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336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AE2"/>
    <a:srgbClr val="E7E9E2"/>
    <a:srgbClr val="E7E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AAEEC-66EB-44F0-B352-FDF28E2FA5DE}" v="533" dt="2022-04-03T12:48:19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3CD02-5079-4EFA-B5B8-61431A0D0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C825A-05DF-4EDD-B8CC-CD29B7FD8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A5717-02F5-44E6-A77E-AF8D5EAC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AE4DD-DB0A-42BA-90B7-DB934408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4DB62-2FC1-4512-9DAC-AA163C43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94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DA0A0-518F-45D4-84A4-D791655A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06C9B0-47B4-4409-85FD-C9BBF9159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C25C3-3CFA-43D1-A73F-4025F450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96E6A-42C2-40F5-A42C-8738DD88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1DD55-73F2-47ED-B96C-F0495F5B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D9F4E0-A936-46EF-8E41-684C069F6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E64AD4-9D19-4722-AA2D-AD2358B5D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E4E7B-9A8A-4152-9D93-D071D6E3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B088D-D61A-4866-9959-82AFA308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B7061-24B4-4DF5-BF83-9CA839C9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1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16EB5-E7B8-4500-A057-01C7FF4D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DD470-F087-4AA2-A34D-0BE73BAD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6AA58-B2B5-4003-AD01-7CF26C53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22C9B-E75E-4E43-A042-1F3C7637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46ED2-F2A8-44B2-B22F-84506FCA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08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0B932-3428-40D9-8FB5-892A10AB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E71C9-6384-4204-B524-90019FF75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3A963-D162-410B-971F-25D6D9D2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6B6CC-AC6D-4990-9F56-8FF2CC0B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6D18A-FAC5-4AD6-8084-C681D0C5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D74AB-2AF1-47B8-B78A-D3A91652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CD6F2-0C8F-433C-8187-696C532DF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004F3D-34E9-4272-B3EF-8D5A854E2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0C4A83-4DEE-4253-9916-8ED99C23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D1DC75-CA2E-4D77-B72E-1E07C6CF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3A1D-7899-4371-BA87-0B9AA789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3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60A11-4D40-4668-B6F7-41FFB44E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4C9FC6-F5C3-4A54-AD0C-9F75E762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5E1118-EAD4-44A7-A4A9-8836AE4B3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2C0891-E3D9-4CD8-A789-DF68CC309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AB3C21-F343-4042-92A8-350F23D6F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42B8D5-9139-4030-A6D1-9C8FF9D9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D21930-E1B5-4A3F-8803-C8728275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02A4B-42CD-4F25-AE04-757935D0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2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7CCD6-9AE2-4996-8B13-BA66E632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83B281-B38A-44CA-85AB-49379E78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E4BA6-AF42-4DF7-922D-5A7FBECD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076F19-9460-4CC9-AA23-FD442A19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8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3C7E54-6BA0-4F0E-BF6E-55B3FD57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A5CC15-0F5E-4831-B029-0E81FF45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A8CED-20AA-4A5B-AFB3-82F0D81E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7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7C917-56C0-4DE6-8E20-AF8B58F0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B33E5-613D-4F1F-BBA5-168ACF7F7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07006-24A0-456D-BBD8-E1BF212DF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FC1E4-18F0-4BAA-9917-1CA4CCE5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430535-AB91-4D38-9536-46F910B9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05554-C9A9-4F93-917A-4AEFB375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4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E0DD1-8D48-40BC-9807-9B918D94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97C72F-6210-4A30-B2F2-BF6441945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7A924B-F50D-4994-B103-21C77E6DD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AC6E9-2182-4C82-9892-1132816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C5BAE-5AA0-48B7-8FFB-AE670D2A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D5E149-2CE0-4552-9100-52E4F7D6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9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C64D44-E4E4-49EC-8980-55E6DA84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DBD24-A4CC-4516-8865-10C5D6C38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E0D94-9BAD-423F-90FE-02CF0EB3D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E3D9A-7608-4A5A-AACB-1CD1DD73C707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B9731-BED2-4FE4-A2B4-D1FE630E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87F9B-9BC5-4D29-887C-294AF5E5A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3B14-8080-4428-9D72-A4BB5E9D8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9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3" Type="http://schemas.openxmlformats.org/officeDocument/2006/relationships/audio" Target="../media/media1.mp3"/><Relationship Id="rId7" Type="http://schemas.openxmlformats.org/officeDocument/2006/relationships/audio" Target="../media/audio3.wav"/><Relationship Id="rId2" Type="http://schemas.microsoft.com/office/2007/relationships/media" Target="../media/media1.mp3"/><Relationship Id="rId1" Type="http://schemas.openxmlformats.org/officeDocument/2006/relationships/tags" Target="../tags/tag1.xml"/><Relationship Id="rId6" Type="http://schemas.openxmlformats.org/officeDocument/2006/relationships/audio" Target="../media/audio2.wav"/><Relationship Id="rId5" Type="http://schemas.openxmlformats.org/officeDocument/2006/relationships/audio" Target="../media/audio1.wav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1.wav"/><Relationship Id="rId3" Type="http://schemas.openxmlformats.org/officeDocument/2006/relationships/audio" Target="../media/audio6.wav"/><Relationship Id="rId7" Type="http://schemas.openxmlformats.org/officeDocument/2006/relationships/audio" Target="../media/audio10.wav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audio" Target="../media/audio9.wav"/><Relationship Id="rId5" Type="http://schemas.openxmlformats.org/officeDocument/2006/relationships/audio" Target="../media/audio8.wav"/><Relationship Id="rId4" Type="http://schemas.openxmlformats.org/officeDocument/2006/relationships/audio" Target="../media/audio7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2.wav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3.wav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audio" Target="../media/audio16.wav"/><Relationship Id="rId5" Type="http://schemas.openxmlformats.org/officeDocument/2006/relationships/audio" Target="../media/audio15.wav"/><Relationship Id="rId4" Type="http://schemas.openxmlformats.org/officeDocument/2006/relationships/audio" Target="../media/audio14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7.wav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101E06-4F65-4112-8014-2879F0590D77}"/>
              </a:ext>
            </a:extLst>
          </p:cNvPr>
          <p:cNvSpPr txBox="1"/>
          <p:nvPr/>
        </p:nvSpPr>
        <p:spPr>
          <a:xfrm>
            <a:off x="3567507" y="1739218"/>
            <a:ext cx="5203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BM HANNA Air OTF" panose="020B0600000101010101" pitchFamily="34" charset="-127"/>
                <a:ea typeface="BM HANNA Air OTF" panose="020B0600000101010101" pitchFamily="34" charset="-127"/>
                <a:cs typeface="Mystical Woods Rough Script" panose="020F0502020204030204" pitchFamily="34" charset="0"/>
              </a:rPr>
              <a:t>뭐야</a:t>
            </a:r>
            <a:endParaRPr lang="ko-KR" altLang="en-US" sz="3000" dirty="0">
              <a:latin typeface="BM HANNA Air OTF" panose="020B0600000101010101" pitchFamily="34" charset="-127"/>
              <a:ea typeface="BM HANNA Air OTF" panose="020B0600000101010101" pitchFamily="34" charset="-127"/>
              <a:cs typeface="Mystical Woods Rough Script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AE104-FAAC-45C7-AA89-DD409CDFA9A5}"/>
              </a:ext>
            </a:extLst>
          </p:cNvPr>
          <p:cNvSpPr txBox="1"/>
          <p:nvPr/>
        </p:nvSpPr>
        <p:spPr>
          <a:xfrm>
            <a:off x="3567507" y="2733892"/>
            <a:ext cx="5203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BM HANNA Air OTF" panose="020B0600000101010101" pitchFamily="34" charset="-127"/>
                <a:ea typeface="BM HANNA Air OTF" panose="020B0600000101010101" pitchFamily="34" charset="-127"/>
                <a:cs typeface="Mystical Woods Rough Script" panose="020F0502020204030204" pitchFamily="34" charset="0"/>
              </a:rPr>
              <a:t>오늘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C9A4C-0884-48CF-8DA4-BCDED16436BB}"/>
              </a:ext>
            </a:extLst>
          </p:cNvPr>
          <p:cNvSpPr txBox="1"/>
          <p:nvPr/>
        </p:nvSpPr>
        <p:spPr>
          <a:xfrm>
            <a:off x="3567507" y="4722098"/>
            <a:ext cx="5203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BM HANNA Air OTF" panose="020B0600000101010101" pitchFamily="34" charset="-127"/>
                <a:ea typeface="BM HANNA Air OTF" panose="020B0600000101010101" pitchFamily="34" charset="-127"/>
                <a:cs typeface="Mystical Woods Rough Script" panose="020F0502020204030204" pitchFamily="34" charset="0"/>
              </a:rPr>
              <a:t>상한가 쳤더라</a:t>
            </a:r>
            <a:r>
              <a:rPr lang="en-US" altLang="ko-KR" sz="3000" dirty="0">
                <a:latin typeface="BM HANNA Air OTF" panose="020B0600000101010101" pitchFamily="34" charset="-127"/>
                <a:ea typeface="BM HANNA Air OTF" panose="020B0600000101010101" pitchFamily="34" charset="-127"/>
                <a:cs typeface="Mystical Woods Rough Script" panose="020F0502020204030204" pitchFamily="34" charset="0"/>
              </a:rPr>
              <a:t>….?</a:t>
            </a:r>
            <a:endParaRPr lang="ko-KR" altLang="en-US" sz="3000" dirty="0">
              <a:latin typeface="BM HANNA Air OTF" panose="020B0600000101010101" pitchFamily="34" charset="-127"/>
              <a:ea typeface="BM HANNA Air OTF" panose="020B0600000101010101" pitchFamily="34" charset="-127"/>
              <a:cs typeface="Mystical Woods Rough Script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E2AD1-A11D-44EE-B032-9FA265635B5F}"/>
              </a:ext>
            </a:extLst>
          </p:cNvPr>
          <p:cNvSpPr txBox="1"/>
          <p:nvPr/>
        </p:nvSpPr>
        <p:spPr>
          <a:xfrm>
            <a:off x="3567507" y="3727995"/>
            <a:ext cx="5203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BM HANNA Air OTF" panose="020B0600000101010101" pitchFamily="34" charset="-127"/>
                <a:ea typeface="BM HANNA Air OTF" panose="020B0600000101010101" pitchFamily="34" charset="-127"/>
                <a:cs typeface="Mystical Woods Rough Script" panose="020F0502020204030204" pitchFamily="34" charset="0"/>
              </a:rPr>
              <a:t>일동제약</a:t>
            </a:r>
          </a:p>
        </p:txBody>
      </p:sp>
      <p:pic>
        <p:nvPicPr>
          <p:cNvPr id="2" name="패트와 매트 브금.mp3" descr="패트와 매트 브금.mp3">
            <a:hlinkClick r:id="" action="ppaction://media"/>
            <a:extLst>
              <a:ext uri="{FF2B5EF4-FFF2-40B4-BE49-F238E27FC236}">
                <a16:creationId xmlns:a16="http://schemas.microsoft.com/office/drawing/2014/main" id="{A1CE7375-BD06-804E-9850-A99B9FCBEE8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2529879" y="2733892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055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47"/>
    </mc:Choice>
    <mc:Fallback xmlns="">
      <p:transition spd="slow" advTm="10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audio_0_%E1%84%86%E1%85%AF%E1%84%8B%E1%85%A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audio_1_%E1%84%8B%E1%85%A9%E1%84%82%E1%85%B3%E1%86%AF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audio_2_%E1%84%8B%E1%85%B5%E1%86%AF%E1%84%83%E1%85%A9%E1%86%BC%E1%84%8C%E1%85%A6%E1%84%8B%E1%85%A3%E1%86%A8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audio_3_%E1%84%89%E1%85%A1%E1%86%BC%E1%84%92%E1%85%A1%E1%86%AB%E1%84%80%E1%85%A1_%E1%84%8E%E1%85%A7%E1%86%BB%E1%84%83%E1%85%A5%E1%84%85%E1%85%A1___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4182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E1BF39-119B-4E80-8B2C-97B1CE46C468}"/>
              </a:ext>
            </a:extLst>
          </p:cNvPr>
          <p:cNvSpPr txBox="1"/>
          <p:nvPr/>
        </p:nvSpPr>
        <p:spPr>
          <a:xfrm>
            <a:off x="2880135" y="2614615"/>
            <a:ext cx="649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장 중에 계속 휴대폰을 볼 수 없는 회사원도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72866-193C-4FC8-9032-25D64890D7DB}"/>
              </a:ext>
            </a:extLst>
          </p:cNvPr>
          <p:cNvSpPr txBox="1"/>
          <p:nvPr/>
        </p:nvSpPr>
        <p:spPr>
          <a:xfrm>
            <a:off x="2880135" y="3304419"/>
            <a:ext cx="657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기사만 보고는 아직 판단이 어려운 초보자도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9AD97-A609-444D-A071-04176DF10262}"/>
              </a:ext>
            </a:extLst>
          </p:cNvPr>
          <p:cNvSpPr txBox="1"/>
          <p:nvPr/>
        </p:nvSpPr>
        <p:spPr>
          <a:xfrm>
            <a:off x="2880135" y="3994223"/>
            <a:ext cx="771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투자를 시작하기 위해 주식을 공부해보려는 </a:t>
            </a:r>
            <a:r>
              <a:rPr lang="ko-KR" altLang="en-US" sz="28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주린이도</a:t>
            </a:r>
            <a:endParaRPr lang="ko-KR" altLang="en-US" sz="28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3D2F5-41ED-464C-A992-EDEDAA8B6CA9}"/>
              </a:ext>
            </a:extLst>
          </p:cNvPr>
          <p:cNvSpPr txBox="1"/>
          <p:nvPr/>
        </p:nvSpPr>
        <p:spPr>
          <a:xfrm>
            <a:off x="1737309" y="1743809"/>
            <a:ext cx="259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단타충만 있으면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82BC16-A25D-1247-BE86-1B1DC26C8140}"/>
              </a:ext>
            </a:extLst>
          </p:cNvPr>
          <p:cNvSpPr txBox="1"/>
          <p:nvPr/>
        </p:nvSpPr>
        <p:spPr>
          <a:xfrm>
            <a:off x="5126441" y="3105834"/>
            <a:ext cx="193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고민 끝</a:t>
            </a:r>
            <a:r>
              <a:rPr lang="ko-Kore-KR" altLang="en-US" sz="3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❗</a:t>
            </a:r>
            <a:endParaRPr lang="ko-KR" altLang="en-US" sz="3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198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62"/>
    </mc:Choice>
    <mc:Fallback xmlns="">
      <p:transition spd="slow" advTm="101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6" grpId="0"/>
      <p:bldP spid="6" grpId="1"/>
      <p:bldP spid="7" grpId="0"/>
      <p:bldP spid="7" grpId="1"/>
      <p:bldP spid="9" grpId="0"/>
      <p:bldP spid="9" grpId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101E06-4F65-4112-8014-2879F0590D77}"/>
              </a:ext>
            </a:extLst>
          </p:cNvPr>
          <p:cNvSpPr txBox="1"/>
          <p:nvPr/>
        </p:nvSpPr>
        <p:spPr>
          <a:xfrm>
            <a:off x="3757862" y="1948640"/>
            <a:ext cx="5203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어제까지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AE104-FAAC-45C7-AA89-DD409CDFA9A5}"/>
              </a:ext>
            </a:extLst>
          </p:cNvPr>
          <p:cNvSpPr txBox="1"/>
          <p:nvPr/>
        </p:nvSpPr>
        <p:spPr>
          <a:xfrm>
            <a:off x="3757862" y="2841974"/>
            <a:ext cx="5203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봤는데 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462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87"/>
    </mc:Choice>
    <mc:Fallback xmlns="">
      <p:transition spd="slow" advTm="45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udio_4_%E1%84%8B%E1%85%A5%E1%84%8C%E1%85%A6%E1%84%81%E1%85%A1%E1%84%8C%E1%85%B5_%E1%84%87%E1%85%AA%E1%86%BB%E1%84%82%E1%85%B3%E1%86%AB%E1%84%83%E1%85%A6__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6F314E-47F7-4F4D-BCD8-7902C27BDAFE}"/>
              </a:ext>
            </a:extLst>
          </p:cNvPr>
          <p:cNvSpPr txBox="1"/>
          <p:nvPr/>
        </p:nvSpPr>
        <p:spPr>
          <a:xfrm>
            <a:off x="5942070" y="1030009"/>
            <a:ext cx="1135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b="1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44053-4010-4813-8CAF-A17B5458FFD2}"/>
              </a:ext>
            </a:extLst>
          </p:cNvPr>
          <p:cNvSpPr txBox="1"/>
          <p:nvPr/>
        </p:nvSpPr>
        <p:spPr>
          <a:xfrm>
            <a:off x="4142562" y="2234357"/>
            <a:ext cx="1705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단</a:t>
            </a:r>
            <a:r>
              <a:rPr lang="en-US" altLang="ko-KR" sz="9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!</a:t>
            </a:r>
            <a:endParaRPr lang="ko-KR" altLang="en-US" sz="9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8A937-EF5D-4861-9333-4C137FC132E9}"/>
              </a:ext>
            </a:extLst>
          </p:cNvPr>
          <p:cNvSpPr txBox="1"/>
          <p:nvPr/>
        </p:nvSpPr>
        <p:spPr>
          <a:xfrm>
            <a:off x="5274849" y="3429000"/>
            <a:ext cx="24694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아직도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105B7-864B-4F83-AA19-9BD4D1F3DC86}"/>
              </a:ext>
            </a:extLst>
          </p:cNvPr>
          <p:cNvSpPr txBox="1"/>
          <p:nvPr/>
        </p:nvSpPr>
        <p:spPr>
          <a:xfrm>
            <a:off x="4544210" y="4435910"/>
            <a:ext cx="3930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안쓰는구나</a:t>
            </a:r>
            <a:r>
              <a:rPr lang="en-US" altLang="ko-KR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endParaRPr lang="ko-KR" altLang="en-US" sz="6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311BE-A979-4BBC-A6A4-8A33F01B2570}"/>
              </a:ext>
            </a:extLst>
          </p:cNvPr>
          <p:cNvSpPr txBox="1"/>
          <p:nvPr/>
        </p:nvSpPr>
        <p:spPr>
          <a:xfrm>
            <a:off x="5726134" y="2214918"/>
            <a:ext cx="1566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타</a:t>
            </a:r>
            <a:r>
              <a:rPr lang="en-US" altLang="ko-KR" sz="9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!</a:t>
            </a:r>
            <a:endParaRPr lang="ko-KR" altLang="en-US" sz="9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ABD611-1A92-4ECB-9783-516045259221}"/>
              </a:ext>
            </a:extLst>
          </p:cNvPr>
          <p:cNvSpPr txBox="1"/>
          <p:nvPr/>
        </p:nvSpPr>
        <p:spPr>
          <a:xfrm>
            <a:off x="7265490" y="2234357"/>
            <a:ext cx="1610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충</a:t>
            </a:r>
            <a:r>
              <a:rPr lang="en-US" altLang="ko-KR" sz="9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!</a:t>
            </a:r>
            <a:endParaRPr lang="ko-KR" altLang="en-US" sz="9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8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5"/>
    </mc:Choice>
    <mc:Fallback xmlns="">
      <p:transition spd="slow" advTm="6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udio_5_%E1%84%82%E1%85%A5_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udio_6_%E1%84%8B%E1%85%A1%E1%84%8C%E1%85%B5%E1%86%A8%E1%84%83%E1%85%A9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audio_7_%E1%84%83%E1%85%A1%E1%86%AB_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audio_8_%E1%84%90%E1%85%A1_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audio_9_%E1%84%8E%E1%85%AE%E1%86%BC_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audio_10_%E1%84%8B%E1%85%A1%E1%86%AB%E1%84%8A%E1%85%B3%E1%84%82%E1%85%B3%E1%86%AB%E1%84%80%E1%85%AE%E1%84%82%E1%85%A1_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2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FAE104-FAAC-45C7-AA89-DD409CDFA9A5}"/>
              </a:ext>
            </a:extLst>
          </p:cNvPr>
          <p:cNvSpPr txBox="1"/>
          <p:nvPr/>
        </p:nvSpPr>
        <p:spPr>
          <a:xfrm>
            <a:off x="0" y="2613392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❓🤔</a:t>
            </a:r>
            <a:r>
              <a:rPr lang="en-US" altLang="ko-KR" sz="10000" dirty="0"/>
              <a:t> </a:t>
            </a:r>
            <a:r>
              <a:rPr lang="ko-KR" altLang="en-US" sz="10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단 타 충 </a:t>
            </a:r>
            <a:r>
              <a:rPr lang="ko-KR" altLang="en-US" sz="9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🤔 ❓</a:t>
            </a:r>
            <a:endParaRPr lang="ko-KR" altLang="en-US" sz="10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05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"/>
    </mc:Choice>
    <mc:Fallback xmlns="">
      <p:transition spd="slow" advTm="28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udio_11_%E1%84%83%E1%85%A1%E1%86%AB%E1%84%90%E1%85%A1%E1%84%8E%E1%85%AE%E1%86%BC_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101E06-4F65-4112-8014-2879F0590D77}"/>
              </a:ext>
            </a:extLst>
          </p:cNvPr>
          <p:cNvSpPr txBox="1"/>
          <p:nvPr/>
        </p:nvSpPr>
        <p:spPr>
          <a:xfrm>
            <a:off x="6096000" y="2227061"/>
            <a:ext cx="34456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핫한</a:t>
            </a:r>
            <a:r>
              <a:rPr lang="ko-KR" altLang="en-US" sz="3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종목을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AE104-FAAC-45C7-AA89-DD409CDFA9A5}"/>
              </a:ext>
            </a:extLst>
          </p:cNvPr>
          <p:cNvSpPr txBox="1"/>
          <p:nvPr/>
        </p:nvSpPr>
        <p:spPr>
          <a:xfrm>
            <a:off x="3395777" y="2227061"/>
            <a:ext cx="2769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실시간으로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CA5D7-BFFC-48F5-934D-DC2CEB410E87}"/>
              </a:ext>
            </a:extLst>
          </p:cNvPr>
          <p:cNvSpPr txBox="1"/>
          <p:nvPr/>
        </p:nvSpPr>
        <p:spPr>
          <a:xfrm>
            <a:off x="6141194" y="3120886"/>
            <a:ext cx="3893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어플 몰라</a:t>
            </a:r>
            <a:r>
              <a:rPr lang="en-US" altLang="ko-KR" sz="3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?</a:t>
            </a:r>
            <a:r>
              <a:rPr lang="ko-KR" altLang="en-US" sz="3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54BE2-A5D3-42F2-8C37-94F41A7E6407}"/>
              </a:ext>
            </a:extLst>
          </p:cNvPr>
          <p:cNvSpPr txBox="1"/>
          <p:nvPr/>
        </p:nvSpPr>
        <p:spPr>
          <a:xfrm>
            <a:off x="3325673" y="3056486"/>
            <a:ext cx="2839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알려주는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8632-700B-4C63-AAF9-56C5E5C23C72}"/>
              </a:ext>
            </a:extLst>
          </p:cNvPr>
          <p:cNvSpPr txBox="1"/>
          <p:nvPr/>
        </p:nvSpPr>
        <p:spPr>
          <a:xfrm>
            <a:off x="1515989" y="2582277"/>
            <a:ext cx="144246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600" b="0" i="0" dirty="0">
                <a:solidFill>
                  <a:srgbClr val="FFFFFF"/>
                </a:solidFill>
                <a:effectLst/>
                <a:latin typeface="DM Sans" pitchFamily="2" charset="0"/>
              </a:rPr>
              <a:t>🤷‍♂️</a:t>
            </a:r>
            <a:endParaRPr lang="ko-KR" altLang="en-US" sz="9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3A624-9D68-41E7-BF44-56136C177C4B}"/>
              </a:ext>
            </a:extLst>
          </p:cNvPr>
          <p:cNvSpPr txBox="1"/>
          <p:nvPr/>
        </p:nvSpPr>
        <p:spPr>
          <a:xfrm>
            <a:off x="6877326" y="4213493"/>
            <a:ext cx="18971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600" dirty="0"/>
              <a:t>🤷‍♂️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0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0"/>
    </mc:Choice>
    <mc:Fallback xmlns="">
      <p:transition spd="slow" advTm="69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udio_12_%E1%84%92%E1%85%A1%E1%86%BA%E1%84%92%E1%85%A1%E1%86%AB_%E1%84%8C%E1%85%A9%E1%86%BC%E1%84%86%E1%85%A9%E1%86%A8%E1%84%8B%E1%85%B3%E1%86%AF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udio_13_%E1%84%89%E1%85%B5%E1%86%AF%E1%84%89%E1%85%B5%E1%84%80%E1%85%A1%E1%86%AB%E1%84%8B%E1%85%B3%E1%84%85%E1%85%A9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audio_14_%E1%84%8B%E1%85%A1%E1%86%AF%E1%84%85%E1%85%A7%E1%84%8C%E1%85%AE%E1%84%82%E1%85%B3%E1%86%A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audio_15_%E1%84%8B%E1%85%A5%E1%84%91%E1%85%B3%E1%86%AF_%E1%84%86%E1%85%A9%E1%86%AF%E1%84%85%E1%85%A1_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5" grpId="0"/>
      <p:bldP spid="6" grpId="0"/>
      <p:bldP spid="9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0CA5D7-BFFC-48F5-934D-DC2CEB410E87}"/>
              </a:ext>
            </a:extLst>
          </p:cNvPr>
          <p:cNvSpPr txBox="1"/>
          <p:nvPr/>
        </p:nvSpPr>
        <p:spPr>
          <a:xfrm>
            <a:off x="4025515" y="3152001"/>
            <a:ext cx="4985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그런 어플이 있어</a:t>
            </a:r>
            <a:r>
              <a:rPr lang="en-US" altLang="ko-KR" sz="3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~~????</a:t>
            </a:r>
            <a:endParaRPr lang="ko-KR" altLang="en-US" sz="3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092A0-4BFC-4193-B069-F0DBF572A7AA}"/>
              </a:ext>
            </a:extLst>
          </p:cNvPr>
          <p:cNvSpPr txBox="1"/>
          <p:nvPr/>
        </p:nvSpPr>
        <p:spPr>
          <a:xfrm>
            <a:off x="8661293" y="2998113"/>
            <a:ext cx="113851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0" dirty="0"/>
              <a:t>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93FF3-A2AD-464A-B0EC-C4678B4F975B}"/>
              </a:ext>
            </a:extLst>
          </p:cNvPr>
          <p:cNvSpPr txBox="1"/>
          <p:nvPr/>
        </p:nvSpPr>
        <p:spPr>
          <a:xfrm>
            <a:off x="2144354" y="2998113"/>
            <a:ext cx="113851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0" dirty="0"/>
              <a:t>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932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8"/>
    </mc:Choice>
    <mc:Fallback xmlns="">
      <p:transition spd="slow" advTm="28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udio_16_%E1%84%80%E1%85%B3%E1%84%85%E1%85%A5%E1%86%AB_%E1%84%8B%E1%85%A5%E1%84%91%E1%85%B3%E1%86%AF%E1%84%8B%E1%85%B5_%E1%84%8B%E1%85%B5%E1%86%BB%E1%84%8B%E1%85%A5___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9EF7B6-EB7A-4A43-8B86-97ADD6544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7" r="28801"/>
          <a:stretch/>
        </p:blipFill>
        <p:spPr>
          <a:xfrm>
            <a:off x="4578403" y="605596"/>
            <a:ext cx="3035193" cy="56468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B99AB2F-B49E-FC4B-8E9E-B98F6B9D2F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6"/>
          <a:stretch/>
        </p:blipFill>
        <p:spPr>
          <a:xfrm>
            <a:off x="5285201" y="2393581"/>
            <a:ext cx="1621595" cy="207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4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0"/>
    </mc:Choice>
    <mc:Fallback xmlns="">
      <p:transition spd="slow" advTm="37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E37D4687-E837-3A41-83CB-BF9BEA319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5"/>
          <a:stretch/>
        </p:blipFill>
        <p:spPr>
          <a:xfrm>
            <a:off x="4686951" y="1371600"/>
            <a:ext cx="2158771" cy="4418194"/>
          </a:xfrm>
          <a:prstGeom prst="flowChartAlternateProcess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191409-37EE-9D4B-A0EB-D63256978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27" r="28801"/>
          <a:stretch/>
        </p:blipFill>
        <p:spPr>
          <a:xfrm>
            <a:off x="4248739" y="636873"/>
            <a:ext cx="3035193" cy="56468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FC14BD-8645-514D-BBB0-A51318D5F0DB}"/>
              </a:ext>
            </a:extLst>
          </p:cNvPr>
          <p:cNvSpPr txBox="1"/>
          <p:nvPr/>
        </p:nvSpPr>
        <p:spPr>
          <a:xfrm>
            <a:off x="2834607" y="2355358"/>
            <a:ext cx="37352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실시간으로 기사가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A0E1E4-4A95-5048-BC12-28720DAE973B}"/>
              </a:ext>
            </a:extLst>
          </p:cNvPr>
          <p:cNvSpPr txBox="1"/>
          <p:nvPr/>
        </p:nvSpPr>
        <p:spPr>
          <a:xfrm>
            <a:off x="2834607" y="3029102"/>
            <a:ext cx="37352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쏟아지는 핫한 종목을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D683F1-1597-ED4C-96BF-B4DFCCF223DF}"/>
              </a:ext>
            </a:extLst>
          </p:cNvPr>
          <p:cNvSpPr txBox="1"/>
          <p:nvPr/>
        </p:nvSpPr>
        <p:spPr>
          <a:xfrm>
            <a:off x="2834607" y="3702847"/>
            <a:ext cx="37352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순위를 매겨 알려주고</a:t>
            </a:r>
          </a:p>
        </p:txBody>
      </p:sp>
    </p:spTree>
    <p:extLst>
      <p:ext uri="{BB962C8B-B14F-4D97-AF65-F5344CB8AC3E}">
        <p14:creationId xmlns:p14="http://schemas.microsoft.com/office/powerpoint/2010/main" val="19869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9"/>
    </mc:Choice>
    <mc:Fallback xmlns="">
      <p:transition spd="slow" advTm="37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24896 0.0032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0.24935 0.0025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61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EC4810E-6FA9-D640-975C-941F35573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0"/>
          <a:stretch/>
        </p:blipFill>
        <p:spPr>
          <a:xfrm>
            <a:off x="4095763" y="1218387"/>
            <a:ext cx="2092316" cy="43478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E13094-8875-F843-874A-53063A89D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27" r="28801"/>
          <a:stretch/>
        </p:blipFill>
        <p:spPr>
          <a:xfrm>
            <a:off x="3608300" y="467052"/>
            <a:ext cx="3035193" cy="56468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13A0AE-F6B2-4047-96E6-1C4345AB6B4B}"/>
              </a:ext>
            </a:extLst>
          </p:cNvPr>
          <p:cNvSpPr txBox="1"/>
          <p:nvPr/>
        </p:nvSpPr>
        <p:spPr>
          <a:xfrm>
            <a:off x="5555640" y="2310640"/>
            <a:ext cx="37352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기사의 내용이 </a:t>
            </a:r>
            <a:endParaRPr lang="ko-Kore-KR" altLang="en-US" sz="28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EF3F75-4DC2-FF4F-ADB5-0836D5A75951}"/>
              </a:ext>
            </a:extLst>
          </p:cNvPr>
          <p:cNvSpPr txBox="1"/>
          <p:nvPr/>
        </p:nvSpPr>
        <p:spPr>
          <a:xfrm>
            <a:off x="5555640" y="2984384"/>
            <a:ext cx="37352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호재인지 악재인지</a:t>
            </a:r>
            <a:endParaRPr lang="ko-Kore-KR" altLang="en-US" sz="28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962BA7-9167-2846-BF8A-107757D04735}"/>
              </a:ext>
            </a:extLst>
          </p:cNvPr>
          <p:cNvSpPr txBox="1"/>
          <p:nvPr/>
        </p:nvSpPr>
        <p:spPr>
          <a:xfrm>
            <a:off x="5555640" y="3658129"/>
            <a:ext cx="37352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알려준다고</a:t>
            </a:r>
            <a:r>
              <a:rPr lang="ko-Kore-KR" altLang="en-US" sz="28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❗</a:t>
            </a:r>
          </a:p>
        </p:txBody>
      </p:sp>
    </p:spTree>
    <p:extLst>
      <p:ext uri="{BB962C8B-B14F-4D97-AF65-F5344CB8AC3E}">
        <p14:creationId xmlns:p14="http://schemas.microsoft.com/office/powerpoint/2010/main" val="38715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0"/>
    </mc:Choice>
    <mc:Fallback xmlns="">
      <p:transition spd="slow" advTm="29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0.16731 3.7037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7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-0.17161 -4.44444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8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8|1.6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.1|0.7|0.6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5|1.5|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4|1.8|1.6|1.6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C2AAD5AF454D24CA633E066B1E2FF49" ma:contentTypeVersion="4" ma:contentTypeDescription="새 문서를 만듭니다." ma:contentTypeScope="" ma:versionID="e100f2d90dd3ea4f7ff6f6133eae2c59">
  <xsd:schema xmlns:xsd="http://www.w3.org/2001/XMLSchema" xmlns:xs="http://www.w3.org/2001/XMLSchema" xmlns:p="http://schemas.microsoft.com/office/2006/metadata/properties" xmlns:ns3="692db278-6660-4ba5-9717-8dde75b0c7cf" targetNamespace="http://schemas.microsoft.com/office/2006/metadata/properties" ma:root="true" ma:fieldsID="51fda1d67d9dcdaa6b8e30d4bc74a838" ns3:_="">
    <xsd:import namespace="692db278-6660-4ba5-9717-8dde75b0c7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db278-6660-4ba5-9717-8dde75b0c7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739B5E-6CB2-42CA-A2B1-AD88055F22DD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692db278-6660-4ba5-9717-8dde75b0c7cf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C01AE24-7C5F-46F2-8D0E-F75C4D92A6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2db278-6660-4ba5-9717-8dde75b0c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8D44C-57DB-4FCA-92C4-3FFC460E6C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79</Words>
  <Application>Microsoft Macintosh PowerPoint</Application>
  <PresentationFormat>와이드스크린</PresentationFormat>
  <Paragraphs>33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BM HANNA Air OTF</vt:lpstr>
      <vt:lpstr>BM HANNA Pro OTF</vt:lpstr>
      <vt:lpstr>맑은 고딕</vt:lpstr>
      <vt:lpstr>Arial</vt:lpstr>
      <vt:lpstr>DM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이건민(학부생-소프트웨어전공)</dc:creator>
  <cp:lastModifiedBy>이승준(학부생-소프트웨어전공)</cp:lastModifiedBy>
  <cp:revision>3</cp:revision>
  <dcterms:created xsi:type="dcterms:W3CDTF">2022-04-03T11:28:59Z</dcterms:created>
  <dcterms:modified xsi:type="dcterms:W3CDTF">2022-04-06T06:31:06Z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0x0101006C2AAD5AF454D24CA633E066B1E2FF49</vt:lpwstr>
  </property>
</Properties>
</file>