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DM Serif Text"/>
      <p:regular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22" Type="http://schemas.openxmlformats.org/officeDocument/2006/relationships/font" Target="fonts/DMSerifText-regular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DMSerifTex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92fe1dd2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92fe1dd2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92fe1dd2c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f92fe1dd2c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88a5ef26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88a5ef26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88a5ef26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88a5ef26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88a5ef26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88a5ef26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92fe1dd2c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f92fe1dd2c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92fe1dd2c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92fe1dd2c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44b63884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44b63884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]\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65c642f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65c642f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88ce44ba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88ce44ba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67ea2df0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67ea2df0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results.votehamiltoncountyohio.gov/OH/Hamilton/77124/224797/Web01/en/summary.html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votehamiltoncountyohio.gov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votehamiltoncountyohio.gov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292929"/>
                </a:highlight>
                <a:latin typeface="DM Serif Text"/>
                <a:ea typeface="DM Serif Text"/>
                <a:cs typeface="DM Serif Text"/>
                <a:sym typeface="DM Serif Text"/>
              </a:rPr>
              <a:t>T/O, D/O, Base, Swing</a:t>
            </a:r>
            <a:endParaRPr>
              <a:latin typeface="DM Serif Text"/>
              <a:ea typeface="DM Serif Text"/>
              <a:cs typeface="DM Serif Text"/>
              <a:sym typeface="DM Serif Text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Virginia Tallent for Judge</a:t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416213" y="16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Map - Comparison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3">
            <a:alphaModFix/>
          </a:blip>
          <a:srcRect b="20811" l="0" r="1835" t="17157"/>
          <a:stretch/>
        </p:blipFill>
        <p:spPr>
          <a:xfrm>
            <a:off x="4544463" y="605950"/>
            <a:ext cx="4356850" cy="268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62" y="843086"/>
            <a:ext cx="3955548" cy="244324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246538" y="3286325"/>
            <a:ext cx="8745000" cy="1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difference in the coloring is the result of 4 out of the 7 Common Pleas Court Positions being filled by democrats in 2022, with 3 democrats winning by more than 50,000 votes.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Each Republican that won for this election won by around 10,000 votes with one winning by 20,000. 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Variation in Color can also be explained by the fact that Judges are not labeled on the ballot, therefore people do not always vote for their 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affiliated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party. 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for Base/Swing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-Based off of the Precinct election results?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-Which Precincts have reliably voted majorly Democrat in the last couple of elections?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-Same principle for swing, who is close enough to be considered potential voters?</a:t>
            </a:r>
            <a:endParaRPr/>
          </a:p>
        </p:txBody>
      </p:sp>
    </p:spTree>
  </p:cSld>
  <p:clrMapOvr>
    <a:masterClrMapping/>
  </p:clrMapOvr>
  <p:transition spd="med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Swing 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267750" y="115161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can be relied upon to vote for a specific candidate?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Court of Common Pleas results-</a:t>
            </a:r>
            <a:r>
              <a:rPr lang="en" u="sng">
                <a:solidFill>
                  <a:schemeClr val="hlink"/>
                </a:solidFill>
                <a:hlinkClick r:id="rId3"/>
              </a:rPr>
              <a:t>2018</a:t>
            </a:r>
            <a:r>
              <a:rPr lang="en"/>
              <a:t> 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8448" y="2361550"/>
            <a:ext cx="3283925" cy="20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660" y="2571750"/>
            <a:ext cx="3023125" cy="186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 rot="-2976">
            <a:off x="1327476" y="4225872"/>
            <a:ext cx="10395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Race #1 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6549375" y="4202625"/>
            <a:ext cx="11667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Race #2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40271" y="33450"/>
            <a:ext cx="2703725" cy="16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7194750" y="1473375"/>
            <a:ext cx="11667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Race #3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Turnout Percentage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-Out of 597,886 Eligible voters, there were 421,997 </a:t>
            </a:r>
            <a:r>
              <a:rPr lang="en" sz="2200"/>
              <a:t>individual</a:t>
            </a:r>
            <a:r>
              <a:rPr lang="en" sz="2200"/>
              <a:t> votes in this election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-Resulting in a T/O% of </a:t>
            </a:r>
            <a:r>
              <a:rPr lang="en" sz="2200">
                <a:highlight>
                  <a:srgbClr val="00FFFF"/>
                </a:highlight>
              </a:rPr>
              <a:t>74.77%</a:t>
            </a:r>
            <a:r>
              <a:rPr lang="en" sz="2200"/>
              <a:t> of potential voters turning out for this election. A higher number given that it was a presidential election, like 2024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(According to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https://votehamiltoncountyohio.gov/</a:t>
            </a:r>
            <a:r>
              <a:rPr lang="en" sz="2200"/>
              <a:t> Nov 6, 2012)</a:t>
            </a:r>
            <a:endParaRPr sz="2200"/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Off</a:t>
            </a:r>
            <a:r>
              <a:rPr lang="en"/>
              <a:t> Percentage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 Average total votes based on previous Presidential years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2012-289,562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Total number of votes, 421 997. Calculate with formula.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421,997-289,562/421997= </a:t>
            </a:r>
            <a:r>
              <a:rPr lang="en" sz="2000">
                <a:highlight>
                  <a:srgbClr val="00FFFF"/>
                </a:highlight>
              </a:rPr>
              <a:t>31.3%</a:t>
            </a:r>
            <a:r>
              <a:rPr lang="en" sz="2000"/>
              <a:t> Drop Off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(According to </a:t>
            </a:r>
            <a:r>
              <a:rPr lang="en" sz="20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https://votehamiltoncountyohio.gov/</a:t>
            </a:r>
            <a:r>
              <a:rPr lang="en" sz="2000"/>
              <a:t> Nov 6, 2012)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0142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324375" y="3866625"/>
            <a:ext cx="82377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More clusters of dots shows higher 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concentration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Difference of political engagement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75600" y="4152900"/>
            <a:ext cx="87381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Differences between rural and urban patterns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Strategy for Virginia Tallents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Magic Number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Basing off the 2012 election and projecting upon the 2024 election</a:t>
            </a:r>
            <a:endParaRPr sz="16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-</a:t>
            </a:r>
            <a:r>
              <a:rPr lang="en" sz="1600"/>
              <a:t>599,902 x 0.7477 = 448,859 expected ballots 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/>
              <a:t>How magic number was calculated</a:t>
            </a:r>
            <a:endParaRPr sz="16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-1,000 simulation of 1,000 ballots (later multiplied by 448.859)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-Ballot outcomes: (31.3% drop off, 4.44% vote one candidate, 64.26% vote two candidates)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-Magic Number: </a:t>
            </a:r>
            <a:r>
              <a:rPr lang="en" sz="1600">
                <a:highlight>
                  <a:srgbClr val="00FFFF"/>
                </a:highlight>
              </a:rPr>
              <a:t>119,823 votes</a:t>
            </a:r>
            <a:r>
              <a:rPr lang="en" sz="1600"/>
              <a:t>  (26.695%)</a:t>
            </a:r>
            <a:endParaRPr sz="1600"/>
          </a:p>
        </p:txBody>
      </p:sp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Magic Number Histogram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402775"/>
            <a:ext cx="85206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201" y="928675"/>
            <a:ext cx="7187599" cy="386752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/>
          <p:nvPr/>
        </p:nvSpPr>
        <p:spPr>
          <a:xfrm>
            <a:off x="4085675" y="1057825"/>
            <a:ext cx="1157400" cy="13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for Base Maps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017725"/>
            <a:ext cx="8520600" cy="3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Which election results were used?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All Base maps were based off of the 2022 election and cross </a:t>
            </a:r>
            <a:r>
              <a:rPr lang="en" sz="1500"/>
              <a:t>referenced</a:t>
            </a:r>
            <a:r>
              <a:rPr lang="en" sz="1500"/>
              <a:t> </a:t>
            </a:r>
            <a:r>
              <a:rPr lang="en" sz="1500"/>
              <a:t>with 2020, 2018, and 2012 election results to ensure validity. </a:t>
            </a:r>
            <a:endParaRPr sz="15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All Base Maps were constructed by Categorizing each of the candidates for the Court of common pleas for each year by their party </a:t>
            </a:r>
            <a:r>
              <a:rPr lang="en" sz="1500"/>
              <a:t>affiliation</a:t>
            </a:r>
            <a:r>
              <a:rPr lang="en" sz="1500"/>
              <a:t> at for that year of the election. </a:t>
            </a:r>
            <a:endParaRPr sz="15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Then the proportion of votes for the Democratic candidates and Republican candidates were used to calculate a percentage that aims to show how many voters voted for a Democratic candidate for each precinct. </a:t>
            </a:r>
            <a:endParaRPr sz="15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These percentages were assigned a color based on a Gradient from 100% (Blue) to 0% (Red), Then put on a map that identifies each precinct in Hamilton County.</a:t>
            </a:r>
            <a:endParaRPr sz="1500"/>
          </a:p>
        </p:txBody>
      </p:sp>
    </p:spTree>
  </p:cSld>
  <p:clrMapOvr>
    <a:masterClrMapping/>
  </p:clrMapOvr>
  <p:transition spd="med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189300" y="4324750"/>
            <a:ext cx="87654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-"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40% of Hamilton County votes Democratic for this election, 40% is swing and the other 20% is republican.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-"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90% of the Democratic Votes come from the Cincinnati Area with the rest Scattered around the County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23664" l="3688" r="0" t="16995"/>
          <a:stretch/>
        </p:blipFill>
        <p:spPr>
          <a:xfrm>
            <a:off x="1040688" y="110425"/>
            <a:ext cx="7062625" cy="42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>
            <p:ph type="title"/>
          </p:nvPr>
        </p:nvSpPr>
        <p:spPr>
          <a:xfrm>
            <a:off x="35625" y="55700"/>
            <a:ext cx="67782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Base Map:</a:t>
            </a:r>
            <a:endParaRPr sz="1420"/>
          </a:p>
        </p:txBody>
      </p:sp>
    </p:spTree>
  </p:cSld>
  <p:clrMapOvr>
    <a:masterClrMapping/>
  </p:clrMapOvr>
  <p:transition spd="med">
    <p:push dir="r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