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A5274-145B-8048-B15A-73D15DD38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C5027-A1C1-CB4C-AE46-284273AFD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87FD7-52B3-9646-A8A6-4FF6C929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BE7-9DFD-8B45-8036-B1458BF7EF60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F117A-29A5-DA4B-957B-6457A2BC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C80C-BFAC-4A4F-93B0-F1423D50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D5CF-3901-F749-A3EC-C547D1822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47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7FC5-8CA4-4445-85D2-D8FC9CDF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860FD-9A76-CA42-B6D2-215CFA1E0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4AA20-5985-5F41-8931-210415D7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BE7-9DFD-8B45-8036-B1458BF7EF60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EF0F2-D1B1-884A-B4F9-DCE8F6D3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BE810-60D7-5242-8AA8-3C76DA20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D5CF-3901-F749-A3EC-C547D1822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63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365D4-0D27-074B-AD7B-5450ACA79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7B049-8D4A-8146-A11E-0286AB73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4FD2C-4EFA-084D-B7E3-D2BE2A3F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BE7-9DFD-8B45-8036-B1458BF7EF60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B0F32-92B9-6E4E-97B2-AEFAE5B8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FC5F0-CF53-3E49-A71E-FB639AB5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D5CF-3901-F749-A3EC-C547D1822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0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BB77-C6B7-AA47-A4E7-1411F59A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8F635-CAA9-A443-B305-58DFD241A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1BAB1-B99D-C747-A223-25992F8F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BE7-9DFD-8B45-8036-B1458BF7EF60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D19B0-74BB-7846-9B42-3740D867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ECB22-4F04-9243-860E-0422332A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D5CF-3901-F749-A3EC-C547D1822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47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261E-91BC-A84D-ABE6-A1F47380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2E399-C77A-964F-B5E4-019E85C9D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6076D-09FA-B84C-8CDD-DF6B0DB5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BE7-9DFD-8B45-8036-B1458BF7EF60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36C62-7674-7F40-9B86-99EA2753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C2237-C4F2-B34C-AB20-AC6AA5AE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D5CF-3901-F749-A3EC-C547D1822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75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4590-70BD-1A41-8C96-F5C33791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ECC79-A982-9A4B-8919-7E9EE83B9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7F930-35D2-C941-B9CB-5BD812141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27486-BE56-5948-99FE-4FB79275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BE7-9DFD-8B45-8036-B1458BF7EF60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531CB-1147-8549-886E-429F48FB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CBD6B-46DD-7B49-A6D1-C4266201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D5CF-3901-F749-A3EC-C547D1822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99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1D3D-65FE-ED41-8CA8-3320F190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127CC-9011-2A47-B6DB-F6F636433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A5D75-F55C-1144-9712-6B0BEBD38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84ECD-8616-A346-85DD-E8E33B18C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62A8A-9709-E44A-9785-63D5E3BA6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A726F-47CB-D243-8DC2-48DEC407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BE7-9DFD-8B45-8036-B1458BF7EF60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2F1C57-B561-A54A-8D10-949E1C15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932BD0-7BF0-F34B-BB87-8366CD75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D5CF-3901-F749-A3EC-C547D1822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17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B87D-1776-8A4A-9324-87E274C8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105D4-05B8-9B4C-93EF-946B4C02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BE7-9DFD-8B45-8036-B1458BF7EF60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E6E47-C58B-2F40-AFBE-1C5FBE92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46432-4A66-DF40-BB6C-D85421F0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D5CF-3901-F749-A3EC-C547D1822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93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AE0CE-9508-F245-B60A-52528C93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BE7-9DFD-8B45-8036-B1458BF7EF60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A9D5E-DD52-314F-9C4A-E70BAFFC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7AB85-EB0A-6F46-8BD1-8FE0B145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D5CF-3901-F749-A3EC-C547D1822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2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A172-CC61-9C4B-87DB-222FCE07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0B8BF-57DD-6C4D-BE38-88309092E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7FC22-EB8E-F845-A958-A2162B4B9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1895B-BDE0-8247-8BAE-E6422244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BE7-9DFD-8B45-8036-B1458BF7EF60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267D3-E97B-C84F-A2D3-C4C3B21C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A5C86-808D-7641-9467-63DB7988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D5CF-3901-F749-A3EC-C547D1822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71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0B3F-0184-9747-96BD-3E91472F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9A9A8-919F-0D4C-8428-7EA15E05C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8ED03-6247-A248-A3C6-24C99FF44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6CA3A-DB34-AE40-B0D5-1DA0F9FB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BE7-9DFD-8B45-8036-B1458BF7EF60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226AD-F955-EB4B-8520-71926C08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CFA40-41D1-044B-ABB8-14B936FA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D5CF-3901-F749-A3EC-C547D1822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6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789C8B-9600-5347-A1A9-74996A24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31AA6-83F9-D443-858C-F99595B44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2A242-B73D-8140-8585-A305C10BA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2DBE7-9DFD-8B45-8036-B1458BF7EF60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F12D8-85BE-3B44-B9FC-FEAAFA89F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E18B7-44F4-1B4A-B683-99B4B04DC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CD5CF-3901-F749-A3EC-C547D18227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15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2E59E38-C8C2-9246-A073-C49B37E5FC96}"/>
              </a:ext>
            </a:extLst>
          </p:cNvPr>
          <p:cNvGrpSpPr/>
          <p:nvPr/>
        </p:nvGrpSpPr>
        <p:grpSpPr>
          <a:xfrm>
            <a:off x="2715006" y="0"/>
            <a:ext cx="6761988" cy="6858000"/>
            <a:chOff x="2715006" y="0"/>
            <a:chExt cx="6761988" cy="6858000"/>
          </a:xfrm>
        </p:grpSpPr>
        <p:pic>
          <p:nvPicPr>
            <p:cNvPr id="5" name="Picture 4" descr="Diagram, engineering drawing&#10;&#10;Description automatically generated">
              <a:extLst>
                <a:ext uri="{FF2B5EF4-FFF2-40B4-BE49-F238E27FC236}">
                  <a16:creationId xmlns:a16="http://schemas.microsoft.com/office/drawing/2014/main" id="{B3A60543-B23A-9D4B-A020-56F31D924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5006" y="0"/>
              <a:ext cx="6761988" cy="6858000"/>
            </a:xfrm>
            <a:prstGeom prst="rect">
              <a:avLst/>
            </a:prstGeom>
          </p:spPr>
        </p:pic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8B51184F-ADE5-1F45-A42E-16B732B55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7521" y="135924"/>
              <a:ext cx="3419472" cy="2594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516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Lester Sandles</dc:creator>
  <cp:lastModifiedBy>Lester Sandles</cp:lastModifiedBy>
  <cp:revision>1</cp:revision>
  <dcterms:created xsi:type="dcterms:W3CDTF">2022-01-13T11:24:01Z</dcterms:created>
  <dcterms:modified xsi:type="dcterms:W3CDTF">2022-01-13T11:26:29Z</dcterms:modified>
</cp:coreProperties>
</file>