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7" r:id="rId2"/>
  </p:sldIdLst>
  <p:sldSz cx="9906000" cy="6858000" type="A4"/>
  <p:notesSz cx="6858000" cy="9144000"/>
  <p:defaultTextStyle>
    <a:defPPr>
      <a:defRPr lang="ko-KR"/>
    </a:defPPr>
    <a:lvl1pPr marL="0" algn="l" defTabSz="1031626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6429" autoAdjust="0"/>
  </p:normalViewPr>
  <p:slideViewPr>
    <p:cSldViewPr>
      <p:cViewPr>
        <p:scale>
          <a:sx n="125" d="100"/>
          <a:sy n="125" d="100"/>
        </p:scale>
        <p:origin x="642" y="-126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A3802-C03F-44D3-825F-F162D6CC5169}" type="datetimeFigureOut">
              <a:rPr lang="ko-KR" altLang="en-US" smtClean="0"/>
              <a:t>2017-08-08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31CB5-CEAB-4E95-A00D-FA3B4FB658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5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162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31CB5-CEAB-4E95-A00D-FA3B4FB6581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03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861035" y="3810001"/>
            <a:ext cx="4044971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직사각형 23"/>
          <p:cNvSpPr/>
          <p:nvPr/>
        </p:nvSpPr>
        <p:spPr>
          <a:xfrm flipV="1">
            <a:off x="5861055" y="3897011"/>
            <a:ext cx="404495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직사각형 24"/>
          <p:cNvSpPr/>
          <p:nvPr/>
        </p:nvSpPr>
        <p:spPr>
          <a:xfrm flipV="1">
            <a:off x="5861055" y="4115167"/>
            <a:ext cx="404495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사각형 25"/>
          <p:cNvSpPr/>
          <p:nvPr/>
        </p:nvSpPr>
        <p:spPr>
          <a:xfrm flipV="1">
            <a:off x="5861050" y="4164403"/>
            <a:ext cx="212979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직사각형 26"/>
          <p:cNvSpPr/>
          <p:nvPr/>
        </p:nvSpPr>
        <p:spPr>
          <a:xfrm flipV="1">
            <a:off x="5861050" y="4199572"/>
            <a:ext cx="212979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861050" y="3962400"/>
            <a:ext cx="331851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991216" y="4060982"/>
            <a:ext cx="173355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" y="3649661"/>
            <a:ext cx="9906000" cy="244171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" y="3675529"/>
            <a:ext cx="9906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 flipV="1">
            <a:off x="6948555" y="3643093"/>
            <a:ext cx="2957446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2"/>
            <a:ext cx="9906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9" y="2046447"/>
            <a:ext cx="9163050" cy="1470025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95300" y="3899938"/>
            <a:ext cx="5365750" cy="1752600"/>
          </a:xfrm>
        </p:spPr>
        <p:txBody>
          <a:bodyPr/>
          <a:lstStyle>
            <a:lvl1pPr marL="72214" indent="0" algn="l">
              <a:buNone/>
              <a:defRPr sz="2700">
                <a:solidFill>
                  <a:schemeClr val="tx2"/>
                </a:solidFill>
              </a:defRPr>
            </a:lvl1pPr>
            <a:lvl2pPr marL="515813" indent="0" algn="ctr">
              <a:buNone/>
            </a:lvl2pPr>
            <a:lvl3pPr marL="1031626" indent="0" algn="ctr">
              <a:buNone/>
            </a:lvl3pPr>
            <a:lvl4pPr marL="1547439" indent="0" algn="ctr">
              <a:buNone/>
            </a:lvl4pPr>
            <a:lvl5pPr marL="2063252" indent="0" algn="ctr">
              <a:buNone/>
            </a:lvl5pPr>
            <a:lvl6pPr marL="2579065" indent="0" algn="ctr">
              <a:buNone/>
            </a:lvl6pPr>
            <a:lvl7pPr marL="3094878" indent="0" algn="ctr">
              <a:buNone/>
            </a:lvl7pPr>
            <a:lvl8pPr marL="3610691" indent="0" algn="ctr">
              <a:buNone/>
            </a:lvl8pPr>
            <a:lvl9pPr marL="4126504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264400" y="4206240"/>
            <a:ext cx="1040130" cy="457200"/>
          </a:xfrm>
        </p:spPr>
        <p:txBody>
          <a:bodyPr/>
          <a:lstStyle/>
          <a:p>
            <a:fld id="{B111E363-5095-48D7-97C1-459708AAEE85}" type="datetimeFigureOut">
              <a:rPr lang="ko-KR" altLang="en-US" smtClean="0"/>
              <a:pPr/>
              <a:t>2017-08-08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861050" y="4205288"/>
            <a:ext cx="1403350" cy="457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9013429" y="1136"/>
            <a:ext cx="810021" cy="365760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F63025E4-8EA7-48F6-8EA7-01CA523E5F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04664"/>
            <a:ext cx="9906000" cy="10668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406152">
              <a:defRPr sz="36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498" y="1614398"/>
            <a:ext cx="9049005" cy="4960138"/>
          </a:xfrm>
        </p:spPr>
        <p:txBody>
          <a:bodyPr/>
          <a:lstStyle>
            <a:lvl1pPr>
              <a:defRPr baseline="0">
                <a:latin typeface="맑은 고딕" pitchFamily="50" charset="-127"/>
                <a:ea typeface="맑은 고딕" pitchFamily="50" charset="-127"/>
              </a:defRPr>
            </a:lvl1pPr>
            <a:lvl2pPr>
              <a:defRPr baseline="0">
                <a:latin typeface="맑은 고딕" pitchFamily="50" charset="-127"/>
                <a:ea typeface="맑은 고딕" pitchFamily="50" charset="-127"/>
              </a:defRPr>
            </a:lvl2pPr>
            <a:lvl3pPr>
              <a:defRPr baseline="0">
                <a:latin typeface="맑은 고딕" pitchFamily="50" charset="-127"/>
                <a:ea typeface="맑은 고딕" pitchFamily="50" charset="-127"/>
              </a:defRPr>
            </a:lvl3pPr>
            <a:lvl4pPr>
              <a:defRPr baseline="0">
                <a:latin typeface="맑은 고딕" pitchFamily="50" charset="-127"/>
                <a:ea typeface="맑은 고딕" pitchFamily="50" charset="-127"/>
              </a:defRPr>
            </a:lvl4pPr>
            <a:lvl5pPr>
              <a:defRPr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037036" cy="457200"/>
          </a:xfrm>
        </p:spPr>
        <p:txBody>
          <a:bodyPr/>
          <a:lstStyle/>
          <a:p>
            <a:fld id="{B111E363-5095-48D7-97C1-459708AAEE85}" type="datetimeFigureOut">
              <a:rPr lang="ko-KR" altLang="en-US" smtClean="0"/>
              <a:pPr/>
              <a:t>2017-08-08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25E4-8EA7-48F6-8EA7-01CA523E5F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21"/>
            <a:ext cx="9906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906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" y="308278"/>
            <a:ext cx="9906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직사각형 30"/>
          <p:cNvSpPr/>
          <p:nvPr/>
        </p:nvSpPr>
        <p:spPr>
          <a:xfrm flipV="1">
            <a:off x="5861035" y="360249"/>
            <a:ext cx="4044971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 flipV="1">
            <a:off x="5861055" y="440114"/>
            <a:ext cx="404495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857951" y="497504"/>
            <a:ext cx="331851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988117" y="588943"/>
            <a:ext cx="173355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직사각형 34"/>
          <p:cNvSpPr/>
          <p:nvPr/>
        </p:nvSpPr>
        <p:spPr bwMode="invGray">
          <a:xfrm>
            <a:off x="9842047" y="-2002"/>
            <a:ext cx="62428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798188" y="-2002"/>
            <a:ext cx="29718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777547" y="-2002"/>
            <a:ext cx="9906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직사각형 37"/>
          <p:cNvSpPr/>
          <p:nvPr/>
        </p:nvSpPr>
        <p:spPr bwMode="invGray">
          <a:xfrm>
            <a:off x="9723375" y="-2002"/>
            <a:ext cx="29718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직사각형 38"/>
          <p:cNvSpPr/>
          <p:nvPr/>
        </p:nvSpPr>
        <p:spPr bwMode="invGray">
          <a:xfrm>
            <a:off x="9658650" y="380"/>
            <a:ext cx="59436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 bwMode="invGray">
          <a:xfrm>
            <a:off x="9612931" y="380"/>
            <a:ext cx="9906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163" tIns="51581" rIns="103163" bIns="5158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95300" y="1143000"/>
            <a:ext cx="8915400" cy="1066800"/>
          </a:xfrm>
          <a:prstGeom prst="rect">
            <a:avLst/>
          </a:prstGeom>
        </p:spPr>
        <p:txBody>
          <a:bodyPr vert="horz" lIns="103163" tIns="51581" rIns="103163" bIns="51581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95300" y="2249424"/>
            <a:ext cx="8915400" cy="4325112"/>
          </a:xfrm>
          <a:prstGeom prst="rect">
            <a:avLst/>
          </a:prstGeom>
        </p:spPr>
        <p:txBody>
          <a:bodyPr vert="horz" lIns="103163" tIns="51581" rIns="103163" bIns="51581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7135414" y="612648"/>
            <a:ext cx="1037036" cy="457200"/>
          </a:xfrm>
          <a:prstGeom prst="rect">
            <a:avLst/>
          </a:prstGeom>
        </p:spPr>
        <p:txBody>
          <a:bodyPr vert="horz" lIns="103163" tIns="51581" rIns="103163" bIns="51581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fld id="{B111E363-5095-48D7-97C1-459708AAEE85}" type="datetimeFigureOut">
              <a:rPr lang="ko-KR" altLang="en-US" smtClean="0"/>
              <a:pPr/>
              <a:t>2017-08-08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695950" y="612648"/>
            <a:ext cx="1436370" cy="457200"/>
          </a:xfrm>
          <a:prstGeom prst="rect">
            <a:avLst/>
          </a:prstGeom>
        </p:spPr>
        <p:txBody>
          <a:bodyPr vert="horz" lIns="103163" tIns="51581" rIns="103163" bIns="51581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855964" y="2272"/>
            <a:ext cx="825500" cy="365760"/>
          </a:xfrm>
          <a:prstGeom prst="rect">
            <a:avLst/>
          </a:prstGeom>
        </p:spPr>
        <p:txBody>
          <a:bodyPr vert="horz" lIns="103163" tIns="51581" rIns="103163" bIns="51581" anchor="b"/>
          <a:lstStyle>
            <a:lvl1pPr algn="r" eaLnBrk="1" latinLnBrk="0" hangingPunct="1">
              <a:defRPr kumimoji="0" sz="2000">
                <a:solidFill>
                  <a:srgbClr val="FFFFFF"/>
                </a:solidFill>
              </a:defRPr>
            </a:lvl1pPr>
          </a:lstStyle>
          <a:p>
            <a:fld id="{F63025E4-8EA7-48F6-8EA7-01CA523E5F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latinLnBrk="1" hangingPunct="1">
        <a:spcBef>
          <a:spcPct val="0"/>
        </a:spcBef>
        <a:buNone/>
        <a:defRPr kumimoji="0" sz="4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2650" indent="-288855" algn="l" rtl="0" eaLnBrk="1" latinLnBrk="1" hangingPunct="1">
        <a:spcBef>
          <a:spcPts val="338"/>
        </a:spcBef>
        <a:buClr>
          <a:schemeClr val="accent3"/>
        </a:buClr>
        <a:buFont typeface="Georgia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71" indent="-278539" algn="l" rtl="0" eaLnBrk="1" latinLnBrk="1" hangingPunct="1">
        <a:spcBef>
          <a:spcPts val="338"/>
        </a:spcBef>
        <a:buClr>
          <a:schemeClr val="accent2"/>
        </a:buClr>
        <a:buFont typeface="Georgia"/>
        <a:buChar char="▫"/>
        <a:defRPr kumimoji="0" sz="2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41942" indent="-247590" algn="l" rtl="0" eaLnBrk="1" latinLnBrk="1" hangingPunct="1">
        <a:spcBef>
          <a:spcPts val="338"/>
        </a:spcBef>
        <a:buClr>
          <a:schemeClr val="accent1"/>
        </a:buClr>
        <a:buFont typeface="Wingdings 2"/>
        <a:buChar char=""/>
        <a:defRPr kumimoji="0"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30798" indent="-226958" algn="l" rtl="0" eaLnBrk="1" latinLnBrk="1" hangingPunct="1">
        <a:spcBef>
          <a:spcPts val="338"/>
        </a:spcBef>
        <a:buClr>
          <a:schemeClr val="accent1"/>
        </a:buClr>
        <a:buFont typeface="Wingdings 2"/>
        <a:buChar char=""/>
        <a:defRPr kumimoji="0" sz="25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68072" indent="-206325" algn="l" rtl="0" eaLnBrk="1" latinLnBrk="1" hangingPunct="1">
        <a:spcBef>
          <a:spcPts val="338"/>
        </a:spcBef>
        <a:buClr>
          <a:schemeClr val="accent3"/>
        </a:buClr>
        <a:buFont typeface="Georgia"/>
        <a:buChar char="▫"/>
        <a:defRPr kumimoji="0" sz="23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815662" indent="-206325" algn="l" rtl="0" eaLnBrk="1" latinLnBrk="1" hangingPunct="1">
        <a:spcBef>
          <a:spcPts val="338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63252" indent="-206325" algn="l" rtl="0" eaLnBrk="1" latinLnBrk="1" hangingPunct="1">
        <a:spcBef>
          <a:spcPts val="338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290210" indent="-206325" algn="l" rtl="0" eaLnBrk="1" latinLnBrk="1" hangingPunct="1">
        <a:spcBef>
          <a:spcPts val="338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527484" indent="-206325" algn="l" rtl="0" eaLnBrk="1" latinLnBrk="1" hangingPunct="1">
        <a:spcBef>
          <a:spcPts val="338"/>
        </a:spcBef>
        <a:buClr>
          <a:schemeClr val="accent3"/>
        </a:buClr>
        <a:buFont typeface="Georgia"/>
        <a:buChar char="◦"/>
        <a:defRPr kumimoji="0" sz="16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581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162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4743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6325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7906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94878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1069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2650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472" y="692696"/>
            <a:ext cx="8700967" cy="4522103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Demo-Closed obstacle</a:t>
            </a:r>
            <a:br>
              <a:rPr lang="en-US" altLang="ko-KR" sz="1800" dirty="0">
                <a:solidFill>
                  <a:prstClr val="black"/>
                </a:solidFill>
              </a:rPr>
            </a:br>
            <a:r>
              <a:rPr lang="en-US" altLang="ko-KR" sz="1800" dirty="0">
                <a:solidFill>
                  <a:prstClr val="black"/>
                </a:solidFill>
              </a:rPr>
              <a:t>- Color : Orange(color No.336) + Matte transparent spray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794352" lvl="2" indent="0">
              <a:buClr>
                <a:srgbClr val="A04DA3"/>
              </a:buClr>
              <a:buNone/>
            </a:pPr>
            <a:endParaRPr lang="en-US" altLang="ko-KR" sz="1600" dirty="0">
              <a:solidFill>
                <a:prstClr val="black"/>
              </a:solidFill>
            </a:endParaRPr>
          </a:p>
          <a:p>
            <a:pPr marL="794352" lvl="2" indent="0">
              <a:buClr>
                <a:srgbClr val="A04DA3"/>
              </a:buClr>
              <a:buNone/>
            </a:pPr>
            <a:endParaRPr lang="en-US" altLang="ko-KR" sz="1600" dirty="0">
              <a:solidFill>
                <a:prstClr val="black"/>
              </a:solidFill>
            </a:endParaRPr>
          </a:p>
          <a:p>
            <a:pPr marL="794352" lvl="2" indent="0">
              <a:buClr>
                <a:srgbClr val="A04DA3"/>
              </a:buClr>
              <a:buNone/>
            </a:pPr>
            <a:endParaRPr lang="en-US" altLang="ko-KR" sz="1600" dirty="0">
              <a:solidFill>
                <a:prstClr val="black"/>
              </a:solidFill>
            </a:endParaRPr>
          </a:p>
          <a:p>
            <a:pPr marL="794352" lvl="2" indent="0">
              <a:buClr>
                <a:srgbClr val="A04DA3"/>
              </a:buClr>
              <a:buNone/>
            </a:pPr>
            <a:endParaRPr lang="en-US" altLang="ko-KR" sz="1600" dirty="0">
              <a:solidFill>
                <a:prstClr val="black"/>
              </a:solidFill>
            </a:endParaRPr>
          </a:p>
          <a:p>
            <a:pPr marL="794352" lvl="2" indent="0">
              <a:buClr>
                <a:srgbClr val="A04DA3"/>
              </a:buClr>
              <a:buNone/>
            </a:pPr>
            <a:endParaRPr lang="en-US" altLang="ko-KR" sz="1600" dirty="0">
              <a:solidFill>
                <a:prstClr val="black"/>
              </a:solidFill>
            </a:endParaRPr>
          </a:p>
          <a:p>
            <a:pPr lvl="1">
              <a:buClr>
                <a:srgbClr val="A04DA3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673B93-9C2E-4357-8A56-1774A0C435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30320" y="2787760"/>
            <a:ext cx="3871161" cy="21775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EB72E0-9ADB-4D18-B994-A33C0A4168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52251" y="2787761"/>
            <a:ext cx="3871161" cy="21775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9522D74-D978-445F-9689-272BA05CE5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34822" y="2787762"/>
            <a:ext cx="3871161" cy="21775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14A709-FB22-434A-8C1B-A09927C3D2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7392" y="2787760"/>
            <a:ext cx="3871161" cy="217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27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34175</TotalTime>
  <Words>3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Georgia</vt:lpstr>
      <vt:lpstr>Trebuchet MS</vt:lpstr>
      <vt:lpstr>Wingdings</vt:lpstr>
      <vt:lpstr>Wingdings 2</vt:lpstr>
      <vt:lpstr>도시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k13201</dc:creator>
  <cp:lastModifiedBy>sangchul H</cp:lastModifiedBy>
  <cp:revision>1787</cp:revision>
  <dcterms:created xsi:type="dcterms:W3CDTF">2010-07-06T00:28:21Z</dcterms:created>
  <dcterms:modified xsi:type="dcterms:W3CDTF">2017-08-08T05:21:12Z</dcterms:modified>
</cp:coreProperties>
</file>