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6" r:id="rId2"/>
    <p:sldId id="277" r:id="rId3"/>
    <p:sldId id="281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22" autoAdjust="0"/>
  </p:normalViewPr>
  <p:slideViewPr>
    <p:cSldViewPr>
      <p:cViewPr varScale="1">
        <p:scale>
          <a:sx n="151" d="100"/>
          <a:sy n="151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10180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Counting Clock Pulses in Lab 4</a:t>
            </a:r>
          </a:p>
        </p:txBody>
      </p:sp>
    </p:spTree>
    <p:extLst>
      <p:ext uri="{BB962C8B-B14F-4D97-AF65-F5344CB8AC3E}">
        <p14:creationId xmlns:p14="http://schemas.microsoft.com/office/powerpoint/2010/main" val="11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Temptation </a:t>
            </a:r>
            <a:r>
              <a:rPr lang="en-US" dirty="0" smtClean="0">
                <a:solidFill>
                  <a:srgbClr val="FF0000"/>
                </a:solidFill>
              </a:rPr>
              <a:t>Don’t </a:t>
            </a:r>
            <a:r>
              <a:rPr lang="en-US" smtClean="0">
                <a:solidFill>
                  <a:srgbClr val="FF0000"/>
                </a:solidFill>
              </a:rPr>
              <a:t>Do This!</a:t>
            </a:r>
            <a:r>
              <a:rPr lang="en-US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3400" y="1524000"/>
            <a:ext cx="8109674" cy="1685330"/>
            <a:chOff x="454662" y="1143000"/>
            <a:chExt cx="8109674" cy="1685330"/>
          </a:xfrm>
        </p:grpSpPr>
        <p:sp>
          <p:nvSpPr>
            <p:cNvPr id="5" name="Rectangle 4"/>
            <p:cNvSpPr/>
            <p:nvPr/>
          </p:nvSpPr>
          <p:spPr>
            <a:xfrm>
              <a:off x="1866900" y="1143000"/>
              <a:ext cx="18288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Divide by 50,000,000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38700" y="1143001"/>
              <a:ext cx="18288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Four-Bit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>
              <a:off x="3695700" y="1752600"/>
              <a:ext cx="11430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</p:cNvCxnSpPr>
            <p:nvPr/>
          </p:nvCxnSpPr>
          <p:spPr>
            <a:xfrm flipV="1">
              <a:off x="6667500" y="1752600"/>
              <a:ext cx="11430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24700" y="1676400"/>
              <a:ext cx="2286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866900" y="1143001"/>
              <a:ext cx="18288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Divide by 50,000,000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38700" y="1143002"/>
              <a:ext cx="18288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Four-Bit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3695700" y="1752601"/>
              <a:ext cx="11430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6667500" y="1752601"/>
              <a:ext cx="11430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24700" y="1676401"/>
              <a:ext cx="2286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43000" y="1752600"/>
              <a:ext cx="723900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4662" y="1429436"/>
              <a:ext cx="10502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 MHz</a:t>
              </a:r>
              <a:br>
                <a:rPr lang="en-US" dirty="0" smtClean="0"/>
              </a:br>
              <a:r>
                <a:rPr lang="en-US" dirty="0" smtClean="0"/>
                <a:t>Clock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1367" y="1143000"/>
              <a:ext cx="9316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1Hz</a:t>
              </a:r>
              <a:br>
                <a:rPr lang="en-US" dirty="0" smtClean="0"/>
              </a:br>
              <a:r>
                <a:rPr lang="en-US" dirty="0" smtClean="0"/>
                <a:t>‘Clock’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87467" y="1905000"/>
              <a:ext cx="16768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to</a:t>
              </a:r>
              <a:br>
                <a:rPr lang="en-US" dirty="0" smtClean="0"/>
              </a:br>
              <a:r>
                <a:rPr lang="en-US" dirty="0" smtClean="0"/>
                <a:t>Decoder and</a:t>
              </a:r>
              <a:br>
                <a:rPr lang="en-US" dirty="0" smtClean="0"/>
              </a:br>
              <a:r>
                <a:rPr lang="en-US" dirty="0" smtClean="0"/>
                <a:t>Hex Displays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21158" y="131882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945638" y="1981200"/>
            <a:ext cx="18796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45638" y="2133602"/>
            <a:ext cx="187962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7438" y="1981200"/>
            <a:ext cx="18796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917438" y="2133602"/>
            <a:ext cx="187962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2006" y="3505200"/>
            <a:ext cx="3898824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causes problems called</a:t>
            </a:r>
            <a:br>
              <a:rPr lang="en-US" dirty="0" smtClean="0"/>
            </a:br>
            <a:r>
              <a:rPr lang="en-US" dirty="0" smtClean="0"/>
              <a:t>‘clock skew’ due to the fact </a:t>
            </a:r>
            <a:br>
              <a:rPr lang="en-US" dirty="0" smtClean="0"/>
            </a:br>
            <a:r>
              <a:rPr lang="en-US" dirty="0" smtClean="0"/>
              <a:t>that the 1 Hz ‘Clock’ really </a:t>
            </a:r>
            <a:br>
              <a:rPr lang="en-US" dirty="0" smtClean="0"/>
            </a:br>
            <a:r>
              <a:rPr lang="en-US" dirty="0" smtClean="0"/>
              <a:t>isn’t a clock signal – it’s derived</a:t>
            </a:r>
            <a:br>
              <a:rPr lang="en-US" dirty="0" smtClean="0"/>
            </a:br>
            <a:r>
              <a:rPr lang="en-US" dirty="0" smtClean="0"/>
              <a:t>from a counter in the first box.</a:t>
            </a:r>
            <a:endParaRPr lang="en-US" dirty="0"/>
          </a:p>
        </p:txBody>
      </p:sp>
      <p:cxnSp>
        <p:nvCxnSpPr>
          <p:cNvPr id="13" name="Curved Connector 12"/>
          <p:cNvCxnSpPr>
            <a:stCxn id="10" idx="0"/>
          </p:cNvCxnSpPr>
          <p:nvPr/>
        </p:nvCxnSpPr>
        <p:spPr>
          <a:xfrm rot="16200000" flipV="1">
            <a:off x="5888742" y="2802524"/>
            <a:ext cx="757535" cy="64781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05748" y="3510982"/>
            <a:ext cx="14360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OK</a:t>
            </a:r>
            <a:endParaRPr lang="en-US" dirty="0"/>
          </a:p>
        </p:txBody>
      </p:sp>
      <p:cxnSp>
        <p:nvCxnSpPr>
          <p:cNvPr id="30" name="Curved Connector 29"/>
          <p:cNvCxnSpPr>
            <a:stCxn id="29" idx="0"/>
          </p:cNvCxnSpPr>
          <p:nvPr/>
        </p:nvCxnSpPr>
        <p:spPr>
          <a:xfrm rot="16200000" flipV="1">
            <a:off x="2325617" y="3012849"/>
            <a:ext cx="763317" cy="2329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8852" y="2093137"/>
            <a:ext cx="1828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 by 50,000,000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0652" y="2093138"/>
            <a:ext cx="1828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Four-Bit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737652" y="2702737"/>
            <a:ext cx="11430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6709452" y="2702737"/>
            <a:ext cx="11430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66652" y="2626537"/>
            <a:ext cx="22860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08852" y="2093138"/>
            <a:ext cx="1828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 by 50,000,000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0652" y="2093139"/>
            <a:ext cx="1828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Four-Bit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737652" y="2702738"/>
            <a:ext cx="11430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6709452" y="2702738"/>
            <a:ext cx="11430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66652" y="2626538"/>
            <a:ext cx="22860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6614" y="2664929"/>
            <a:ext cx="1050288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50 MHz</a:t>
            </a:r>
            <a:br>
              <a:rPr lang="en-US" dirty="0" smtClean="0"/>
            </a:br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43319" y="209313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1Hz</a:t>
            </a:r>
            <a:br>
              <a:rPr lang="en-US" dirty="0" smtClean="0"/>
            </a:br>
            <a:r>
              <a:rPr lang="en-US" dirty="0" smtClean="0"/>
              <a:t>Pulse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29419" y="2855137"/>
            <a:ext cx="1676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</a:t>
            </a:r>
            <a:br>
              <a:rPr lang="en-US" dirty="0" smtClean="0"/>
            </a:br>
            <a:r>
              <a:rPr lang="en-US" dirty="0" smtClean="0"/>
              <a:t>Decoder and</a:t>
            </a:r>
            <a:br>
              <a:rPr lang="en-US" dirty="0" smtClean="0"/>
            </a:br>
            <a:r>
              <a:rPr lang="en-US" dirty="0" smtClean="0"/>
              <a:t>Hex Displays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3110" y="22689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40014" y="254885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ena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38207" y="4049125"/>
            <a:ext cx="222490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an Enable port to this counter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1546902" y="2988094"/>
            <a:ext cx="36195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08693" y="2930291"/>
            <a:ext cx="18796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08693" y="3082693"/>
            <a:ext cx="187962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7877" y="2988095"/>
            <a:ext cx="0" cy="1050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27877" y="4038600"/>
            <a:ext cx="25812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309152" y="3092673"/>
            <a:ext cx="0" cy="9459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09152" y="3092673"/>
            <a:ext cx="5715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35929" y="2860926"/>
            <a:ext cx="18796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935929" y="3013328"/>
            <a:ext cx="187962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4358" y="457200"/>
            <a:ext cx="50292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counts from 0 to  (50,000,000 – 1),  then resets to 0 and repeats. It puts out a ‘1’ when the counter has a value of 0, otherwise it puts out a ‘0’. This is the 1Hz Pulse.</a:t>
            </a:r>
            <a:endParaRPr lang="en-US" dirty="0"/>
          </a:p>
        </p:txBody>
      </p:sp>
      <p:cxnSp>
        <p:nvCxnSpPr>
          <p:cNvPr id="48" name="Curved Connector 47"/>
          <p:cNvCxnSpPr/>
          <p:nvPr/>
        </p:nvCxnSpPr>
        <p:spPr>
          <a:xfrm>
            <a:off x="1447800" y="1934528"/>
            <a:ext cx="488129" cy="4276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7" idx="0"/>
            <a:endCxn id="25" idx="2"/>
          </p:cNvCxnSpPr>
          <p:nvPr/>
        </p:nvCxnSpPr>
        <p:spPr>
          <a:xfrm rot="16200000" flipV="1">
            <a:off x="4927408" y="3025874"/>
            <a:ext cx="1192498" cy="8540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1883</TotalTime>
  <Words>105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Counters</vt:lpstr>
      <vt:lpstr>The Temptation Don’t Do This! </vt:lpstr>
      <vt:lpstr>The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51</cp:revision>
  <cp:lastPrinted>2013-04-27T01:10:16Z</cp:lastPrinted>
  <dcterms:created xsi:type="dcterms:W3CDTF">2006-08-16T00:00:00Z</dcterms:created>
  <dcterms:modified xsi:type="dcterms:W3CDTF">2013-04-27T01:15:53Z</dcterms:modified>
</cp:coreProperties>
</file>