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6" r:id="rId2"/>
    <p:sldId id="259" r:id="rId3"/>
    <p:sldId id="260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8" autoAdjust="0"/>
    <p:restoredTop sz="94622" autoAdjust="0"/>
  </p:normalViewPr>
  <p:slideViewPr>
    <p:cSldViewPr>
      <p:cViewPr varScale="1">
        <p:scale>
          <a:sx n="151" d="100"/>
          <a:sy n="151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539" y="1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945A7B2F-CBC9-4994-B64E-244E2764DC94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9186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539" y="6659186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00EE4C80-B653-407E-90EB-78E0FF08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05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TCES 330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Get Rid of Synopsys Warnings and Find </a:t>
            </a:r>
            <a:r>
              <a:rPr lang="en-US" dirty="0" err="1" smtClean="0"/>
              <a:t>Fmax</a:t>
            </a:r>
            <a:endParaRPr lang="en-US" dirty="0" smtClean="0"/>
          </a:p>
          <a:p>
            <a:r>
              <a:rPr lang="en-US" dirty="0" smtClean="0"/>
              <a:t>In One Easy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TimeQuest</a:t>
            </a:r>
            <a:r>
              <a:rPr lang="en-US" dirty="0" smtClean="0"/>
              <a:t> Settings in Quartus</a:t>
            </a:r>
            <a:endParaRPr lang="en-US" dirty="0"/>
          </a:p>
        </p:txBody>
      </p:sp>
      <p:pic>
        <p:nvPicPr>
          <p:cNvPr id="9218" name="Picture 2" descr="E:\UWT\TCES330\Lectures\Lec08\TimeQuestSett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60231"/>
            <a:ext cx="5685069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514600" y="4038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34000" y="914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172200" y="990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15000" y="2133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29000" y="50038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6121" y="759023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Find your SDC file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4744" y="2514600"/>
            <a:ext cx="3145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Get your SDC file to appear here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0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Recompile</a:t>
            </a:r>
            <a:endParaRPr lang="en-US" dirty="0"/>
          </a:p>
        </p:txBody>
      </p:sp>
      <p:pic>
        <p:nvPicPr>
          <p:cNvPr id="10242" name="Picture 2" descr="E:\UWT\TCES330\Lectures\Lec08\Recomp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9600"/>
            <a:ext cx="6400800" cy="485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495800" y="947670"/>
            <a:ext cx="685800" cy="1524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14744" y="2514600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Then just recompile.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4571999"/>
            <a:ext cx="390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And the timing warnings should be gone.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5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You Can Find </a:t>
            </a:r>
            <a:r>
              <a:rPr lang="en-US" dirty="0" err="1" smtClean="0"/>
              <a:t>Fmax</a:t>
            </a:r>
            <a:endParaRPr lang="en-US" dirty="0"/>
          </a:p>
        </p:txBody>
      </p:sp>
      <p:pic>
        <p:nvPicPr>
          <p:cNvPr id="11266" name="Picture 2" descr="E:\UWT\TCES330\Lectures\Lec08\Fm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6351853" cy="48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648200" y="1371600"/>
            <a:ext cx="457200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581400" y="2514600"/>
            <a:ext cx="9906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8200" y="2871304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Click here.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1981200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And </a:t>
            </a:r>
            <a:r>
              <a:rPr lang="en-US" sz="1400" dirty="0" err="1" smtClean="0">
                <a:solidFill>
                  <a:srgbClr val="FF0000"/>
                </a:solidFill>
              </a:rPr>
              <a:t>Fmax</a:t>
            </a:r>
            <a:r>
              <a:rPr lang="en-US" sz="1400" dirty="0" smtClean="0">
                <a:solidFill>
                  <a:srgbClr val="FF0000"/>
                </a:solidFill>
              </a:rPr>
              <a:t> is here.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Warning Like This</a:t>
            </a:r>
            <a:endParaRPr lang="en-US" dirty="0"/>
          </a:p>
        </p:txBody>
      </p:sp>
      <p:pic>
        <p:nvPicPr>
          <p:cNvPr id="1027" name="Picture 3" descr="E:\UWT\TCES330\Lectures\Lec08\SynopsysWarn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78452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685800" y="2819400"/>
            <a:ext cx="1828800" cy="1981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UWT\TCES330\Lectures\Lec08\TimeQuestFromQuartu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696176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the </a:t>
            </a:r>
            <a:r>
              <a:rPr lang="en-US" dirty="0" err="1" smtClean="0"/>
              <a:t>TimeQuest</a:t>
            </a:r>
            <a:r>
              <a:rPr lang="en-US" dirty="0" smtClean="0"/>
              <a:t> Timing Analyzer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UWT\TCES330\Lectures\Lec08\TimeQues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93856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Netlist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600200" y="2362200"/>
            <a:ext cx="9144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45724" y="23622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Double-click here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UWT\TCES330\Lectures\Lec08\SetOperatingCondi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6625590" cy="509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Operating Conditions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05000" y="2362200"/>
            <a:ext cx="76200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2133600"/>
            <a:ext cx="8963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Double-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Click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Here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724400" y="3810000"/>
            <a:ext cx="8382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267200"/>
            <a:ext cx="6303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Then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Click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Here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0700" y="914400"/>
            <a:ext cx="25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This is an optional step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UWT\TCES330\Lectures\Lec08\Constrai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697322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Constraints/Create Clock…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58980" y="990600"/>
            <a:ext cx="7620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Clock</a:t>
            </a:r>
            <a:endParaRPr lang="en-US" dirty="0"/>
          </a:p>
        </p:txBody>
      </p:sp>
      <p:pic>
        <p:nvPicPr>
          <p:cNvPr id="5122" name="Picture 2" descr="E:\UWT\TCES330\Lectures\Lec08\CreateC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88" y="742682"/>
            <a:ext cx="777162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819400" y="1199882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H="1">
            <a:off x="2209800" y="1460045"/>
            <a:ext cx="654237" cy="4449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1152268"/>
            <a:ext cx="4231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Fill in Clock Name and Period (usually 20 ns)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2286000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133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6096000" y="1752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6172200" y="2057400"/>
            <a:ext cx="762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6558" y="1752600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Get your clock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nto this column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74158" y="4038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00400" y="30480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438400" y="1486949"/>
            <a:ext cx="533401" cy="57045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E:\UWT\TCES330\Lectures\Lec08\WriteS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3" y="757073"/>
            <a:ext cx="778820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4769476" y="1823873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SDC File</a:t>
            </a:r>
            <a:endParaRPr lang="en-US" dirty="0"/>
          </a:p>
        </p:txBody>
      </p:sp>
      <p:pic>
        <p:nvPicPr>
          <p:cNvPr id="7170" name="Picture 2" descr="E:\UWT\TCES330\Lectures\Lec08\WriteS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7" y="762000"/>
            <a:ext cx="778820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600200" y="34290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1831" y="3440172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Double Click Here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8288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95800" y="2133600"/>
            <a:ext cx="3048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1600" y="1823873"/>
            <a:ext cx="2307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 the SDC file name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46894" y="33528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E:\UWT\TCES330\Lectures\Lec08\BackINQuart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97" y="533400"/>
            <a:ext cx="6944818" cy="526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in Quartus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590800" y="990600"/>
            <a:ext cx="1447800" cy="1600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1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1">
      <a:dk1>
        <a:sysClr val="windowText" lastClr="000000"/>
      </a:dk1>
      <a:lt1>
        <a:sysClr val="window" lastClr="FFFFFF"/>
      </a:lt1>
      <a:dk2>
        <a:srgbClr val="7030A0"/>
      </a:dk2>
      <a:lt2>
        <a:srgbClr val="E4E9EF"/>
      </a:lt2>
      <a:accent1>
        <a:srgbClr val="7030A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160</TotalTime>
  <Words>139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TCES 330</vt:lpstr>
      <vt:lpstr>If You Have Warning Like This</vt:lpstr>
      <vt:lpstr>Run the TimeQuest Timing Analyzer</vt:lpstr>
      <vt:lpstr>Create Netlist</vt:lpstr>
      <vt:lpstr>Set Operating Conditions</vt:lpstr>
      <vt:lpstr>Constraints/Create Clock…</vt:lpstr>
      <vt:lpstr>Creating The Clock</vt:lpstr>
      <vt:lpstr>Write the SDC File</vt:lpstr>
      <vt:lpstr>Back in Quartus</vt:lpstr>
      <vt:lpstr>TimeQuest Settings in Quartus</vt:lpstr>
      <vt:lpstr>Recompile</vt:lpstr>
      <vt:lpstr>And Now You Can Find Fmax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TCES 482</dc:title>
  <dc:creator>bobg</dc:creator>
  <cp:lastModifiedBy>bobg</cp:lastModifiedBy>
  <cp:revision>17</cp:revision>
  <cp:lastPrinted>2013-04-22T19:58:33Z</cp:lastPrinted>
  <dcterms:created xsi:type="dcterms:W3CDTF">2006-08-16T00:00:00Z</dcterms:created>
  <dcterms:modified xsi:type="dcterms:W3CDTF">2013-04-22T20:03:38Z</dcterms:modified>
</cp:coreProperties>
</file>