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76" r:id="rId2"/>
    <p:sldId id="27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9" r:id="rId13"/>
    <p:sldId id="290" r:id="rId14"/>
    <p:sldId id="291" r:id="rId15"/>
    <p:sldId id="316" r:id="rId16"/>
    <p:sldId id="294" r:id="rId17"/>
    <p:sldId id="317" r:id="rId18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3" autoAdjust="0"/>
    <p:restoredTop sz="94622" autoAdjust="0"/>
  </p:normalViewPr>
  <p:slideViewPr>
    <p:cSldViewPr>
      <p:cViewPr varScale="1">
        <p:scale>
          <a:sx n="141" d="100"/>
          <a:sy n="141" d="100"/>
        </p:scale>
        <p:origin x="-126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844" cy="350056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540" y="0"/>
            <a:ext cx="4028844" cy="350056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r">
              <a:defRPr sz="1200"/>
            </a:lvl1pPr>
          </a:lstStyle>
          <a:p>
            <a:fld id="{2F1A1392-6A8A-406C-A75D-61C58E8F9B6A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9185"/>
            <a:ext cx="4028844" cy="350056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540" y="6659185"/>
            <a:ext cx="4028844" cy="350056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>
              <a:defRPr sz="1200"/>
            </a:lvl1pPr>
          </a:lstStyle>
          <a:p>
            <a:fld id="{C73511F8-B3DC-4C71-AFE6-CF79BDD97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30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844" cy="350056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540" y="0"/>
            <a:ext cx="4028844" cy="350056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r">
              <a:defRPr sz="1200"/>
            </a:lvl1pPr>
          </a:lstStyle>
          <a:p>
            <a:fld id="{C674C293-7AD6-4C27-A86D-499ED0E9EC1C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7050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39" tIns="44070" rIns="88139" bIns="4407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045" y="3330173"/>
            <a:ext cx="7436313" cy="3153984"/>
          </a:xfrm>
          <a:prstGeom prst="rect">
            <a:avLst/>
          </a:prstGeom>
        </p:spPr>
        <p:txBody>
          <a:bodyPr vert="horz" lIns="88139" tIns="44070" rIns="88139" bIns="4407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185"/>
            <a:ext cx="4028844" cy="350056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540" y="6659185"/>
            <a:ext cx="4028844" cy="350056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>
              <a:defRPr sz="1200"/>
            </a:lvl1pPr>
          </a:lstStyle>
          <a:p>
            <a:fld id="{6403D2AC-A49B-46EA-87B4-F1371673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36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Altea</a:t>
            </a:r>
            <a:r>
              <a:rPr lang="en-US" dirty="0" smtClean="0"/>
              <a:t> LPMs</a:t>
            </a:r>
          </a:p>
        </p:txBody>
      </p:sp>
      <p:sp>
        <p:nvSpPr>
          <p:cNvPr id="2051" name="Rectangle 3"/>
          <p:cNvSpPr>
            <a:spLocks noGrp="1"/>
          </p:cNvSpPr>
          <p:nvPr>
            <p:ph type="subTitle" idx="1"/>
          </p:nvPr>
        </p:nvSpPr>
        <p:spPr>
          <a:xfrm>
            <a:off x="685800" y="3733800"/>
            <a:ext cx="7772400" cy="101803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Project Setup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Using the Mega Wizard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Project Results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Simulating with ModelSim</a:t>
            </a:r>
          </a:p>
        </p:txBody>
      </p:sp>
    </p:spTree>
    <p:extLst>
      <p:ext uri="{BB962C8B-B14F-4D97-AF65-F5344CB8AC3E}">
        <p14:creationId xmlns:p14="http://schemas.microsoft.com/office/powerpoint/2010/main" val="117824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Mega Wizard Page 6</a:t>
            </a:r>
            <a:endParaRPr lang="en-US" dirty="0"/>
          </a:p>
        </p:txBody>
      </p:sp>
      <p:pic>
        <p:nvPicPr>
          <p:cNvPr id="4" name="Snagit_PPT75AB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20" y="530352"/>
            <a:ext cx="4207281" cy="4187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62400" y="2895600"/>
            <a:ext cx="221900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Keep the defaults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6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Mega Wizard Page 7</a:t>
            </a:r>
            <a:endParaRPr lang="en-US" dirty="0"/>
          </a:p>
        </p:txBody>
      </p:sp>
      <p:pic>
        <p:nvPicPr>
          <p:cNvPr id="4" name="Snagit_PPTA29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20" y="530352"/>
            <a:ext cx="4207281" cy="4187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4800" y="2514600"/>
            <a:ext cx="221900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Keep the defaults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7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Mega Wizard Page 8</a:t>
            </a:r>
            <a:endParaRPr lang="en-US" dirty="0"/>
          </a:p>
        </p:txBody>
      </p:sp>
      <p:pic>
        <p:nvPicPr>
          <p:cNvPr id="4" name="Snagit_PPTB2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20" y="530352"/>
            <a:ext cx="4207281" cy="4187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38600" y="3200400"/>
            <a:ext cx="1835759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Make these</a:t>
            </a:r>
            <a:br>
              <a:rPr lang="en-US" dirty="0" smtClean="0"/>
            </a:br>
            <a:r>
              <a:rPr lang="en-US" dirty="0" smtClean="0"/>
              <a:t>selections and</a:t>
            </a:r>
            <a:br>
              <a:rPr lang="en-US" dirty="0" smtClean="0"/>
            </a:br>
            <a:r>
              <a:rPr lang="en-US" dirty="0" smtClean="0"/>
              <a:t>click Finish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63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Quartus</a:t>
            </a:r>
            <a:endParaRPr lang="en-US" dirty="0"/>
          </a:p>
        </p:txBody>
      </p:sp>
      <p:pic>
        <p:nvPicPr>
          <p:cNvPr id="4" name="Snagit_PPT16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002" y="786232"/>
            <a:ext cx="4685715" cy="36761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38600" y="1676400"/>
            <a:ext cx="2536272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Quartus added the</a:t>
            </a:r>
            <a:br>
              <a:rPr lang="en-US" dirty="0" smtClean="0"/>
            </a:br>
            <a:r>
              <a:rPr lang="en-US" dirty="0" smtClean="0"/>
              <a:t>Adder to our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3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the Template File</a:t>
            </a:r>
            <a:endParaRPr lang="en-US" dirty="0"/>
          </a:p>
        </p:txBody>
      </p:sp>
      <p:pic>
        <p:nvPicPr>
          <p:cNvPr id="4" name="Snagit_PPT678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390" y="530352"/>
            <a:ext cx="4826939" cy="4187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3800" y="3200400"/>
            <a:ext cx="2524474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Copy all these lines </a:t>
            </a:r>
            <a:br>
              <a:rPr lang="en-US" dirty="0" smtClean="0"/>
            </a:br>
            <a:r>
              <a:rPr lang="en-US" dirty="0" smtClean="0"/>
              <a:t>of Verilog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1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in the Quartus Editor</a:t>
            </a:r>
            <a:endParaRPr lang="en-US" dirty="0"/>
          </a:p>
        </p:txBody>
      </p:sp>
      <p:pic>
        <p:nvPicPr>
          <p:cNvPr id="4" name="Snagit_PPTD4AB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548" y="530352"/>
            <a:ext cx="4584625" cy="4187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9600" y="2638183"/>
            <a:ext cx="2088200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Paste them here</a:t>
            </a:r>
            <a:br>
              <a:rPr lang="en-US" dirty="0" smtClean="0"/>
            </a:br>
            <a:r>
              <a:rPr lang="en-US" dirty="0" smtClean="0"/>
              <a:t>and fill in our</a:t>
            </a:r>
            <a:br>
              <a:rPr lang="en-US" dirty="0" smtClean="0"/>
            </a:br>
            <a:r>
              <a:rPr lang="en-US" dirty="0" smtClean="0"/>
              <a:t>variable names.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4038600"/>
            <a:ext cx="3715441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Now save this file and compile</a:t>
            </a:r>
            <a:br>
              <a:rPr lang="en-US" dirty="0" smtClean="0"/>
            </a:br>
            <a:r>
              <a:rPr lang="en-US" dirty="0" smtClean="0"/>
              <a:t>the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RTL View</a:t>
            </a:r>
            <a:endParaRPr lang="en-US" dirty="0"/>
          </a:p>
        </p:txBody>
      </p:sp>
      <p:pic>
        <p:nvPicPr>
          <p:cNvPr id="4" name="Snagit_PPT20F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17" y="605280"/>
            <a:ext cx="7314286" cy="403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1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“Using Altera LPMs Part 2”</a:t>
            </a:r>
            <a:br>
              <a:rPr lang="en-US" sz="4000" dirty="0" smtClean="0"/>
            </a:br>
            <a:r>
              <a:rPr lang="en-US" sz="3600" dirty="0" smtClean="0"/>
              <a:t>will cover testing with LPMs using </a:t>
            </a:r>
            <a:r>
              <a:rPr lang="en-US" sz="3600" dirty="0" err="1" smtClean="0"/>
              <a:t>ModelSim</a:t>
            </a:r>
            <a:endParaRPr lang="en-US" sz="3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31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Bare Bones Module</a:t>
            </a:r>
            <a:endParaRPr lang="en-US" dirty="0"/>
          </a:p>
        </p:txBody>
      </p:sp>
      <p:pic>
        <p:nvPicPr>
          <p:cNvPr id="4" name="Snagit_PPT515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066800"/>
            <a:ext cx="5999536" cy="3404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7400" y="4696691"/>
            <a:ext cx="475726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We are going to use Altera’s LPM Adder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4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nagit_PPTFFC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33400"/>
            <a:ext cx="6553200" cy="4957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Quartus Project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5800" y="3124200"/>
            <a:ext cx="3698000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Set up your project and select</a:t>
            </a:r>
            <a:br>
              <a:rPr lang="en-US" dirty="0" smtClean="0"/>
            </a:br>
            <a:r>
              <a:rPr lang="en-US" dirty="0" smtClean="0"/>
              <a:t>the Mega Wizard from the </a:t>
            </a:r>
            <a:br>
              <a:rPr lang="en-US" dirty="0" smtClean="0"/>
            </a:br>
            <a:r>
              <a:rPr lang="en-US" dirty="0" smtClean="0"/>
              <a:t>Tools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84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Mega Wizard Page 1</a:t>
            </a:r>
            <a:endParaRPr lang="en-US" dirty="0"/>
          </a:p>
        </p:txBody>
      </p:sp>
      <p:pic>
        <p:nvPicPr>
          <p:cNvPr id="4" name="Snagit_PPTD21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658" y="530352"/>
            <a:ext cx="5912404" cy="418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2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Mega Wizard Page 2</a:t>
            </a:r>
            <a:endParaRPr lang="en-US" dirty="0"/>
          </a:p>
        </p:txBody>
      </p:sp>
      <p:pic>
        <p:nvPicPr>
          <p:cNvPr id="4" name="Snagit_PPTF6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658" y="530352"/>
            <a:ext cx="5912404" cy="4187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400" y="1676400"/>
            <a:ext cx="1371850" cy="369332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Make sure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784122"/>
            <a:ext cx="1539780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Look Through</a:t>
            </a:r>
            <a:br>
              <a:rPr lang="en-US" sz="1400" dirty="0" smtClean="0"/>
            </a:br>
            <a:r>
              <a:rPr lang="en-US" sz="1400" dirty="0" smtClean="0"/>
              <a:t>List of Plug-Ins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079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2, continued </a:t>
            </a:r>
            <a:endParaRPr lang="en-US" dirty="0"/>
          </a:p>
        </p:txBody>
      </p:sp>
      <p:pic>
        <p:nvPicPr>
          <p:cNvPr id="4" name="Snagit_PPT9C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658" y="530352"/>
            <a:ext cx="5912404" cy="4187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599" y="1981200"/>
            <a:ext cx="1436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Select the</a:t>
            </a:r>
          </a:p>
          <a:p>
            <a:r>
              <a:rPr lang="en-US" sz="1400" dirty="0" smtClean="0"/>
              <a:t>One you want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400800" y="126313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 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72200" y="34290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1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Mega Wizard Page 3</a:t>
            </a:r>
            <a:endParaRPr lang="en-US" dirty="0"/>
          </a:p>
        </p:txBody>
      </p:sp>
      <p:pic>
        <p:nvPicPr>
          <p:cNvPr id="4" name="Snagit_PPT34F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20" y="530352"/>
            <a:ext cx="4207281" cy="4187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0" y="2596619"/>
            <a:ext cx="1348446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Select 16 bit</a:t>
            </a:r>
            <a:br>
              <a:rPr lang="en-US" sz="1400" dirty="0" smtClean="0"/>
            </a:br>
            <a:r>
              <a:rPr lang="en-US" sz="1400" dirty="0" smtClean="0"/>
              <a:t>to match our</a:t>
            </a:r>
            <a:br>
              <a:rPr lang="en-US" sz="1400" dirty="0" smtClean="0"/>
            </a:br>
            <a:r>
              <a:rPr lang="en-US" sz="1400" dirty="0" smtClean="0"/>
              <a:t>project.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038600" y="3335283"/>
            <a:ext cx="1392561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We’ll build an</a:t>
            </a:r>
            <a:br>
              <a:rPr lang="en-US" sz="1400" dirty="0" smtClean="0"/>
            </a:br>
            <a:r>
              <a:rPr lang="en-US" sz="1400" dirty="0" smtClean="0"/>
              <a:t>Addition-only</a:t>
            </a:r>
          </a:p>
          <a:p>
            <a:r>
              <a:rPr lang="en-US" sz="1400" dirty="0" smtClean="0"/>
              <a:t>adder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1374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Mega Wizard Page 4</a:t>
            </a:r>
            <a:endParaRPr lang="en-US" dirty="0"/>
          </a:p>
        </p:txBody>
      </p:sp>
      <p:pic>
        <p:nvPicPr>
          <p:cNvPr id="4" name="Snagit_PPT7FA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20" y="530352"/>
            <a:ext cx="4207281" cy="4187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49625" y="2596619"/>
            <a:ext cx="182223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We’ll keep the</a:t>
            </a:r>
            <a:br>
              <a:rPr lang="en-US" dirty="0" smtClean="0"/>
            </a:br>
            <a:r>
              <a:rPr lang="en-US" dirty="0" smtClean="0"/>
              <a:t>defaults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1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Mega Wizard Page 5</a:t>
            </a:r>
            <a:endParaRPr lang="en-US" dirty="0"/>
          </a:p>
        </p:txBody>
      </p:sp>
      <p:pic>
        <p:nvPicPr>
          <p:cNvPr id="4" name="Snagit_PPT21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20" y="530352"/>
            <a:ext cx="4207281" cy="4187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6200" y="2957945"/>
            <a:ext cx="2440092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We’ll make these</a:t>
            </a:r>
            <a:br>
              <a:rPr lang="en-US" dirty="0" smtClean="0"/>
            </a:br>
            <a:r>
              <a:rPr lang="en-US" dirty="0" smtClean="0"/>
              <a:t>selections to match</a:t>
            </a:r>
            <a:br>
              <a:rPr lang="en-US" dirty="0" smtClean="0"/>
            </a:br>
            <a:r>
              <a:rPr lang="en-US" dirty="0" smtClean="0"/>
              <a:t>our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0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Custom 4">
      <a:dk1>
        <a:sysClr val="windowText" lastClr="000000"/>
      </a:dk1>
      <a:lt1>
        <a:sysClr val="window" lastClr="FFFFFF"/>
      </a:lt1>
      <a:dk2>
        <a:srgbClr val="7030A0"/>
      </a:dk2>
      <a:lt2>
        <a:srgbClr val="E4E9EF"/>
      </a:lt2>
      <a:accent1>
        <a:srgbClr val="7030A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7F7F7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1990</TotalTime>
  <Words>139</Words>
  <Application>Microsoft Office PowerPoint</Application>
  <PresentationFormat>On-screen Show (4:3)</PresentationFormat>
  <Paragraphs>41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Aspect</vt:lpstr>
      <vt:lpstr>Using Altea LPMs</vt:lpstr>
      <vt:lpstr>Bare Bones Module</vt:lpstr>
      <vt:lpstr>Create Quartus Project</vt:lpstr>
      <vt:lpstr>Mega Wizard Page 1</vt:lpstr>
      <vt:lpstr>Mega Wizard Page 2</vt:lpstr>
      <vt:lpstr>Page 2, continued </vt:lpstr>
      <vt:lpstr>Mega Wizard Page 3</vt:lpstr>
      <vt:lpstr>Mega Wizard Page 4</vt:lpstr>
      <vt:lpstr>Mega Wizard Page 5</vt:lpstr>
      <vt:lpstr>Mega Wizard Page 6</vt:lpstr>
      <vt:lpstr>Mega Wizard Page 7</vt:lpstr>
      <vt:lpstr>Mega Wizard Page 8</vt:lpstr>
      <vt:lpstr>Back to Quartus</vt:lpstr>
      <vt:lpstr>Open the Template File</vt:lpstr>
      <vt:lpstr>Back in the Quartus Editor</vt:lpstr>
      <vt:lpstr>RTL View</vt:lpstr>
      <vt:lpstr>“Using Altera LPMs Part 2” will cover testing with LPMs using ModelSim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TCES 482</dc:title>
  <dc:creator>bobg</dc:creator>
  <cp:lastModifiedBy>bobg</cp:lastModifiedBy>
  <cp:revision>51</cp:revision>
  <cp:lastPrinted>2013-04-24T21:36:45Z</cp:lastPrinted>
  <dcterms:created xsi:type="dcterms:W3CDTF">2006-08-16T00:00:00Z</dcterms:created>
  <dcterms:modified xsi:type="dcterms:W3CDTF">2014-04-27T21:53:27Z</dcterms:modified>
</cp:coreProperties>
</file>