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8" autoAdjust="0"/>
    <p:restoredTop sz="94622" autoAdjust="0"/>
  </p:normalViewPr>
  <p:slideViewPr>
    <p:cSldViewPr>
      <p:cViewPr varScale="1">
        <p:scale>
          <a:sx n="141" d="100"/>
          <a:sy n="141" d="100"/>
        </p:scale>
        <p:origin x="-146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TCES 330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Verilog Style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7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 Style </a:t>
            </a:r>
            <a:r>
              <a:rPr lang="en-US" dirty="0"/>
              <a:t>Guidelines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This guide applies to </a:t>
            </a:r>
            <a:r>
              <a:rPr lang="en-US" sz="2800" dirty="0" smtClean="0"/>
              <a:t>all projects </a:t>
            </a:r>
            <a:r>
              <a:rPr lang="en-US" sz="2800" dirty="0"/>
              <a:t>(homework, labs, exams) you are turning in</a:t>
            </a:r>
            <a:r>
              <a:rPr lang="en-US" sz="2800" dirty="0" smtClean="0"/>
              <a:t>.</a:t>
            </a:r>
          </a:p>
          <a:p>
            <a:r>
              <a:rPr lang="en-US" dirty="0" smtClean="0"/>
              <a:t>Points will be assessed for failure to follow these guidelines</a:t>
            </a:r>
            <a:endParaRPr lang="en-US" sz="2800" dirty="0" smtClean="0"/>
          </a:p>
          <a:p>
            <a:r>
              <a:rPr lang="en-US" dirty="0" smtClean="0"/>
              <a:t>Initial comment block</a:t>
            </a:r>
          </a:p>
          <a:p>
            <a:r>
              <a:rPr lang="en-US" sz="2800" dirty="0" smtClean="0"/>
              <a:t>In-code comments, as appropriate</a:t>
            </a:r>
          </a:p>
          <a:p>
            <a:r>
              <a:rPr lang="en-US" dirty="0" smtClean="0"/>
              <a:t>Indentation</a:t>
            </a:r>
          </a:p>
          <a:p>
            <a:r>
              <a:rPr lang="en-US" dirty="0" smtClean="0"/>
              <a:t>One module per file</a:t>
            </a:r>
          </a:p>
          <a:p>
            <a:r>
              <a:rPr lang="en-US" dirty="0" smtClean="0"/>
              <a:t>Maximize use of modules (hierarchical design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Maximize use of ‘parameter’s (maximize reusability). </a:t>
            </a:r>
          </a:p>
          <a:p>
            <a:r>
              <a:rPr lang="en-US" dirty="0" smtClean="0"/>
              <a:t>Maximize use of ‘</a:t>
            </a:r>
            <a:r>
              <a:rPr lang="en-US" dirty="0" err="1" smtClean="0"/>
              <a:t>localparam’s</a:t>
            </a:r>
            <a:r>
              <a:rPr lang="en-US" smtClean="0"/>
              <a:t> (no magic numbers!)</a:t>
            </a:r>
            <a:endParaRPr lang="en-US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11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Comment Block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609600"/>
            <a:ext cx="7220246" cy="32932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TCES 330, Spring 2010</a:t>
            </a:r>
          </a:p>
          <a:p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3/27/2010</a:t>
            </a:r>
          </a:p>
          <a:p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R. Gutmann</a:t>
            </a:r>
          </a:p>
          <a:p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Lab 0</a:t>
            </a:r>
          </a:p>
          <a:p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module represents a two-way switch with</a:t>
            </a:r>
          </a:p>
          <a:p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SW1 and SW2 representing the switch inputs and</a:t>
            </a:r>
          </a:p>
          <a:p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signal f turns on (or off) the light.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Light( SW, LEDG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[1:0] SW;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 [0:0] LEDG;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assign LEDG[0] = ( SW[0] &amp; ~SW[1]) | (~SW[0] &amp; SW[1] 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4038600"/>
            <a:ext cx="2489784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contain: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Module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In-code Comments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990600"/>
            <a:ext cx="5368777" cy="25545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Mux8( S, X, Y, M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S;          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mux select line 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 [7:0] X, Y;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mux inputs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 [7:0] M;   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mux output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mux: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assign M[0] = (~S &amp; X[0]) | (S &amp; Y[0]);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4267200"/>
            <a:ext cx="688348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Make some effort to explain your code; make it readable!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2800" y="533400"/>
            <a:ext cx="7215437" cy="42780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Timer_1s( Clock, Out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Clock;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Out;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[25:0]Q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// counter register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 @(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Clock ) begin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Q == 26'h2FAF07F 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 // check for max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Q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 26'b0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// reset counter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 1'b1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// output a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Q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 Q + 26'b1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// increment counter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Out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 1'b0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// output a 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1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Custom 1">
      <a:dk1>
        <a:sysClr val="windowText" lastClr="000000"/>
      </a:dk1>
      <a:lt1>
        <a:sysClr val="window" lastClr="FFFFFF"/>
      </a:lt1>
      <a:dk2>
        <a:srgbClr val="7030A0"/>
      </a:dk2>
      <a:lt2>
        <a:srgbClr val="E4E9EF"/>
      </a:lt2>
      <a:accent1>
        <a:srgbClr val="7030A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99</TotalTime>
  <Words>351</Words>
  <Application>Microsoft Office PowerPoint</Application>
  <PresentationFormat>On-screen Show (4:3)</PresentationFormat>
  <Paragraphs>62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Aspect</vt:lpstr>
      <vt:lpstr>TCES 330</vt:lpstr>
      <vt:lpstr>Verilog Style Guidelines</vt:lpstr>
      <vt:lpstr>Initial Comment Block</vt:lpstr>
      <vt:lpstr>In-code Comments</vt:lpstr>
      <vt:lpstr>Indentation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TCES 482</dc:title>
  <dc:creator>bobg</dc:creator>
  <cp:lastModifiedBy>bobg</cp:lastModifiedBy>
  <cp:revision>15</cp:revision>
  <dcterms:created xsi:type="dcterms:W3CDTF">2006-08-16T00:00:00Z</dcterms:created>
  <dcterms:modified xsi:type="dcterms:W3CDTF">2014-04-09T22:45:12Z</dcterms:modified>
</cp:coreProperties>
</file>