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6" r:id="rId2"/>
    <p:sldId id="295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3" autoAdjust="0"/>
    <p:restoredTop sz="94622" autoAdjust="0"/>
  </p:normalViewPr>
  <p:slideViewPr>
    <p:cSldViewPr>
      <p:cViewPr varScale="1">
        <p:scale>
          <a:sx n="141" d="100"/>
          <a:sy n="141" d="100"/>
        </p:scale>
        <p:origin x="-126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54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2F1A1392-6A8A-406C-A75D-61C58E8F9B6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185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540" y="6659185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C73511F8-B3DC-4C71-AFE6-CF79BDD9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0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540" y="0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C674C293-7AD6-4C27-A86D-499ED0E9EC1C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045" y="3330173"/>
            <a:ext cx="7436313" cy="3153984"/>
          </a:xfrm>
          <a:prstGeom prst="rect">
            <a:avLst/>
          </a:prstGeom>
        </p:spPr>
        <p:txBody>
          <a:bodyPr vert="horz" lIns="88139" tIns="44070" rIns="88139" bIns="440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185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540" y="6659185"/>
            <a:ext cx="4028844" cy="350056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6403D2AC-A49B-46EA-87B4-F1371673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Altea</a:t>
            </a:r>
            <a:r>
              <a:rPr lang="en-US" dirty="0" smtClean="0"/>
              <a:t> </a:t>
            </a:r>
            <a:r>
              <a:rPr lang="en-US" dirty="0" smtClean="0"/>
              <a:t>LPMs Part 2</a:t>
            </a:r>
            <a:endParaRPr lang="en-US" dirty="0" smtClean="0"/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772400" cy="10180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Simulating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with ModelSim</a:t>
            </a:r>
          </a:p>
        </p:txBody>
      </p:sp>
    </p:spTree>
    <p:extLst>
      <p:ext uri="{BB962C8B-B14F-4D97-AF65-F5344CB8AC3E}">
        <p14:creationId xmlns:p14="http://schemas.microsoft.com/office/powerpoint/2010/main" val="1178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Double-Click Now</a:t>
            </a:r>
            <a:endParaRPr lang="en-US" dirty="0"/>
          </a:p>
        </p:txBody>
      </p:sp>
      <p:pic>
        <p:nvPicPr>
          <p:cNvPr id="4" name="Snagit_PPT4F9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51" y="530352"/>
            <a:ext cx="6907618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4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Get Errors</a:t>
            </a:r>
            <a:endParaRPr lang="en-US" dirty="0"/>
          </a:p>
        </p:txBody>
      </p:sp>
      <p:pic>
        <p:nvPicPr>
          <p:cNvPr id="4" name="Snagit_PPT38E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0255"/>
            <a:ext cx="8197932" cy="20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agit_PPTAF3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7200"/>
            <a:ext cx="3943162" cy="5199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in the ModelSim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057400"/>
            <a:ext cx="6507679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 Project/Add to Project/Simulation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2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Libraries Tab</a:t>
            </a:r>
            <a:endParaRPr lang="en-US" dirty="0"/>
          </a:p>
        </p:txBody>
      </p:sp>
      <p:pic>
        <p:nvPicPr>
          <p:cNvPr id="4" name="Snagit_PPT225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25" y="530352"/>
            <a:ext cx="4614270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Black Down Arrow</a:t>
            </a:r>
            <a:endParaRPr lang="en-US" dirty="0"/>
          </a:p>
        </p:txBody>
      </p:sp>
      <p:pic>
        <p:nvPicPr>
          <p:cNvPr id="4" name="Snagit_PPT83C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25" y="530352"/>
            <a:ext cx="4614270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3581400"/>
            <a:ext cx="2169953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 the library</a:t>
            </a:r>
            <a:br>
              <a:rPr lang="en-US" dirty="0" smtClean="0"/>
            </a:br>
            <a:r>
              <a:rPr lang="en-US" dirty="0" smtClean="0"/>
              <a:t>you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2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Select the Library</a:t>
            </a:r>
            <a:endParaRPr lang="en-US" dirty="0"/>
          </a:p>
        </p:txBody>
      </p:sp>
      <p:pic>
        <p:nvPicPr>
          <p:cNvPr id="4" name="Snagit_PPT21D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25" y="530352"/>
            <a:ext cx="4614270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2286000"/>
            <a:ext cx="275665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Library shows up here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172996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Now click the</a:t>
            </a:r>
            <a:br>
              <a:rPr lang="en-US" dirty="0" smtClean="0"/>
            </a:br>
            <a:r>
              <a:rPr lang="en-US" dirty="0" smtClean="0"/>
              <a:t>Design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2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High-Light Your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4" name="Snagit_PPT8AF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25" y="530352"/>
            <a:ext cx="4614270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1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High-Light Your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4" name="Snagit_PPTDEA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25" y="530352"/>
            <a:ext cx="4614270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3810000"/>
            <a:ext cx="151035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Then select</a:t>
            </a:r>
            <a:br>
              <a:rPr lang="en-US" dirty="0" smtClean="0"/>
            </a:br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3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Will Be Added</a:t>
            </a:r>
            <a:endParaRPr lang="en-US" dirty="0"/>
          </a:p>
        </p:txBody>
      </p:sp>
      <p:pic>
        <p:nvPicPr>
          <p:cNvPr id="4" name="Snagit_PPT531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27" y="1010042"/>
            <a:ext cx="6666667" cy="3228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025" y="3505200"/>
            <a:ext cx="1875835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Double-click</a:t>
            </a:r>
            <a:br>
              <a:rPr lang="en-US" dirty="0" smtClean="0"/>
            </a:br>
            <a:r>
              <a:rPr lang="en-US" dirty="0" smtClean="0"/>
              <a:t>the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ModelSim Will Go Into </a:t>
            </a:r>
            <a:r>
              <a:rPr lang="en-US" dirty="0" err="1" smtClean="0"/>
              <a:t>Sim</a:t>
            </a:r>
            <a:r>
              <a:rPr lang="en-US" dirty="0" smtClean="0"/>
              <a:t> Mode</a:t>
            </a:r>
            <a:endParaRPr lang="en-US" dirty="0"/>
          </a:p>
        </p:txBody>
      </p:sp>
      <p:pic>
        <p:nvPicPr>
          <p:cNvPr id="4" name="Snagit_PPTD3E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1" y="530352"/>
            <a:ext cx="5723038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4" name="Snagit_PPT6E7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57" y="530352"/>
            <a:ext cx="5563407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Run-All Icon</a:t>
            </a:r>
            <a:endParaRPr lang="en-US" dirty="0"/>
          </a:p>
        </p:txBody>
      </p:sp>
      <p:pic>
        <p:nvPicPr>
          <p:cNvPr id="4" name="Snagit_PPTD3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98" y="1671947"/>
            <a:ext cx="380952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1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Snagit_PPT3CC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0" y="1719566"/>
            <a:ext cx="7800001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2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ModelSim</a:t>
            </a:r>
            <a:endParaRPr lang="en-US" dirty="0"/>
          </a:p>
        </p:txBody>
      </p:sp>
      <p:pic>
        <p:nvPicPr>
          <p:cNvPr id="4" name="Snagit_PPT89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62" y="530352"/>
            <a:ext cx="5068597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1828800"/>
            <a:ext cx="4225003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Change to project directory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Select New/Project (not Library)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Your ModelSim Project</a:t>
            </a:r>
            <a:endParaRPr lang="en-US" dirty="0"/>
          </a:p>
        </p:txBody>
      </p:sp>
      <p:pic>
        <p:nvPicPr>
          <p:cNvPr id="4" name="Snagit_PPTB6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70" y="1286233"/>
            <a:ext cx="3152381" cy="2676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4419600"/>
            <a:ext cx="284661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Name your 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Leave other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6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Verilog Files</a:t>
            </a:r>
            <a:endParaRPr lang="en-US" dirty="0"/>
          </a:p>
        </p:txBody>
      </p:sp>
      <p:pic>
        <p:nvPicPr>
          <p:cNvPr id="4" name="Snagit_PPTF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46" y="1486233"/>
            <a:ext cx="2571429" cy="22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for Files</a:t>
            </a:r>
            <a:endParaRPr lang="en-US" dirty="0"/>
          </a:p>
        </p:txBody>
      </p:sp>
      <p:pic>
        <p:nvPicPr>
          <p:cNvPr id="4" name="Snagit_PPT72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55" y="1186233"/>
            <a:ext cx="5123810" cy="2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Files</a:t>
            </a:r>
            <a:endParaRPr lang="en-US" dirty="0"/>
          </a:p>
        </p:txBody>
      </p:sp>
      <p:pic>
        <p:nvPicPr>
          <p:cNvPr id="4" name="Snagit_PPTA1A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94" y="530352"/>
            <a:ext cx="5327532" cy="4187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3962400"/>
            <a:ext cx="2504147" cy="120032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 the LPM file,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testbench</a:t>
            </a:r>
            <a:r>
              <a:rPr lang="en-US" dirty="0" smtClean="0"/>
              <a:t> file,</a:t>
            </a:r>
            <a:br>
              <a:rPr lang="en-US" dirty="0" smtClean="0"/>
            </a:br>
            <a:r>
              <a:rPr lang="en-US" dirty="0" smtClean="0"/>
              <a:t>and all of your</a:t>
            </a:r>
            <a:br>
              <a:rPr lang="en-US" dirty="0" smtClean="0"/>
            </a:br>
            <a:r>
              <a:rPr lang="en-US" dirty="0" smtClean="0"/>
              <a:t>project Verilog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3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All</a:t>
            </a:r>
            <a:endParaRPr lang="en-US" dirty="0"/>
          </a:p>
        </p:txBody>
      </p:sp>
      <p:pic>
        <p:nvPicPr>
          <p:cNvPr id="4" name="Snagit_PPT72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207529"/>
            <a:ext cx="8183880" cy="28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9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Should Compile</a:t>
            </a:r>
            <a:endParaRPr lang="en-US" dirty="0"/>
          </a:p>
        </p:txBody>
      </p:sp>
      <p:pic>
        <p:nvPicPr>
          <p:cNvPr id="4" name="Snagit_PPTAD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32" y="1281471"/>
            <a:ext cx="5142857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95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4">
      <a:dk1>
        <a:sysClr val="windowText" lastClr="000000"/>
      </a:dk1>
      <a:lt1>
        <a:sysClr val="window" lastClr="FFFFFF"/>
      </a:lt1>
      <a:dk2>
        <a:srgbClr val="7030A0"/>
      </a:dk2>
      <a:lt2>
        <a:srgbClr val="E4E9EF"/>
      </a:lt2>
      <a:accent1>
        <a:srgbClr val="7030A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F7F7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1984</TotalTime>
  <Words>117</Words>
  <Application>Microsoft Office PowerPoint</Application>
  <PresentationFormat>On-screen Show (4:3)</PresentationFormat>
  <Paragraphs>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Aspect</vt:lpstr>
      <vt:lpstr>Using Altea LPMs Part 2</vt:lpstr>
      <vt:lpstr>Write a Testbench</vt:lpstr>
      <vt:lpstr>Start ModelSim</vt:lpstr>
      <vt:lpstr>Name Your ModelSim Project</vt:lpstr>
      <vt:lpstr>Add Verilog Files</vt:lpstr>
      <vt:lpstr>Browse for Files</vt:lpstr>
      <vt:lpstr>Select Files</vt:lpstr>
      <vt:lpstr>Compile All</vt:lpstr>
      <vt:lpstr>Everything Should Compile</vt:lpstr>
      <vt:lpstr>If We Double-Click Now</vt:lpstr>
      <vt:lpstr>We Get Errors</vt:lpstr>
      <vt:lpstr>Back in the ModelSim Project</vt:lpstr>
      <vt:lpstr>Click on Libraries Tab</vt:lpstr>
      <vt:lpstr>Click on Black Down Arrow</vt:lpstr>
      <vt:lpstr>After You Select the Library</vt:lpstr>
      <vt:lpstr>High-Light Your Testbench</vt:lpstr>
      <vt:lpstr>High-Light Your Testbench</vt:lpstr>
      <vt:lpstr>Simulation Will Be Added</vt:lpstr>
      <vt:lpstr>ModelSim Will Go Into Sim Mode</vt:lpstr>
      <vt:lpstr>Click on Run-All Icon</vt:lpstr>
      <vt:lpstr>Simulation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TCES 482</dc:title>
  <dc:creator>bobg</dc:creator>
  <cp:lastModifiedBy>bobg</cp:lastModifiedBy>
  <cp:revision>51</cp:revision>
  <cp:lastPrinted>2013-04-24T21:36:45Z</cp:lastPrinted>
  <dcterms:created xsi:type="dcterms:W3CDTF">2006-08-16T00:00:00Z</dcterms:created>
  <dcterms:modified xsi:type="dcterms:W3CDTF">2014-04-27T21:54:31Z</dcterms:modified>
</cp:coreProperties>
</file>