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622" autoAdjust="0"/>
  </p:normalViewPr>
  <p:slideViewPr>
    <p:cSldViewPr>
      <p:cViewPr varScale="1">
        <p:scale>
          <a:sx n="141" d="100"/>
          <a:sy n="141" d="100"/>
        </p:scale>
        <p:origin x="-136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13D52B21-6CB8-4D1F-9C11-3BB81EE9AC0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CB557308-B14A-4A7F-AD27-9C4AC17C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9" y="3474963"/>
            <a:ext cx="7680127" cy="3291114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Assignments for Week of April 21</a:t>
            </a:r>
            <a:br>
              <a:rPr lang="en-US" dirty="0" smtClean="0"/>
            </a:br>
            <a:r>
              <a:rPr lang="en-US" dirty="0" smtClean="0"/>
              <a:t>Due: April 29th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a Verilog </a:t>
            </a:r>
            <a:r>
              <a:rPr lang="en-US" dirty="0" err="1" smtClean="0"/>
              <a:t>testbench</a:t>
            </a:r>
            <a:r>
              <a:rPr lang="en-US" dirty="0" smtClean="0"/>
              <a:t> for your 3-wide 5-to-1 multiplexer from HW1. In a zip file turn in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testbench</a:t>
            </a:r>
            <a:r>
              <a:rPr lang="en-US" dirty="0" smtClean="0"/>
              <a:t> (called testMux5.v)</a:t>
            </a:r>
          </a:p>
          <a:p>
            <a:pPr lvl="1"/>
            <a:r>
              <a:rPr lang="en-US" b="1" u="sng" dirty="0" smtClean="0"/>
              <a:t>All</a:t>
            </a:r>
            <a:r>
              <a:rPr lang="en-US" dirty="0" smtClean="0"/>
              <a:t> the files necessary for your multiplexer</a:t>
            </a:r>
          </a:p>
          <a:p>
            <a:r>
              <a:rPr lang="en-US" dirty="0" smtClean="0"/>
              <a:t>Make a Verilog </a:t>
            </a:r>
            <a:r>
              <a:rPr lang="en-US" dirty="0" err="1" smtClean="0"/>
              <a:t>testbench</a:t>
            </a:r>
            <a:r>
              <a:rPr lang="en-US" dirty="0" smtClean="0"/>
              <a:t> for your two digit (plus carry in) BCD adder from HW2 Part 4. In a zip file turn in: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testbench</a:t>
            </a:r>
            <a:r>
              <a:rPr lang="en-US" dirty="0" smtClean="0"/>
              <a:t> (called </a:t>
            </a:r>
            <a:r>
              <a:rPr lang="en-US" dirty="0" err="1" smtClean="0"/>
              <a:t>testBCDAdd.v</a:t>
            </a:r>
            <a:r>
              <a:rPr lang="en-US" dirty="0" smtClean="0"/>
              <a:t>)</a:t>
            </a:r>
          </a:p>
          <a:p>
            <a:pPr lvl="1"/>
            <a:r>
              <a:rPr lang="en-US" b="1" u="sng" dirty="0" smtClean="0"/>
              <a:t>All</a:t>
            </a:r>
            <a:r>
              <a:rPr lang="en-US" dirty="0" smtClean="0"/>
              <a:t> the files necessary for your adder</a:t>
            </a:r>
          </a:p>
          <a:p>
            <a:r>
              <a:rPr lang="en-US" dirty="0" smtClean="0"/>
              <a:t>Review all of B&amp;V Chapter 5 (</a:t>
            </a:r>
            <a:r>
              <a:rPr lang="en-US" dirty="0" err="1" smtClean="0"/>
              <a:t>Ch</a:t>
            </a:r>
            <a:r>
              <a:rPr lang="en-US" dirty="0" smtClean="0"/>
              <a:t> 7 in 2</a:t>
            </a:r>
            <a:r>
              <a:rPr lang="en-US" baseline="30000" dirty="0" smtClean="0"/>
              <a:t>nd</a:t>
            </a:r>
            <a:r>
              <a:rPr lang="en-US" dirty="0" smtClean="0"/>
              <a:t> ed.).</a:t>
            </a:r>
          </a:p>
          <a:p>
            <a:r>
              <a:rPr lang="en-US" dirty="0" smtClean="0"/>
              <a:t>Read Section 5.12 (7.12 in 2</a:t>
            </a:r>
            <a:r>
              <a:rPr lang="en-US" baseline="30000" dirty="0" smtClean="0"/>
              <a:t>nd</a:t>
            </a:r>
            <a:r>
              <a:rPr lang="en-US" dirty="0" smtClean="0"/>
              <a:t> ed.)</a:t>
            </a:r>
          </a:p>
          <a:p>
            <a:r>
              <a:rPr lang="en-US" dirty="0" smtClean="0"/>
              <a:t>Read Section 5.13 (7.13 in 2</a:t>
            </a:r>
            <a:r>
              <a:rPr lang="en-US" baseline="30000" dirty="0" smtClean="0"/>
              <a:t>nd</a:t>
            </a:r>
            <a:r>
              <a:rPr lang="en-US" dirty="0" smtClean="0"/>
              <a:t> ed.)</a:t>
            </a:r>
          </a:p>
          <a:p>
            <a:r>
              <a:rPr lang="en-US" dirty="0" smtClean="0"/>
              <a:t>Make sure you have watched </a:t>
            </a:r>
            <a:r>
              <a:rPr lang="en-US" u="sng" dirty="0" smtClean="0"/>
              <a:t>all</a:t>
            </a:r>
            <a:r>
              <a:rPr lang="en-US" dirty="0" smtClean="0"/>
              <a:t> the posted videos.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3090</TotalTime>
  <Words>118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Assignments for Week of April 21 Due: April 29th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79</cp:revision>
  <cp:lastPrinted>2013-04-16T18:06:29Z</cp:lastPrinted>
  <dcterms:created xsi:type="dcterms:W3CDTF">2006-08-16T00:00:00Z</dcterms:created>
  <dcterms:modified xsi:type="dcterms:W3CDTF">2014-04-24T17:52:00Z</dcterms:modified>
</cp:coreProperties>
</file>