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045"/>
    <a:srgbClr val="147D6F"/>
    <a:srgbClr val="30C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46E0-AE7D-D932-4304-573DF0548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A54282-EDAE-6842-51F0-2B0008DFB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53542E-6522-853F-4C41-A457235A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41424-7243-F931-5051-06690507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AC7BF-FE33-01C8-6E01-8C5DEC41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39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1FC9-D404-7C83-3820-A913BDAE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31AE40-C20D-E3BA-1373-274E996DB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33735-17DA-AC26-3F0C-B065D5C2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E9D86-66E7-E831-7A90-553A106B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798EE-0188-40BB-63E6-B3885210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7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773158-9D6B-937B-56B8-0226A1B57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57B630-0820-8FCE-A8F1-E2C17C675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9995E-6E34-44FC-11D0-71A71B62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9A13C-07A7-26F7-F81A-4E1975D5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37077-9CE8-10C3-B709-7C635D7B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7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264FA-6398-38F2-63B0-3D5AAAC7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2BB79-0309-287F-792D-0F3709A8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E8204-5799-2AE3-5182-94D2CD2F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AB5C3-595E-D167-8E43-1A302CA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72335-E4E0-DC4D-60D8-BDBAA69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47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60CFA-F3CB-831E-4626-183BB2CB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79F742-163D-20E3-2A8B-140A64BC3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53998-5ECB-183A-AF2A-A6D7BA1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113CD3-FD25-2CDA-4B2B-87211B3B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F76A2-CD2F-74E0-C152-C239B223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04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2C9B9-26DD-45D9-9EA8-D3781C2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9BA22-84C4-2D2F-F2BE-714317F3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4CFAD0-4F69-C1B1-6257-13F10BD69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8AD80-3829-6FB6-1F02-5521AE97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FCE367-13A6-AD19-CCE1-2475B2E8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6ACE9C-26FC-7840-3C32-B5B66F63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7DF13-CDE2-CE24-D3AA-4C89B5D3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838DEE-D653-8EFE-E257-9EB0756DA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EA45A3-35E3-9E49-9AC2-6FC9098AB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309088-B24F-5493-2DB3-B5A74710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169123-33D5-0BB6-EC5B-5F799E200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5B8291-C4C1-8EB0-C51F-D5F9EBE3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69D862-BC99-101A-D459-30079742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57817C-9652-0185-2878-95BD87FD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0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FFC6F-DFCC-B272-2947-D765F5D3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F55B8A-19B0-D049-C20D-3D94046E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299888-3177-61CD-1397-F8641C5D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338A30-23D7-7E6D-B320-868F69A8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11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A4E164-53D7-91FC-3495-B4EC3792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318462-A672-4F44-5ADE-73A18533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6D6B6D-4387-190E-E96F-D913F62B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9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0BBB5-532E-3581-ECC3-0BE1AFFD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6EA6A-9A2C-4CFD-3E04-CCD7E42B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C33E99-F065-C307-2DA2-9BEACE80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7E2703-3093-C40E-2473-A8FAABDC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385EF7-B836-9D99-AF82-92842568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D9ED88-88A6-6269-C165-8EEA6D2A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43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32907-10D8-F8B9-0F31-934688CC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7FB5C5-8019-50A3-F7BF-CBB249F8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F73C8A-4AE0-AC10-310C-DD899640B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5AC5C5-BD26-3C16-9989-61A9174B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4E7DD4-3959-AFC1-0F0F-BCE8D4D8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F746B-5189-4790-B306-C0E1E058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23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FF7AD6-6EB6-69DC-DC4E-0D975197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FFA294-EB04-2D6B-8F93-1096D7EB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3E5BF-0988-C48B-5695-06465FAA5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AD5D5-85AF-4B50-BF6E-32EC64559CE4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5DEE5-B11C-2B80-F5F4-47851B2AB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1C3B86-C269-167B-24A9-CEEE89ED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4D231-F883-4037-8FCC-21C81ED7EA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6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Beauty%20Parlor.pptx#4. 3" TargetMode="External"/><Relationship Id="rId5" Type="http://schemas.openxmlformats.org/officeDocument/2006/relationships/hyperlink" Target="Beauty%20Parlor.pptx#3. 2" TargetMode="External"/><Relationship Id="rId4" Type="http://schemas.openxmlformats.org/officeDocument/2006/relationships/hyperlink" Target="Beauty%20Parlor.pptx#2. Presentaci&#243;n de PowerPoi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687882D-5B77-66C5-F902-1249D5F2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7846" y="1972441"/>
            <a:ext cx="13177604" cy="65888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D87C94-A7E9-D395-D698-EAAFB8CD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24" y="311614"/>
            <a:ext cx="1328952" cy="99729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2EA7111-6711-A328-D6CC-2A1D53897BE3}"/>
              </a:ext>
            </a:extLst>
          </p:cNvPr>
          <p:cNvSpPr/>
          <p:nvPr/>
        </p:nvSpPr>
        <p:spPr>
          <a:xfrm>
            <a:off x="-329784" y="1473796"/>
            <a:ext cx="12981482" cy="997290"/>
          </a:xfrm>
          <a:prstGeom prst="rect">
            <a:avLst/>
          </a:prstGeom>
          <a:solidFill>
            <a:srgbClr val="30CFBA"/>
          </a:solidFill>
          <a:ln>
            <a:solidFill>
              <a:srgbClr val="30CF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hlinkClick r:id="rId4" action="ppaction://hlinkpres?slideindex=2&amp;slidetitle=Presentación de PowerPoint"/>
            <a:extLst>
              <a:ext uri="{FF2B5EF4-FFF2-40B4-BE49-F238E27FC236}">
                <a16:creationId xmlns:a16="http://schemas.microsoft.com/office/drawing/2014/main" id="{56F674CB-E605-64C7-C447-855EA91A6F98}"/>
              </a:ext>
            </a:extLst>
          </p:cNvPr>
          <p:cNvSpPr txBox="1"/>
          <p:nvPr/>
        </p:nvSpPr>
        <p:spPr>
          <a:xfrm>
            <a:off x="1285405" y="1787775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113045"/>
                </a:solidFill>
              </a:rPr>
              <a:t>About us</a:t>
            </a:r>
            <a:endParaRPr lang="es-ES" dirty="0">
              <a:solidFill>
                <a:srgbClr val="113045"/>
              </a:solidFill>
            </a:endParaRPr>
          </a:p>
        </p:txBody>
      </p:sp>
      <p:sp>
        <p:nvSpPr>
          <p:cNvPr id="9" name="CuadroTexto 8">
            <a:hlinkClick r:id="rId5" action="ppaction://hlinkpres?slideindex=3&amp;slidetitle=2"/>
            <a:extLst>
              <a:ext uri="{FF2B5EF4-FFF2-40B4-BE49-F238E27FC236}">
                <a16:creationId xmlns:a16="http://schemas.microsoft.com/office/drawing/2014/main" id="{DD6578B1-95FF-43AD-6717-927315E616F8}"/>
              </a:ext>
            </a:extLst>
          </p:cNvPr>
          <p:cNvSpPr txBox="1"/>
          <p:nvPr/>
        </p:nvSpPr>
        <p:spPr>
          <a:xfrm>
            <a:off x="5508884" y="1787775"/>
            <a:ext cx="130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113045"/>
                </a:solidFill>
              </a:rPr>
              <a:t>M</a:t>
            </a:r>
            <a:r>
              <a:rPr lang="es-ES" dirty="0">
                <a:solidFill>
                  <a:srgbClr val="113045"/>
                </a:solidFill>
              </a:rPr>
              <a:t>anicure</a:t>
            </a:r>
          </a:p>
        </p:txBody>
      </p:sp>
      <p:sp>
        <p:nvSpPr>
          <p:cNvPr id="11" name="CuadroTexto 10">
            <a:hlinkClick r:id="rId6" action="ppaction://hlinkpres?slideindex=4&amp;slidetitle=3"/>
            <a:extLst>
              <a:ext uri="{FF2B5EF4-FFF2-40B4-BE49-F238E27FC236}">
                <a16:creationId xmlns:a16="http://schemas.microsoft.com/office/drawing/2014/main" id="{F56688E0-A595-2A50-B061-C0612FF4C6CE}"/>
              </a:ext>
            </a:extLst>
          </p:cNvPr>
          <p:cNvSpPr txBox="1"/>
          <p:nvPr/>
        </p:nvSpPr>
        <p:spPr>
          <a:xfrm>
            <a:off x="9732363" y="1766524"/>
            <a:ext cx="129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>
                <a:solidFill>
                  <a:srgbClr val="113045"/>
                </a:solidFill>
              </a:rPr>
              <a:t>Haircuts</a:t>
            </a:r>
            <a:endParaRPr lang="es-CO" dirty="0">
              <a:solidFill>
                <a:srgbClr val="113045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6FC88A-6A88-67EC-F38A-D9528EA50CDE}"/>
              </a:ext>
            </a:extLst>
          </p:cNvPr>
          <p:cNvSpPr txBox="1"/>
          <p:nvPr/>
        </p:nvSpPr>
        <p:spPr>
          <a:xfrm>
            <a:off x="394471" y="4912899"/>
            <a:ext cx="5114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dirty="0">
                <a:solidFill>
                  <a:srgbClr val="30CFBA"/>
                </a:solidFill>
              </a:rPr>
              <a:t>The best Beauty Parlor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8A23FC3-4701-5736-F63A-79194F5AEF4F}"/>
              </a:ext>
            </a:extLst>
          </p:cNvPr>
          <p:cNvSpPr txBox="1"/>
          <p:nvPr/>
        </p:nvSpPr>
        <p:spPr>
          <a:xfrm>
            <a:off x="394471" y="5574618"/>
            <a:ext cx="391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>
                <a:solidFill>
                  <a:srgbClr val="147D6F"/>
                </a:solidFill>
              </a:rPr>
              <a:t>Are you ready to come here?</a:t>
            </a:r>
          </a:p>
        </p:txBody>
      </p:sp>
    </p:spTree>
    <p:extLst>
      <p:ext uri="{BB962C8B-B14F-4D97-AF65-F5344CB8AC3E}">
        <p14:creationId xmlns:p14="http://schemas.microsoft.com/office/powerpoint/2010/main" val="3896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CE8B905-4A1D-2ED9-9C32-ED4DB2931344}"/>
              </a:ext>
            </a:extLst>
          </p:cNvPr>
          <p:cNvSpPr txBox="1"/>
          <p:nvPr/>
        </p:nvSpPr>
        <p:spPr>
          <a:xfrm>
            <a:off x="4877782" y="599606"/>
            <a:ext cx="2436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Who are we?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0774AE-0F57-6116-2F1E-A0CAC403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03" y="1613113"/>
            <a:ext cx="4086379" cy="408637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B2593BC-5F8C-CB9D-6E76-A2450F028894}"/>
              </a:ext>
            </a:extLst>
          </p:cNvPr>
          <p:cNvSpPr txBox="1"/>
          <p:nvPr/>
        </p:nvSpPr>
        <p:spPr>
          <a:xfrm>
            <a:off x="5527005" y="1840422"/>
            <a:ext cx="601478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Welcome to Blossom Beauty Studio a place where beauty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meets relaxation!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At our beauty parlor, we specialize in enhancing your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natural beauty with expert hair styling, luxurious facials,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flawless manicures, and rejuvenating skincare treatments.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Our professional team is dedicated to providing a personalized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experience in a warm and elegant atmosphere. </a:t>
            </a:r>
          </a:p>
          <a:p>
            <a:pPr algn="just"/>
            <a:endParaRPr lang="en-US" sz="1600" dirty="0">
              <a:solidFill>
                <a:srgbClr val="000000"/>
              </a:solidFill>
              <a:latin typeface="Nunito" pitchFamily="2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Whether you’re looking for a fresh new look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or a moment of self-care, we’re here to make you feel confident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and radiant.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Indulge in beauty, relax in luxury visit us today!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401240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60C15FD-0B9A-0EAE-4DD5-66D991C545C3}"/>
              </a:ext>
            </a:extLst>
          </p:cNvPr>
          <p:cNvSpPr txBox="1"/>
          <p:nvPr/>
        </p:nvSpPr>
        <p:spPr>
          <a:xfrm>
            <a:off x="2434100" y="681037"/>
            <a:ext cx="7323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Manicure – Beauty at Your Fingertips! 💅</a:t>
            </a:r>
            <a:endParaRPr lang="es-CO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730AE5-7688-DF02-2CE6-390A5F85EDBF}"/>
              </a:ext>
            </a:extLst>
          </p:cNvPr>
          <p:cNvSpPr txBox="1"/>
          <p:nvPr/>
        </p:nvSpPr>
        <p:spPr>
          <a:xfrm>
            <a:off x="901726" y="2437234"/>
            <a:ext cx="59436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Blossom Beauty Studio, we believe that well-groomed hands </a:t>
            </a:r>
          </a:p>
          <a:p>
            <a:r>
              <a:rPr lang="en-US" sz="1600" dirty="0"/>
              <a:t>make a lasting impression.</a:t>
            </a:r>
          </a:p>
          <a:p>
            <a:endParaRPr lang="en-US" sz="1600" dirty="0"/>
          </a:p>
          <a:p>
            <a:r>
              <a:rPr lang="en-US" sz="1600" dirty="0"/>
              <a:t>Our expert manicurists provide precise nail shaping, cuticle care, </a:t>
            </a:r>
          </a:p>
          <a:p>
            <a:r>
              <a:rPr lang="en-US" sz="1600" dirty="0"/>
              <a:t>and stunning polish finishes to match your style. </a:t>
            </a:r>
          </a:p>
          <a:p>
            <a:endParaRPr lang="en-US" sz="1600" dirty="0"/>
          </a:p>
          <a:p>
            <a:r>
              <a:rPr lang="en-US" sz="1600" dirty="0"/>
              <a:t>Whether you prefer a classic, gel, or intricate nail art design, </a:t>
            </a:r>
          </a:p>
          <a:p>
            <a:r>
              <a:rPr lang="en-US" sz="1600" dirty="0"/>
              <a:t>we ensure a flawless and long-lasting result.</a:t>
            </a:r>
          </a:p>
          <a:p>
            <a:endParaRPr lang="en-US" sz="1600" dirty="0"/>
          </a:p>
          <a:p>
            <a:r>
              <a:rPr lang="en-US" sz="1600" dirty="0"/>
              <a:t>✨ </a:t>
            </a:r>
            <a:r>
              <a:rPr lang="en-US" sz="1600" b="1" dirty="0"/>
              <a:t>Because beautiful nails are always in style!</a:t>
            </a:r>
            <a:r>
              <a:rPr lang="en-US" sz="1600" dirty="0"/>
              <a:t> Book </a:t>
            </a:r>
          </a:p>
          <a:p>
            <a:r>
              <a:rPr lang="en-US" sz="1600" dirty="0"/>
              <a:t>your manicure today!</a:t>
            </a:r>
          </a:p>
          <a:p>
            <a:pPr algn="just"/>
            <a:endParaRPr lang="es-CO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F794D39-27E2-C622-DD79-07C2CB5A629F}"/>
              </a:ext>
            </a:extLst>
          </p:cNvPr>
          <p:cNvSpPr>
            <a:spLocks/>
          </p:cNvSpPr>
          <p:nvPr/>
        </p:nvSpPr>
        <p:spPr>
          <a:xfrm>
            <a:off x="7527743" y="1976524"/>
            <a:ext cx="3762531" cy="350769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67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05963BE-3EFC-9E24-6F81-08B752E56606}"/>
              </a:ext>
            </a:extLst>
          </p:cNvPr>
          <p:cNvSpPr txBox="1"/>
          <p:nvPr/>
        </p:nvSpPr>
        <p:spPr>
          <a:xfrm>
            <a:off x="2620529" y="651057"/>
            <a:ext cx="6950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Haircuts That Define Your Style! ✂️✨</a:t>
            </a:r>
            <a:endParaRPr lang="es-CO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09BB06-0AB3-1A27-3A1D-64BFD92A0AD0}"/>
              </a:ext>
            </a:extLst>
          </p:cNvPr>
          <p:cNvSpPr txBox="1"/>
          <p:nvPr/>
        </p:nvSpPr>
        <p:spPr>
          <a:xfrm>
            <a:off x="1036637" y="2257352"/>
            <a:ext cx="5998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At Blossom Beauty Studio, we believe a great haircut is </a:t>
            </a:r>
          </a:p>
          <a:p>
            <a:r>
              <a:rPr lang="en-US" sz="1600" dirty="0"/>
              <a:t>more than just a trim – it's a statement! </a:t>
            </a:r>
          </a:p>
          <a:p>
            <a:endParaRPr lang="en-US" sz="1600" dirty="0"/>
          </a:p>
          <a:p>
            <a:r>
              <a:rPr lang="en-US" sz="1600" dirty="0"/>
              <a:t>Whether you're looking for a fresh new look, a sleek professional </a:t>
            </a:r>
          </a:p>
          <a:p>
            <a:r>
              <a:rPr lang="en-US" sz="1600" dirty="0"/>
              <a:t>style, or a bold transformation, our expert stylists are here to bring </a:t>
            </a:r>
          </a:p>
          <a:p>
            <a:r>
              <a:rPr lang="en-US" sz="1600" dirty="0"/>
              <a:t>your vision to life. </a:t>
            </a:r>
          </a:p>
          <a:p>
            <a:endParaRPr lang="en-US" sz="1600" dirty="0"/>
          </a:p>
          <a:p>
            <a:r>
              <a:rPr lang="en-US" sz="1600" dirty="0"/>
              <a:t>Using the latest techniques and high-quality products, we ensure </a:t>
            </a:r>
          </a:p>
          <a:p>
            <a:r>
              <a:rPr lang="en-US" sz="1600" dirty="0"/>
              <a:t>precision, style, and confidence in every cut.</a:t>
            </a:r>
          </a:p>
          <a:p>
            <a:endParaRPr lang="en-US" sz="1600" dirty="0"/>
          </a:p>
          <a:p>
            <a:r>
              <a:rPr lang="en-US" sz="1600" dirty="0"/>
              <a:t>💇‍♀️ </a:t>
            </a:r>
            <a:r>
              <a:rPr lang="en-US" sz="1600" b="1" dirty="0"/>
              <a:t>Look fresh, feel confident – book your haircut today!</a:t>
            </a:r>
            <a:endParaRPr lang="en-US" sz="1600" dirty="0"/>
          </a:p>
          <a:p>
            <a:pPr algn="just"/>
            <a:endParaRPr lang="es-CO" sz="1600" dirty="0"/>
          </a:p>
        </p:txBody>
      </p:sp>
      <p:sp>
        <p:nvSpPr>
          <p:cNvPr id="8" name="Cuerda 7">
            <a:extLst>
              <a:ext uri="{FF2B5EF4-FFF2-40B4-BE49-F238E27FC236}">
                <a16:creationId xmlns:a16="http://schemas.microsoft.com/office/drawing/2014/main" id="{27EC43C5-EE95-1E2F-05C9-2F4609D02FDD}"/>
              </a:ext>
            </a:extLst>
          </p:cNvPr>
          <p:cNvSpPr/>
          <p:nvPr/>
        </p:nvSpPr>
        <p:spPr>
          <a:xfrm rot="174719">
            <a:off x="7789066" y="1966859"/>
            <a:ext cx="3564807" cy="3627974"/>
          </a:xfrm>
          <a:prstGeom prst="chord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675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286</Words>
  <Application>Microsoft Office PowerPoint</Application>
  <PresentationFormat>Panorámica</PresentationFormat>
  <Paragraphs>40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Nunito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Hernandez</dc:creator>
  <cp:lastModifiedBy>Daniel Hernandez</cp:lastModifiedBy>
  <cp:revision>3</cp:revision>
  <dcterms:created xsi:type="dcterms:W3CDTF">2025-02-19T20:46:51Z</dcterms:created>
  <dcterms:modified xsi:type="dcterms:W3CDTF">2025-02-19T22:52:44Z</dcterms:modified>
</cp:coreProperties>
</file>