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3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2" r:id="rId3"/>
    <p:sldId id="264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1" r:id="rId12"/>
    <p:sldId id="270" r:id="rId13"/>
    <p:sldId id="26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4"/>
  </p:normalViewPr>
  <p:slideViewPr>
    <p:cSldViewPr snapToGrid="0" snapToObjects="1">
      <p:cViewPr>
        <p:scale>
          <a:sx n="92" d="100"/>
          <a:sy n="92" d="100"/>
        </p:scale>
        <p:origin x="7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D35D05-24A5-FC46-AD18-D71F613118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C96C9-1750-9D4C-A3AC-48BB2014A5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D09AE-3C3B-624A-A63B-3495F3389373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54257-C778-E74E-90BA-F6950D81E8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BE3CC-2317-2646-8BF9-25284A7818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B494-45CF-0B4B-9450-08890323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045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8257E-847F-F144-AD3D-B22D0CC3AEDE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6F30E-4139-6949-92DC-26F97AB0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0773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B693-A9ED-E841-851B-A65CF5E5A65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D200-8E18-AE4B-B0D5-8D40C052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3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B693-A9ED-E841-851B-A65CF5E5A65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D200-8E18-AE4B-B0D5-8D40C052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2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B693-A9ED-E841-851B-A65CF5E5A65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D200-8E18-AE4B-B0D5-8D40C052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2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B693-A9ED-E841-851B-A65CF5E5A65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D200-8E18-AE4B-B0D5-8D40C052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84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B693-A9ED-E841-851B-A65CF5E5A65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D200-8E18-AE4B-B0D5-8D40C052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91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B693-A9ED-E841-851B-A65CF5E5A65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D200-8E18-AE4B-B0D5-8D40C052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B693-A9ED-E841-851B-A65CF5E5A65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D200-8E18-AE4B-B0D5-8D40C052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B693-A9ED-E841-851B-A65CF5E5A65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D200-8E18-AE4B-B0D5-8D40C052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B693-A9ED-E841-851B-A65CF5E5A65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D200-8E18-AE4B-B0D5-8D40C052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B693-A9ED-E841-851B-A65CF5E5A65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D200-8E18-AE4B-B0D5-8D40C052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B693-A9ED-E841-851B-A65CF5E5A65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D200-8E18-AE4B-B0D5-8D40C052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9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B693-A9ED-E841-851B-A65CF5E5A65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D200-8E18-AE4B-B0D5-8D40C052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B693-A9ED-E841-851B-A65CF5E5A65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D200-8E18-AE4B-B0D5-8D40C052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8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0D2B693-A9ED-E841-851B-A65CF5E5A65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F66D200-8E18-AE4B-B0D5-8D40C052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6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0D2B693-A9ED-E841-851B-A65CF5E5A65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F66D200-8E18-AE4B-B0D5-8D40C052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bbix.com/documentation/3.4/manual/api/reference/host" TargetMode="External"/><Relationship Id="rId2" Type="http://schemas.openxmlformats.org/officeDocument/2006/relationships/hyperlink" Target="https://www.zabbix.com/documentation/3.4/manual/api/reference/hostgrou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zabbix.com/documentation/3.4/manual/api/reference/trigger" TargetMode="External"/><Relationship Id="rId4" Type="http://schemas.openxmlformats.org/officeDocument/2006/relationships/hyperlink" Target="https://www.zabbix.com/documentation/3.4/manual/api/reference/ite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uiz.sales@servicemonit.com.br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lsa1es/" TargetMode="External"/><Relationship Id="rId4" Type="http://schemas.openxmlformats.org/officeDocument/2006/relationships/hyperlink" Target="https://github.com/lsa1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E449BD-F715-A143-8A3F-5D21B187B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0902"/>
            <a:ext cx="12160869" cy="68470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0BF91A-20DE-204D-A822-FF4EA9CCE612}"/>
              </a:ext>
            </a:extLst>
          </p:cNvPr>
          <p:cNvSpPr txBox="1"/>
          <p:nvPr/>
        </p:nvSpPr>
        <p:spPr>
          <a:xfrm>
            <a:off x="966566" y="914603"/>
            <a:ext cx="10227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FFC000"/>
                </a:solidFill>
              </a:rPr>
              <a:t>Primeiros</a:t>
            </a:r>
            <a:r>
              <a:rPr lang="en-US" sz="4800" dirty="0">
                <a:solidFill>
                  <a:srgbClr val="FFC000"/>
                </a:solidFill>
              </a:rPr>
              <a:t> </a:t>
            </a:r>
            <a:r>
              <a:rPr lang="en-US" sz="4800" dirty="0" err="1">
                <a:solidFill>
                  <a:srgbClr val="FFC000"/>
                </a:solidFill>
              </a:rPr>
              <a:t>Passos</a:t>
            </a:r>
            <a:r>
              <a:rPr lang="en-US" sz="4800" dirty="0">
                <a:solidFill>
                  <a:srgbClr val="FFC000"/>
                </a:solidFill>
              </a:rPr>
              <a:t> </a:t>
            </a:r>
            <a:r>
              <a:rPr lang="en-US" sz="4800" dirty="0" err="1">
                <a:solidFill>
                  <a:srgbClr val="FFC000"/>
                </a:solidFill>
              </a:rPr>
              <a:t>na</a:t>
            </a:r>
            <a:r>
              <a:rPr lang="en-US" sz="4800" dirty="0">
                <a:solidFill>
                  <a:srgbClr val="FFC000"/>
                </a:solidFill>
              </a:rPr>
              <a:t> API </a:t>
            </a:r>
          </a:p>
          <a:p>
            <a:pPr algn="ctr"/>
            <a:r>
              <a:rPr lang="en-US" sz="4800" dirty="0">
                <a:solidFill>
                  <a:srgbClr val="FFC000"/>
                </a:solidFill>
              </a:rPr>
              <a:t>do Zabbix com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A639C4-F8B1-C346-BD90-011C2647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3" y="5632559"/>
            <a:ext cx="2247900" cy="82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1987E0-81A7-624F-89C7-0ABA36A3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630" y="5554733"/>
            <a:ext cx="3210983" cy="903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B80061-945E-E548-A1B3-7BE448DCE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215" y="4957624"/>
            <a:ext cx="3435179" cy="242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14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5A58-663B-C948-8C48-7645525E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-&gt; </a:t>
            </a:r>
            <a:r>
              <a:rPr lang="en-US" dirty="0" err="1"/>
              <a:t>Nome,Severidade</a:t>
            </a:r>
            <a:r>
              <a:rPr lang="en-US" dirty="0"/>
              <a:t>, Status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3D6D9E-B86A-B243-B147-B6F8D01B5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05627"/>
            <a:ext cx="12192000" cy="4552373"/>
          </a:xfrm>
        </p:spPr>
      </p:pic>
    </p:spTree>
    <p:extLst>
      <p:ext uri="{BB962C8B-B14F-4D97-AF65-F5344CB8AC3E}">
        <p14:creationId xmlns:p14="http://schemas.microsoft.com/office/powerpoint/2010/main" val="297084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5A58-663B-C948-8C48-7645525E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</a:t>
            </a:r>
            <a:r>
              <a:rPr lang="en-US" dirty="0" err="1"/>
              <a:t>Geral</a:t>
            </a:r>
            <a:r>
              <a:rPr lang="en-US" dirty="0"/>
              <a:t>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01323C-0385-4347-AC52-3C41EB42C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19482"/>
            <a:ext cx="12192000" cy="4538518"/>
          </a:xfrm>
        </p:spPr>
      </p:pic>
    </p:spTree>
    <p:extLst>
      <p:ext uri="{BB962C8B-B14F-4D97-AF65-F5344CB8AC3E}">
        <p14:creationId xmlns:p14="http://schemas.microsoft.com/office/powerpoint/2010/main" val="26507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5A58-663B-C948-8C48-7645525E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Metodos</a:t>
            </a:r>
            <a:r>
              <a:rPr lang="en-US" dirty="0"/>
              <a:t> </a:t>
            </a:r>
            <a:r>
              <a:rPr lang="en-US" dirty="0" err="1"/>
              <a:t>Usados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E312DFC-7425-0F42-83B9-64ED18D02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289188"/>
              </p:ext>
            </p:extLst>
          </p:nvPr>
        </p:nvGraphicFramePr>
        <p:xfrm>
          <a:off x="0" y="2701636"/>
          <a:ext cx="12192000" cy="415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829443359"/>
                    </a:ext>
                  </a:extLst>
                </a:gridCol>
              </a:tblGrid>
              <a:tr h="744075">
                <a:tc>
                  <a:txBody>
                    <a:bodyPr/>
                    <a:lstStyle/>
                    <a:p>
                      <a:r>
                        <a:rPr lang="en-US" dirty="0" err="1"/>
                        <a:t>Metodos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001232"/>
                  </a:ext>
                </a:extLst>
              </a:tr>
              <a:tr h="6824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52740"/>
                  </a:ext>
                </a:extLst>
              </a:tr>
              <a:tr h="682458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https://www.zabbix.com/documentation/3.4/manual/api/reference/hostgroup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393527"/>
                  </a:ext>
                </a:extLst>
              </a:tr>
              <a:tr h="682458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https://www.zabbix.com/documentation/3.4/manual/api/reference/host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54011"/>
                  </a:ext>
                </a:extLst>
              </a:tr>
              <a:tr h="682458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https://www.zabbix.com/documentation/3.4/manual/api/reference/item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98496"/>
                  </a:ext>
                </a:extLst>
              </a:tr>
              <a:tr h="682458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https://www.zabbix.com/documentation/3.4/manual/api/reference/trigger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776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66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3AA4AA-42E0-FA44-A7E2-B4D9B504F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4531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AD56A8-63F3-7B4F-8C53-EAEAB252F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0" cy="6858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FB406-144C-F242-89A8-3194AA710EB0}"/>
              </a:ext>
            </a:extLst>
          </p:cNvPr>
          <p:cNvSpPr txBox="1"/>
          <p:nvPr/>
        </p:nvSpPr>
        <p:spPr>
          <a:xfrm>
            <a:off x="0" y="0"/>
            <a:ext cx="799737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C000"/>
                </a:solidFill>
              </a:rPr>
              <a:t>Luiz Sales </a:t>
            </a:r>
          </a:p>
          <a:p>
            <a:pPr algn="ctr"/>
            <a:r>
              <a:rPr lang="en-US" sz="2400" b="1" dirty="0">
                <a:solidFill>
                  <a:srgbClr val="FFC000"/>
                </a:solidFill>
              </a:rPr>
              <a:t>Managing Partner at </a:t>
            </a:r>
            <a:r>
              <a:rPr lang="en-US" sz="2400" b="1" dirty="0" err="1">
                <a:solidFill>
                  <a:srgbClr val="FFC000"/>
                </a:solidFill>
              </a:rPr>
              <a:t>ServiceMonit</a:t>
            </a:r>
            <a:endParaRPr lang="en-US" sz="2400" b="1" dirty="0">
              <a:solidFill>
                <a:srgbClr val="FFC000"/>
              </a:solidFill>
            </a:endParaRPr>
          </a:p>
          <a:p>
            <a:pPr algn="ctr"/>
            <a:r>
              <a:rPr lang="en-US" sz="2400" b="1" dirty="0">
                <a:solidFill>
                  <a:srgbClr val="FFC000"/>
                </a:solidFill>
              </a:rPr>
              <a:t>Specialist and Professional Zabbix</a:t>
            </a:r>
          </a:p>
          <a:p>
            <a:pPr algn="ctr"/>
            <a:endParaRPr lang="en-US" sz="2400" b="1" dirty="0"/>
          </a:p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hlinkClick r:id="rId3"/>
              </a:rPr>
              <a:t>luiz.sales@servicemonit.com.br</a:t>
            </a:r>
            <a:r>
              <a:rPr lang="en-US" sz="2400" dirty="0"/>
              <a:t> 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endParaRPr lang="en-US" sz="2400" dirty="0"/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hlinkClick r:id="rId4"/>
              </a:rPr>
              <a:t>https://github.com/lsa1es/</a:t>
            </a:r>
            <a:endParaRPr lang="en-US" sz="2400" dirty="0"/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hlinkClick r:id="rId5"/>
              </a:rPr>
              <a:t>https://www.linkedin.com/in/lsa1es/</a:t>
            </a:r>
            <a:endParaRPr lang="en-US" sz="2400" dirty="0"/>
          </a:p>
          <a:p>
            <a:pPr algn="ctr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3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098BF8-23E9-594E-8C99-B63CC1BC7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72668-85D7-6846-B8E0-FAB60D74E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2558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B2426E-365E-1E41-8FAE-489AF4CDA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30317"/>
            <a:ext cx="12192000" cy="4427683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B191A9-F7DC-964B-84BF-666824DF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 err="1"/>
              <a:t>Grupos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5439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6E3CE7-4D88-ED48-88CE-9FA73F59C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16438"/>
            <a:ext cx="12192000" cy="444156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F5F1A66-8004-CA45-B556-0FFEF645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Hosts:</a:t>
            </a:r>
          </a:p>
        </p:txBody>
      </p:sp>
    </p:spTree>
    <p:extLst>
      <p:ext uri="{BB962C8B-B14F-4D97-AF65-F5344CB8AC3E}">
        <p14:creationId xmlns:p14="http://schemas.microsoft.com/office/powerpoint/2010/main" val="400735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5A58-663B-C948-8C48-7645525E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Hosts -&gt; IP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12ECD9-0160-3A4D-847A-DF386EF99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41418"/>
            <a:ext cx="12192000" cy="4516582"/>
          </a:xfrm>
        </p:spPr>
      </p:pic>
    </p:spTree>
    <p:extLst>
      <p:ext uri="{BB962C8B-B14F-4D97-AF65-F5344CB8AC3E}">
        <p14:creationId xmlns:p14="http://schemas.microsoft.com/office/powerpoint/2010/main" val="185116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5A58-663B-C948-8C48-7645525E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EFBB7A-01A2-454F-B6BA-D53836B99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77919"/>
            <a:ext cx="12192000" cy="4580081"/>
          </a:xfrm>
        </p:spPr>
      </p:pic>
    </p:spTree>
    <p:extLst>
      <p:ext uri="{BB962C8B-B14F-4D97-AF65-F5344CB8AC3E}">
        <p14:creationId xmlns:p14="http://schemas.microsoft.com/office/powerpoint/2010/main" val="416842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5A58-663B-C948-8C48-7645525E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-&gt; Name, Key_, </a:t>
            </a:r>
            <a:r>
              <a:rPr lang="en-US" dirty="0" err="1"/>
              <a:t>LastValue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7E6C27-7869-6C41-ABB5-C78805896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91773"/>
            <a:ext cx="12192000" cy="4566227"/>
          </a:xfrm>
        </p:spPr>
      </p:pic>
    </p:spTree>
    <p:extLst>
      <p:ext uri="{BB962C8B-B14F-4D97-AF65-F5344CB8AC3E}">
        <p14:creationId xmlns:p14="http://schemas.microsoft.com/office/powerpoint/2010/main" val="215716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5A58-663B-C948-8C48-7645525E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D5DFA3-B2EE-F34B-895C-10948E27F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50209"/>
            <a:ext cx="12192000" cy="4607791"/>
          </a:xfrm>
        </p:spPr>
      </p:pic>
    </p:spTree>
    <p:extLst>
      <p:ext uri="{BB962C8B-B14F-4D97-AF65-F5344CB8AC3E}">
        <p14:creationId xmlns:p14="http://schemas.microsoft.com/office/powerpoint/2010/main" val="2214223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{3DD2BBFC-BABA-0D48-9B4D-01E91B06CC26}tf10001121</Template>
  <TotalTime>2161</TotalTime>
  <Words>154</Words>
  <Application>Microsoft Macintosh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Quotable</vt:lpstr>
      <vt:lpstr>PowerPoint Presentation</vt:lpstr>
      <vt:lpstr>PowerPoint Presentation</vt:lpstr>
      <vt:lpstr>PowerPoint Presentation</vt:lpstr>
      <vt:lpstr>Grupos:</vt:lpstr>
      <vt:lpstr>Hosts:</vt:lpstr>
      <vt:lpstr>Hosts -&gt; IP</vt:lpstr>
      <vt:lpstr>Items:</vt:lpstr>
      <vt:lpstr>Items -&gt; Name, Key_, LastValue</vt:lpstr>
      <vt:lpstr>Triggers:</vt:lpstr>
      <vt:lpstr>Triggers -&gt; Nome,Severidade, Status</vt:lpstr>
      <vt:lpstr>Report Geral:</vt:lpstr>
      <vt:lpstr>Metodos Usados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Sales | Servicedesk Brasil</dc:creator>
  <cp:lastModifiedBy>Luiz Sales | Servicedesk Brasil</cp:lastModifiedBy>
  <cp:revision>17</cp:revision>
  <dcterms:created xsi:type="dcterms:W3CDTF">2018-05-16T03:24:39Z</dcterms:created>
  <dcterms:modified xsi:type="dcterms:W3CDTF">2018-05-19T04:57:41Z</dcterms:modified>
</cp:coreProperties>
</file>