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Defender_black_vs_Controller_white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counterfactual_base Winner: N.A.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