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Lefty_black_vs_Controller_white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example_game_number_3 Winner: Lefty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