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othello_results/base_game__Corner_Bot_black_vs_Cleric_white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cf_base Winner: N.A.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