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othello_results/baseline_games__Corner_Bot_black_vs_Cleric_white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baseline_games_81 Winner: Tie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62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