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othello_results/cf_games__Corner_Bot_black_vs_Cleric_white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cf_games_11 Winner: Cleric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