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slide" Target="slides/slide46.xml"/><Relationship Id="rId53" Type="http://schemas.openxmlformats.org/officeDocument/2006/relationships/slide" Target="slides/slide47.xml"/><Relationship Id="rId54" Type="http://schemas.openxmlformats.org/officeDocument/2006/relationships/slide" Target="slides/slide48.xml"/><Relationship Id="rId55" Type="http://schemas.openxmlformats.org/officeDocument/2006/relationships/slide" Target="slides/slide49.xml"/><Relationship Id="rId56" Type="http://schemas.openxmlformats.org/officeDocument/2006/relationships/slide" Target="slides/slide50.xml"/><Relationship Id="rId57" Type="http://schemas.openxmlformats.org/officeDocument/2006/relationships/slide" Target="slides/slide51.xml"/><Relationship Id="rId58" Type="http://schemas.openxmlformats.org/officeDocument/2006/relationships/slide" Target="slides/slide52.xml"/><Relationship Id="rId59" Type="http://schemas.openxmlformats.org/officeDocument/2006/relationships/slide" Target="slides/slide53.xml"/><Relationship Id="rId60" Type="http://schemas.openxmlformats.org/officeDocument/2006/relationships/slide" Target="slides/slide54.xml"/><Relationship Id="rId61" Type="http://schemas.openxmlformats.org/officeDocument/2006/relationships/slide" Target="slides/slide55.xml"/><Relationship Id="rId62" Type="http://schemas.openxmlformats.org/officeDocument/2006/relationships/slide" Target="slides/slide56.xml"/><Relationship Id="rId63" Type="http://schemas.openxmlformats.org/officeDocument/2006/relationships/slide" Target="slides/slide57.xml"/><Relationship Id="rId64" Type="http://schemas.openxmlformats.org/officeDocument/2006/relationships/slide" Target="slides/slide58.xml"/><Relationship Id="rId65" Type="http://schemas.openxmlformats.org/officeDocument/2006/relationships/slide" Target="slides/slide59.xml"/><Relationship Id="rId66" Type="http://schemas.openxmlformats.org/officeDocument/2006/relationships/slide" Target="slides/slide60.xml"/><Relationship Id="rId67" Type="http://schemas.openxmlformats.org/officeDocument/2006/relationships/slide" Target="slides/slide61.xml"/><Relationship Id="rId68" Type="http://schemas.openxmlformats.org/officeDocument/2006/relationships/slide" Target="slides/slide62.xml"/><Relationship Id="rId69" Type="http://schemas.openxmlformats.org/officeDocument/2006/relationships/slide" Target="slides/slide63.xml"/><Relationship Id="rId70" Type="http://schemas.openxmlformats.org/officeDocument/2006/relationships/slide" Target="slides/slide64.xml"/><Relationship Id="rId71" Type="http://schemas.openxmlformats.org/officeDocument/2006/relationships/slide" Target="slides/slide6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pn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pn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pn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pn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4.pn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5.pn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6.pn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7.pn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8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9.png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0.png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1.png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2.png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3.png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4.png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5.png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6.png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7.png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8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9.png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0.png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1.png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2.png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3.png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4.png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5.png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6.png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7.png"/></Relationships>
</file>

<file path=ppt/slides/_rels/slide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8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9.png"/></Relationships>
</file>

<file path=ppt/slides/_rels/slide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0.png"/></Relationships>
</file>

<file path=ppt/slides/_rels/slide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1.png"/></Relationships>
</file>

<file path=ppt/slides/_rels/slide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2.png"/></Relationships>
</file>

<file path=ppt/slides/_rels/slide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3.png"/></Relationships>
</file>

<file path=ppt/slides/_rels/slide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4.png"/></Relationships>
</file>

<file path=ppt/slides/_rels/slide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5.png"/></Relationships>
</file>

<file path=ppt/slides/_rels/slide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6.png"/></Relationships>
</file>

<file path=ppt/slides/_rels/slide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7.png"/></Relationships>
</file>

<file path=ppt/slides/_rels/slide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8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8.png"/></Relationships>
</file>

<file path=ppt/slides/_rels/slide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9.png"/></Relationships>
</file>

<file path=ppt/slides/_rels/slide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9.png"/></Relationships>
</file>

<file path=ppt/slides/_rels/slide6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0.png"/></Relationships>
</file>

<file path=ppt/slides/_rels/slide6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png"/></Relationships>
</file>

<file path=ppt/slides/_rels/slide6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othello_results/cf_games__Corner_Bot_black_vs_Cleric_white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cf_games_53 Winner: Corner_Bot Black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8 player: White move: 63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9 player: Black move: 36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10 player: White move: 75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11 player: Black move: 64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12 player: White move: 68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13 player: Black move: 77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14 player: White move: 88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15 player: Black move: 72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16 player: White move: 26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17 player: Black move: 57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0 player: None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18 player: White move: 81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19 player: Black move: 74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20 player: White move: 58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21 player: Black move: 48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22 player: White move: 38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23 player: Black move: 52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24 player: White move: 62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25 player: Black move: 82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26 player: White move: 86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27 player: Black move: 85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 player: Black move: 65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28 player: White move: 83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29 player: Black move: 53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30 player: White move: 84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31 player: Black move: 34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32 player: White move: 33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33 player: Black move: 16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34 player: White move: 43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35 player: Black move: 32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36 player: White move: 23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37 player: Black move: 42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 player: White move: 66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38 player: White move: 24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39 player: Black move: 73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40 player: White move: 35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41 player: Black move: 78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42 player: White move: 37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43 player: Black move: 47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44 player: White move: 31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45 player: Black move: 25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46 player: White move: 14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47 player: Black move: 13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 player: Black move: 67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48 player: White move: 12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49 player: Black move: 15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50 player: White move: 17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51 player: Black move: 51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52 player: White move: 41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53 player: Black move: 21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54 player: White move: 22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55 player: Black move: 11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56 player: White move: 61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57 player: Black move: 18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 player: White move: 46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58 player: White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59 player: Black move: 71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60 player: White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61 player: Black move: 28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62 player: White move: 27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63 player: Black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 player: Black move: 56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 player: White move: 76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7 player: Black move: 87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