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othello_results/baseline_games__Controller_black_vs_Corner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baseline_games_54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