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0" Type="http://schemas.openxmlformats.org/officeDocument/2006/relationships/slide" Target="slides/slide6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othello_results/cf_games__Lefty_black_vs_Corner Bot_white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cf_games_34 Winner: Corner Bot White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62 player: White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