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othello_results/cf_games__Lefty_black_vs_Corner Bot_white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cf_games_81 Winner: Corner Bot White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8 player: White move: 35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9 player: Black move: 76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10 player: White move: 75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11 player: Black move: 87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12 player: White move: 67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13 player: Black move: 86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14 player: White move: 85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15 player: Black move: 46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16 player: White move: 63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17 player: Black move: 43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0 player: None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18 player: White move: 42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19 player: Black move: 78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20 player: White move: 68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21 player: Black move: 73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22 player: White move: 72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23 player: Black move: 81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24 player: White move: 57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25 player: Black move: 25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26 player: White move: 82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27 player: Black move: 83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1 player: Black move: 56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28 player: White move: 62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29 player: Black move: 31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30 player: White move: 84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31 player: Black move: 37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32 player: White move: 52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33 player: Black move: 61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34 player: White move: 51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35 player: Black move: 41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36 player: White move: 74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37 player: Black move: 47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2 player: White move: 66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38 player: White move: 71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39 player: Black move: 58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40 player: White move: 48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41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42 player: White move: 36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43 player: Black move: 27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44 player: White move: 34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45 player: Black move: 24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46 player: White move: 33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47 player: Black move: 23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3 player: Black move: 65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48 player: White move: 28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49 player: Black move: 38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50 player: White move: 32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51 player: Black move: 18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52 player: White move: 26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53 player: Black move: 16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54 player: White move: 21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55 player: Black move: 11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56 player: White move: 22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57 player: Black move: 12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4 player: White move: 64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58 player: White move: 17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59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60 player: White move: 15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61 player: Black move: 13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62 player: White move: 14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63 player: Black move: None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5 player: Black move: 77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6 player: White move: 88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" y="274320"/>
            <a:ext cx="274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turn: 7 player: Black move: 53</a:t>
            </a:r>
          </a:p>
        </p:txBody>
      </p:sp>
      <p:pic>
        <p:nvPicPr>
          <p:cNvPr id="3" name="Picture 2" descr="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548640"/>
            <a:ext cx="6197600" cy="619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