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othello_results/showcase_games__Lefty_black_vs_Corner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showcase_games_6 Winner: Lefty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