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/>
              <a:t>        讀取資料型態</a:t>
            </a:r>
            <a:r>
              <a:rPr lang="en-US" altLang="zh-TW" sz="1800" dirty="0"/>
              <a:t>, </a:t>
            </a:r>
            <a:r>
              <a:rPr lang="zh-TW" altLang="en-US" sz="1800" dirty="0"/>
              <a:t>內建函數的選擇</a:t>
            </a:r>
            <a:r>
              <a:rPr lang="en-US" altLang="zh-TW" sz="1800" dirty="0"/>
              <a:t>,</a:t>
            </a:r>
            <a:r>
              <a:rPr lang="zh-TW" altLang="en-US" sz="1800" dirty="0"/>
              <a:t>  向量化的資料處理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zh-TW" altLang="en-US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 資料過大時應採取什麼方式讓記憶體占用量下降?</a:t>
            </a:r>
            <a:endParaRPr lang="en-US" altLang="zh-TW"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altLang="en-US" sz="1800" dirty="0"/>
              <a:t>先將資料欄位降級</a:t>
            </a:r>
            <a:r>
              <a:rPr lang="en-US" altLang="zh-TW" sz="1800" dirty="0"/>
              <a:t>,</a:t>
            </a:r>
            <a:r>
              <a:rPr lang="zh-TW" altLang="en-US" sz="1800" dirty="0"/>
              <a:t> 不需要存太多元素在一個數字中</a:t>
            </a:r>
            <a:r>
              <a:rPr lang="en-US" altLang="zh-TW" sz="1800" dirty="0"/>
              <a:t>,</a:t>
            </a:r>
            <a:r>
              <a:rPr lang="zh-TW" altLang="en-US" sz="1800" dirty="0"/>
              <a:t>將整數型態 </a:t>
            </a:r>
            <a:r>
              <a:rPr lang="en-US" altLang="zh-TW" sz="1800" dirty="0"/>
              <a:t>int </a:t>
            </a:r>
            <a:r>
              <a:rPr lang="zh-TW" altLang="en-US" sz="1800" dirty="0"/>
              <a:t>改成 </a:t>
            </a:r>
            <a:r>
              <a:rPr lang="en-US" altLang="zh-TW" sz="1800" dirty="0" err="1"/>
              <a:t>uint</a:t>
            </a:r>
            <a:r>
              <a:rPr lang="en-US" altLang="zh-TW" sz="1800" dirty="0"/>
              <a:t> </a:t>
            </a:r>
            <a:r>
              <a:rPr lang="zh-TW" altLang="en-US" sz="1800" dirty="0"/>
              <a:t>減少記憶體正用空間 </a:t>
            </a:r>
            <a:r>
              <a:rPr lang="en-US" altLang="zh-TW" sz="1800" dirty="0"/>
              <a:t>,</a:t>
            </a:r>
            <a:r>
              <a:rPr lang="zh-TW" altLang="en-US" sz="1800" dirty="0"/>
              <a:t>將浮點數型態 </a:t>
            </a:r>
            <a:r>
              <a:rPr lang="en-US" altLang="zh-TW" sz="1800" dirty="0"/>
              <a:t>float64 </a:t>
            </a:r>
            <a:r>
              <a:rPr lang="zh-TW" altLang="en-US" sz="1800" dirty="0"/>
              <a:t>改成 </a:t>
            </a:r>
            <a:r>
              <a:rPr lang="en-US" altLang="zh-TW" sz="1800" dirty="0"/>
              <a:t>float32 </a:t>
            </a:r>
            <a:r>
              <a:rPr lang="zh-TW" altLang="en-US" sz="1800" dirty="0"/>
              <a:t>減少記憶體正用空間</a:t>
            </a:r>
            <a:endParaRPr lang="en-US" altLang="zh-TW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Cathy Chen  陳昭樺 [Amnet]</cp:lastModifiedBy>
  <cp:revision>1</cp:revision>
  <dcterms:modified xsi:type="dcterms:W3CDTF">2021-02-03T08:12:21Z</dcterms:modified>
</cp:coreProperties>
</file>