
<file path=[Content_Types].xml><?xml version="1.0" encoding="utf-8"?>
<Types xmlns="http://schemas.openxmlformats.org/package/2006/content-types">
  <Default Extension="emf" ContentType="image/x-emf"/>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5720000" cy="32918400"/>
  <p:notesSz cx="20104100" cy="13404850"/>
  <p:defaultTextStyle>
    <a:defPPr>
      <a:defRPr lang="en-US"/>
    </a:defPPr>
    <a:lvl1pPr marL="0" algn="l" defTabSz="2245675" rtl="0" eaLnBrk="1" latinLnBrk="0" hangingPunct="1">
      <a:defRPr sz="4421" kern="1200">
        <a:solidFill>
          <a:schemeClr val="tx1"/>
        </a:solidFill>
        <a:latin typeface="+mn-lt"/>
        <a:ea typeface="+mn-ea"/>
        <a:cs typeface="+mn-cs"/>
      </a:defRPr>
    </a:lvl1pPr>
    <a:lvl2pPr marL="1122837" algn="l" defTabSz="2245675" rtl="0" eaLnBrk="1" latinLnBrk="0" hangingPunct="1">
      <a:defRPr sz="4421" kern="1200">
        <a:solidFill>
          <a:schemeClr val="tx1"/>
        </a:solidFill>
        <a:latin typeface="+mn-lt"/>
        <a:ea typeface="+mn-ea"/>
        <a:cs typeface="+mn-cs"/>
      </a:defRPr>
    </a:lvl2pPr>
    <a:lvl3pPr marL="2245675" algn="l" defTabSz="2245675" rtl="0" eaLnBrk="1" latinLnBrk="0" hangingPunct="1">
      <a:defRPr sz="4421" kern="1200">
        <a:solidFill>
          <a:schemeClr val="tx1"/>
        </a:solidFill>
        <a:latin typeface="+mn-lt"/>
        <a:ea typeface="+mn-ea"/>
        <a:cs typeface="+mn-cs"/>
      </a:defRPr>
    </a:lvl3pPr>
    <a:lvl4pPr marL="3368512" algn="l" defTabSz="2245675" rtl="0" eaLnBrk="1" latinLnBrk="0" hangingPunct="1">
      <a:defRPr sz="4421" kern="1200">
        <a:solidFill>
          <a:schemeClr val="tx1"/>
        </a:solidFill>
        <a:latin typeface="+mn-lt"/>
        <a:ea typeface="+mn-ea"/>
        <a:cs typeface="+mn-cs"/>
      </a:defRPr>
    </a:lvl4pPr>
    <a:lvl5pPr marL="4491350" algn="l" defTabSz="2245675" rtl="0" eaLnBrk="1" latinLnBrk="0" hangingPunct="1">
      <a:defRPr sz="4421" kern="1200">
        <a:solidFill>
          <a:schemeClr val="tx1"/>
        </a:solidFill>
        <a:latin typeface="+mn-lt"/>
        <a:ea typeface="+mn-ea"/>
        <a:cs typeface="+mn-cs"/>
      </a:defRPr>
    </a:lvl5pPr>
    <a:lvl6pPr marL="5614187" algn="l" defTabSz="2245675" rtl="0" eaLnBrk="1" latinLnBrk="0" hangingPunct="1">
      <a:defRPr sz="4421" kern="1200">
        <a:solidFill>
          <a:schemeClr val="tx1"/>
        </a:solidFill>
        <a:latin typeface="+mn-lt"/>
        <a:ea typeface="+mn-ea"/>
        <a:cs typeface="+mn-cs"/>
      </a:defRPr>
    </a:lvl6pPr>
    <a:lvl7pPr marL="6737025" algn="l" defTabSz="2245675" rtl="0" eaLnBrk="1" latinLnBrk="0" hangingPunct="1">
      <a:defRPr sz="4421" kern="1200">
        <a:solidFill>
          <a:schemeClr val="tx1"/>
        </a:solidFill>
        <a:latin typeface="+mn-lt"/>
        <a:ea typeface="+mn-ea"/>
        <a:cs typeface="+mn-cs"/>
      </a:defRPr>
    </a:lvl7pPr>
    <a:lvl8pPr marL="7859862" algn="l" defTabSz="2245675" rtl="0" eaLnBrk="1" latinLnBrk="0" hangingPunct="1">
      <a:defRPr sz="4421" kern="1200">
        <a:solidFill>
          <a:schemeClr val="tx1"/>
        </a:solidFill>
        <a:latin typeface="+mn-lt"/>
        <a:ea typeface="+mn-ea"/>
        <a:cs typeface="+mn-cs"/>
      </a:defRPr>
    </a:lvl8pPr>
    <a:lvl9pPr marL="8982700" algn="l" defTabSz="2245675" rtl="0" eaLnBrk="1" latinLnBrk="0" hangingPunct="1">
      <a:defRPr sz="4421"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072" userDrawn="1">
          <p15:clr>
            <a:srgbClr val="A4A3A4"/>
          </p15:clr>
        </p15:guide>
        <p15:guide id="2" pos="49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586C1D-C82E-4B48-A3BA-B5712C0C7A77}" v="45" dt="2023-11-20T03:32:54.797"/>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213"/>
    <p:restoredTop sz="94695"/>
  </p:normalViewPr>
  <p:slideViewPr>
    <p:cSldViewPr>
      <p:cViewPr varScale="1">
        <p:scale>
          <a:sx n="42" d="100"/>
          <a:sy n="42" d="100"/>
        </p:scale>
        <p:origin x="1856" y="296"/>
      </p:cViewPr>
      <p:guideLst>
        <p:guide orient="horz" pos="7072"/>
        <p:guide pos="491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n Wang" userId="73aeb39aba5d6f6d" providerId="LiveId" clId="{FF586C1D-C82E-4B48-A3BA-B5712C0C7A77}"/>
    <pc:docChg chg="undo redo custSel addSld delSld modSld modMainMaster">
      <pc:chgData name="Fen Wang" userId="73aeb39aba5d6f6d" providerId="LiveId" clId="{FF586C1D-C82E-4B48-A3BA-B5712C0C7A77}" dt="2023-11-20T03:46:35.870" v="1693" actId="14100"/>
      <pc:docMkLst>
        <pc:docMk/>
      </pc:docMkLst>
      <pc:sldChg chg="addSp delSp modSp mod">
        <pc:chgData name="Fen Wang" userId="73aeb39aba5d6f6d" providerId="LiveId" clId="{FF586C1D-C82E-4B48-A3BA-B5712C0C7A77}" dt="2023-11-20T03:46:35.870" v="1693" actId="14100"/>
        <pc:sldMkLst>
          <pc:docMk/>
          <pc:sldMk cId="0" sldId="256"/>
        </pc:sldMkLst>
        <pc:spChg chg="add mod">
          <ac:chgData name="Fen Wang" userId="73aeb39aba5d6f6d" providerId="LiveId" clId="{FF586C1D-C82E-4B48-A3BA-B5712C0C7A77}" dt="2023-11-20T03:41:29.741" v="1673" actId="1076"/>
          <ac:spMkLst>
            <pc:docMk/>
            <pc:sldMk cId="0" sldId="256"/>
            <ac:spMk id="3" creationId="{7F3EBD75-22E8-D0BF-E02D-0446501B1BCB}"/>
          </ac:spMkLst>
        </pc:spChg>
        <pc:spChg chg="mod">
          <ac:chgData name="Fen Wang" userId="73aeb39aba5d6f6d" providerId="LiveId" clId="{FF586C1D-C82E-4B48-A3BA-B5712C0C7A77}" dt="2023-11-20T01:54:48.230" v="1300" actId="1076"/>
          <ac:spMkLst>
            <pc:docMk/>
            <pc:sldMk cId="0" sldId="256"/>
            <ac:spMk id="4" creationId="{00000000-0000-0000-0000-000000000000}"/>
          </ac:spMkLst>
        </pc:spChg>
        <pc:spChg chg="mod">
          <ac:chgData name="Fen Wang" userId="73aeb39aba5d6f6d" providerId="LiveId" clId="{FF586C1D-C82E-4B48-A3BA-B5712C0C7A77}" dt="2023-11-20T01:54:41.503" v="1299" actId="1076"/>
          <ac:spMkLst>
            <pc:docMk/>
            <pc:sldMk cId="0" sldId="256"/>
            <ac:spMk id="5" creationId="{00000000-0000-0000-0000-000000000000}"/>
          </ac:spMkLst>
        </pc:spChg>
        <pc:spChg chg="mod">
          <ac:chgData name="Fen Wang" userId="73aeb39aba5d6f6d" providerId="LiveId" clId="{FF586C1D-C82E-4B48-A3BA-B5712C0C7A77}" dt="2023-11-20T03:35:41.011" v="1648" actId="1037"/>
          <ac:spMkLst>
            <pc:docMk/>
            <pc:sldMk cId="0" sldId="256"/>
            <ac:spMk id="6" creationId="{00000000-0000-0000-0000-000000000000}"/>
          </ac:spMkLst>
        </pc:spChg>
        <pc:spChg chg="mod">
          <ac:chgData name="Fen Wang" userId="73aeb39aba5d6f6d" providerId="LiveId" clId="{FF586C1D-C82E-4B48-A3BA-B5712C0C7A77}" dt="2023-11-20T03:19:24.373" v="1575" actId="1076"/>
          <ac:spMkLst>
            <pc:docMk/>
            <pc:sldMk cId="0" sldId="256"/>
            <ac:spMk id="7" creationId="{00000000-0000-0000-0000-000000000000}"/>
          </ac:spMkLst>
        </pc:spChg>
        <pc:spChg chg="mod">
          <ac:chgData name="Fen Wang" userId="73aeb39aba5d6f6d" providerId="LiveId" clId="{FF586C1D-C82E-4B48-A3BA-B5712C0C7A77}" dt="2023-11-20T03:03:27.645" v="1492" actId="1035"/>
          <ac:spMkLst>
            <pc:docMk/>
            <pc:sldMk cId="0" sldId="256"/>
            <ac:spMk id="8" creationId="{00000000-0000-0000-0000-000000000000}"/>
          </ac:spMkLst>
        </pc:spChg>
        <pc:spChg chg="mod">
          <ac:chgData name="Fen Wang" userId="73aeb39aba5d6f6d" providerId="LiveId" clId="{FF586C1D-C82E-4B48-A3BA-B5712C0C7A77}" dt="2023-11-20T03:19:24.373" v="1575" actId="1076"/>
          <ac:spMkLst>
            <pc:docMk/>
            <pc:sldMk cId="0" sldId="256"/>
            <ac:spMk id="9" creationId="{00000000-0000-0000-0000-000000000000}"/>
          </ac:spMkLst>
        </pc:spChg>
        <pc:spChg chg="mod">
          <ac:chgData name="Fen Wang" userId="73aeb39aba5d6f6d" providerId="LiveId" clId="{FF586C1D-C82E-4B48-A3BA-B5712C0C7A77}" dt="2023-11-20T03:19:24.373" v="1575" actId="1076"/>
          <ac:spMkLst>
            <pc:docMk/>
            <pc:sldMk cId="0" sldId="256"/>
            <ac:spMk id="11" creationId="{00000000-0000-0000-0000-000000000000}"/>
          </ac:spMkLst>
        </pc:spChg>
        <pc:spChg chg="del mod">
          <ac:chgData name="Fen Wang" userId="73aeb39aba5d6f6d" providerId="LiveId" clId="{FF586C1D-C82E-4B48-A3BA-B5712C0C7A77}" dt="2023-11-20T03:34:10.720" v="1638" actId="478"/>
          <ac:spMkLst>
            <pc:docMk/>
            <pc:sldMk cId="0" sldId="256"/>
            <ac:spMk id="12" creationId="{00000000-0000-0000-0000-000000000000}"/>
          </ac:spMkLst>
        </pc:spChg>
        <pc:spChg chg="del mod">
          <ac:chgData name="Fen Wang" userId="73aeb39aba5d6f6d" providerId="LiveId" clId="{FF586C1D-C82E-4B48-A3BA-B5712C0C7A77}" dt="2023-11-20T02:28:35.290" v="1384" actId="478"/>
          <ac:spMkLst>
            <pc:docMk/>
            <pc:sldMk cId="0" sldId="256"/>
            <ac:spMk id="13" creationId="{00000000-0000-0000-0000-000000000000}"/>
          </ac:spMkLst>
        </pc:spChg>
        <pc:spChg chg="add mod">
          <ac:chgData name="Fen Wang" userId="73aeb39aba5d6f6d" providerId="LiveId" clId="{FF586C1D-C82E-4B48-A3BA-B5712C0C7A77}" dt="2023-11-20T03:33:18.527" v="1635" actId="1035"/>
          <ac:spMkLst>
            <pc:docMk/>
            <pc:sldMk cId="0" sldId="256"/>
            <ac:spMk id="14" creationId="{8BF44970-33FB-B096-8BD8-EBE76CBC79D5}"/>
          </ac:spMkLst>
        </pc:spChg>
        <pc:spChg chg="mod">
          <ac:chgData name="Fen Wang" userId="73aeb39aba5d6f6d" providerId="LiveId" clId="{FF586C1D-C82E-4B48-A3BA-B5712C0C7A77}" dt="2023-11-20T01:55:13.528" v="1303" actId="1076"/>
          <ac:spMkLst>
            <pc:docMk/>
            <pc:sldMk cId="0" sldId="256"/>
            <ac:spMk id="15" creationId="{00000000-0000-0000-0000-000000000000}"/>
          </ac:spMkLst>
        </pc:spChg>
        <pc:spChg chg="del mod">
          <ac:chgData name="Fen Wang" userId="73aeb39aba5d6f6d" providerId="LiveId" clId="{FF586C1D-C82E-4B48-A3BA-B5712C0C7A77}" dt="2023-11-20T03:05:48.353" v="1499" actId="21"/>
          <ac:spMkLst>
            <pc:docMk/>
            <pc:sldMk cId="0" sldId="256"/>
            <ac:spMk id="16" creationId="{00000000-0000-0000-0000-000000000000}"/>
          </ac:spMkLst>
        </pc:spChg>
        <pc:spChg chg="del mod">
          <ac:chgData name="Fen Wang" userId="73aeb39aba5d6f6d" providerId="LiveId" clId="{FF586C1D-C82E-4B48-A3BA-B5712C0C7A77}" dt="2023-11-20T03:13:55.045" v="1539" actId="478"/>
          <ac:spMkLst>
            <pc:docMk/>
            <pc:sldMk cId="0" sldId="256"/>
            <ac:spMk id="17" creationId="{00000000-0000-0000-0000-000000000000}"/>
          </ac:spMkLst>
        </pc:spChg>
        <pc:spChg chg="del mod">
          <ac:chgData name="Fen Wang" userId="73aeb39aba5d6f6d" providerId="LiveId" clId="{FF586C1D-C82E-4B48-A3BA-B5712C0C7A77}" dt="2023-11-20T03:13:55.045" v="1539" actId="478"/>
          <ac:spMkLst>
            <pc:docMk/>
            <pc:sldMk cId="0" sldId="256"/>
            <ac:spMk id="18" creationId="{00000000-0000-0000-0000-000000000000}"/>
          </ac:spMkLst>
        </pc:spChg>
        <pc:spChg chg="del mod">
          <ac:chgData name="Fen Wang" userId="73aeb39aba5d6f6d" providerId="LiveId" clId="{FF586C1D-C82E-4B48-A3BA-B5712C0C7A77}" dt="2023-11-20T03:13:55.045" v="1539" actId="478"/>
          <ac:spMkLst>
            <pc:docMk/>
            <pc:sldMk cId="0" sldId="256"/>
            <ac:spMk id="19" creationId="{00000000-0000-0000-0000-000000000000}"/>
          </ac:spMkLst>
        </pc:spChg>
        <pc:spChg chg="del mod">
          <ac:chgData name="Fen Wang" userId="73aeb39aba5d6f6d" providerId="LiveId" clId="{FF586C1D-C82E-4B48-A3BA-B5712C0C7A77}" dt="2023-11-20T03:13:55.045" v="1539" actId="478"/>
          <ac:spMkLst>
            <pc:docMk/>
            <pc:sldMk cId="0" sldId="256"/>
            <ac:spMk id="20" creationId="{00000000-0000-0000-0000-000000000000}"/>
          </ac:spMkLst>
        </pc:spChg>
        <pc:spChg chg="add del mod">
          <ac:chgData name="Fen Wang" userId="73aeb39aba5d6f6d" providerId="LiveId" clId="{FF586C1D-C82E-4B48-A3BA-B5712C0C7A77}" dt="2023-11-20T03:13:55.045" v="1539" actId="478"/>
          <ac:spMkLst>
            <pc:docMk/>
            <pc:sldMk cId="0" sldId="256"/>
            <ac:spMk id="21" creationId="{00000000-0000-0000-0000-000000000000}"/>
          </ac:spMkLst>
        </pc:spChg>
        <pc:spChg chg="del mod">
          <ac:chgData name="Fen Wang" userId="73aeb39aba5d6f6d" providerId="LiveId" clId="{FF586C1D-C82E-4B48-A3BA-B5712C0C7A77}" dt="2023-11-20T03:14:09.130" v="1543" actId="478"/>
          <ac:spMkLst>
            <pc:docMk/>
            <pc:sldMk cId="0" sldId="256"/>
            <ac:spMk id="22" creationId="{00000000-0000-0000-0000-000000000000}"/>
          </ac:spMkLst>
        </pc:spChg>
        <pc:spChg chg="del mod">
          <ac:chgData name="Fen Wang" userId="73aeb39aba5d6f6d" providerId="LiveId" clId="{FF586C1D-C82E-4B48-A3BA-B5712C0C7A77}" dt="2023-11-20T03:13:55.045" v="1539" actId="478"/>
          <ac:spMkLst>
            <pc:docMk/>
            <pc:sldMk cId="0" sldId="256"/>
            <ac:spMk id="23" creationId="{00000000-0000-0000-0000-000000000000}"/>
          </ac:spMkLst>
        </pc:spChg>
        <pc:spChg chg="del mod">
          <ac:chgData name="Fen Wang" userId="73aeb39aba5d6f6d" providerId="LiveId" clId="{FF586C1D-C82E-4B48-A3BA-B5712C0C7A77}" dt="2023-11-20T03:13:55.045" v="1539" actId="478"/>
          <ac:spMkLst>
            <pc:docMk/>
            <pc:sldMk cId="0" sldId="256"/>
            <ac:spMk id="24" creationId="{00000000-0000-0000-0000-000000000000}"/>
          </ac:spMkLst>
        </pc:spChg>
        <pc:spChg chg="del mod">
          <ac:chgData name="Fen Wang" userId="73aeb39aba5d6f6d" providerId="LiveId" clId="{FF586C1D-C82E-4B48-A3BA-B5712C0C7A77}" dt="2023-11-20T03:13:55.045" v="1539" actId="478"/>
          <ac:spMkLst>
            <pc:docMk/>
            <pc:sldMk cId="0" sldId="256"/>
            <ac:spMk id="25" creationId="{00000000-0000-0000-0000-000000000000}"/>
          </ac:spMkLst>
        </pc:spChg>
        <pc:spChg chg="del mod">
          <ac:chgData name="Fen Wang" userId="73aeb39aba5d6f6d" providerId="LiveId" clId="{FF586C1D-C82E-4B48-A3BA-B5712C0C7A77}" dt="2023-11-20T03:13:55.045" v="1539" actId="478"/>
          <ac:spMkLst>
            <pc:docMk/>
            <pc:sldMk cId="0" sldId="256"/>
            <ac:spMk id="26" creationId="{00000000-0000-0000-0000-000000000000}"/>
          </ac:spMkLst>
        </pc:spChg>
        <pc:spChg chg="del mod">
          <ac:chgData name="Fen Wang" userId="73aeb39aba5d6f6d" providerId="LiveId" clId="{FF586C1D-C82E-4B48-A3BA-B5712C0C7A77}" dt="2023-11-20T03:13:55.045" v="1539" actId="478"/>
          <ac:spMkLst>
            <pc:docMk/>
            <pc:sldMk cId="0" sldId="256"/>
            <ac:spMk id="27" creationId="{00000000-0000-0000-0000-000000000000}"/>
          </ac:spMkLst>
        </pc:spChg>
        <pc:spChg chg="del mod">
          <ac:chgData name="Fen Wang" userId="73aeb39aba5d6f6d" providerId="LiveId" clId="{FF586C1D-C82E-4B48-A3BA-B5712C0C7A77}" dt="2023-11-20T03:13:55.045" v="1539" actId="478"/>
          <ac:spMkLst>
            <pc:docMk/>
            <pc:sldMk cId="0" sldId="256"/>
            <ac:spMk id="28" creationId="{00000000-0000-0000-0000-000000000000}"/>
          </ac:spMkLst>
        </pc:spChg>
        <pc:spChg chg="del mod">
          <ac:chgData name="Fen Wang" userId="73aeb39aba5d6f6d" providerId="LiveId" clId="{FF586C1D-C82E-4B48-A3BA-B5712C0C7A77}" dt="2023-11-20T03:13:55.045" v="1539" actId="478"/>
          <ac:spMkLst>
            <pc:docMk/>
            <pc:sldMk cId="0" sldId="256"/>
            <ac:spMk id="29" creationId="{00000000-0000-0000-0000-000000000000}"/>
          </ac:spMkLst>
        </pc:spChg>
        <pc:spChg chg="del mod">
          <ac:chgData name="Fen Wang" userId="73aeb39aba5d6f6d" providerId="LiveId" clId="{FF586C1D-C82E-4B48-A3BA-B5712C0C7A77}" dt="2023-11-20T03:13:55.045" v="1539" actId="478"/>
          <ac:spMkLst>
            <pc:docMk/>
            <pc:sldMk cId="0" sldId="256"/>
            <ac:spMk id="30" creationId="{00000000-0000-0000-0000-000000000000}"/>
          </ac:spMkLst>
        </pc:spChg>
        <pc:spChg chg="del mod">
          <ac:chgData name="Fen Wang" userId="73aeb39aba5d6f6d" providerId="LiveId" clId="{FF586C1D-C82E-4B48-A3BA-B5712C0C7A77}" dt="2023-11-20T03:13:55.045" v="1539" actId="478"/>
          <ac:spMkLst>
            <pc:docMk/>
            <pc:sldMk cId="0" sldId="256"/>
            <ac:spMk id="31" creationId="{00000000-0000-0000-0000-000000000000}"/>
          </ac:spMkLst>
        </pc:spChg>
        <pc:spChg chg="del mod">
          <ac:chgData name="Fen Wang" userId="73aeb39aba5d6f6d" providerId="LiveId" clId="{FF586C1D-C82E-4B48-A3BA-B5712C0C7A77}" dt="2023-11-20T03:13:55.045" v="1539" actId="478"/>
          <ac:spMkLst>
            <pc:docMk/>
            <pc:sldMk cId="0" sldId="256"/>
            <ac:spMk id="32" creationId="{00000000-0000-0000-0000-000000000000}"/>
          </ac:spMkLst>
        </pc:spChg>
        <pc:spChg chg="del mod">
          <ac:chgData name="Fen Wang" userId="73aeb39aba5d6f6d" providerId="LiveId" clId="{FF586C1D-C82E-4B48-A3BA-B5712C0C7A77}" dt="2023-11-20T03:13:55.045" v="1539" actId="478"/>
          <ac:spMkLst>
            <pc:docMk/>
            <pc:sldMk cId="0" sldId="256"/>
            <ac:spMk id="33" creationId="{00000000-0000-0000-0000-000000000000}"/>
          </ac:spMkLst>
        </pc:spChg>
        <pc:spChg chg="del mod">
          <ac:chgData name="Fen Wang" userId="73aeb39aba5d6f6d" providerId="LiveId" clId="{FF586C1D-C82E-4B48-A3BA-B5712C0C7A77}" dt="2023-11-20T03:13:55.045" v="1539" actId="478"/>
          <ac:spMkLst>
            <pc:docMk/>
            <pc:sldMk cId="0" sldId="256"/>
            <ac:spMk id="34" creationId="{00000000-0000-0000-0000-000000000000}"/>
          </ac:spMkLst>
        </pc:spChg>
        <pc:spChg chg="del mod">
          <ac:chgData name="Fen Wang" userId="73aeb39aba5d6f6d" providerId="LiveId" clId="{FF586C1D-C82E-4B48-A3BA-B5712C0C7A77}" dt="2023-11-20T03:13:55.045" v="1539" actId="478"/>
          <ac:spMkLst>
            <pc:docMk/>
            <pc:sldMk cId="0" sldId="256"/>
            <ac:spMk id="35" creationId="{00000000-0000-0000-0000-000000000000}"/>
          </ac:spMkLst>
        </pc:spChg>
        <pc:spChg chg="del mod">
          <ac:chgData name="Fen Wang" userId="73aeb39aba5d6f6d" providerId="LiveId" clId="{FF586C1D-C82E-4B48-A3BA-B5712C0C7A77}" dt="2023-11-20T03:13:55.045" v="1539" actId="478"/>
          <ac:spMkLst>
            <pc:docMk/>
            <pc:sldMk cId="0" sldId="256"/>
            <ac:spMk id="36" creationId="{00000000-0000-0000-0000-000000000000}"/>
          </ac:spMkLst>
        </pc:spChg>
        <pc:spChg chg="del mod">
          <ac:chgData name="Fen Wang" userId="73aeb39aba5d6f6d" providerId="LiveId" clId="{FF586C1D-C82E-4B48-A3BA-B5712C0C7A77}" dt="2023-11-20T03:13:55.045" v="1539" actId="478"/>
          <ac:spMkLst>
            <pc:docMk/>
            <pc:sldMk cId="0" sldId="256"/>
            <ac:spMk id="37" creationId="{00000000-0000-0000-0000-000000000000}"/>
          </ac:spMkLst>
        </pc:spChg>
        <pc:spChg chg="del mod">
          <ac:chgData name="Fen Wang" userId="73aeb39aba5d6f6d" providerId="LiveId" clId="{FF586C1D-C82E-4B48-A3BA-B5712C0C7A77}" dt="2023-11-20T03:13:55.045" v="1539" actId="478"/>
          <ac:spMkLst>
            <pc:docMk/>
            <pc:sldMk cId="0" sldId="256"/>
            <ac:spMk id="38" creationId="{00000000-0000-0000-0000-000000000000}"/>
          </ac:spMkLst>
        </pc:spChg>
        <pc:spChg chg="del mod">
          <ac:chgData name="Fen Wang" userId="73aeb39aba5d6f6d" providerId="LiveId" clId="{FF586C1D-C82E-4B48-A3BA-B5712C0C7A77}" dt="2023-11-20T03:13:55.045" v="1539" actId="478"/>
          <ac:spMkLst>
            <pc:docMk/>
            <pc:sldMk cId="0" sldId="256"/>
            <ac:spMk id="39" creationId="{00000000-0000-0000-0000-000000000000}"/>
          </ac:spMkLst>
        </pc:spChg>
        <pc:spChg chg="del mod">
          <ac:chgData name="Fen Wang" userId="73aeb39aba5d6f6d" providerId="LiveId" clId="{FF586C1D-C82E-4B48-A3BA-B5712C0C7A77}" dt="2023-11-20T03:13:55.045" v="1539" actId="478"/>
          <ac:spMkLst>
            <pc:docMk/>
            <pc:sldMk cId="0" sldId="256"/>
            <ac:spMk id="40" creationId="{00000000-0000-0000-0000-000000000000}"/>
          </ac:spMkLst>
        </pc:spChg>
        <pc:spChg chg="del mod">
          <ac:chgData name="Fen Wang" userId="73aeb39aba5d6f6d" providerId="LiveId" clId="{FF586C1D-C82E-4B48-A3BA-B5712C0C7A77}" dt="2023-11-20T03:13:55.045" v="1539" actId="478"/>
          <ac:spMkLst>
            <pc:docMk/>
            <pc:sldMk cId="0" sldId="256"/>
            <ac:spMk id="41" creationId="{00000000-0000-0000-0000-000000000000}"/>
          </ac:spMkLst>
        </pc:spChg>
        <pc:spChg chg="del mod">
          <ac:chgData name="Fen Wang" userId="73aeb39aba5d6f6d" providerId="LiveId" clId="{FF586C1D-C82E-4B48-A3BA-B5712C0C7A77}" dt="2023-11-20T03:13:55.045" v="1539" actId="478"/>
          <ac:spMkLst>
            <pc:docMk/>
            <pc:sldMk cId="0" sldId="256"/>
            <ac:spMk id="42" creationId="{00000000-0000-0000-0000-000000000000}"/>
          </ac:spMkLst>
        </pc:spChg>
        <pc:spChg chg="del mod">
          <ac:chgData name="Fen Wang" userId="73aeb39aba5d6f6d" providerId="LiveId" clId="{FF586C1D-C82E-4B48-A3BA-B5712C0C7A77}" dt="2023-11-20T03:13:55.045" v="1539" actId="478"/>
          <ac:spMkLst>
            <pc:docMk/>
            <pc:sldMk cId="0" sldId="256"/>
            <ac:spMk id="43" creationId="{00000000-0000-0000-0000-000000000000}"/>
          </ac:spMkLst>
        </pc:spChg>
        <pc:spChg chg="del mod">
          <ac:chgData name="Fen Wang" userId="73aeb39aba5d6f6d" providerId="LiveId" clId="{FF586C1D-C82E-4B48-A3BA-B5712C0C7A77}" dt="2023-11-20T03:13:55.045" v="1539" actId="478"/>
          <ac:spMkLst>
            <pc:docMk/>
            <pc:sldMk cId="0" sldId="256"/>
            <ac:spMk id="44" creationId="{00000000-0000-0000-0000-000000000000}"/>
          </ac:spMkLst>
        </pc:spChg>
        <pc:spChg chg="del mod">
          <ac:chgData name="Fen Wang" userId="73aeb39aba5d6f6d" providerId="LiveId" clId="{FF586C1D-C82E-4B48-A3BA-B5712C0C7A77}" dt="2023-11-20T03:13:55.045" v="1539" actId="478"/>
          <ac:spMkLst>
            <pc:docMk/>
            <pc:sldMk cId="0" sldId="256"/>
            <ac:spMk id="45" creationId="{00000000-0000-0000-0000-000000000000}"/>
          </ac:spMkLst>
        </pc:spChg>
        <pc:spChg chg="del mod">
          <ac:chgData name="Fen Wang" userId="73aeb39aba5d6f6d" providerId="LiveId" clId="{FF586C1D-C82E-4B48-A3BA-B5712C0C7A77}" dt="2023-11-20T03:13:55.045" v="1539" actId="478"/>
          <ac:spMkLst>
            <pc:docMk/>
            <pc:sldMk cId="0" sldId="256"/>
            <ac:spMk id="46" creationId="{00000000-0000-0000-0000-000000000000}"/>
          </ac:spMkLst>
        </pc:spChg>
        <pc:spChg chg="del mod">
          <ac:chgData name="Fen Wang" userId="73aeb39aba5d6f6d" providerId="LiveId" clId="{FF586C1D-C82E-4B48-A3BA-B5712C0C7A77}" dt="2023-11-20T03:13:55.045" v="1539" actId="478"/>
          <ac:spMkLst>
            <pc:docMk/>
            <pc:sldMk cId="0" sldId="256"/>
            <ac:spMk id="47" creationId="{00000000-0000-0000-0000-000000000000}"/>
          </ac:spMkLst>
        </pc:spChg>
        <pc:spChg chg="del mod">
          <ac:chgData name="Fen Wang" userId="73aeb39aba5d6f6d" providerId="LiveId" clId="{FF586C1D-C82E-4B48-A3BA-B5712C0C7A77}" dt="2023-11-20T03:13:55.045" v="1539" actId="478"/>
          <ac:spMkLst>
            <pc:docMk/>
            <pc:sldMk cId="0" sldId="256"/>
            <ac:spMk id="48" creationId="{00000000-0000-0000-0000-000000000000}"/>
          </ac:spMkLst>
        </pc:spChg>
        <pc:spChg chg="del mod">
          <ac:chgData name="Fen Wang" userId="73aeb39aba5d6f6d" providerId="LiveId" clId="{FF586C1D-C82E-4B48-A3BA-B5712C0C7A77}" dt="2023-11-20T03:13:55.045" v="1539" actId="478"/>
          <ac:spMkLst>
            <pc:docMk/>
            <pc:sldMk cId="0" sldId="256"/>
            <ac:spMk id="49" creationId="{00000000-0000-0000-0000-000000000000}"/>
          </ac:spMkLst>
        </pc:spChg>
        <pc:spChg chg="del mod">
          <ac:chgData name="Fen Wang" userId="73aeb39aba5d6f6d" providerId="LiveId" clId="{FF586C1D-C82E-4B48-A3BA-B5712C0C7A77}" dt="2023-11-20T03:13:55.045" v="1539" actId="478"/>
          <ac:spMkLst>
            <pc:docMk/>
            <pc:sldMk cId="0" sldId="256"/>
            <ac:spMk id="50" creationId="{00000000-0000-0000-0000-000000000000}"/>
          </ac:spMkLst>
        </pc:spChg>
        <pc:spChg chg="del mod">
          <ac:chgData name="Fen Wang" userId="73aeb39aba5d6f6d" providerId="LiveId" clId="{FF586C1D-C82E-4B48-A3BA-B5712C0C7A77}" dt="2023-11-20T03:13:55.045" v="1539" actId="478"/>
          <ac:spMkLst>
            <pc:docMk/>
            <pc:sldMk cId="0" sldId="256"/>
            <ac:spMk id="51" creationId="{00000000-0000-0000-0000-000000000000}"/>
          </ac:spMkLst>
        </pc:spChg>
        <pc:spChg chg="del mod">
          <ac:chgData name="Fen Wang" userId="73aeb39aba5d6f6d" providerId="LiveId" clId="{FF586C1D-C82E-4B48-A3BA-B5712C0C7A77}" dt="2023-11-20T03:13:55.045" v="1539" actId="478"/>
          <ac:spMkLst>
            <pc:docMk/>
            <pc:sldMk cId="0" sldId="256"/>
            <ac:spMk id="52" creationId="{00000000-0000-0000-0000-000000000000}"/>
          </ac:spMkLst>
        </pc:spChg>
        <pc:spChg chg="del mod">
          <ac:chgData name="Fen Wang" userId="73aeb39aba5d6f6d" providerId="LiveId" clId="{FF586C1D-C82E-4B48-A3BA-B5712C0C7A77}" dt="2023-11-20T03:13:55.045" v="1539" actId="478"/>
          <ac:spMkLst>
            <pc:docMk/>
            <pc:sldMk cId="0" sldId="256"/>
            <ac:spMk id="53" creationId="{00000000-0000-0000-0000-000000000000}"/>
          </ac:spMkLst>
        </pc:spChg>
        <pc:spChg chg="del mod">
          <ac:chgData name="Fen Wang" userId="73aeb39aba5d6f6d" providerId="LiveId" clId="{FF586C1D-C82E-4B48-A3BA-B5712C0C7A77}" dt="2023-11-20T03:13:55.045" v="1539" actId="478"/>
          <ac:spMkLst>
            <pc:docMk/>
            <pc:sldMk cId="0" sldId="256"/>
            <ac:spMk id="54" creationId="{00000000-0000-0000-0000-000000000000}"/>
          </ac:spMkLst>
        </pc:spChg>
        <pc:spChg chg="del mod">
          <ac:chgData name="Fen Wang" userId="73aeb39aba5d6f6d" providerId="LiveId" clId="{FF586C1D-C82E-4B48-A3BA-B5712C0C7A77}" dt="2023-11-20T03:13:55.045" v="1539" actId="478"/>
          <ac:spMkLst>
            <pc:docMk/>
            <pc:sldMk cId="0" sldId="256"/>
            <ac:spMk id="55" creationId="{00000000-0000-0000-0000-000000000000}"/>
          </ac:spMkLst>
        </pc:spChg>
        <pc:spChg chg="del mod">
          <ac:chgData name="Fen Wang" userId="73aeb39aba5d6f6d" providerId="LiveId" clId="{FF586C1D-C82E-4B48-A3BA-B5712C0C7A77}" dt="2023-11-20T03:13:55.045" v="1539" actId="478"/>
          <ac:spMkLst>
            <pc:docMk/>
            <pc:sldMk cId="0" sldId="256"/>
            <ac:spMk id="56" creationId="{00000000-0000-0000-0000-000000000000}"/>
          </ac:spMkLst>
        </pc:spChg>
        <pc:spChg chg="del mod">
          <ac:chgData name="Fen Wang" userId="73aeb39aba5d6f6d" providerId="LiveId" clId="{FF586C1D-C82E-4B48-A3BA-B5712C0C7A77}" dt="2023-11-20T03:13:55.045" v="1539" actId="478"/>
          <ac:spMkLst>
            <pc:docMk/>
            <pc:sldMk cId="0" sldId="256"/>
            <ac:spMk id="57" creationId="{00000000-0000-0000-0000-000000000000}"/>
          </ac:spMkLst>
        </pc:spChg>
        <pc:spChg chg="del mod">
          <ac:chgData name="Fen Wang" userId="73aeb39aba5d6f6d" providerId="LiveId" clId="{FF586C1D-C82E-4B48-A3BA-B5712C0C7A77}" dt="2023-11-20T03:13:55.045" v="1539" actId="478"/>
          <ac:spMkLst>
            <pc:docMk/>
            <pc:sldMk cId="0" sldId="256"/>
            <ac:spMk id="58" creationId="{00000000-0000-0000-0000-000000000000}"/>
          </ac:spMkLst>
        </pc:spChg>
        <pc:spChg chg="del mod">
          <ac:chgData name="Fen Wang" userId="73aeb39aba5d6f6d" providerId="LiveId" clId="{FF586C1D-C82E-4B48-A3BA-B5712C0C7A77}" dt="2023-11-20T03:13:55.045" v="1539" actId="478"/>
          <ac:spMkLst>
            <pc:docMk/>
            <pc:sldMk cId="0" sldId="256"/>
            <ac:spMk id="59" creationId="{00000000-0000-0000-0000-000000000000}"/>
          </ac:spMkLst>
        </pc:spChg>
        <pc:spChg chg="del mod">
          <ac:chgData name="Fen Wang" userId="73aeb39aba5d6f6d" providerId="LiveId" clId="{FF586C1D-C82E-4B48-A3BA-B5712C0C7A77}" dt="2023-11-20T03:13:55.045" v="1539" actId="478"/>
          <ac:spMkLst>
            <pc:docMk/>
            <pc:sldMk cId="0" sldId="256"/>
            <ac:spMk id="60" creationId="{00000000-0000-0000-0000-000000000000}"/>
          </ac:spMkLst>
        </pc:spChg>
        <pc:spChg chg="del mod">
          <ac:chgData name="Fen Wang" userId="73aeb39aba5d6f6d" providerId="LiveId" clId="{FF586C1D-C82E-4B48-A3BA-B5712C0C7A77}" dt="2023-11-20T03:13:55.045" v="1539" actId="478"/>
          <ac:spMkLst>
            <pc:docMk/>
            <pc:sldMk cId="0" sldId="256"/>
            <ac:spMk id="61" creationId="{00000000-0000-0000-0000-000000000000}"/>
          </ac:spMkLst>
        </pc:spChg>
        <pc:spChg chg="del mod">
          <ac:chgData name="Fen Wang" userId="73aeb39aba5d6f6d" providerId="LiveId" clId="{FF586C1D-C82E-4B48-A3BA-B5712C0C7A77}" dt="2023-11-20T03:13:55.045" v="1539" actId="478"/>
          <ac:spMkLst>
            <pc:docMk/>
            <pc:sldMk cId="0" sldId="256"/>
            <ac:spMk id="62" creationId="{00000000-0000-0000-0000-000000000000}"/>
          </ac:spMkLst>
        </pc:spChg>
        <pc:spChg chg="del mod">
          <ac:chgData name="Fen Wang" userId="73aeb39aba5d6f6d" providerId="LiveId" clId="{FF586C1D-C82E-4B48-A3BA-B5712C0C7A77}" dt="2023-11-20T03:13:55.045" v="1539" actId="478"/>
          <ac:spMkLst>
            <pc:docMk/>
            <pc:sldMk cId="0" sldId="256"/>
            <ac:spMk id="63" creationId="{00000000-0000-0000-0000-000000000000}"/>
          </ac:spMkLst>
        </pc:spChg>
        <pc:spChg chg="del mod">
          <ac:chgData name="Fen Wang" userId="73aeb39aba5d6f6d" providerId="LiveId" clId="{FF586C1D-C82E-4B48-A3BA-B5712C0C7A77}" dt="2023-11-20T03:13:55.045" v="1539" actId="478"/>
          <ac:spMkLst>
            <pc:docMk/>
            <pc:sldMk cId="0" sldId="256"/>
            <ac:spMk id="64" creationId="{00000000-0000-0000-0000-000000000000}"/>
          </ac:spMkLst>
        </pc:spChg>
        <pc:spChg chg="del mod">
          <ac:chgData name="Fen Wang" userId="73aeb39aba5d6f6d" providerId="LiveId" clId="{FF586C1D-C82E-4B48-A3BA-B5712C0C7A77}" dt="2023-11-20T03:13:55.045" v="1539" actId="478"/>
          <ac:spMkLst>
            <pc:docMk/>
            <pc:sldMk cId="0" sldId="256"/>
            <ac:spMk id="65" creationId="{00000000-0000-0000-0000-000000000000}"/>
          </ac:spMkLst>
        </pc:spChg>
        <pc:spChg chg="del mod">
          <ac:chgData name="Fen Wang" userId="73aeb39aba5d6f6d" providerId="LiveId" clId="{FF586C1D-C82E-4B48-A3BA-B5712C0C7A77}" dt="2023-11-20T03:13:55.045" v="1539" actId="478"/>
          <ac:spMkLst>
            <pc:docMk/>
            <pc:sldMk cId="0" sldId="256"/>
            <ac:spMk id="66" creationId="{00000000-0000-0000-0000-000000000000}"/>
          </ac:spMkLst>
        </pc:spChg>
        <pc:spChg chg="del mod">
          <ac:chgData name="Fen Wang" userId="73aeb39aba5d6f6d" providerId="LiveId" clId="{FF586C1D-C82E-4B48-A3BA-B5712C0C7A77}" dt="2023-11-20T03:13:55.045" v="1539" actId="478"/>
          <ac:spMkLst>
            <pc:docMk/>
            <pc:sldMk cId="0" sldId="256"/>
            <ac:spMk id="67" creationId="{00000000-0000-0000-0000-000000000000}"/>
          </ac:spMkLst>
        </pc:spChg>
        <pc:spChg chg="del mod">
          <ac:chgData name="Fen Wang" userId="73aeb39aba5d6f6d" providerId="LiveId" clId="{FF586C1D-C82E-4B48-A3BA-B5712C0C7A77}" dt="2023-11-20T03:13:55.045" v="1539" actId="478"/>
          <ac:spMkLst>
            <pc:docMk/>
            <pc:sldMk cId="0" sldId="256"/>
            <ac:spMk id="68" creationId="{00000000-0000-0000-0000-000000000000}"/>
          </ac:spMkLst>
        </pc:spChg>
        <pc:spChg chg="del mod">
          <ac:chgData name="Fen Wang" userId="73aeb39aba5d6f6d" providerId="LiveId" clId="{FF586C1D-C82E-4B48-A3BA-B5712C0C7A77}" dt="2023-11-20T03:13:55.045" v="1539" actId="478"/>
          <ac:spMkLst>
            <pc:docMk/>
            <pc:sldMk cId="0" sldId="256"/>
            <ac:spMk id="69" creationId="{00000000-0000-0000-0000-000000000000}"/>
          </ac:spMkLst>
        </pc:spChg>
        <pc:spChg chg="del mod">
          <ac:chgData name="Fen Wang" userId="73aeb39aba5d6f6d" providerId="LiveId" clId="{FF586C1D-C82E-4B48-A3BA-B5712C0C7A77}" dt="2023-11-20T03:13:55.045" v="1539" actId="478"/>
          <ac:spMkLst>
            <pc:docMk/>
            <pc:sldMk cId="0" sldId="256"/>
            <ac:spMk id="70" creationId="{00000000-0000-0000-0000-000000000000}"/>
          </ac:spMkLst>
        </pc:spChg>
        <pc:spChg chg="del mod">
          <ac:chgData name="Fen Wang" userId="73aeb39aba5d6f6d" providerId="LiveId" clId="{FF586C1D-C82E-4B48-A3BA-B5712C0C7A77}" dt="2023-11-20T03:13:55.045" v="1539" actId="478"/>
          <ac:spMkLst>
            <pc:docMk/>
            <pc:sldMk cId="0" sldId="256"/>
            <ac:spMk id="71" creationId="{00000000-0000-0000-0000-000000000000}"/>
          </ac:spMkLst>
        </pc:spChg>
        <pc:spChg chg="del mod">
          <ac:chgData name="Fen Wang" userId="73aeb39aba5d6f6d" providerId="LiveId" clId="{FF586C1D-C82E-4B48-A3BA-B5712C0C7A77}" dt="2023-11-20T03:13:55.045" v="1539" actId="478"/>
          <ac:spMkLst>
            <pc:docMk/>
            <pc:sldMk cId="0" sldId="256"/>
            <ac:spMk id="72" creationId="{00000000-0000-0000-0000-000000000000}"/>
          </ac:spMkLst>
        </pc:spChg>
        <pc:spChg chg="del mod">
          <ac:chgData name="Fen Wang" userId="73aeb39aba5d6f6d" providerId="LiveId" clId="{FF586C1D-C82E-4B48-A3BA-B5712C0C7A77}" dt="2023-11-20T03:13:55.045" v="1539" actId="478"/>
          <ac:spMkLst>
            <pc:docMk/>
            <pc:sldMk cId="0" sldId="256"/>
            <ac:spMk id="73" creationId="{00000000-0000-0000-0000-000000000000}"/>
          </ac:spMkLst>
        </pc:spChg>
        <pc:spChg chg="del mod">
          <ac:chgData name="Fen Wang" userId="73aeb39aba5d6f6d" providerId="LiveId" clId="{FF586C1D-C82E-4B48-A3BA-B5712C0C7A77}" dt="2023-11-20T03:13:55.045" v="1539" actId="478"/>
          <ac:spMkLst>
            <pc:docMk/>
            <pc:sldMk cId="0" sldId="256"/>
            <ac:spMk id="74" creationId="{00000000-0000-0000-0000-000000000000}"/>
          </ac:spMkLst>
        </pc:spChg>
        <pc:spChg chg="del mod">
          <ac:chgData name="Fen Wang" userId="73aeb39aba5d6f6d" providerId="LiveId" clId="{FF586C1D-C82E-4B48-A3BA-B5712C0C7A77}" dt="2023-11-20T03:13:55.045" v="1539" actId="478"/>
          <ac:spMkLst>
            <pc:docMk/>
            <pc:sldMk cId="0" sldId="256"/>
            <ac:spMk id="75" creationId="{00000000-0000-0000-0000-000000000000}"/>
          </ac:spMkLst>
        </pc:spChg>
        <pc:spChg chg="del mod">
          <ac:chgData name="Fen Wang" userId="73aeb39aba5d6f6d" providerId="LiveId" clId="{FF586C1D-C82E-4B48-A3BA-B5712C0C7A77}" dt="2023-11-20T03:13:55.045" v="1539" actId="478"/>
          <ac:spMkLst>
            <pc:docMk/>
            <pc:sldMk cId="0" sldId="256"/>
            <ac:spMk id="76" creationId="{00000000-0000-0000-0000-000000000000}"/>
          </ac:spMkLst>
        </pc:spChg>
        <pc:spChg chg="del mod">
          <ac:chgData name="Fen Wang" userId="73aeb39aba5d6f6d" providerId="LiveId" clId="{FF586C1D-C82E-4B48-A3BA-B5712C0C7A77}" dt="2023-11-20T03:13:55.045" v="1539" actId="478"/>
          <ac:spMkLst>
            <pc:docMk/>
            <pc:sldMk cId="0" sldId="256"/>
            <ac:spMk id="77" creationId="{00000000-0000-0000-0000-000000000000}"/>
          </ac:spMkLst>
        </pc:spChg>
        <pc:spChg chg="del mod">
          <ac:chgData name="Fen Wang" userId="73aeb39aba5d6f6d" providerId="LiveId" clId="{FF586C1D-C82E-4B48-A3BA-B5712C0C7A77}" dt="2023-11-20T03:13:55.045" v="1539" actId="478"/>
          <ac:spMkLst>
            <pc:docMk/>
            <pc:sldMk cId="0" sldId="256"/>
            <ac:spMk id="78" creationId="{00000000-0000-0000-0000-000000000000}"/>
          </ac:spMkLst>
        </pc:spChg>
        <pc:spChg chg="del mod">
          <ac:chgData name="Fen Wang" userId="73aeb39aba5d6f6d" providerId="LiveId" clId="{FF586C1D-C82E-4B48-A3BA-B5712C0C7A77}" dt="2023-11-20T03:13:55.045" v="1539" actId="478"/>
          <ac:spMkLst>
            <pc:docMk/>
            <pc:sldMk cId="0" sldId="256"/>
            <ac:spMk id="79" creationId="{00000000-0000-0000-0000-000000000000}"/>
          </ac:spMkLst>
        </pc:spChg>
        <pc:spChg chg="del mod">
          <ac:chgData name="Fen Wang" userId="73aeb39aba5d6f6d" providerId="LiveId" clId="{FF586C1D-C82E-4B48-A3BA-B5712C0C7A77}" dt="2023-11-20T03:13:55.045" v="1539" actId="478"/>
          <ac:spMkLst>
            <pc:docMk/>
            <pc:sldMk cId="0" sldId="256"/>
            <ac:spMk id="80" creationId="{00000000-0000-0000-0000-000000000000}"/>
          </ac:spMkLst>
        </pc:spChg>
        <pc:spChg chg="del mod">
          <ac:chgData name="Fen Wang" userId="73aeb39aba5d6f6d" providerId="LiveId" clId="{FF586C1D-C82E-4B48-A3BA-B5712C0C7A77}" dt="2023-11-20T03:13:55.045" v="1539" actId="478"/>
          <ac:spMkLst>
            <pc:docMk/>
            <pc:sldMk cId="0" sldId="256"/>
            <ac:spMk id="81" creationId="{00000000-0000-0000-0000-000000000000}"/>
          </ac:spMkLst>
        </pc:spChg>
        <pc:spChg chg="del mod">
          <ac:chgData name="Fen Wang" userId="73aeb39aba5d6f6d" providerId="LiveId" clId="{FF586C1D-C82E-4B48-A3BA-B5712C0C7A77}" dt="2023-11-20T03:13:55.045" v="1539" actId="478"/>
          <ac:spMkLst>
            <pc:docMk/>
            <pc:sldMk cId="0" sldId="256"/>
            <ac:spMk id="82" creationId="{00000000-0000-0000-0000-000000000000}"/>
          </ac:spMkLst>
        </pc:spChg>
        <pc:spChg chg="del mod">
          <ac:chgData name="Fen Wang" userId="73aeb39aba5d6f6d" providerId="LiveId" clId="{FF586C1D-C82E-4B48-A3BA-B5712C0C7A77}" dt="2023-11-20T03:13:55.045" v="1539" actId="478"/>
          <ac:spMkLst>
            <pc:docMk/>
            <pc:sldMk cId="0" sldId="256"/>
            <ac:spMk id="83" creationId="{00000000-0000-0000-0000-000000000000}"/>
          </ac:spMkLst>
        </pc:spChg>
        <pc:spChg chg="del mod">
          <ac:chgData name="Fen Wang" userId="73aeb39aba5d6f6d" providerId="LiveId" clId="{FF586C1D-C82E-4B48-A3BA-B5712C0C7A77}" dt="2023-11-20T03:13:55.045" v="1539" actId="478"/>
          <ac:spMkLst>
            <pc:docMk/>
            <pc:sldMk cId="0" sldId="256"/>
            <ac:spMk id="84" creationId="{00000000-0000-0000-0000-000000000000}"/>
          </ac:spMkLst>
        </pc:spChg>
        <pc:spChg chg="del mod">
          <ac:chgData name="Fen Wang" userId="73aeb39aba5d6f6d" providerId="LiveId" clId="{FF586C1D-C82E-4B48-A3BA-B5712C0C7A77}" dt="2023-11-20T03:13:55.045" v="1539" actId="478"/>
          <ac:spMkLst>
            <pc:docMk/>
            <pc:sldMk cId="0" sldId="256"/>
            <ac:spMk id="85" creationId="{00000000-0000-0000-0000-000000000000}"/>
          </ac:spMkLst>
        </pc:spChg>
        <pc:spChg chg="del mod">
          <ac:chgData name="Fen Wang" userId="73aeb39aba5d6f6d" providerId="LiveId" clId="{FF586C1D-C82E-4B48-A3BA-B5712C0C7A77}" dt="2023-11-20T03:13:55.045" v="1539" actId="478"/>
          <ac:spMkLst>
            <pc:docMk/>
            <pc:sldMk cId="0" sldId="256"/>
            <ac:spMk id="86" creationId="{00000000-0000-0000-0000-000000000000}"/>
          </ac:spMkLst>
        </pc:spChg>
        <pc:spChg chg="del mod">
          <ac:chgData name="Fen Wang" userId="73aeb39aba5d6f6d" providerId="LiveId" clId="{FF586C1D-C82E-4B48-A3BA-B5712C0C7A77}" dt="2023-11-20T03:13:55.045" v="1539" actId="478"/>
          <ac:spMkLst>
            <pc:docMk/>
            <pc:sldMk cId="0" sldId="256"/>
            <ac:spMk id="87" creationId="{00000000-0000-0000-0000-000000000000}"/>
          </ac:spMkLst>
        </pc:spChg>
        <pc:spChg chg="del mod">
          <ac:chgData name="Fen Wang" userId="73aeb39aba5d6f6d" providerId="LiveId" clId="{FF586C1D-C82E-4B48-A3BA-B5712C0C7A77}" dt="2023-11-20T03:13:55.045" v="1539" actId="478"/>
          <ac:spMkLst>
            <pc:docMk/>
            <pc:sldMk cId="0" sldId="256"/>
            <ac:spMk id="88" creationId="{00000000-0000-0000-0000-000000000000}"/>
          </ac:spMkLst>
        </pc:spChg>
        <pc:spChg chg="del mod">
          <ac:chgData name="Fen Wang" userId="73aeb39aba5d6f6d" providerId="LiveId" clId="{FF586C1D-C82E-4B48-A3BA-B5712C0C7A77}" dt="2023-11-20T03:13:55.045" v="1539" actId="478"/>
          <ac:spMkLst>
            <pc:docMk/>
            <pc:sldMk cId="0" sldId="256"/>
            <ac:spMk id="89" creationId="{00000000-0000-0000-0000-000000000000}"/>
          </ac:spMkLst>
        </pc:spChg>
        <pc:spChg chg="del mod">
          <ac:chgData name="Fen Wang" userId="73aeb39aba5d6f6d" providerId="LiveId" clId="{FF586C1D-C82E-4B48-A3BA-B5712C0C7A77}" dt="2023-11-20T03:13:55.045" v="1539" actId="478"/>
          <ac:spMkLst>
            <pc:docMk/>
            <pc:sldMk cId="0" sldId="256"/>
            <ac:spMk id="90" creationId="{00000000-0000-0000-0000-000000000000}"/>
          </ac:spMkLst>
        </pc:spChg>
        <pc:spChg chg="del mod">
          <ac:chgData name="Fen Wang" userId="73aeb39aba5d6f6d" providerId="LiveId" clId="{FF586C1D-C82E-4B48-A3BA-B5712C0C7A77}" dt="2023-11-20T03:13:55.045" v="1539" actId="478"/>
          <ac:spMkLst>
            <pc:docMk/>
            <pc:sldMk cId="0" sldId="256"/>
            <ac:spMk id="91" creationId="{00000000-0000-0000-0000-000000000000}"/>
          </ac:spMkLst>
        </pc:spChg>
        <pc:spChg chg="del mod">
          <ac:chgData name="Fen Wang" userId="73aeb39aba5d6f6d" providerId="LiveId" clId="{FF586C1D-C82E-4B48-A3BA-B5712C0C7A77}" dt="2023-11-20T03:13:55.045" v="1539" actId="478"/>
          <ac:spMkLst>
            <pc:docMk/>
            <pc:sldMk cId="0" sldId="256"/>
            <ac:spMk id="92" creationId="{00000000-0000-0000-0000-000000000000}"/>
          </ac:spMkLst>
        </pc:spChg>
        <pc:spChg chg="del mod">
          <ac:chgData name="Fen Wang" userId="73aeb39aba5d6f6d" providerId="LiveId" clId="{FF586C1D-C82E-4B48-A3BA-B5712C0C7A77}" dt="2023-11-20T03:13:55.045" v="1539" actId="478"/>
          <ac:spMkLst>
            <pc:docMk/>
            <pc:sldMk cId="0" sldId="256"/>
            <ac:spMk id="93" creationId="{00000000-0000-0000-0000-000000000000}"/>
          </ac:spMkLst>
        </pc:spChg>
        <pc:spChg chg="del mod">
          <ac:chgData name="Fen Wang" userId="73aeb39aba5d6f6d" providerId="LiveId" clId="{FF586C1D-C82E-4B48-A3BA-B5712C0C7A77}" dt="2023-11-20T03:13:55.045" v="1539" actId="478"/>
          <ac:spMkLst>
            <pc:docMk/>
            <pc:sldMk cId="0" sldId="256"/>
            <ac:spMk id="94" creationId="{00000000-0000-0000-0000-000000000000}"/>
          </ac:spMkLst>
        </pc:spChg>
        <pc:spChg chg="del mod">
          <ac:chgData name="Fen Wang" userId="73aeb39aba5d6f6d" providerId="LiveId" clId="{FF586C1D-C82E-4B48-A3BA-B5712C0C7A77}" dt="2023-11-20T03:13:55.045" v="1539" actId="478"/>
          <ac:spMkLst>
            <pc:docMk/>
            <pc:sldMk cId="0" sldId="256"/>
            <ac:spMk id="95" creationId="{00000000-0000-0000-0000-000000000000}"/>
          </ac:spMkLst>
        </pc:spChg>
        <pc:spChg chg="del mod">
          <ac:chgData name="Fen Wang" userId="73aeb39aba5d6f6d" providerId="LiveId" clId="{FF586C1D-C82E-4B48-A3BA-B5712C0C7A77}" dt="2023-11-20T03:13:55.045" v="1539" actId="478"/>
          <ac:spMkLst>
            <pc:docMk/>
            <pc:sldMk cId="0" sldId="256"/>
            <ac:spMk id="96" creationId="{00000000-0000-0000-0000-000000000000}"/>
          </ac:spMkLst>
        </pc:spChg>
        <pc:spChg chg="del mod">
          <ac:chgData name="Fen Wang" userId="73aeb39aba5d6f6d" providerId="LiveId" clId="{FF586C1D-C82E-4B48-A3BA-B5712C0C7A77}" dt="2023-11-20T03:13:55.045" v="1539" actId="478"/>
          <ac:spMkLst>
            <pc:docMk/>
            <pc:sldMk cId="0" sldId="256"/>
            <ac:spMk id="97" creationId="{00000000-0000-0000-0000-000000000000}"/>
          </ac:spMkLst>
        </pc:spChg>
        <pc:spChg chg="del mod">
          <ac:chgData name="Fen Wang" userId="73aeb39aba5d6f6d" providerId="LiveId" clId="{FF586C1D-C82E-4B48-A3BA-B5712C0C7A77}" dt="2023-11-20T03:13:55.045" v="1539" actId="478"/>
          <ac:spMkLst>
            <pc:docMk/>
            <pc:sldMk cId="0" sldId="256"/>
            <ac:spMk id="98" creationId="{00000000-0000-0000-0000-000000000000}"/>
          </ac:spMkLst>
        </pc:spChg>
        <pc:spChg chg="del mod">
          <ac:chgData name="Fen Wang" userId="73aeb39aba5d6f6d" providerId="LiveId" clId="{FF586C1D-C82E-4B48-A3BA-B5712C0C7A77}" dt="2023-11-20T03:13:55.045" v="1539" actId="478"/>
          <ac:spMkLst>
            <pc:docMk/>
            <pc:sldMk cId="0" sldId="256"/>
            <ac:spMk id="99" creationId="{00000000-0000-0000-0000-000000000000}"/>
          </ac:spMkLst>
        </pc:spChg>
        <pc:spChg chg="del mod">
          <ac:chgData name="Fen Wang" userId="73aeb39aba5d6f6d" providerId="LiveId" clId="{FF586C1D-C82E-4B48-A3BA-B5712C0C7A77}" dt="2023-11-20T03:13:55.045" v="1539" actId="478"/>
          <ac:spMkLst>
            <pc:docMk/>
            <pc:sldMk cId="0" sldId="256"/>
            <ac:spMk id="100" creationId="{00000000-0000-0000-0000-000000000000}"/>
          </ac:spMkLst>
        </pc:spChg>
        <pc:spChg chg="del mod">
          <ac:chgData name="Fen Wang" userId="73aeb39aba5d6f6d" providerId="LiveId" clId="{FF586C1D-C82E-4B48-A3BA-B5712C0C7A77}" dt="2023-11-20T03:13:55.045" v="1539" actId="478"/>
          <ac:spMkLst>
            <pc:docMk/>
            <pc:sldMk cId="0" sldId="256"/>
            <ac:spMk id="101" creationId="{00000000-0000-0000-0000-000000000000}"/>
          </ac:spMkLst>
        </pc:spChg>
        <pc:spChg chg="del mod">
          <ac:chgData name="Fen Wang" userId="73aeb39aba5d6f6d" providerId="LiveId" clId="{FF586C1D-C82E-4B48-A3BA-B5712C0C7A77}" dt="2023-11-20T03:13:55.045" v="1539" actId="478"/>
          <ac:spMkLst>
            <pc:docMk/>
            <pc:sldMk cId="0" sldId="256"/>
            <ac:spMk id="102" creationId="{00000000-0000-0000-0000-000000000000}"/>
          </ac:spMkLst>
        </pc:spChg>
        <pc:spChg chg="del mod">
          <ac:chgData name="Fen Wang" userId="73aeb39aba5d6f6d" providerId="LiveId" clId="{FF586C1D-C82E-4B48-A3BA-B5712C0C7A77}" dt="2023-11-20T03:13:55.045" v="1539" actId="478"/>
          <ac:spMkLst>
            <pc:docMk/>
            <pc:sldMk cId="0" sldId="256"/>
            <ac:spMk id="103" creationId="{00000000-0000-0000-0000-000000000000}"/>
          </ac:spMkLst>
        </pc:spChg>
        <pc:spChg chg="del mod">
          <ac:chgData name="Fen Wang" userId="73aeb39aba5d6f6d" providerId="LiveId" clId="{FF586C1D-C82E-4B48-A3BA-B5712C0C7A77}" dt="2023-11-20T03:13:55.045" v="1539" actId="478"/>
          <ac:spMkLst>
            <pc:docMk/>
            <pc:sldMk cId="0" sldId="256"/>
            <ac:spMk id="104" creationId="{00000000-0000-0000-0000-000000000000}"/>
          </ac:spMkLst>
        </pc:spChg>
        <pc:spChg chg="del mod">
          <ac:chgData name="Fen Wang" userId="73aeb39aba5d6f6d" providerId="LiveId" clId="{FF586C1D-C82E-4B48-A3BA-B5712C0C7A77}" dt="2023-11-20T03:13:55.045" v="1539" actId="478"/>
          <ac:spMkLst>
            <pc:docMk/>
            <pc:sldMk cId="0" sldId="256"/>
            <ac:spMk id="105" creationId="{00000000-0000-0000-0000-000000000000}"/>
          </ac:spMkLst>
        </pc:spChg>
        <pc:spChg chg="del mod">
          <ac:chgData name="Fen Wang" userId="73aeb39aba5d6f6d" providerId="LiveId" clId="{FF586C1D-C82E-4B48-A3BA-B5712C0C7A77}" dt="2023-11-20T03:13:55.045" v="1539" actId="478"/>
          <ac:spMkLst>
            <pc:docMk/>
            <pc:sldMk cId="0" sldId="256"/>
            <ac:spMk id="106" creationId="{00000000-0000-0000-0000-000000000000}"/>
          </ac:spMkLst>
        </pc:spChg>
        <pc:spChg chg="del mod">
          <ac:chgData name="Fen Wang" userId="73aeb39aba5d6f6d" providerId="LiveId" clId="{FF586C1D-C82E-4B48-A3BA-B5712C0C7A77}" dt="2023-11-20T03:13:55.045" v="1539" actId="478"/>
          <ac:spMkLst>
            <pc:docMk/>
            <pc:sldMk cId="0" sldId="256"/>
            <ac:spMk id="107" creationId="{00000000-0000-0000-0000-000000000000}"/>
          </ac:spMkLst>
        </pc:spChg>
        <pc:spChg chg="del mod">
          <ac:chgData name="Fen Wang" userId="73aeb39aba5d6f6d" providerId="LiveId" clId="{FF586C1D-C82E-4B48-A3BA-B5712C0C7A77}" dt="2023-11-20T03:13:55.045" v="1539" actId="478"/>
          <ac:spMkLst>
            <pc:docMk/>
            <pc:sldMk cId="0" sldId="256"/>
            <ac:spMk id="108" creationId="{00000000-0000-0000-0000-000000000000}"/>
          </ac:spMkLst>
        </pc:spChg>
        <pc:spChg chg="del mod">
          <ac:chgData name="Fen Wang" userId="73aeb39aba5d6f6d" providerId="LiveId" clId="{FF586C1D-C82E-4B48-A3BA-B5712C0C7A77}" dt="2023-11-20T03:13:55.045" v="1539" actId="478"/>
          <ac:spMkLst>
            <pc:docMk/>
            <pc:sldMk cId="0" sldId="256"/>
            <ac:spMk id="109" creationId="{00000000-0000-0000-0000-000000000000}"/>
          </ac:spMkLst>
        </pc:spChg>
        <pc:spChg chg="del mod">
          <ac:chgData name="Fen Wang" userId="73aeb39aba5d6f6d" providerId="LiveId" clId="{FF586C1D-C82E-4B48-A3BA-B5712C0C7A77}" dt="2023-11-20T03:13:55.045" v="1539" actId="478"/>
          <ac:spMkLst>
            <pc:docMk/>
            <pc:sldMk cId="0" sldId="256"/>
            <ac:spMk id="110" creationId="{00000000-0000-0000-0000-000000000000}"/>
          </ac:spMkLst>
        </pc:spChg>
        <pc:spChg chg="del mod">
          <ac:chgData name="Fen Wang" userId="73aeb39aba5d6f6d" providerId="LiveId" clId="{FF586C1D-C82E-4B48-A3BA-B5712C0C7A77}" dt="2023-11-20T03:13:55.045" v="1539" actId="478"/>
          <ac:spMkLst>
            <pc:docMk/>
            <pc:sldMk cId="0" sldId="256"/>
            <ac:spMk id="111" creationId="{00000000-0000-0000-0000-000000000000}"/>
          </ac:spMkLst>
        </pc:spChg>
        <pc:spChg chg="del mod">
          <ac:chgData name="Fen Wang" userId="73aeb39aba5d6f6d" providerId="LiveId" clId="{FF586C1D-C82E-4B48-A3BA-B5712C0C7A77}" dt="2023-11-20T03:13:55.045" v="1539" actId="478"/>
          <ac:spMkLst>
            <pc:docMk/>
            <pc:sldMk cId="0" sldId="256"/>
            <ac:spMk id="112" creationId="{00000000-0000-0000-0000-000000000000}"/>
          </ac:spMkLst>
        </pc:spChg>
        <pc:spChg chg="del mod">
          <ac:chgData name="Fen Wang" userId="73aeb39aba5d6f6d" providerId="LiveId" clId="{FF586C1D-C82E-4B48-A3BA-B5712C0C7A77}" dt="2023-11-20T03:14:08.186" v="1542" actId="478"/>
          <ac:spMkLst>
            <pc:docMk/>
            <pc:sldMk cId="0" sldId="256"/>
            <ac:spMk id="113" creationId="{00000000-0000-0000-0000-000000000000}"/>
          </ac:spMkLst>
        </pc:spChg>
        <pc:spChg chg="del mod">
          <ac:chgData name="Fen Wang" userId="73aeb39aba5d6f6d" providerId="LiveId" clId="{FF586C1D-C82E-4B48-A3BA-B5712C0C7A77}" dt="2023-11-20T03:13:55.045" v="1539" actId="478"/>
          <ac:spMkLst>
            <pc:docMk/>
            <pc:sldMk cId="0" sldId="256"/>
            <ac:spMk id="114" creationId="{00000000-0000-0000-0000-000000000000}"/>
          </ac:spMkLst>
        </pc:spChg>
        <pc:spChg chg="mod">
          <ac:chgData name="Fen Wang" userId="73aeb39aba5d6f6d" providerId="LiveId" clId="{FF586C1D-C82E-4B48-A3BA-B5712C0C7A77}" dt="2023-11-20T03:26:05.968" v="1611" actId="1036"/>
          <ac:spMkLst>
            <pc:docMk/>
            <pc:sldMk cId="0" sldId="256"/>
            <ac:spMk id="115" creationId="{00000000-0000-0000-0000-000000000000}"/>
          </ac:spMkLst>
        </pc:spChg>
        <pc:spChg chg="del mod">
          <ac:chgData name="Fen Wang" userId="73aeb39aba5d6f6d" providerId="LiveId" clId="{FF586C1D-C82E-4B48-A3BA-B5712C0C7A77}" dt="2023-11-20T03:13:55.045" v="1539" actId="478"/>
          <ac:spMkLst>
            <pc:docMk/>
            <pc:sldMk cId="0" sldId="256"/>
            <ac:spMk id="116" creationId="{00000000-0000-0000-0000-000000000000}"/>
          </ac:spMkLst>
        </pc:spChg>
        <pc:spChg chg="del mod">
          <ac:chgData name="Fen Wang" userId="73aeb39aba5d6f6d" providerId="LiveId" clId="{FF586C1D-C82E-4B48-A3BA-B5712C0C7A77}" dt="2023-11-20T03:13:55.045" v="1539" actId="478"/>
          <ac:spMkLst>
            <pc:docMk/>
            <pc:sldMk cId="0" sldId="256"/>
            <ac:spMk id="117" creationId="{00000000-0000-0000-0000-000000000000}"/>
          </ac:spMkLst>
        </pc:spChg>
        <pc:spChg chg="del mod">
          <ac:chgData name="Fen Wang" userId="73aeb39aba5d6f6d" providerId="LiveId" clId="{FF586C1D-C82E-4B48-A3BA-B5712C0C7A77}" dt="2023-11-20T03:13:55.045" v="1539" actId="478"/>
          <ac:spMkLst>
            <pc:docMk/>
            <pc:sldMk cId="0" sldId="256"/>
            <ac:spMk id="118" creationId="{00000000-0000-0000-0000-000000000000}"/>
          </ac:spMkLst>
        </pc:spChg>
        <pc:spChg chg="del mod">
          <ac:chgData name="Fen Wang" userId="73aeb39aba5d6f6d" providerId="LiveId" clId="{FF586C1D-C82E-4B48-A3BA-B5712C0C7A77}" dt="2023-11-20T03:13:55.045" v="1539" actId="478"/>
          <ac:spMkLst>
            <pc:docMk/>
            <pc:sldMk cId="0" sldId="256"/>
            <ac:spMk id="119" creationId="{00000000-0000-0000-0000-000000000000}"/>
          </ac:spMkLst>
        </pc:spChg>
        <pc:spChg chg="add del mod">
          <ac:chgData name="Fen Wang" userId="73aeb39aba5d6f6d" providerId="LiveId" clId="{FF586C1D-C82E-4B48-A3BA-B5712C0C7A77}" dt="2023-11-20T03:13:55.045" v="1539" actId="478"/>
          <ac:spMkLst>
            <pc:docMk/>
            <pc:sldMk cId="0" sldId="256"/>
            <ac:spMk id="120" creationId="{00000000-0000-0000-0000-000000000000}"/>
          </ac:spMkLst>
        </pc:spChg>
        <pc:spChg chg="del mod">
          <ac:chgData name="Fen Wang" userId="73aeb39aba5d6f6d" providerId="LiveId" clId="{FF586C1D-C82E-4B48-A3BA-B5712C0C7A77}" dt="2023-11-20T03:13:55.045" v="1539" actId="478"/>
          <ac:spMkLst>
            <pc:docMk/>
            <pc:sldMk cId="0" sldId="256"/>
            <ac:spMk id="121" creationId="{00000000-0000-0000-0000-000000000000}"/>
          </ac:spMkLst>
        </pc:spChg>
        <pc:spChg chg="del mod">
          <ac:chgData name="Fen Wang" userId="73aeb39aba5d6f6d" providerId="LiveId" clId="{FF586C1D-C82E-4B48-A3BA-B5712C0C7A77}" dt="2023-11-20T03:13:55.045" v="1539" actId="478"/>
          <ac:spMkLst>
            <pc:docMk/>
            <pc:sldMk cId="0" sldId="256"/>
            <ac:spMk id="122" creationId="{00000000-0000-0000-0000-000000000000}"/>
          </ac:spMkLst>
        </pc:spChg>
        <pc:spChg chg="del mod">
          <ac:chgData name="Fen Wang" userId="73aeb39aba5d6f6d" providerId="LiveId" clId="{FF586C1D-C82E-4B48-A3BA-B5712C0C7A77}" dt="2023-11-20T03:13:55.045" v="1539" actId="478"/>
          <ac:spMkLst>
            <pc:docMk/>
            <pc:sldMk cId="0" sldId="256"/>
            <ac:spMk id="123" creationId="{00000000-0000-0000-0000-000000000000}"/>
          </ac:spMkLst>
        </pc:spChg>
        <pc:spChg chg="del mod">
          <ac:chgData name="Fen Wang" userId="73aeb39aba5d6f6d" providerId="LiveId" clId="{FF586C1D-C82E-4B48-A3BA-B5712C0C7A77}" dt="2023-11-20T03:13:55.045" v="1539" actId="478"/>
          <ac:spMkLst>
            <pc:docMk/>
            <pc:sldMk cId="0" sldId="256"/>
            <ac:spMk id="124" creationId="{00000000-0000-0000-0000-000000000000}"/>
          </ac:spMkLst>
        </pc:spChg>
        <pc:spChg chg="del mod">
          <ac:chgData name="Fen Wang" userId="73aeb39aba5d6f6d" providerId="LiveId" clId="{FF586C1D-C82E-4B48-A3BA-B5712C0C7A77}" dt="2023-11-20T03:13:55.045" v="1539" actId="478"/>
          <ac:spMkLst>
            <pc:docMk/>
            <pc:sldMk cId="0" sldId="256"/>
            <ac:spMk id="125" creationId="{00000000-0000-0000-0000-000000000000}"/>
          </ac:spMkLst>
        </pc:spChg>
        <pc:spChg chg="del mod">
          <ac:chgData name="Fen Wang" userId="73aeb39aba5d6f6d" providerId="LiveId" clId="{FF586C1D-C82E-4B48-A3BA-B5712C0C7A77}" dt="2023-11-20T03:13:55.045" v="1539" actId="478"/>
          <ac:spMkLst>
            <pc:docMk/>
            <pc:sldMk cId="0" sldId="256"/>
            <ac:spMk id="126" creationId="{00000000-0000-0000-0000-000000000000}"/>
          </ac:spMkLst>
        </pc:spChg>
        <pc:spChg chg="del mod">
          <ac:chgData name="Fen Wang" userId="73aeb39aba5d6f6d" providerId="LiveId" clId="{FF586C1D-C82E-4B48-A3BA-B5712C0C7A77}" dt="2023-11-20T03:13:55.045" v="1539" actId="478"/>
          <ac:spMkLst>
            <pc:docMk/>
            <pc:sldMk cId="0" sldId="256"/>
            <ac:spMk id="127" creationId="{00000000-0000-0000-0000-000000000000}"/>
          </ac:spMkLst>
        </pc:spChg>
        <pc:spChg chg="del mod">
          <ac:chgData name="Fen Wang" userId="73aeb39aba5d6f6d" providerId="LiveId" clId="{FF586C1D-C82E-4B48-A3BA-B5712C0C7A77}" dt="2023-11-20T03:13:55.045" v="1539" actId="478"/>
          <ac:spMkLst>
            <pc:docMk/>
            <pc:sldMk cId="0" sldId="256"/>
            <ac:spMk id="128" creationId="{00000000-0000-0000-0000-000000000000}"/>
          </ac:spMkLst>
        </pc:spChg>
        <pc:spChg chg="del mod">
          <ac:chgData name="Fen Wang" userId="73aeb39aba5d6f6d" providerId="LiveId" clId="{FF586C1D-C82E-4B48-A3BA-B5712C0C7A77}" dt="2023-11-20T03:13:55.045" v="1539" actId="478"/>
          <ac:spMkLst>
            <pc:docMk/>
            <pc:sldMk cId="0" sldId="256"/>
            <ac:spMk id="129" creationId="{00000000-0000-0000-0000-000000000000}"/>
          </ac:spMkLst>
        </pc:spChg>
        <pc:spChg chg="del mod">
          <ac:chgData name="Fen Wang" userId="73aeb39aba5d6f6d" providerId="LiveId" clId="{FF586C1D-C82E-4B48-A3BA-B5712C0C7A77}" dt="2023-11-20T03:13:55.045" v="1539" actId="478"/>
          <ac:spMkLst>
            <pc:docMk/>
            <pc:sldMk cId="0" sldId="256"/>
            <ac:spMk id="130" creationId="{00000000-0000-0000-0000-000000000000}"/>
          </ac:spMkLst>
        </pc:spChg>
        <pc:spChg chg="del mod">
          <ac:chgData name="Fen Wang" userId="73aeb39aba5d6f6d" providerId="LiveId" clId="{FF586C1D-C82E-4B48-A3BA-B5712C0C7A77}" dt="2023-11-20T03:13:55.045" v="1539" actId="478"/>
          <ac:spMkLst>
            <pc:docMk/>
            <pc:sldMk cId="0" sldId="256"/>
            <ac:spMk id="131" creationId="{00000000-0000-0000-0000-000000000000}"/>
          </ac:spMkLst>
        </pc:spChg>
        <pc:spChg chg="del mod">
          <ac:chgData name="Fen Wang" userId="73aeb39aba5d6f6d" providerId="LiveId" clId="{FF586C1D-C82E-4B48-A3BA-B5712C0C7A77}" dt="2023-11-20T03:13:55.045" v="1539" actId="478"/>
          <ac:spMkLst>
            <pc:docMk/>
            <pc:sldMk cId="0" sldId="256"/>
            <ac:spMk id="132" creationId="{00000000-0000-0000-0000-000000000000}"/>
          </ac:spMkLst>
        </pc:spChg>
        <pc:spChg chg="del mod">
          <ac:chgData name="Fen Wang" userId="73aeb39aba5d6f6d" providerId="LiveId" clId="{FF586C1D-C82E-4B48-A3BA-B5712C0C7A77}" dt="2023-11-20T03:13:55.045" v="1539" actId="478"/>
          <ac:spMkLst>
            <pc:docMk/>
            <pc:sldMk cId="0" sldId="256"/>
            <ac:spMk id="133" creationId="{00000000-0000-0000-0000-000000000000}"/>
          </ac:spMkLst>
        </pc:spChg>
        <pc:spChg chg="del mod">
          <ac:chgData name="Fen Wang" userId="73aeb39aba5d6f6d" providerId="LiveId" clId="{FF586C1D-C82E-4B48-A3BA-B5712C0C7A77}" dt="2023-11-20T03:13:55.045" v="1539" actId="478"/>
          <ac:spMkLst>
            <pc:docMk/>
            <pc:sldMk cId="0" sldId="256"/>
            <ac:spMk id="134" creationId="{00000000-0000-0000-0000-000000000000}"/>
          </ac:spMkLst>
        </pc:spChg>
        <pc:spChg chg="del mod">
          <ac:chgData name="Fen Wang" userId="73aeb39aba5d6f6d" providerId="LiveId" clId="{FF586C1D-C82E-4B48-A3BA-B5712C0C7A77}" dt="2023-11-20T03:13:55.045" v="1539" actId="478"/>
          <ac:spMkLst>
            <pc:docMk/>
            <pc:sldMk cId="0" sldId="256"/>
            <ac:spMk id="135" creationId="{00000000-0000-0000-0000-000000000000}"/>
          </ac:spMkLst>
        </pc:spChg>
        <pc:spChg chg="del">
          <ac:chgData name="Fen Wang" userId="73aeb39aba5d6f6d" providerId="LiveId" clId="{FF586C1D-C82E-4B48-A3BA-B5712C0C7A77}" dt="2023-11-19T19:14:43.084" v="28" actId="478"/>
          <ac:spMkLst>
            <pc:docMk/>
            <pc:sldMk cId="0" sldId="256"/>
            <ac:spMk id="136" creationId="{00000000-0000-0000-0000-000000000000}"/>
          </ac:spMkLst>
        </pc:spChg>
        <pc:spChg chg="del mod">
          <ac:chgData name="Fen Wang" userId="73aeb39aba5d6f6d" providerId="LiveId" clId="{FF586C1D-C82E-4B48-A3BA-B5712C0C7A77}" dt="2023-11-19T19:14:46.522" v="30" actId="478"/>
          <ac:spMkLst>
            <pc:docMk/>
            <pc:sldMk cId="0" sldId="256"/>
            <ac:spMk id="137" creationId="{00000000-0000-0000-0000-000000000000}"/>
          </ac:spMkLst>
        </pc:spChg>
        <pc:spChg chg="del mod">
          <ac:chgData name="Fen Wang" userId="73aeb39aba5d6f6d" providerId="LiveId" clId="{FF586C1D-C82E-4B48-A3BA-B5712C0C7A77}" dt="2023-11-20T03:13:55.045" v="1539" actId="478"/>
          <ac:spMkLst>
            <pc:docMk/>
            <pc:sldMk cId="0" sldId="256"/>
            <ac:spMk id="138" creationId="{00000000-0000-0000-0000-000000000000}"/>
          </ac:spMkLst>
        </pc:spChg>
        <pc:spChg chg="del mod">
          <ac:chgData name="Fen Wang" userId="73aeb39aba5d6f6d" providerId="LiveId" clId="{FF586C1D-C82E-4B48-A3BA-B5712C0C7A77}" dt="2023-11-20T03:13:55.045" v="1539" actId="478"/>
          <ac:spMkLst>
            <pc:docMk/>
            <pc:sldMk cId="0" sldId="256"/>
            <ac:spMk id="139" creationId="{00000000-0000-0000-0000-000000000000}"/>
          </ac:spMkLst>
        </pc:spChg>
        <pc:spChg chg="del mod">
          <ac:chgData name="Fen Wang" userId="73aeb39aba5d6f6d" providerId="LiveId" clId="{FF586C1D-C82E-4B48-A3BA-B5712C0C7A77}" dt="2023-11-19T20:00:55.774" v="578"/>
          <ac:spMkLst>
            <pc:docMk/>
            <pc:sldMk cId="0" sldId="256"/>
            <ac:spMk id="140" creationId="{00000000-0000-0000-0000-000000000000}"/>
          </ac:spMkLst>
        </pc:spChg>
        <pc:spChg chg="del mod">
          <ac:chgData name="Fen Wang" userId="73aeb39aba5d6f6d" providerId="LiveId" clId="{FF586C1D-C82E-4B48-A3BA-B5712C0C7A77}" dt="2023-11-19T20:00:55.772" v="576" actId="478"/>
          <ac:spMkLst>
            <pc:docMk/>
            <pc:sldMk cId="0" sldId="256"/>
            <ac:spMk id="141" creationId="{00000000-0000-0000-0000-000000000000}"/>
          </ac:spMkLst>
        </pc:spChg>
        <pc:spChg chg="del mod">
          <ac:chgData name="Fen Wang" userId="73aeb39aba5d6f6d" providerId="LiveId" clId="{FF586C1D-C82E-4B48-A3BA-B5712C0C7A77}" dt="2023-11-20T03:13:55.045" v="1539" actId="478"/>
          <ac:spMkLst>
            <pc:docMk/>
            <pc:sldMk cId="0" sldId="256"/>
            <ac:spMk id="142" creationId="{00000000-0000-0000-0000-000000000000}"/>
          </ac:spMkLst>
        </pc:spChg>
        <pc:spChg chg="del mod">
          <ac:chgData name="Fen Wang" userId="73aeb39aba5d6f6d" providerId="LiveId" clId="{FF586C1D-C82E-4B48-A3BA-B5712C0C7A77}" dt="2023-11-20T03:13:55.045" v="1539" actId="478"/>
          <ac:spMkLst>
            <pc:docMk/>
            <pc:sldMk cId="0" sldId="256"/>
            <ac:spMk id="143" creationId="{00000000-0000-0000-0000-000000000000}"/>
          </ac:spMkLst>
        </pc:spChg>
        <pc:spChg chg="del mod">
          <ac:chgData name="Fen Wang" userId="73aeb39aba5d6f6d" providerId="LiveId" clId="{FF586C1D-C82E-4B48-A3BA-B5712C0C7A77}" dt="2023-11-20T03:13:55.045" v="1539" actId="478"/>
          <ac:spMkLst>
            <pc:docMk/>
            <pc:sldMk cId="0" sldId="256"/>
            <ac:spMk id="144" creationId="{00000000-0000-0000-0000-000000000000}"/>
          </ac:spMkLst>
        </pc:spChg>
        <pc:spChg chg="del mod">
          <ac:chgData name="Fen Wang" userId="73aeb39aba5d6f6d" providerId="LiveId" clId="{FF586C1D-C82E-4B48-A3BA-B5712C0C7A77}" dt="2023-11-20T03:13:55.045" v="1539" actId="478"/>
          <ac:spMkLst>
            <pc:docMk/>
            <pc:sldMk cId="0" sldId="256"/>
            <ac:spMk id="145" creationId="{00000000-0000-0000-0000-000000000000}"/>
          </ac:spMkLst>
        </pc:spChg>
        <pc:spChg chg="del mod">
          <ac:chgData name="Fen Wang" userId="73aeb39aba5d6f6d" providerId="LiveId" clId="{FF586C1D-C82E-4B48-A3BA-B5712C0C7A77}" dt="2023-11-20T03:13:55.045" v="1539" actId="478"/>
          <ac:spMkLst>
            <pc:docMk/>
            <pc:sldMk cId="0" sldId="256"/>
            <ac:spMk id="146" creationId="{00000000-0000-0000-0000-000000000000}"/>
          </ac:spMkLst>
        </pc:spChg>
        <pc:spChg chg="del mod">
          <ac:chgData name="Fen Wang" userId="73aeb39aba5d6f6d" providerId="LiveId" clId="{FF586C1D-C82E-4B48-A3BA-B5712C0C7A77}" dt="2023-11-20T03:13:55.045" v="1539" actId="478"/>
          <ac:spMkLst>
            <pc:docMk/>
            <pc:sldMk cId="0" sldId="256"/>
            <ac:spMk id="147" creationId="{00000000-0000-0000-0000-000000000000}"/>
          </ac:spMkLst>
        </pc:spChg>
        <pc:spChg chg="del mod">
          <ac:chgData name="Fen Wang" userId="73aeb39aba5d6f6d" providerId="LiveId" clId="{FF586C1D-C82E-4B48-A3BA-B5712C0C7A77}" dt="2023-11-20T03:13:55.045" v="1539" actId="478"/>
          <ac:spMkLst>
            <pc:docMk/>
            <pc:sldMk cId="0" sldId="256"/>
            <ac:spMk id="148" creationId="{00000000-0000-0000-0000-000000000000}"/>
          </ac:spMkLst>
        </pc:spChg>
        <pc:spChg chg="del mod">
          <ac:chgData name="Fen Wang" userId="73aeb39aba5d6f6d" providerId="LiveId" clId="{FF586C1D-C82E-4B48-A3BA-B5712C0C7A77}" dt="2023-11-20T03:13:55.045" v="1539" actId="478"/>
          <ac:spMkLst>
            <pc:docMk/>
            <pc:sldMk cId="0" sldId="256"/>
            <ac:spMk id="149" creationId="{00000000-0000-0000-0000-000000000000}"/>
          </ac:spMkLst>
        </pc:spChg>
        <pc:spChg chg="del">
          <ac:chgData name="Fen Wang" userId="73aeb39aba5d6f6d" providerId="LiveId" clId="{FF586C1D-C82E-4B48-A3BA-B5712C0C7A77}" dt="2023-11-19T19:17:46.946" v="77" actId="478"/>
          <ac:spMkLst>
            <pc:docMk/>
            <pc:sldMk cId="0" sldId="256"/>
            <ac:spMk id="150" creationId="{00000000-0000-0000-0000-000000000000}"/>
          </ac:spMkLst>
        </pc:spChg>
        <pc:spChg chg="del mod">
          <ac:chgData name="Fen Wang" userId="73aeb39aba5d6f6d" providerId="LiveId" clId="{FF586C1D-C82E-4B48-A3BA-B5712C0C7A77}" dt="2023-11-20T03:13:55.045" v="1539" actId="478"/>
          <ac:spMkLst>
            <pc:docMk/>
            <pc:sldMk cId="0" sldId="256"/>
            <ac:spMk id="151" creationId="{00000000-0000-0000-0000-000000000000}"/>
          </ac:spMkLst>
        </pc:spChg>
        <pc:spChg chg="del mod">
          <ac:chgData name="Fen Wang" userId="73aeb39aba5d6f6d" providerId="LiveId" clId="{FF586C1D-C82E-4B48-A3BA-B5712C0C7A77}" dt="2023-11-20T03:13:55.045" v="1539" actId="478"/>
          <ac:spMkLst>
            <pc:docMk/>
            <pc:sldMk cId="0" sldId="256"/>
            <ac:spMk id="152" creationId="{00000000-0000-0000-0000-000000000000}"/>
          </ac:spMkLst>
        </pc:spChg>
        <pc:spChg chg="del mod">
          <ac:chgData name="Fen Wang" userId="73aeb39aba5d6f6d" providerId="LiveId" clId="{FF586C1D-C82E-4B48-A3BA-B5712C0C7A77}" dt="2023-11-20T03:13:55.045" v="1539" actId="478"/>
          <ac:spMkLst>
            <pc:docMk/>
            <pc:sldMk cId="0" sldId="256"/>
            <ac:spMk id="153" creationId="{00000000-0000-0000-0000-000000000000}"/>
          </ac:spMkLst>
        </pc:spChg>
        <pc:spChg chg="del mod">
          <ac:chgData name="Fen Wang" userId="73aeb39aba5d6f6d" providerId="LiveId" clId="{FF586C1D-C82E-4B48-A3BA-B5712C0C7A77}" dt="2023-11-20T03:13:55.045" v="1539" actId="478"/>
          <ac:spMkLst>
            <pc:docMk/>
            <pc:sldMk cId="0" sldId="256"/>
            <ac:spMk id="154" creationId="{00000000-0000-0000-0000-000000000000}"/>
          </ac:spMkLst>
        </pc:spChg>
        <pc:spChg chg="del mod">
          <ac:chgData name="Fen Wang" userId="73aeb39aba5d6f6d" providerId="LiveId" clId="{FF586C1D-C82E-4B48-A3BA-B5712C0C7A77}" dt="2023-11-20T03:13:55.045" v="1539" actId="478"/>
          <ac:spMkLst>
            <pc:docMk/>
            <pc:sldMk cId="0" sldId="256"/>
            <ac:spMk id="155" creationId="{00000000-0000-0000-0000-000000000000}"/>
          </ac:spMkLst>
        </pc:spChg>
        <pc:spChg chg="del mod">
          <ac:chgData name="Fen Wang" userId="73aeb39aba5d6f6d" providerId="LiveId" clId="{FF586C1D-C82E-4B48-A3BA-B5712C0C7A77}" dt="2023-11-20T03:13:55.045" v="1539" actId="478"/>
          <ac:spMkLst>
            <pc:docMk/>
            <pc:sldMk cId="0" sldId="256"/>
            <ac:spMk id="156" creationId="{00000000-0000-0000-0000-000000000000}"/>
          </ac:spMkLst>
        </pc:spChg>
        <pc:spChg chg="del mod">
          <ac:chgData name="Fen Wang" userId="73aeb39aba5d6f6d" providerId="LiveId" clId="{FF586C1D-C82E-4B48-A3BA-B5712C0C7A77}" dt="2023-11-20T03:13:55.045" v="1539" actId="478"/>
          <ac:spMkLst>
            <pc:docMk/>
            <pc:sldMk cId="0" sldId="256"/>
            <ac:spMk id="157" creationId="{00000000-0000-0000-0000-000000000000}"/>
          </ac:spMkLst>
        </pc:spChg>
        <pc:spChg chg="del mod">
          <ac:chgData name="Fen Wang" userId="73aeb39aba5d6f6d" providerId="LiveId" clId="{FF586C1D-C82E-4B48-A3BA-B5712C0C7A77}" dt="2023-11-20T03:13:55.045" v="1539" actId="478"/>
          <ac:spMkLst>
            <pc:docMk/>
            <pc:sldMk cId="0" sldId="256"/>
            <ac:spMk id="158" creationId="{00000000-0000-0000-0000-000000000000}"/>
          </ac:spMkLst>
        </pc:spChg>
        <pc:spChg chg="del mod">
          <ac:chgData name="Fen Wang" userId="73aeb39aba5d6f6d" providerId="LiveId" clId="{FF586C1D-C82E-4B48-A3BA-B5712C0C7A77}" dt="2023-11-20T03:13:55.045" v="1539" actId="478"/>
          <ac:spMkLst>
            <pc:docMk/>
            <pc:sldMk cId="0" sldId="256"/>
            <ac:spMk id="159" creationId="{00000000-0000-0000-0000-000000000000}"/>
          </ac:spMkLst>
        </pc:spChg>
        <pc:spChg chg="del mod">
          <ac:chgData name="Fen Wang" userId="73aeb39aba5d6f6d" providerId="LiveId" clId="{FF586C1D-C82E-4B48-A3BA-B5712C0C7A77}" dt="2023-11-20T03:13:55.045" v="1539" actId="478"/>
          <ac:spMkLst>
            <pc:docMk/>
            <pc:sldMk cId="0" sldId="256"/>
            <ac:spMk id="160" creationId="{00000000-0000-0000-0000-000000000000}"/>
          </ac:spMkLst>
        </pc:spChg>
        <pc:spChg chg="del mod">
          <ac:chgData name="Fen Wang" userId="73aeb39aba5d6f6d" providerId="LiveId" clId="{FF586C1D-C82E-4B48-A3BA-B5712C0C7A77}" dt="2023-11-20T03:13:55.045" v="1539" actId="478"/>
          <ac:spMkLst>
            <pc:docMk/>
            <pc:sldMk cId="0" sldId="256"/>
            <ac:spMk id="161" creationId="{00000000-0000-0000-0000-000000000000}"/>
          </ac:spMkLst>
        </pc:spChg>
        <pc:spChg chg="del mod">
          <ac:chgData name="Fen Wang" userId="73aeb39aba5d6f6d" providerId="LiveId" clId="{FF586C1D-C82E-4B48-A3BA-B5712C0C7A77}" dt="2023-11-20T03:13:55.045" v="1539" actId="478"/>
          <ac:spMkLst>
            <pc:docMk/>
            <pc:sldMk cId="0" sldId="256"/>
            <ac:spMk id="162" creationId="{00000000-0000-0000-0000-000000000000}"/>
          </ac:spMkLst>
        </pc:spChg>
        <pc:spChg chg="del mod">
          <ac:chgData name="Fen Wang" userId="73aeb39aba5d6f6d" providerId="LiveId" clId="{FF586C1D-C82E-4B48-A3BA-B5712C0C7A77}" dt="2023-11-20T03:13:55.045" v="1539" actId="478"/>
          <ac:spMkLst>
            <pc:docMk/>
            <pc:sldMk cId="0" sldId="256"/>
            <ac:spMk id="163" creationId="{00000000-0000-0000-0000-000000000000}"/>
          </ac:spMkLst>
        </pc:spChg>
        <pc:spChg chg="del mod">
          <ac:chgData name="Fen Wang" userId="73aeb39aba5d6f6d" providerId="LiveId" clId="{FF586C1D-C82E-4B48-A3BA-B5712C0C7A77}" dt="2023-11-20T03:13:55.045" v="1539" actId="478"/>
          <ac:spMkLst>
            <pc:docMk/>
            <pc:sldMk cId="0" sldId="256"/>
            <ac:spMk id="164" creationId="{00000000-0000-0000-0000-000000000000}"/>
          </ac:spMkLst>
        </pc:spChg>
        <pc:spChg chg="del mod">
          <ac:chgData name="Fen Wang" userId="73aeb39aba5d6f6d" providerId="LiveId" clId="{FF586C1D-C82E-4B48-A3BA-B5712C0C7A77}" dt="2023-11-20T03:13:55.045" v="1539" actId="478"/>
          <ac:spMkLst>
            <pc:docMk/>
            <pc:sldMk cId="0" sldId="256"/>
            <ac:spMk id="165" creationId="{00000000-0000-0000-0000-000000000000}"/>
          </ac:spMkLst>
        </pc:spChg>
        <pc:spChg chg="del mod">
          <ac:chgData name="Fen Wang" userId="73aeb39aba5d6f6d" providerId="LiveId" clId="{FF586C1D-C82E-4B48-A3BA-B5712C0C7A77}" dt="2023-11-20T03:13:55.045" v="1539" actId="478"/>
          <ac:spMkLst>
            <pc:docMk/>
            <pc:sldMk cId="0" sldId="256"/>
            <ac:spMk id="166" creationId="{00000000-0000-0000-0000-000000000000}"/>
          </ac:spMkLst>
        </pc:spChg>
        <pc:spChg chg="del mod">
          <ac:chgData name="Fen Wang" userId="73aeb39aba5d6f6d" providerId="LiveId" clId="{FF586C1D-C82E-4B48-A3BA-B5712C0C7A77}" dt="2023-11-20T03:13:55.045" v="1539" actId="478"/>
          <ac:spMkLst>
            <pc:docMk/>
            <pc:sldMk cId="0" sldId="256"/>
            <ac:spMk id="167" creationId="{00000000-0000-0000-0000-000000000000}"/>
          </ac:spMkLst>
        </pc:spChg>
        <pc:spChg chg="del mod">
          <ac:chgData name="Fen Wang" userId="73aeb39aba5d6f6d" providerId="LiveId" clId="{FF586C1D-C82E-4B48-A3BA-B5712C0C7A77}" dt="2023-11-20T03:13:55.045" v="1539" actId="478"/>
          <ac:spMkLst>
            <pc:docMk/>
            <pc:sldMk cId="0" sldId="256"/>
            <ac:spMk id="168" creationId="{00000000-0000-0000-0000-000000000000}"/>
          </ac:spMkLst>
        </pc:spChg>
        <pc:spChg chg="del mod">
          <ac:chgData name="Fen Wang" userId="73aeb39aba5d6f6d" providerId="LiveId" clId="{FF586C1D-C82E-4B48-A3BA-B5712C0C7A77}" dt="2023-11-20T03:13:55.045" v="1539" actId="478"/>
          <ac:spMkLst>
            <pc:docMk/>
            <pc:sldMk cId="0" sldId="256"/>
            <ac:spMk id="169" creationId="{00000000-0000-0000-0000-000000000000}"/>
          </ac:spMkLst>
        </pc:spChg>
        <pc:spChg chg="del mod">
          <ac:chgData name="Fen Wang" userId="73aeb39aba5d6f6d" providerId="LiveId" clId="{FF586C1D-C82E-4B48-A3BA-B5712C0C7A77}" dt="2023-11-20T03:13:55.045" v="1539" actId="478"/>
          <ac:spMkLst>
            <pc:docMk/>
            <pc:sldMk cId="0" sldId="256"/>
            <ac:spMk id="170" creationId="{00000000-0000-0000-0000-000000000000}"/>
          </ac:spMkLst>
        </pc:spChg>
        <pc:spChg chg="del mod">
          <ac:chgData name="Fen Wang" userId="73aeb39aba5d6f6d" providerId="LiveId" clId="{FF586C1D-C82E-4B48-A3BA-B5712C0C7A77}" dt="2023-11-20T03:13:55.045" v="1539" actId="478"/>
          <ac:spMkLst>
            <pc:docMk/>
            <pc:sldMk cId="0" sldId="256"/>
            <ac:spMk id="171" creationId="{00000000-0000-0000-0000-000000000000}"/>
          </ac:spMkLst>
        </pc:spChg>
        <pc:spChg chg="del mod">
          <ac:chgData name="Fen Wang" userId="73aeb39aba5d6f6d" providerId="LiveId" clId="{FF586C1D-C82E-4B48-A3BA-B5712C0C7A77}" dt="2023-11-20T03:13:55.045" v="1539" actId="478"/>
          <ac:spMkLst>
            <pc:docMk/>
            <pc:sldMk cId="0" sldId="256"/>
            <ac:spMk id="172" creationId="{00000000-0000-0000-0000-000000000000}"/>
          </ac:spMkLst>
        </pc:spChg>
        <pc:spChg chg="del mod">
          <ac:chgData name="Fen Wang" userId="73aeb39aba5d6f6d" providerId="LiveId" clId="{FF586C1D-C82E-4B48-A3BA-B5712C0C7A77}" dt="2023-11-20T03:13:55.045" v="1539" actId="478"/>
          <ac:spMkLst>
            <pc:docMk/>
            <pc:sldMk cId="0" sldId="256"/>
            <ac:spMk id="173" creationId="{00000000-0000-0000-0000-000000000000}"/>
          </ac:spMkLst>
        </pc:spChg>
        <pc:spChg chg="del mod">
          <ac:chgData name="Fen Wang" userId="73aeb39aba5d6f6d" providerId="LiveId" clId="{FF586C1D-C82E-4B48-A3BA-B5712C0C7A77}" dt="2023-11-20T03:13:55.045" v="1539" actId="478"/>
          <ac:spMkLst>
            <pc:docMk/>
            <pc:sldMk cId="0" sldId="256"/>
            <ac:spMk id="174" creationId="{00000000-0000-0000-0000-000000000000}"/>
          </ac:spMkLst>
        </pc:spChg>
        <pc:spChg chg="del mod">
          <ac:chgData name="Fen Wang" userId="73aeb39aba5d6f6d" providerId="LiveId" clId="{FF586C1D-C82E-4B48-A3BA-B5712C0C7A77}" dt="2023-11-20T03:13:55.045" v="1539" actId="478"/>
          <ac:spMkLst>
            <pc:docMk/>
            <pc:sldMk cId="0" sldId="256"/>
            <ac:spMk id="175" creationId="{00000000-0000-0000-0000-000000000000}"/>
          </ac:spMkLst>
        </pc:spChg>
        <pc:spChg chg="del mod">
          <ac:chgData name="Fen Wang" userId="73aeb39aba5d6f6d" providerId="LiveId" clId="{FF586C1D-C82E-4B48-A3BA-B5712C0C7A77}" dt="2023-11-20T03:13:55.045" v="1539" actId="478"/>
          <ac:spMkLst>
            <pc:docMk/>
            <pc:sldMk cId="0" sldId="256"/>
            <ac:spMk id="176" creationId="{00000000-0000-0000-0000-000000000000}"/>
          </ac:spMkLst>
        </pc:spChg>
        <pc:spChg chg="del mod">
          <ac:chgData name="Fen Wang" userId="73aeb39aba5d6f6d" providerId="LiveId" clId="{FF586C1D-C82E-4B48-A3BA-B5712C0C7A77}" dt="2023-11-20T03:13:55.045" v="1539" actId="478"/>
          <ac:spMkLst>
            <pc:docMk/>
            <pc:sldMk cId="0" sldId="256"/>
            <ac:spMk id="177" creationId="{00000000-0000-0000-0000-000000000000}"/>
          </ac:spMkLst>
        </pc:spChg>
        <pc:spChg chg="del mod">
          <ac:chgData name="Fen Wang" userId="73aeb39aba5d6f6d" providerId="LiveId" clId="{FF586C1D-C82E-4B48-A3BA-B5712C0C7A77}" dt="2023-11-20T03:13:55.045" v="1539" actId="478"/>
          <ac:spMkLst>
            <pc:docMk/>
            <pc:sldMk cId="0" sldId="256"/>
            <ac:spMk id="178" creationId="{00000000-0000-0000-0000-000000000000}"/>
          </ac:spMkLst>
        </pc:spChg>
        <pc:spChg chg="del mod">
          <ac:chgData name="Fen Wang" userId="73aeb39aba5d6f6d" providerId="LiveId" clId="{FF586C1D-C82E-4B48-A3BA-B5712C0C7A77}" dt="2023-11-20T03:13:55.045" v="1539" actId="478"/>
          <ac:spMkLst>
            <pc:docMk/>
            <pc:sldMk cId="0" sldId="256"/>
            <ac:spMk id="179" creationId="{00000000-0000-0000-0000-000000000000}"/>
          </ac:spMkLst>
        </pc:spChg>
        <pc:spChg chg="del">
          <ac:chgData name="Fen Wang" userId="73aeb39aba5d6f6d" providerId="LiveId" clId="{FF586C1D-C82E-4B48-A3BA-B5712C0C7A77}" dt="2023-11-19T19:26:18.920" v="204" actId="478"/>
          <ac:spMkLst>
            <pc:docMk/>
            <pc:sldMk cId="0" sldId="256"/>
            <ac:spMk id="180" creationId="{00000000-0000-0000-0000-000000000000}"/>
          </ac:spMkLst>
        </pc:spChg>
        <pc:spChg chg="add del mod">
          <ac:chgData name="Fen Wang" userId="73aeb39aba5d6f6d" providerId="LiveId" clId="{FF586C1D-C82E-4B48-A3BA-B5712C0C7A77}" dt="2023-11-20T02:23:11.595" v="1371" actId="22"/>
          <ac:spMkLst>
            <pc:docMk/>
            <pc:sldMk cId="0" sldId="256"/>
            <ac:spMk id="180" creationId="{79EF35C7-3142-A2BB-AAAC-0AC6DEA29560}"/>
          </ac:spMkLst>
        </pc:spChg>
        <pc:spChg chg="del mod">
          <ac:chgData name="Fen Wang" userId="73aeb39aba5d6f6d" providerId="LiveId" clId="{FF586C1D-C82E-4B48-A3BA-B5712C0C7A77}" dt="2023-11-20T03:13:55.045" v="1539" actId="478"/>
          <ac:spMkLst>
            <pc:docMk/>
            <pc:sldMk cId="0" sldId="256"/>
            <ac:spMk id="181" creationId="{00000000-0000-0000-0000-000000000000}"/>
          </ac:spMkLst>
        </pc:spChg>
        <pc:spChg chg="del mod">
          <ac:chgData name="Fen Wang" userId="73aeb39aba5d6f6d" providerId="LiveId" clId="{FF586C1D-C82E-4B48-A3BA-B5712C0C7A77}" dt="2023-11-20T03:13:55.045" v="1539" actId="478"/>
          <ac:spMkLst>
            <pc:docMk/>
            <pc:sldMk cId="0" sldId="256"/>
            <ac:spMk id="182" creationId="{00000000-0000-0000-0000-000000000000}"/>
          </ac:spMkLst>
        </pc:spChg>
        <pc:spChg chg="del mod">
          <ac:chgData name="Fen Wang" userId="73aeb39aba5d6f6d" providerId="LiveId" clId="{FF586C1D-C82E-4B48-A3BA-B5712C0C7A77}" dt="2023-11-20T03:13:55.045" v="1539" actId="478"/>
          <ac:spMkLst>
            <pc:docMk/>
            <pc:sldMk cId="0" sldId="256"/>
            <ac:spMk id="183" creationId="{00000000-0000-0000-0000-000000000000}"/>
          </ac:spMkLst>
        </pc:spChg>
        <pc:spChg chg="del mod">
          <ac:chgData name="Fen Wang" userId="73aeb39aba5d6f6d" providerId="LiveId" clId="{FF586C1D-C82E-4B48-A3BA-B5712C0C7A77}" dt="2023-11-20T03:13:55.045" v="1539" actId="478"/>
          <ac:spMkLst>
            <pc:docMk/>
            <pc:sldMk cId="0" sldId="256"/>
            <ac:spMk id="184" creationId="{00000000-0000-0000-0000-000000000000}"/>
          </ac:spMkLst>
        </pc:spChg>
        <pc:spChg chg="del mod">
          <ac:chgData name="Fen Wang" userId="73aeb39aba5d6f6d" providerId="LiveId" clId="{FF586C1D-C82E-4B48-A3BA-B5712C0C7A77}" dt="2023-11-20T03:13:55.045" v="1539" actId="478"/>
          <ac:spMkLst>
            <pc:docMk/>
            <pc:sldMk cId="0" sldId="256"/>
            <ac:spMk id="185" creationId="{00000000-0000-0000-0000-000000000000}"/>
          </ac:spMkLst>
        </pc:spChg>
        <pc:spChg chg="del mod">
          <ac:chgData name="Fen Wang" userId="73aeb39aba5d6f6d" providerId="LiveId" clId="{FF586C1D-C82E-4B48-A3BA-B5712C0C7A77}" dt="2023-11-20T03:13:55.045" v="1539" actId="478"/>
          <ac:spMkLst>
            <pc:docMk/>
            <pc:sldMk cId="0" sldId="256"/>
            <ac:spMk id="186" creationId="{00000000-0000-0000-0000-000000000000}"/>
          </ac:spMkLst>
        </pc:spChg>
        <pc:spChg chg="del mod">
          <ac:chgData name="Fen Wang" userId="73aeb39aba5d6f6d" providerId="LiveId" clId="{FF586C1D-C82E-4B48-A3BA-B5712C0C7A77}" dt="2023-11-20T03:13:55.045" v="1539" actId="478"/>
          <ac:spMkLst>
            <pc:docMk/>
            <pc:sldMk cId="0" sldId="256"/>
            <ac:spMk id="187" creationId="{00000000-0000-0000-0000-000000000000}"/>
          </ac:spMkLst>
        </pc:spChg>
        <pc:spChg chg="del mod">
          <ac:chgData name="Fen Wang" userId="73aeb39aba5d6f6d" providerId="LiveId" clId="{FF586C1D-C82E-4B48-A3BA-B5712C0C7A77}" dt="2023-11-20T03:13:55.045" v="1539" actId="478"/>
          <ac:spMkLst>
            <pc:docMk/>
            <pc:sldMk cId="0" sldId="256"/>
            <ac:spMk id="188" creationId="{00000000-0000-0000-0000-000000000000}"/>
          </ac:spMkLst>
        </pc:spChg>
        <pc:spChg chg="del mod">
          <ac:chgData name="Fen Wang" userId="73aeb39aba5d6f6d" providerId="LiveId" clId="{FF586C1D-C82E-4B48-A3BA-B5712C0C7A77}" dt="2023-11-20T03:13:55.045" v="1539" actId="478"/>
          <ac:spMkLst>
            <pc:docMk/>
            <pc:sldMk cId="0" sldId="256"/>
            <ac:spMk id="189" creationId="{00000000-0000-0000-0000-000000000000}"/>
          </ac:spMkLst>
        </pc:spChg>
        <pc:spChg chg="del mod">
          <ac:chgData name="Fen Wang" userId="73aeb39aba5d6f6d" providerId="LiveId" clId="{FF586C1D-C82E-4B48-A3BA-B5712C0C7A77}" dt="2023-11-20T03:13:55.045" v="1539" actId="478"/>
          <ac:spMkLst>
            <pc:docMk/>
            <pc:sldMk cId="0" sldId="256"/>
            <ac:spMk id="190" creationId="{00000000-0000-0000-0000-000000000000}"/>
          </ac:spMkLst>
        </pc:spChg>
        <pc:spChg chg="del mod">
          <ac:chgData name="Fen Wang" userId="73aeb39aba5d6f6d" providerId="LiveId" clId="{FF586C1D-C82E-4B48-A3BA-B5712C0C7A77}" dt="2023-11-20T03:13:55.045" v="1539" actId="478"/>
          <ac:spMkLst>
            <pc:docMk/>
            <pc:sldMk cId="0" sldId="256"/>
            <ac:spMk id="191" creationId="{00000000-0000-0000-0000-000000000000}"/>
          </ac:spMkLst>
        </pc:spChg>
        <pc:spChg chg="del mod">
          <ac:chgData name="Fen Wang" userId="73aeb39aba5d6f6d" providerId="LiveId" clId="{FF586C1D-C82E-4B48-A3BA-B5712C0C7A77}" dt="2023-11-20T03:13:55.045" v="1539" actId="478"/>
          <ac:spMkLst>
            <pc:docMk/>
            <pc:sldMk cId="0" sldId="256"/>
            <ac:spMk id="192" creationId="{00000000-0000-0000-0000-000000000000}"/>
          </ac:spMkLst>
        </pc:spChg>
        <pc:spChg chg="del mod">
          <ac:chgData name="Fen Wang" userId="73aeb39aba5d6f6d" providerId="LiveId" clId="{FF586C1D-C82E-4B48-A3BA-B5712C0C7A77}" dt="2023-11-20T03:13:55.045" v="1539" actId="478"/>
          <ac:spMkLst>
            <pc:docMk/>
            <pc:sldMk cId="0" sldId="256"/>
            <ac:spMk id="193" creationId="{00000000-0000-0000-0000-000000000000}"/>
          </ac:spMkLst>
        </pc:spChg>
        <pc:spChg chg="del mod">
          <ac:chgData name="Fen Wang" userId="73aeb39aba5d6f6d" providerId="LiveId" clId="{FF586C1D-C82E-4B48-A3BA-B5712C0C7A77}" dt="2023-11-20T03:13:55.045" v="1539" actId="478"/>
          <ac:spMkLst>
            <pc:docMk/>
            <pc:sldMk cId="0" sldId="256"/>
            <ac:spMk id="194" creationId="{00000000-0000-0000-0000-000000000000}"/>
          </ac:spMkLst>
        </pc:spChg>
        <pc:spChg chg="del mod">
          <ac:chgData name="Fen Wang" userId="73aeb39aba5d6f6d" providerId="LiveId" clId="{FF586C1D-C82E-4B48-A3BA-B5712C0C7A77}" dt="2023-11-20T03:13:55.045" v="1539" actId="478"/>
          <ac:spMkLst>
            <pc:docMk/>
            <pc:sldMk cId="0" sldId="256"/>
            <ac:spMk id="195" creationId="{00000000-0000-0000-0000-000000000000}"/>
          </ac:spMkLst>
        </pc:spChg>
        <pc:spChg chg="del mod">
          <ac:chgData name="Fen Wang" userId="73aeb39aba5d6f6d" providerId="LiveId" clId="{FF586C1D-C82E-4B48-A3BA-B5712C0C7A77}" dt="2023-11-20T03:13:55.045" v="1539" actId="478"/>
          <ac:spMkLst>
            <pc:docMk/>
            <pc:sldMk cId="0" sldId="256"/>
            <ac:spMk id="196" creationId="{00000000-0000-0000-0000-000000000000}"/>
          </ac:spMkLst>
        </pc:spChg>
        <pc:spChg chg="del mod">
          <ac:chgData name="Fen Wang" userId="73aeb39aba5d6f6d" providerId="LiveId" clId="{FF586C1D-C82E-4B48-A3BA-B5712C0C7A77}" dt="2023-11-20T03:13:55.045" v="1539" actId="478"/>
          <ac:spMkLst>
            <pc:docMk/>
            <pc:sldMk cId="0" sldId="256"/>
            <ac:spMk id="197" creationId="{00000000-0000-0000-0000-000000000000}"/>
          </ac:spMkLst>
        </pc:spChg>
        <pc:spChg chg="del mod">
          <ac:chgData name="Fen Wang" userId="73aeb39aba5d6f6d" providerId="LiveId" clId="{FF586C1D-C82E-4B48-A3BA-B5712C0C7A77}" dt="2023-11-20T03:13:55.045" v="1539" actId="478"/>
          <ac:spMkLst>
            <pc:docMk/>
            <pc:sldMk cId="0" sldId="256"/>
            <ac:spMk id="198" creationId="{00000000-0000-0000-0000-000000000000}"/>
          </ac:spMkLst>
        </pc:spChg>
        <pc:spChg chg="del mod">
          <ac:chgData name="Fen Wang" userId="73aeb39aba5d6f6d" providerId="LiveId" clId="{FF586C1D-C82E-4B48-A3BA-B5712C0C7A77}" dt="2023-11-20T03:13:55.045" v="1539" actId="478"/>
          <ac:spMkLst>
            <pc:docMk/>
            <pc:sldMk cId="0" sldId="256"/>
            <ac:spMk id="199" creationId="{00000000-0000-0000-0000-000000000000}"/>
          </ac:spMkLst>
        </pc:spChg>
        <pc:spChg chg="del mod">
          <ac:chgData name="Fen Wang" userId="73aeb39aba5d6f6d" providerId="LiveId" clId="{FF586C1D-C82E-4B48-A3BA-B5712C0C7A77}" dt="2023-11-20T03:13:55.045" v="1539" actId="478"/>
          <ac:spMkLst>
            <pc:docMk/>
            <pc:sldMk cId="0" sldId="256"/>
            <ac:spMk id="200" creationId="{00000000-0000-0000-0000-000000000000}"/>
          </ac:spMkLst>
        </pc:spChg>
        <pc:spChg chg="del mod">
          <ac:chgData name="Fen Wang" userId="73aeb39aba5d6f6d" providerId="LiveId" clId="{FF586C1D-C82E-4B48-A3BA-B5712C0C7A77}" dt="2023-11-20T03:13:55.045" v="1539" actId="478"/>
          <ac:spMkLst>
            <pc:docMk/>
            <pc:sldMk cId="0" sldId="256"/>
            <ac:spMk id="201" creationId="{00000000-0000-0000-0000-000000000000}"/>
          </ac:spMkLst>
        </pc:spChg>
        <pc:spChg chg="del mod">
          <ac:chgData name="Fen Wang" userId="73aeb39aba5d6f6d" providerId="LiveId" clId="{FF586C1D-C82E-4B48-A3BA-B5712C0C7A77}" dt="2023-11-20T03:13:55.045" v="1539" actId="478"/>
          <ac:spMkLst>
            <pc:docMk/>
            <pc:sldMk cId="0" sldId="256"/>
            <ac:spMk id="202" creationId="{00000000-0000-0000-0000-000000000000}"/>
          </ac:spMkLst>
        </pc:spChg>
        <pc:spChg chg="del mod">
          <ac:chgData name="Fen Wang" userId="73aeb39aba5d6f6d" providerId="LiveId" clId="{FF586C1D-C82E-4B48-A3BA-B5712C0C7A77}" dt="2023-11-20T03:13:55.045" v="1539" actId="478"/>
          <ac:spMkLst>
            <pc:docMk/>
            <pc:sldMk cId="0" sldId="256"/>
            <ac:spMk id="203" creationId="{00000000-0000-0000-0000-000000000000}"/>
          </ac:spMkLst>
        </pc:spChg>
        <pc:spChg chg="del mod">
          <ac:chgData name="Fen Wang" userId="73aeb39aba5d6f6d" providerId="LiveId" clId="{FF586C1D-C82E-4B48-A3BA-B5712C0C7A77}" dt="2023-11-20T03:13:55.045" v="1539" actId="478"/>
          <ac:spMkLst>
            <pc:docMk/>
            <pc:sldMk cId="0" sldId="256"/>
            <ac:spMk id="204" creationId="{00000000-0000-0000-0000-000000000000}"/>
          </ac:spMkLst>
        </pc:spChg>
        <pc:spChg chg="del mod">
          <ac:chgData name="Fen Wang" userId="73aeb39aba5d6f6d" providerId="LiveId" clId="{FF586C1D-C82E-4B48-A3BA-B5712C0C7A77}" dt="2023-11-20T03:13:55.045" v="1539" actId="478"/>
          <ac:spMkLst>
            <pc:docMk/>
            <pc:sldMk cId="0" sldId="256"/>
            <ac:spMk id="205" creationId="{00000000-0000-0000-0000-000000000000}"/>
          </ac:spMkLst>
        </pc:spChg>
        <pc:spChg chg="del mod">
          <ac:chgData name="Fen Wang" userId="73aeb39aba5d6f6d" providerId="LiveId" clId="{FF586C1D-C82E-4B48-A3BA-B5712C0C7A77}" dt="2023-11-20T03:13:55.045" v="1539" actId="478"/>
          <ac:spMkLst>
            <pc:docMk/>
            <pc:sldMk cId="0" sldId="256"/>
            <ac:spMk id="206" creationId="{00000000-0000-0000-0000-000000000000}"/>
          </ac:spMkLst>
        </pc:spChg>
        <pc:spChg chg="del mod">
          <ac:chgData name="Fen Wang" userId="73aeb39aba5d6f6d" providerId="LiveId" clId="{FF586C1D-C82E-4B48-A3BA-B5712C0C7A77}" dt="2023-11-20T03:13:55.045" v="1539" actId="478"/>
          <ac:spMkLst>
            <pc:docMk/>
            <pc:sldMk cId="0" sldId="256"/>
            <ac:spMk id="207" creationId="{00000000-0000-0000-0000-000000000000}"/>
          </ac:spMkLst>
        </pc:spChg>
        <pc:spChg chg="del mod">
          <ac:chgData name="Fen Wang" userId="73aeb39aba5d6f6d" providerId="LiveId" clId="{FF586C1D-C82E-4B48-A3BA-B5712C0C7A77}" dt="2023-11-19T20:20:52.175" v="905" actId="478"/>
          <ac:spMkLst>
            <pc:docMk/>
            <pc:sldMk cId="0" sldId="256"/>
            <ac:spMk id="208" creationId="{00000000-0000-0000-0000-000000000000}"/>
          </ac:spMkLst>
        </pc:spChg>
        <pc:spChg chg="del mod">
          <ac:chgData name="Fen Wang" userId="73aeb39aba5d6f6d" providerId="LiveId" clId="{FF586C1D-C82E-4B48-A3BA-B5712C0C7A77}" dt="2023-11-20T03:13:55.045" v="1539" actId="478"/>
          <ac:spMkLst>
            <pc:docMk/>
            <pc:sldMk cId="0" sldId="256"/>
            <ac:spMk id="209" creationId="{00000000-0000-0000-0000-000000000000}"/>
          </ac:spMkLst>
        </pc:spChg>
        <pc:spChg chg="mod">
          <ac:chgData name="Fen Wang" userId="73aeb39aba5d6f6d" providerId="LiveId" clId="{FF586C1D-C82E-4B48-A3BA-B5712C0C7A77}" dt="2023-11-20T03:19:48.738" v="1578" actId="1076"/>
          <ac:spMkLst>
            <pc:docMk/>
            <pc:sldMk cId="0" sldId="256"/>
            <ac:spMk id="210" creationId="{00000000-0000-0000-0000-000000000000}"/>
          </ac:spMkLst>
        </pc:spChg>
        <pc:spChg chg="mod">
          <ac:chgData name="Fen Wang" userId="73aeb39aba5d6f6d" providerId="LiveId" clId="{FF586C1D-C82E-4B48-A3BA-B5712C0C7A77}" dt="2023-11-20T03:35:17.874" v="1645" actId="1076"/>
          <ac:spMkLst>
            <pc:docMk/>
            <pc:sldMk cId="0" sldId="256"/>
            <ac:spMk id="211" creationId="{00000000-0000-0000-0000-000000000000}"/>
          </ac:spMkLst>
        </pc:spChg>
        <pc:spChg chg="del mod">
          <ac:chgData name="Fen Wang" userId="73aeb39aba5d6f6d" providerId="LiveId" clId="{FF586C1D-C82E-4B48-A3BA-B5712C0C7A77}" dt="2023-11-20T03:35:12.622" v="1644" actId="478"/>
          <ac:spMkLst>
            <pc:docMk/>
            <pc:sldMk cId="0" sldId="256"/>
            <ac:spMk id="212" creationId="{00000000-0000-0000-0000-000000000000}"/>
          </ac:spMkLst>
        </pc:spChg>
        <pc:spChg chg="del mod">
          <ac:chgData name="Fen Wang" userId="73aeb39aba5d6f6d" providerId="LiveId" clId="{FF586C1D-C82E-4B48-A3BA-B5712C0C7A77}" dt="2023-11-20T03:05:48.353" v="1499" actId="21"/>
          <ac:spMkLst>
            <pc:docMk/>
            <pc:sldMk cId="0" sldId="256"/>
            <ac:spMk id="213" creationId="{00000000-0000-0000-0000-000000000000}"/>
          </ac:spMkLst>
        </pc:spChg>
        <pc:spChg chg="del mod">
          <ac:chgData name="Fen Wang" userId="73aeb39aba5d6f6d" providerId="LiveId" clId="{FF586C1D-C82E-4B48-A3BA-B5712C0C7A77}" dt="2023-11-20T03:05:48.353" v="1499" actId="21"/>
          <ac:spMkLst>
            <pc:docMk/>
            <pc:sldMk cId="0" sldId="256"/>
            <ac:spMk id="214" creationId="{00000000-0000-0000-0000-000000000000}"/>
          </ac:spMkLst>
        </pc:spChg>
        <pc:spChg chg="del">
          <ac:chgData name="Fen Wang" userId="73aeb39aba5d6f6d" providerId="LiveId" clId="{FF586C1D-C82E-4B48-A3BA-B5712C0C7A77}" dt="2023-11-20T02:59:54.709" v="1482" actId="478"/>
          <ac:spMkLst>
            <pc:docMk/>
            <pc:sldMk cId="0" sldId="256"/>
            <ac:spMk id="215" creationId="{00000000-0000-0000-0000-000000000000}"/>
          </ac:spMkLst>
        </pc:spChg>
        <pc:spChg chg="del">
          <ac:chgData name="Fen Wang" userId="73aeb39aba5d6f6d" providerId="LiveId" clId="{FF586C1D-C82E-4B48-A3BA-B5712C0C7A77}" dt="2023-11-20T02:28:39.965" v="1385" actId="478"/>
          <ac:spMkLst>
            <pc:docMk/>
            <pc:sldMk cId="0" sldId="256"/>
            <ac:spMk id="216" creationId="{00000000-0000-0000-0000-000000000000}"/>
          </ac:spMkLst>
        </pc:spChg>
        <pc:spChg chg="mod">
          <ac:chgData name="Fen Wang" userId="73aeb39aba5d6f6d" providerId="LiveId" clId="{FF586C1D-C82E-4B48-A3BA-B5712C0C7A77}" dt="2023-11-20T03:43:44.492" v="1689" actId="14100"/>
          <ac:spMkLst>
            <pc:docMk/>
            <pc:sldMk cId="0" sldId="256"/>
            <ac:spMk id="217" creationId="{00000000-0000-0000-0000-000000000000}"/>
          </ac:spMkLst>
        </pc:spChg>
        <pc:spChg chg="mod">
          <ac:chgData name="Fen Wang" userId="73aeb39aba5d6f6d" providerId="LiveId" clId="{FF586C1D-C82E-4B48-A3BA-B5712C0C7A77}" dt="2023-11-20T03:41:59.131" v="1674" actId="2711"/>
          <ac:spMkLst>
            <pc:docMk/>
            <pc:sldMk cId="0" sldId="256"/>
            <ac:spMk id="218" creationId="{00000000-0000-0000-0000-000000000000}"/>
          </ac:spMkLst>
        </pc:spChg>
        <pc:spChg chg="del">
          <ac:chgData name="Fen Wang" userId="73aeb39aba5d6f6d" providerId="LiveId" clId="{FF586C1D-C82E-4B48-A3BA-B5712C0C7A77}" dt="2023-11-20T01:50:58.211" v="1281" actId="478"/>
          <ac:spMkLst>
            <pc:docMk/>
            <pc:sldMk cId="0" sldId="256"/>
            <ac:spMk id="219" creationId="{00000000-0000-0000-0000-000000000000}"/>
          </ac:spMkLst>
        </pc:spChg>
        <pc:spChg chg="del">
          <ac:chgData name="Fen Wang" userId="73aeb39aba5d6f6d" providerId="LiveId" clId="{FF586C1D-C82E-4B48-A3BA-B5712C0C7A77}" dt="2023-11-20T01:51:05.301" v="1285" actId="478"/>
          <ac:spMkLst>
            <pc:docMk/>
            <pc:sldMk cId="0" sldId="256"/>
            <ac:spMk id="220" creationId="{00000000-0000-0000-0000-000000000000}"/>
          </ac:spMkLst>
        </pc:spChg>
        <pc:spChg chg="del">
          <ac:chgData name="Fen Wang" userId="73aeb39aba5d6f6d" providerId="LiveId" clId="{FF586C1D-C82E-4B48-A3BA-B5712C0C7A77}" dt="2023-11-20T01:51:05.301" v="1285" actId="478"/>
          <ac:spMkLst>
            <pc:docMk/>
            <pc:sldMk cId="0" sldId="256"/>
            <ac:spMk id="221" creationId="{00000000-0000-0000-0000-000000000000}"/>
          </ac:spMkLst>
        </pc:spChg>
        <pc:spChg chg="del">
          <ac:chgData name="Fen Wang" userId="73aeb39aba5d6f6d" providerId="LiveId" clId="{FF586C1D-C82E-4B48-A3BA-B5712C0C7A77}" dt="2023-11-20T01:51:05.301" v="1285" actId="478"/>
          <ac:spMkLst>
            <pc:docMk/>
            <pc:sldMk cId="0" sldId="256"/>
            <ac:spMk id="222" creationId="{00000000-0000-0000-0000-000000000000}"/>
          </ac:spMkLst>
        </pc:spChg>
        <pc:spChg chg="del">
          <ac:chgData name="Fen Wang" userId="73aeb39aba5d6f6d" providerId="LiveId" clId="{FF586C1D-C82E-4B48-A3BA-B5712C0C7A77}" dt="2023-11-20T01:51:05.301" v="1285" actId="478"/>
          <ac:spMkLst>
            <pc:docMk/>
            <pc:sldMk cId="0" sldId="256"/>
            <ac:spMk id="223" creationId="{00000000-0000-0000-0000-000000000000}"/>
          </ac:spMkLst>
        </pc:spChg>
        <pc:spChg chg="del">
          <ac:chgData name="Fen Wang" userId="73aeb39aba5d6f6d" providerId="LiveId" clId="{FF586C1D-C82E-4B48-A3BA-B5712C0C7A77}" dt="2023-11-20T01:51:05.301" v="1285" actId="478"/>
          <ac:spMkLst>
            <pc:docMk/>
            <pc:sldMk cId="0" sldId="256"/>
            <ac:spMk id="224" creationId="{00000000-0000-0000-0000-000000000000}"/>
          </ac:spMkLst>
        </pc:spChg>
        <pc:spChg chg="del">
          <ac:chgData name="Fen Wang" userId="73aeb39aba5d6f6d" providerId="LiveId" clId="{FF586C1D-C82E-4B48-A3BA-B5712C0C7A77}" dt="2023-11-20T01:51:02.197" v="1284" actId="478"/>
          <ac:spMkLst>
            <pc:docMk/>
            <pc:sldMk cId="0" sldId="256"/>
            <ac:spMk id="225" creationId="{00000000-0000-0000-0000-000000000000}"/>
          </ac:spMkLst>
        </pc:spChg>
        <pc:spChg chg="del">
          <ac:chgData name="Fen Wang" userId="73aeb39aba5d6f6d" providerId="LiveId" clId="{FF586C1D-C82E-4B48-A3BA-B5712C0C7A77}" dt="2023-11-20T01:51:05.301" v="1285" actId="478"/>
          <ac:spMkLst>
            <pc:docMk/>
            <pc:sldMk cId="0" sldId="256"/>
            <ac:spMk id="226" creationId="{00000000-0000-0000-0000-000000000000}"/>
          </ac:spMkLst>
        </pc:spChg>
        <pc:spChg chg="del">
          <ac:chgData name="Fen Wang" userId="73aeb39aba5d6f6d" providerId="LiveId" clId="{FF586C1D-C82E-4B48-A3BA-B5712C0C7A77}" dt="2023-11-20T01:51:05.301" v="1285" actId="478"/>
          <ac:spMkLst>
            <pc:docMk/>
            <pc:sldMk cId="0" sldId="256"/>
            <ac:spMk id="227" creationId="{00000000-0000-0000-0000-000000000000}"/>
          </ac:spMkLst>
        </pc:spChg>
        <pc:spChg chg="del">
          <ac:chgData name="Fen Wang" userId="73aeb39aba5d6f6d" providerId="LiveId" clId="{FF586C1D-C82E-4B48-A3BA-B5712C0C7A77}" dt="2023-11-20T01:51:05.301" v="1285" actId="478"/>
          <ac:spMkLst>
            <pc:docMk/>
            <pc:sldMk cId="0" sldId="256"/>
            <ac:spMk id="228" creationId="{00000000-0000-0000-0000-000000000000}"/>
          </ac:spMkLst>
        </pc:spChg>
        <pc:spChg chg="del">
          <ac:chgData name="Fen Wang" userId="73aeb39aba5d6f6d" providerId="LiveId" clId="{FF586C1D-C82E-4B48-A3BA-B5712C0C7A77}" dt="2023-11-20T01:51:01.283" v="1283" actId="478"/>
          <ac:spMkLst>
            <pc:docMk/>
            <pc:sldMk cId="0" sldId="256"/>
            <ac:spMk id="229" creationId="{00000000-0000-0000-0000-000000000000}"/>
          </ac:spMkLst>
        </pc:spChg>
        <pc:spChg chg="del">
          <ac:chgData name="Fen Wang" userId="73aeb39aba5d6f6d" providerId="LiveId" clId="{FF586C1D-C82E-4B48-A3BA-B5712C0C7A77}" dt="2023-11-20T01:51:05.301" v="1285" actId="478"/>
          <ac:spMkLst>
            <pc:docMk/>
            <pc:sldMk cId="0" sldId="256"/>
            <ac:spMk id="230" creationId="{00000000-0000-0000-0000-000000000000}"/>
          </ac:spMkLst>
        </pc:spChg>
        <pc:spChg chg="del">
          <ac:chgData name="Fen Wang" userId="73aeb39aba5d6f6d" providerId="LiveId" clId="{FF586C1D-C82E-4B48-A3BA-B5712C0C7A77}" dt="2023-11-20T01:51:05.301" v="1285" actId="478"/>
          <ac:spMkLst>
            <pc:docMk/>
            <pc:sldMk cId="0" sldId="256"/>
            <ac:spMk id="231" creationId="{00000000-0000-0000-0000-000000000000}"/>
          </ac:spMkLst>
        </pc:spChg>
        <pc:spChg chg="del">
          <ac:chgData name="Fen Wang" userId="73aeb39aba5d6f6d" providerId="LiveId" clId="{FF586C1D-C82E-4B48-A3BA-B5712C0C7A77}" dt="2023-11-20T01:51:05.301" v="1285" actId="478"/>
          <ac:spMkLst>
            <pc:docMk/>
            <pc:sldMk cId="0" sldId="256"/>
            <ac:spMk id="232" creationId="{00000000-0000-0000-0000-000000000000}"/>
          </ac:spMkLst>
        </pc:spChg>
        <pc:spChg chg="del">
          <ac:chgData name="Fen Wang" userId="73aeb39aba5d6f6d" providerId="LiveId" clId="{FF586C1D-C82E-4B48-A3BA-B5712C0C7A77}" dt="2023-11-20T01:51:05.301" v="1285" actId="478"/>
          <ac:spMkLst>
            <pc:docMk/>
            <pc:sldMk cId="0" sldId="256"/>
            <ac:spMk id="233" creationId="{00000000-0000-0000-0000-000000000000}"/>
          </ac:spMkLst>
        </pc:spChg>
        <pc:spChg chg="del">
          <ac:chgData name="Fen Wang" userId="73aeb39aba5d6f6d" providerId="LiveId" clId="{FF586C1D-C82E-4B48-A3BA-B5712C0C7A77}" dt="2023-11-20T01:51:05.301" v="1285" actId="478"/>
          <ac:spMkLst>
            <pc:docMk/>
            <pc:sldMk cId="0" sldId="256"/>
            <ac:spMk id="234" creationId="{00000000-0000-0000-0000-000000000000}"/>
          </ac:spMkLst>
        </pc:spChg>
        <pc:spChg chg="del">
          <ac:chgData name="Fen Wang" userId="73aeb39aba5d6f6d" providerId="LiveId" clId="{FF586C1D-C82E-4B48-A3BA-B5712C0C7A77}" dt="2023-11-20T01:51:05.301" v="1285" actId="478"/>
          <ac:spMkLst>
            <pc:docMk/>
            <pc:sldMk cId="0" sldId="256"/>
            <ac:spMk id="235" creationId="{00000000-0000-0000-0000-000000000000}"/>
          </ac:spMkLst>
        </pc:spChg>
        <pc:spChg chg="del">
          <ac:chgData name="Fen Wang" userId="73aeb39aba5d6f6d" providerId="LiveId" clId="{FF586C1D-C82E-4B48-A3BA-B5712C0C7A77}" dt="2023-11-20T01:51:05.301" v="1285" actId="478"/>
          <ac:spMkLst>
            <pc:docMk/>
            <pc:sldMk cId="0" sldId="256"/>
            <ac:spMk id="236" creationId="{00000000-0000-0000-0000-000000000000}"/>
          </ac:spMkLst>
        </pc:spChg>
        <pc:spChg chg="del">
          <ac:chgData name="Fen Wang" userId="73aeb39aba5d6f6d" providerId="LiveId" clId="{FF586C1D-C82E-4B48-A3BA-B5712C0C7A77}" dt="2023-11-20T01:51:05.301" v="1285" actId="478"/>
          <ac:spMkLst>
            <pc:docMk/>
            <pc:sldMk cId="0" sldId="256"/>
            <ac:spMk id="237" creationId="{00000000-0000-0000-0000-000000000000}"/>
          </ac:spMkLst>
        </pc:spChg>
        <pc:spChg chg="del">
          <ac:chgData name="Fen Wang" userId="73aeb39aba5d6f6d" providerId="LiveId" clId="{FF586C1D-C82E-4B48-A3BA-B5712C0C7A77}" dt="2023-11-20T01:51:05.301" v="1285" actId="478"/>
          <ac:spMkLst>
            <pc:docMk/>
            <pc:sldMk cId="0" sldId="256"/>
            <ac:spMk id="238" creationId="{00000000-0000-0000-0000-000000000000}"/>
          </ac:spMkLst>
        </pc:spChg>
        <pc:spChg chg="del">
          <ac:chgData name="Fen Wang" userId="73aeb39aba5d6f6d" providerId="LiveId" clId="{FF586C1D-C82E-4B48-A3BA-B5712C0C7A77}" dt="2023-11-20T01:51:05.301" v="1285" actId="478"/>
          <ac:spMkLst>
            <pc:docMk/>
            <pc:sldMk cId="0" sldId="256"/>
            <ac:spMk id="239" creationId="{00000000-0000-0000-0000-000000000000}"/>
          </ac:spMkLst>
        </pc:spChg>
        <pc:spChg chg="del">
          <ac:chgData name="Fen Wang" userId="73aeb39aba5d6f6d" providerId="LiveId" clId="{FF586C1D-C82E-4B48-A3BA-B5712C0C7A77}" dt="2023-11-20T01:50:59.645" v="1282" actId="478"/>
          <ac:spMkLst>
            <pc:docMk/>
            <pc:sldMk cId="0" sldId="256"/>
            <ac:spMk id="240" creationId="{00000000-0000-0000-0000-000000000000}"/>
          </ac:spMkLst>
        </pc:spChg>
        <pc:spChg chg="del">
          <ac:chgData name="Fen Wang" userId="73aeb39aba5d6f6d" providerId="LiveId" clId="{FF586C1D-C82E-4B48-A3BA-B5712C0C7A77}" dt="2023-11-20T01:51:05.301" v="1285" actId="478"/>
          <ac:spMkLst>
            <pc:docMk/>
            <pc:sldMk cId="0" sldId="256"/>
            <ac:spMk id="241" creationId="{00000000-0000-0000-0000-000000000000}"/>
          </ac:spMkLst>
        </pc:spChg>
        <pc:spChg chg="del">
          <ac:chgData name="Fen Wang" userId="73aeb39aba5d6f6d" providerId="LiveId" clId="{FF586C1D-C82E-4B48-A3BA-B5712C0C7A77}" dt="2023-11-20T01:51:05.301" v="1285" actId="478"/>
          <ac:spMkLst>
            <pc:docMk/>
            <pc:sldMk cId="0" sldId="256"/>
            <ac:spMk id="242" creationId="{00000000-0000-0000-0000-000000000000}"/>
          </ac:spMkLst>
        </pc:spChg>
        <pc:spChg chg="del">
          <ac:chgData name="Fen Wang" userId="73aeb39aba5d6f6d" providerId="LiveId" clId="{FF586C1D-C82E-4B48-A3BA-B5712C0C7A77}" dt="2023-11-20T01:51:05.301" v="1285" actId="478"/>
          <ac:spMkLst>
            <pc:docMk/>
            <pc:sldMk cId="0" sldId="256"/>
            <ac:spMk id="243" creationId="{00000000-0000-0000-0000-000000000000}"/>
          </ac:spMkLst>
        </pc:spChg>
        <pc:spChg chg="del">
          <ac:chgData name="Fen Wang" userId="73aeb39aba5d6f6d" providerId="LiveId" clId="{FF586C1D-C82E-4B48-A3BA-B5712C0C7A77}" dt="2023-11-20T01:51:07.573" v="1286" actId="478"/>
          <ac:spMkLst>
            <pc:docMk/>
            <pc:sldMk cId="0" sldId="256"/>
            <ac:spMk id="244" creationId="{00000000-0000-0000-0000-000000000000}"/>
          </ac:spMkLst>
        </pc:spChg>
        <pc:spChg chg="del">
          <ac:chgData name="Fen Wang" userId="73aeb39aba5d6f6d" providerId="LiveId" clId="{FF586C1D-C82E-4B48-A3BA-B5712C0C7A77}" dt="2023-11-20T01:51:07.573" v="1286" actId="478"/>
          <ac:spMkLst>
            <pc:docMk/>
            <pc:sldMk cId="0" sldId="256"/>
            <ac:spMk id="245" creationId="{00000000-0000-0000-0000-000000000000}"/>
          </ac:spMkLst>
        </pc:spChg>
        <pc:spChg chg="del">
          <ac:chgData name="Fen Wang" userId="73aeb39aba5d6f6d" providerId="LiveId" clId="{FF586C1D-C82E-4B48-A3BA-B5712C0C7A77}" dt="2023-11-20T01:51:07.573" v="1286" actId="478"/>
          <ac:spMkLst>
            <pc:docMk/>
            <pc:sldMk cId="0" sldId="256"/>
            <ac:spMk id="246" creationId="{00000000-0000-0000-0000-000000000000}"/>
          </ac:spMkLst>
        </pc:spChg>
        <pc:spChg chg="del">
          <ac:chgData name="Fen Wang" userId="73aeb39aba5d6f6d" providerId="LiveId" clId="{FF586C1D-C82E-4B48-A3BA-B5712C0C7A77}" dt="2023-11-20T01:51:07.573" v="1286" actId="478"/>
          <ac:spMkLst>
            <pc:docMk/>
            <pc:sldMk cId="0" sldId="256"/>
            <ac:spMk id="247" creationId="{00000000-0000-0000-0000-000000000000}"/>
          </ac:spMkLst>
        </pc:spChg>
        <pc:spChg chg="del">
          <ac:chgData name="Fen Wang" userId="73aeb39aba5d6f6d" providerId="LiveId" clId="{FF586C1D-C82E-4B48-A3BA-B5712C0C7A77}" dt="2023-11-20T01:51:07.573" v="1286" actId="478"/>
          <ac:spMkLst>
            <pc:docMk/>
            <pc:sldMk cId="0" sldId="256"/>
            <ac:spMk id="248" creationId="{00000000-0000-0000-0000-000000000000}"/>
          </ac:spMkLst>
        </pc:spChg>
        <pc:spChg chg="del">
          <ac:chgData name="Fen Wang" userId="73aeb39aba5d6f6d" providerId="LiveId" clId="{FF586C1D-C82E-4B48-A3BA-B5712C0C7A77}" dt="2023-11-20T01:51:07.573" v="1286" actId="478"/>
          <ac:spMkLst>
            <pc:docMk/>
            <pc:sldMk cId="0" sldId="256"/>
            <ac:spMk id="249" creationId="{00000000-0000-0000-0000-000000000000}"/>
          </ac:spMkLst>
        </pc:spChg>
        <pc:spChg chg="del">
          <ac:chgData name="Fen Wang" userId="73aeb39aba5d6f6d" providerId="LiveId" clId="{FF586C1D-C82E-4B48-A3BA-B5712C0C7A77}" dt="2023-11-20T01:51:07.573" v="1286" actId="478"/>
          <ac:spMkLst>
            <pc:docMk/>
            <pc:sldMk cId="0" sldId="256"/>
            <ac:spMk id="250" creationId="{00000000-0000-0000-0000-000000000000}"/>
          </ac:spMkLst>
        </pc:spChg>
        <pc:spChg chg="del">
          <ac:chgData name="Fen Wang" userId="73aeb39aba5d6f6d" providerId="LiveId" clId="{FF586C1D-C82E-4B48-A3BA-B5712C0C7A77}" dt="2023-11-20T01:51:07.573" v="1286" actId="478"/>
          <ac:spMkLst>
            <pc:docMk/>
            <pc:sldMk cId="0" sldId="256"/>
            <ac:spMk id="251" creationId="{00000000-0000-0000-0000-000000000000}"/>
          </ac:spMkLst>
        </pc:spChg>
        <pc:spChg chg="del">
          <ac:chgData name="Fen Wang" userId="73aeb39aba5d6f6d" providerId="LiveId" clId="{FF586C1D-C82E-4B48-A3BA-B5712C0C7A77}" dt="2023-11-20T01:51:07.573" v="1286" actId="478"/>
          <ac:spMkLst>
            <pc:docMk/>
            <pc:sldMk cId="0" sldId="256"/>
            <ac:spMk id="252" creationId="{00000000-0000-0000-0000-000000000000}"/>
          </ac:spMkLst>
        </pc:spChg>
        <pc:spChg chg="del">
          <ac:chgData name="Fen Wang" userId="73aeb39aba5d6f6d" providerId="LiveId" clId="{FF586C1D-C82E-4B48-A3BA-B5712C0C7A77}" dt="2023-11-20T01:51:07.573" v="1286" actId="478"/>
          <ac:spMkLst>
            <pc:docMk/>
            <pc:sldMk cId="0" sldId="256"/>
            <ac:spMk id="253" creationId="{00000000-0000-0000-0000-000000000000}"/>
          </ac:spMkLst>
        </pc:spChg>
        <pc:spChg chg="del">
          <ac:chgData name="Fen Wang" userId="73aeb39aba5d6f6d" providerId="LiveId" clId="{FF586C1D-C82E-4B48-A3BA-B5712C0C7A77}" dt="2023-11-20T01:51:07.573" v="1286" actId="478"/>
          <ac:spMkLst>
            <pc:docMk/>
            <pc:sldMk cId="0" sldId="256"/>
            <ac:spMk id="254" creationId="{00000000-0000-0000-0000-000000000000}"/>
          </ac:spMkLst>
        </pc:spChg>
        <pc:spChg chg="del">
          <ac:chgData name="Fen Wang" userId="73aeb39aba5d6f6d" providerId="LiveId" clId="{FF586C1D-C82E-4B48-A3BA-B5712C0C7A77}" dt="2023-11-20T01:51:07.573" v="1286" actId="478"/>
          <ac:spMkLst>
            <pc:docMk/>
            <pc:sldMk cId="0" sldId="256"/>
            <ac:spMk id="255" creationId="{00000000-0000-0000-0000-000000000000}"/>
          </ac:spMkLst>
        </pc:spChg>
        <pc:spChg chg="del">
          <ac:chgData name="Fen Wang" userId="73aeb39aba5d6f6d" providerId="LiveId" clId="{FF586C1D-C82E-4B48-A3BA-B5712C0C7A77}" dt="2023-11-20T01:51:07.573" v="1286" actId="478"/>
          <ac:spMkLst>
            <pc:docMk/>
            <pc:sldMk cId="0" sldId="256"/>
            <ac:spMk id="256" creationId="{00000000-0000-0000-0000-000000000000}"/>
          </ac:spMkLst>
        </pc:spChg>
        <pc:spChg chg="del">
          <ac:chgData name="Fen Wang" userId="73aeb39aba5d6f6d" providerId="LiveId" clId="{FF586C1D-C82E-4B48-A3BA-B5712C0C7A77}" dt="2023-11-20T01:51:07.573" v="1286" actId="478"/>
          <ac:spMkLst>
            <pc:docMk/>
            <pc:sldMk cId="0" sldId="256"/>
            <ac:spMk id="257" creationId="{00000000-0000-0000-0000-000000000000}"/>
          </ac:spMkLst>
        </pc:spChg>
        <pc:spChg chg="del">
          <ac:chgData name="Fen Wang" userId="73aeb39aba5d6f6d" providerId="LiveId" clId="{FF586C1D-C82E-4B48-A3BA-B5712C0C7A77}" dt="2023-11-20T01:51:07.573" v="1286" actId="478"/>
          <ac:spMkLst>
            <pc:docMk/>
            <pc:sldMk cId="0" sldId="256"/>
            <ac:spMk id="258" creationId="{00000000-0000-0000-0000-000000000000}"/>
          </ac:spMkLst>
        </pc:spChg>
        <pc:spChg chg="del">
          <ac:chgData name="Fen Wang" userId="73aeb39aba5d6f6d" providerId="LiveId" clId="{FF586C1D-C82E-4B48-A3BA-B5712C0C7A77}" dt="2023-11-20T01:50:50.736" v="1277" actId="478"/>
          <ac:spMkLst>
            <pc:docMk/>
            <pc:sldMk cId="0" sldId="256"/>
            <ac:spMk id="259" creationId="{00000000-0000-0000-0000-000000000000}"/>
          </ac:spMkLst>
        </pc:spChg>
        <pc:spChg chg="del">
          <ac:chgData name="Fen Wang" userId="73aeb39aba5d6f6d" providerId="LiveId" clId="{FF586C1D-C82E-4B48-A3BA-B5712C0C7A77}" dt="2023-11-20T01:50:51.837" v="1278" actId="478"/>
          <ac:spMkLst>
            <pc:docMk/>
            <pc:sldMk cId="0" sldId="256"/>
            <ac:spMk id="260" creationId="{00000000-0000-0000-0000-000000000000}"/>
          </ac:spMkLst>
        </pc:spChg>
        <pc:spChg chg="del">
          <ac:chgData name="Fen Wang" userId="73aeb39aba5d6f6d" providerId="LiveId" clId="{FF586C1D-C82E-4B48-A3BA-B5712C0C7A77}" dt="2023-11-20T01:50:56.560" v="1280" actId="478"/>
          <ac:spMkLst>
            <pc:docMk/>
            <pc:sldMk cId="0" sldId="256"/>
            <ac:spMk id="261" creationId="{00000000-0000-0000-0000-000000000000}"/>
          </ac:spMkLst>
        </pc:spChg>
        <pc:spChg chg="del">
          <ac:chgData name="Fen Wang" userId="73aeb39aba5d6f6d" providerId="LiveId" clId="{FF586C1D-C82E-4B48-A3BA-B5712C0C7A77}" dt="2023-11-20T01:50:52.816" v="1279" actId="478"/>
          <ac:spMkLst>
            <pc:docMk/>
            <pc:sldMk cId="0" sldId="256"/>
            <ac:spMk id="262" creationId="{00000000-0000-0000-0000-000000000000}"/>
          </ac:spMkLst>
        </pc:spChg>
        <pc:spChg chg="mod">
          <ac:chgData name="Fen Wang" userId="73aeb39aba5d6f6d" providerId="LiveId" clId="{FF586C1D-C82E-4B48-A3BA-B5712C0C7A77}" dt="2023-11-20T03:26:05.968" v="1611" actId="1036"/>
          <ac:spMkLst>
            <pc:docMk/>
            <pc:sldMk cId="0" sldId="256"/>
            <ac:spMk id="263" creationId="{00000000-0000-0000-0000-000000000000}"/>
          </ac:spMkLst>
        </pc:spChg>
        <pc:spChg chg="mod">
          <ac:chgData name="Fen Wang" userId="73aeb39aba5d6f6d" providerId="LiveId" clId="{FF586C1D-C82E-4B48-A3BA-B5712C0C7A77}" dt="2023-11-20T03:26:05.968" v="1611" actId="1036"/>
          <ac:spMkLst>
            <pc:docMk/>
            <pc:sldMk cId="0" sldId="256"/>
            <ac:spMk id="264" creationId="{00000000-0000-0000-0000-000000000000}"/>
          </ac:spMkLst>
        </pc:spChg>
        <pc:spChg chg="del mod">
          <ac:chgData name="Fen Wang" userId="73aeb39aba5d6f6d" providerId="LiveId" clId="{FF586C1D-C82E-4B48-A3BA-B5712C0C7A77}" dt="2023-11-19T20:27:55.009" v="912" actId="478"/>
          <ac:spMkLst>
            <pc:docMk/>
            <pc:sldMk cId="0" sldId="256"/>
            <ac:spMk id="265" creationId="{00000000-0000-0000-0000-000000000000}"/>
          </ac:spMkLst>
        </pc:spChg>
        <pc:spChg chg="add del">
          <ac:chgData name="Fen Wang" userId="73aeb39aba5d6f6d" providerId="LiveId" clId="{FF586C1D-C82E-4B48-A3BA-B5712C0C7A77}" dt="2023-11-20T02:23:29.220" v="1373" actId="22"/>
          <ac:spMkLst>
            <pc:docMk/>
            <pc:sldMk cId="0" sldId="256"/>
            <ac:spMk id="265" creationId="{F0302728-2BBE-17ED-B1DE-5C3A9285CB0E}"/>
          </ac:spMkLst>
        </pc:spChg>
        <pc:spChg chg="add del mod">
          <ac:chgData name="Fen Wang" userId="73aeb39aba5d6f6d" providerId="LiveId" clId="{FF586C1D-C82E-4B48-A3BA-B5712C0C7A77}" dt="2023-11-20T03:13:55.045" v="1539" actId="478"/>
          <ac:spMkLst>
            <pc:docMk/>
            <pc:sldMk cId="0" sldId="256"/>
            <ac:spMk id="268" creationId="{AF563AE3-E16F-CF04-7D5C-73FD56FC597C}"/>
          </ac:spMkLst>
        </pc:spChg>
        <pc:spChg chg="add del mod">
          <ac:chgData name="Fen Wang" userId="73aeb39aba5d6f6d" providerId="LiveId" clId="{FF586C1D-C82E-4B48-A3BA-B5712C0C7A77}" dt="2023-11-20T03:13:55.045" v="1539" actId="478"/>
          <ac:spMkLst>
            <pc:docMk/>
            <pc:sldMk cId="0" sldId="256"/>
            <ac:spMk id="269" creationId="{A709EB65-A9BF-5881-D2AD-019A458920CF}"/>
          </ac:spMkLst>
        </pc:spChg>
        <pc:spChg chg="add del mod">
          <ac:chgData name="Fen Wang" userId="73aeb39aba5d6f6d" providerId="LiveId" clId="{FF586C1D-C82E-4B48-A3BA-B5712C0C7A77}" dt="2023-11-20T03:13:55.045" v="1539" actId="478"/>
          <ac:spMkLst>
            <pc:docMk/>
            <pc:sldMk cId="0" sldId="256"/>
            <ac:spMk id="270" creationId="{58E3CEFD-946B-3DAE-7519-ACFAB133BD83}"/>
          </ac:spMkLst>
        </pc:spChg>
        <pc:spChg chg="add del mod">
          <ac:chgData name="Fen Wang" userId="73aeb39aba5d6f6d" providerId="LiveId" clId="{FF586C1D-C82E-4B48-A3BA-B5712C0C7A77}" dt="2023-11-19T19:45:20.775" v="439" actId="478"/>
          <ac:spMkLst>
            <pc:docMk/>
            <pc:sldMk cId="0" sldId="256"/>
            <ac:spMk id="271" creationId="{13AB37A9-7FD4-0C55-1E8E-426E7BAFB280}"/>
          </ac:spMkLst>
        </pc:spChg>
        <pc:spChg chg="add del mod">
          <ac:chgData name="Fen Wang" userId="73aeb39aba5d6f6d" providerId="LiveId" clId="{FF586C1D-C82E-4B48-A3BA-B5712C0C7A77}" dt="2023-11-20T03:13:55.045" v="1539" actId="478"/>
          <ac:spMkLst>
            <pc:docMk/>
            <pc:sldMk cId="0" sldId="256"/>
            <ac:spMk id="272" creationId="{09AC718E-0E1C-EA27-851C-E39BC945C8E7}"/>
          </ac:spMkLst>
        </pc:spChg>
        <pc:spChg chg="add del mod">
          <ac:chgData name="Fen Wang" userId="73aeb39aba5d6f6d" providerId="LiveId" clId="{FF586C1D-C82E-4B48-A3BA-B5712C0C7A77}" dt="2023-11-20T03:13:58.491" v="1540" actId="478"/>
          <ac:spMkLst>
            <pc:docMk/>
            <pc:sldMk cId="0" sldId="256"/>
            <ac:spMk id="273" creationId="{BD54485D-A50F-9ECC-E6B9-7726863F4871}"/>
          </ac:spMkLst>
        </pc:spChg>
        <pc:spChg chg="add del mod">
          <ac:chgData name="Fen Wang" userId="73aeb39aba5d6f6d" providerId="LiveId" clId="{FF586C1D-C82E-4B48-A3BA-B5712C0C7A77}" dt="2023-11-20T03:13:55.045" v="1539" actId="478"/>
          <ac:spMkLst>
            <pc:docMk/>
            <pc:sldMk cId="0" sldId="256"/>
            <ac:spMk id="274" creationId="{3336DC9B-9105-0F1F-9311-7F44C463753D}"/>
          </ac:spMkLst>
        </pc:spChg>
        <pc:spChg chg="add del mod">
          <ac:chgData name="Fen Wang" userId="73aeb39aba5d6f6d" providerId="LiveId" clId="{FF586C1D-C82E-4B48-A3BA-B5712C0C7A77}" dt="2023-11-20T03:13:55.045" v="1539" actId="478"/>
          <ac:spMkLst>
            <pc:docMk/>
            <pc:sldMk cId="0" sldId="256"/>
            <ac:spMk id="275" creationId="{F25CBE32-17F5-4B0B-0084-1947F9B25B0A}"/>
          </ac:spMkLst>
        </pc:spChg>
        <pc:spChg chg="add del mod">
          <ac:chgData name="Fen Wang" userId="73aeb39aba5d6f6d" providerId="LiveId" clId="{FF586C1D-C82E-4B48-A3BA-B5712C0C7A77}" dt="2023-11-20T03:13:55.045" v="1539" actId="478"/>
          <ac:spMkLst>
            <pc:docMk/>
            <pc:sldMk cId="0" sldId="256"/>
            <ac:spMk id="276" creationId="{551A352E-8839-CD40-D714-6A99C1A034BF}"/>
          </ac:spMkLst>
        </pc:spChg>
        <pc:spChg chg="add del mod">
          <ac:chgData name="Fen Wang" userId="73aeb39aba5d6f6d" providerId="LiveId" clId="{FF586C1D-C82E-4B48-A3BA-B5712C0C7A77}" dt="2023-11-20T03:13:55.045" v="1539" actId="478"/>
          <ac:spMkLst>
            <pc:docMk/>
            <pc:sldMk cId="0" sldId="256"/>
            <ac:spMk id="277" creationId="{CF39819D-278B-4292-2629-BD98A0AE5484}"/>
          </ac:spMkLst>
        </pc:spChg>
        <pc:spChg chg="add del mod">
          <ac:chgData name="Fen Wang" userId="73aeb39aba5d6f6d" providerId="LiveId" clId="{FF586C1D-C82E-4B48-A3BA-B5712C0C7A77}" dt="2023-11-20T03:13:55.045" v="1539" actId="478"/>
          <ac:spMkLst>
            <pc:docMk/>
            <pc:sldMk cId="0" sldId="256"/>
            <ac:spMk id="278" creationId="{14D6A183-8B53-051A-27A2-3F6B8902308F}"/>
          </ac:spMkLst>
        </pc:spChg>
        <pc:spChg chg="add del mod">
          <ac:chgData name="Fen Wang" userId="73aeb39aba5d6f6d" providerId="LiveId" clId="{FF586C1D-C82E-4B48-A3BA-B5712C0C7A77}" dt="2023-11-19T19:44:04.601" v="433"/>
          <ac:spMkLst>
            <pc:docMk/>
            <pc:sldMk cId="0" sldId="256"/>
            <ac:spMk id="279" creationId="{2DF4E1D9-FA07-AB02-660C-C601B8DC1186}"/>
          </ac:spMkLst>
        </pc:spChg>
        <pc:spChg chg="add del mod">
          <ac:chgData name="Fen Wang" userId="73aeb39aba5d6f6d" providerId="LiveId" clId="{FF586C1D-C82E-4B48-A3BA-B5712C0C7A77}" dt="2023-11-20T02:59:45.265" v="1480" actId="478"/>
          <ac:spMkLst>
            <pc:docMk/>
            <pc:sldMk cId="0" sldId="256"/>
            <ac:spMk id="279" creationId="{C5C3C2D1-656C-70A3-B15C-B82FB65A84F7}"/>
          </ac:spMkLst>
        </pc:spChg>
        <pc:spChg chg="add del mod">
          <ac:chgData name="Fen Wang" userId="73aeb39aba5d6f6d" providerId="LiveId" clId="{FF586C1D-C82E-4B48-A3BA-B5712C0C7A77}" dt="2023-11-19T19:43:21.387" v="423" actId="478"/>
          <ac:spMkLst>
            <pc:docMk/>
            <pc:sldMk cId="0" sldId="256"/>
            <ac:spMk id="280" creationId="{04CF71F5-D538-FA0C-A891-821419AB0CE4}"/>
          </ac:spMkLst>
        </pc:spChg>
        <pc:spChg chg="add del mod">
          <ac:chgData name="Fen Wang" userId="73aeb39aba5d6f6d" providerId="LiveId" clId="{FF586C1D-C82E-4B48-A3BA-B5712C0C7A77}" dt="2023-11-19T19:43:09.989" v="421" actId="478"/>
          <ac:spMkLst>
            <pc:docMk/>
            <pc:sldMk cId="0" sldId="256"/>
            <ac:spMk id="281" creationId="{B8844A70-7ADA-9D8B-0753-B26599307A68}"/>
          </ac:spMkLst>
        </pc:spChg>
        <pc:spChg chg="add del mod">
          <ac:chgData name="Fen Wang" userId="73aeb39aba5d6f6d" providerId="LiveId" clId="{FF586C1D-C82E-4B48-A3BA-B5712C0C7A77}" dt="2023-11-20T03:13:55.045" v="1539" actId="478"/>
          <ac:spMkLst>
            <pc:docMk/>
            <pc:sldMk cId="0" sldId="256"/>
            <ac:spMk id="282" creationId="{A3C9D5C1-8C09-58AA-95FC-E6B6BD36F281}"/>
          </ac:spMkLst>
        </pc:spChg>
        <pc:spChg chg="add del mod">
          <ac:chgData name="Fen Wang" userId="73aeb39aba5d6f6d" providerId="LiveId" clId="{FF586C1D-C82E-4B48-A3BA-B5712C0C7A77}" dt="2023-11-20T03:13:55.045" v="1539" actId="478"/>
          <ac:spMkLst>
            <pc:docMk/>
            <pc:sldMk cId="0" sldId="256"/>
            <ac:spMk id="283" creationId="{B9458FAB-21B9-5070-5A06-E51340CBDDC3}"/>
          </ac:spMkLst>
        </pc:spChg>
        <pc:spChg chg="add del mod">
          <ac:chgData name="Fen Wang" userId="73aeb39aba5d6f6d" providerId="LiveId" clId="{FF586C1D-C82E-4B48-A3BA-B5712C0C7A77}" dt="2023-11-20T03:13:55.045" v="1539" actId="478"/>
          <ac:spMkLst>
            <pc:docMk/>
            <pc:sldMk cId="0" sldId="256"/>
            <ac:spMk id="284" creationId="{D917D76F-84BD-A37D-8666-6373256B692B}"/>
          </ac:spMkLst>
        </pc:spChg>
        <pc:spChg chg="add del mod">
          <ac:chgData name="Fen Wang" userId="73aeb39aba5d6f6d" providerId="LiveId" clId="{FF586C1D-C82E-4B48-A3BA-B5712C0C7A77}" dt="2023-11-19T19:47:43.972" v="458" actId="478"/>
          <ac:spMkLst>
            <pc:docMk/>
            <pc:sldMk cId="0" sldId="256"/>
            <ac:spMk id="285" creationId="{221C9131-2634-F610-BF5B-A07C9AEE8179}"/>
          </ac:spMkLst>
        </pc:spChg>
        <pc:spChg chg="add del mod">
          <ac:chgData name="Fen Wang" userId="73aeb39aba5d6f6d" providerId="LiveId" clId="{FF586C1D-C82E-4B48-A3BA-B5712C0C7A77}" dt="2023-11-20T03:13:55.045" v="1539" actId="478"/>
          <ac:spMkLst>
            <pc:docMk/>
            <pc:sldMk cId="0" sldId="256"/>
            <ac:spMk id="286" creationId="{C83E7A39-B9A1-DBAC-6A68-35937C4FF18A}"/>
          </ac:spMkLst>
        </pc:spChg>
        <pc:spChg chg="add del mod">
          <ac:chgData name="Fen Wang" userId="73aeb39aba5d6f6d" providerId="LiveId" clId="{FF586C1D-C82E-4B48-A3BA-B5712C0C7A77}" dt="2023-11-20T03:13:55.045" v="1539" actId="478"/>
          <ac:spMkLst>
            <pc:docMk/>
            <pc:sldMk cId="0" sldId="256"/>
            <ac:spMk id="287" creationId="{0B3CCD5A-BCAF-B89C-B35B-CD94B3AACA44}"/>
          </ac:spMkLst>
        </pc:spChg>
        <pc:spChg chg="add del mod">
          <ac:chgData name="Fen Wang" userId="73aeb39aba5d6f6d" providerId="LiveId" clId="{FF586C1D-C82E-4B48-A3BA-B5712C0C7A77}" dt="2023-11-19T19:47:42.085" v="457"/>
          <ac:spMkLst>
            <pc:docMk/>
            <pc:sldMk cId="0" sldId="256"/>
            <ac:spMk id="288" creationId="{7161B92B-D9E0-3793-05D0-9A33D618A4D3}"/>
          </ac:spMkLst>
        </pc:spChg>
        <pc:spChg chg="add del mod">
          <ac:chgData name="Fen Wang" userId="73aeb39aba5d6f6d" providerId="LiveId" clId="{FF586C1D-C82E-4B48-A3BA-B5712C0C7A77}" dt="2023-11-19T19:47:42.085" v="457"/>
          <ac:spMkLst>
            <pc:docMk/>
            <pc:sldMk cId="0" sldId="256"/>
            <ac:spMk id="289" creationId="{B2D7397F-E6CF-C705-2BA9-C9BD0E70B388}"/>
          </ac:spMkLst>
        </pc:spChg>
        <pc:spChg chg="add del mod">
          <ac:chgData name="Fen Wang" userId="73aeb39aba5d6f6d" providerId="LiveId" clId="{FF586C1D-C82E-4B48-A3BA-B5712C0C7A77}" dt="2023-11-20T03:13:55.045" v="1539" actId="478"/>
          <ac:spMkLst>
            <pc:docMk/>
            <pc:sldMk cId="0" sldId="256"/>
            <ac:spMk id="290" creationId="{14421185-A01C-8FE9-ECC6-C9767B5CF6F2}"/>
          </ac:spMkLst>
        </pc:spChg>
        <pc:spChg chg="add del mod">
          <ac:chgData name="Fen Wang" userId="73aeb39aba5d6f6d" providerId="LiveId" clId="{FF586C1D-C82E-4B48-A3BA-B5712C0C7A77}" dt="2023-11-20T03:13:55.045" v="1539" actId="478"/>
          <ac:spMkLst>
            <pc:docMk/>
            <pc:sldMk cId="0" sldId="256"/>
            <ac:spMk id="291" creationId="{7BE0E1BB-ACC6-9B89-45D5-C942201AC759}"/>
          </ac:spMkLst>
        </pc:spChg>
        <pc:spChg chg="add del mod">
          <ac:chgData name="Fen Wang" userId="73aeb39aba5d6f6d" providerId="LiveId" clId="{FF586C1D-C82E-4B48-A3BA-B5712C0C7A77}" dt="2023-11-19T19:49:06.293" v="475"/>
          <ac:spMkLst>
            <pc:docMk/>
            <pc:sldMk cId="0" sldId="256"/>
            <ac:spMk id="292" creationId="{1D28AF5F-244E-4A48-FB0C-06D95CFE8190}"/>
          </ac:spMkLst>
        </pc:spChg>
        <pc:spChg chg="add del mod">
          <ac:chgData name="Fen Wang" userId="73aeb39aba5d6f6d" providerId="LiveId" clId="{FF586C1D-C82E-4B48-A3BA-B5712C0C7A77}" dt="2023-11-20T03:13:55.045" v="1539" actId="478"/>
          <ac:spMkLst>
            <pc:docMk/>
            <pc:sldMk cId="0" sldId="256"/>
            <ac:spMk id="293" creationId="{DA7CEB79-814A-988C-0B71-185BD685ED34}"/>
          </ac:spMkLst>
        </pc:spChg>
        <pc:spChg chg="add del mod">
          <ac:chgData name="Fen Wang" userId="73aeb39aba5d6f6d" providerId="LiveId" clId="{FF586C1D-C82E-4B48-A3BA-B5712C0C7A77}" dt="2023-11-20T03:13:55.045" v="1539" actId="478"/>
          <ac:spMkLst>
            <pc:docMk/>
            <pc:sldMk cId="0" sldId="256"/>
            <ac:spMk id="294" creationId="{7A5A3C1D-A34B-6D44-0B18-246801839B27}"/>
          </ac:spMkLst>
        </pc:spChg>
        <pc:spChg chg="add del mod">
          <ac:chgData name="Fen Wang" userId="73aeb39aba5d6f6d" providerId="LiveId" clId="{FF586C1D-C82E-4B48-A3BA-B5712C0C7A77}" dt="2023-11-20T03:13:55.045" v="1539" actId="478"/>
          <ac:spMkLst>
            <pc:docMk/>
            <pc:sldMk cId="0" sldId="256"/>
            <ac:spMk id="295" creationId="{7FA9595F-4647-4A1D-E757-7CF49D66C1D5}"/>
          </ac:spMkLst>
        </pc:spChg>
        <pc:spChg chg="add del mod">
          <ac:chgData name="Fen Wang" userId="73aeb39aba5d6f6d" providerId="LiveId" clId="{FF586C1D-C82E-4B48-A3BA-B5712C0C7A77}" dt="2023-11-20T03:13:55.045" v="1539" actId="478"/>
          <ac:spMkLst>
            <pc:docMk/>
            <pc:sldMk cId="0" sldId="256"/>
            <ac:spMk id="296" creationId="{E392FB74-469F-A7C3-777C-1029ED3D9FC2}"/>
          </ac:spMkLst>
        </pc:spChg>
        <pc:spChg chg="add del mod">
          <ac:chgData name="Fen Wang" userId="73aeb39aba5d6f6d" providerId="LiveId" clId="{FF586C1D-C82E-4B48-A3BA-B5712C0C7A77}" dt="2023-11-20T03:13:55.045" v="1539" actId="478"/>
          <ac:spMkLst>
            <pc:docMk/>
            <pc:sldMk cId="0" sldId="256"/>
            <ac:spMk id="297" creationId="{7D620401-FB81-50D2-D538-6E63FF9FCFA2}"/>
          </ac:spMkLst>
        </pc:spChg>
        <pc:spChg chg="add del mod">
          <ac:chgData name="Fen Wang" userId="73aeb39aba5d6f6d" providerId="LiveId" clId="{FF586C1D-C82E-4B48-A3BA-B5712C0C7A77}" dt="2023-11-20T03:32:04.687" v="1628" actId="478"/>
          <ac:spMkLst>
            <pc:docMk/>
            <pc:sldMk cId="0" sldId="256"/>
            <ac:spMk id="298" creationId="{A5EE0BC2-0F07-BF5C-C0FE-8359C19AC8F5}"/>
          </ac:spMkLst>
        </pc:spChg>
        <pc:spChg chg="add del mod">
          <ac:chgData name="Fen Wang" userId="73aeb39aba5d6f6d" providerId="LiveId" clId="{FF586C1D-C82E-4B48-A3BA-B5712C0C7A77}" dt="2023-11-19T21:59:08.236" v="1099"/>
          <ac:spMkLst>
            <pc:docMk/>
            <pc:sldMk cId="0" sldId="256"/>
            <ac:spMk id="307" creationId="{B9B63BEE-ED29-5273-69C5-6F3E03962F02}"/>
          </ac:spMkLst>
        </pc:spChg>
        <pc:spChg chg="add mod">
          <ac:chgData name="Fen Wang" userId="73aeb39aba5d6f6d" providerId="LiveId" clId="{FF586C1D-C82E-4B48-A3BA-B5712C0C7A77}" dt="2023-11-20T03:35:28.921" v="1646" actId="1076"/>
          <ac:spMkLst>
            <pc:docMk/>
            <pc:sldMk cId="0" sldId="256"/>
            <ac:spMk id="308" creationId="{5042F43D-A243-089D-21D2-F7EC8AB37BA3}"/>
          </ac:spMkLst>
        </pc:spChg>
        <pc:spChg chg="add del mod">
          <ac:chgData name="Fen Wang" userId="73aeb39aba5d6f6d" providerId="LiveId" clId="{FF586C1D-C82E-4B48-A3BA-B5712C0C7A77}" dt="2023-11-20T03:11:29.594" v="1527" actId="478"/>
          <ac:spMkLst>
            <pc:docMk/>
            <pc:sldMk cId="0" sldId="256"/>
            <ac:spMk id="309" creationId="{3016ECE2-D382-0ABB-9564-C2F7E6F3FCA8}"/>
          </ac:spMkLst>
        </pc:spChg>
        <pc:spChg chg="add del mod">
          <ac:chgData name="Fen Wang" userId="73aeb39aba5d6f6d" providerId="LiveId" clId="{FF586C1D-C82E-4B48-A3BA-B5712C0C7A77}" dt="2023-11-20T03:11:29.594" v="1527" actId="478"/>
          <ac:spMkLst>
            <pc:docMk/>
            <pc:sldMk cId="0" sldId="256"/>
            <ac:spMk id="310" creationId="{01E04CD1-6767-A70C-C4D7-A6FEDDC95332}"/>
          </ac:spMkLst>
        </pc:spChg>
        <pc:spChg chg="add del mod">
          <ac:chgData name="Fen Wang" userId="73aeb39aba5d6f6d" providerId="LiveId" clId="{FF586C1D-C82E-4B48-A3BA-B5712C0C7A77}" dt="2023-11-20T03:11:29.594" v="1527" actId="478"/>
          <ac:spMkLst>
            <pc:docMk/>
            <pc:sldMk cId="0" sldId="256"/>
            <ac:spMk id="311" creationId="{70C8CDC2-67B0-F3E5-20DF-C9027F297C56}"/>
          </ac:spMkLst>
        </pc:spChg>
        <pc:spChg chg="add del mod">
          <ac:chgData name="Fen Wang" userId="73aeb39aba5d6f6d" providerId="LiveId" clId="{FF586C1D-C82E-4B48-A3BA-B5712C0C7A77}" dt="2023-11-20T03:11:29.594" v="1527" actId="478"/>
          <ac:spMkLst>
            <pc:docMk/>
            <pc:sldMk cId="0" sldId="256"/>
            <ac:spMk id="312" creationId="{ED8EE96F-0EAD-3D5C-F38B-91628EBE565D}"/>
          </ac:spMkLst>
        </pc:spChg>
        <pc:spChg chg="add del mod">
          <ac:chgData name="Fen Wang" userId="73aeb39aba5d6f6d" providerId="LiveId" clId="{FF586C1D-C82E-4B48-A3BA-B5712C0C7A77}" dt="2023-11-20T03:11:29.594" v="1527" actId="478"/>
          <ac:spMkLst>
            <pc:docMk/>
            <pc:sldMk cId="0" sldId="256"/>
            <ac:spMk id="313" creationId="{89F4E07E-4B5C-A030-0878-6301F7592620}"/>
          </ac:spMkLst>
        </pc:spChg>
        <pc:spChg chg="add mod">
          <ac:chgData name="Fen Wang" userId="73aeb39aba5d6f6d" providerId="LiveId" clId="{FF586C1D-C82E-4B48-A3BA-B5712C0C7A77}" dt="2023-11-20T03:26:05.968" v="1611" actId="1036"/>
          <ac:spMkLst>
            <pc:docMk/>
            <pc:sldMk cId="0" sldId="256"/>
            <ac:spMk id="314" creationId="{237365CE-ED40-F520-58B0-3E34C7297EAE}"/>
          </ac:spMkLst>
        </pc:spChg>
        <pc:spChg chg="add mod">
          <ac:chgData name="Fen Wang" userId="73aeb39aba5d6f6d" providerId="LiveId" clId="{FF586C1D-C82E-4B48-A3BA-B5712C0C7A77}" dt="2023-11-20T03:26:05.968" v="1611" actId="1036"/>
          <ac:spMkLst>
            <pc:docMk/>
            <pc:sldMk cId="0" sldId="256"/>
            <ac:spMk id="315" creationId="{5C765651-9DAC-650A-5C07-771B84EC3013}"/>
          </ac:spMkLst>
        </pc:spChg>
        <pc:spChg chg="add mod">
          <ac:chgData name="Fen Wang" userId="73aeb39aba5d6f6d" providerId="LiveId" clId="{FF586C1D-C82E-4B48-A3BA-B5712C0C7A77}" dt="2023-11-20T03:26:05.968" v="1611" actId="1036"/>
          <ac:spMkLst>
            <pc:docMk/>
            <pc:sldMk cId="0" sldId="256"/>
            <ac:spMk id="316" creationId="{AC2AB56C-57E1-9FC6-3A11-AFE6F004B80D}"/>
          </ac:spMkLst>
        </pc:spChg>
        <pc:spChg chg="add mod">
          <ac:chgData name="Fen Wang" userId="73aeb39aba5d6f6d" providerId="LiveId" clId="{FF586C1D-C82E-4B48-A3BA-B5712C0C7A77}" dt="2023-11-20T03:26:05.968" v="1611" actId="1036"/>
          <ac:spMkLst>
            <pc:docMk/>
            <pc:sldMk cId="0" sldId="256"/>
            <ac:spMk id="317" creationId="{D9C2F46D-6A79-428F-EC03-D065480D3824}"/>
          </ac:spMkLst>
        </pc:spChg>
        <pc:spChg chg="add mod">
          <ac:chgData name="Fen Wang" userId="73aeb39aba5d6f6d" providerId="LiveId" clId="{FF586C1D-C82E-4B48-A3BA-B5712C0C7A77}" dt="2023-11-20T03:26:05.968" v="1611" actId="1036"/>
          <ac:spMkLst>
            <pc:docMk/>
            <pc:sldMk cId="0" sldId="256"/>
            <ac:spMk id="318" creationId="{4E93FFDF-2707-9C1B-F11F-3298CEBDF7D4}"/>
          </ac:spMkLst>
        </pc:spChg>
        <pc:spChg chg="add mod">
          <ac:chgData name="Fen Wang" userId="73aeb39aba5d6f6d" providerId="LiveId" clId="{FF586C1D-C82E-4B48-A3BA-B5712C0C7A77}" dt="2023-11-20T03:26:05.968" v="1611" actId="1036"/>
          <ac:spMkLst>
            <pc:docMk/>
            <pc:sldMk cId="0" sldId="256"/>
            <ac:spMk id="319" creationId="{AD860BEF-FF90-9ED5-670F-2C6931471819}"/>
          </ac:spMkLst>
        </pc:spChg>
        <pc:spChg chg="add mod">
          <ac:chgData name="Fen Wang" userId="73aeb39aba5d6f6d" providerId="LiveId" clId="{FF586C1D-C82E-4B48-A3BA-B5712C0C7A77}" dt="2023-11-20T03:26:05.968" v="1611" actId="1036"/>
          <ac:spMkLst>
            <pc:docMk/>
            <pc:sldMk cId="0" sldId="256"/>
            <ac:spMk id="320" creationId="{989F8171-46B7-EE50-0749-B8EC46631E1D}"/>
          </ac:spMkLst>
        </pc:spChg>
        <pc:spChg chg="add mod">
          <ac:chgData name="Fen Wang" userId="73aeb39aba5d6f6d" providerId="LiveId" clId="{FF586C1D-C82E-4B48-A3BA-B5712C0C7A77}" dt="2023-11-20T03:26:05.968" v="1611" actId="1036"/>
          <ac:spMkLst>
            <pc:docMk/>
            <pc:sldMk cId="0" sldId="256"/>
            <ac:spMk id="321" creationId="{9BA7679D-CD66-9B85-C2C3-2BE46338652D}"/>
          </ac:spMkLst>
        </pc:spChg>
        <pc:spChg chg="add mod">
          <ac:chgData name="Fen Wang" userId="73aeb39aba5d6f6d" providerId="LiveId" clId="{FF586C1D-C82E-4B48-A3BA-B5712C0C7A77}" dt="2023-11-20T03:26:05.968" v="1611" actId="1036"/>
          <ac:spMkLst>
            <pc:docMk/>
            <pc:sldMk cId="0" sldId="256"/>
            <ac:spMk id="322" creationId="{46E8C975-716A-B0CA-371D-6348A918D4BB}"/>
          </ac:spMkLst>
        </pc:spChg>
        <pc:spChg chg="add mod">
          <ac:chgData name="Fen Wang" userId="73aeb39aba5d6f6d" providerId="LiveId" clId="{FF586C1D-C82E-4B48-A3BA-B5712C0C7A77}" dt="2023-11-20T03:26:05.968" v="1611" actId="1036"/>
          <ac:spMkLst>
            <pc:docMk/>
            <pc:sldMk cId="0" sldId="256"/>
            <ac:spMk id="323" creationId="{19B33BB8-EB6A-ECAF-9865-8F5E95ECE3C1}"/>
          </ac:spMkLst>
        </pc:spChg>
        <pc:spChg chg="add mod">
          <ac:chgData name="Fen Wang" userId="73aeb39aba5d6f6d" providerId="LiveId" clId="{FF586C1D-C82E-4B48-A3BA-B5712C0C7A77}" dt="2023-11-20T03:26:05.968" v="1611" actId="1036"/>
          <ac:spMkLst>
            <pc:docMk/>
            <pc:sldMk cId="0" sldId="256"/>
            <ac:spMk id="324" creationId="{5EFC4D99-4424-3564-389C-84A803AAFFC4}"/>
          </ac:spMkLst>
        </pc:spChg>
        <pc:spChg chg="add mod">
          <ac:chgData name="Fen Wang" userId="73aeb39aba5d6f6d" providerId="LiveId" clId="{FF586C1D-C82E-4B48-A3BA-B5712C0C7A77}" dt="2023-11-20T03:26:05.968" v="1611" actId="1036"/>
          <ac:spMkLst>
            <pc:docMk/>
            <pc:sldMk cId="0" sldId="256"/>
            <ac:spMk id="325" creationId="{5F5170FB-BAFD-6847-9E69-02E27B5A1857}"/>
          </ac:spMkLst>
        </pc:spChg>
        <pc:spChg chg="add mod">
          <ac:chgData name="Fen Wang" userId="73aeb39aba5d6f6d" providerId="LiveId" clId="{FF586C1D-C82E-4B48-A3BA-B5712C0C7A77}" dt="2023-11-20T03:26:05.968" v="1611" actId="1036"/>
          <ac:spMkLst>
            <pc:docMk/>
            <pc:sldMk cId="0" sldId="256"/>
            <ac:spMk id="326" creationId="{2A11A016-73E6-F34A-B0D9-033E984EC3C1}"/>
          </ac:spMkLst>
        </pc:spChg>
        <pc:spChg chg="add mod">
          <ac:chgData name="Fen Wang" userId="73aeb39aba5d6f6d" providerId="LiveId" clId="{FF586C1D-C82E-4B48-A3BA-B5712C0C7A77}" dt="2023-11-20T03:26:05.968" v="1611" actId="1036"/>
          <ac:spMkLst>
            <pc:docMk/>
            <pc:sldMk cId="0" sldId="256"/>
            <ac:spMk id="327" creationId="{636C16AC-6FAF-E6A3-2F54-033C17625080}"/>
          </ac:spMkLst>
        </pc:spChg>
        <pc:spChg chg="add mod">
          <ac:chgData name="Fen Wang" userId="73aeb39aba5d6f6d" providerId="LiveId" clId="{FF586C1D-C82E-4B48-A3BA-B5712C0C7A77}" dt="2023-11-20T03:26:05.968" v="1611" actId="1036"/>
          <ac:spMkLst>
            <pc:docMk/>
            <pc:sldMk cId="0" sldId="256"/>
            <ac:spMk id="328" creationId="{4BBFAF43-6943-499F-1AD7-C9E9F14D1391}"/>
          </ac:spMkLst>
        </pc:spChg>
        <pc:spChg chg="add mod">
          <ac:chgData name="Fen Wang" userId="73aeb39aba5d6f6d" providerId="LiveId" clId="{FF586C1D-C82E-4B48-A3BA-B5712C0C7A77}" dt="2023-11-20T03:26:05.968" v="1611" actId="1036"/>
          <ac:spMkLst>
            <pc:docMk/>
            <pc:sldMk cId="0" sldId="256"/>
            <ac:spMk id="329" creationId="{6B576612-18BA-7E9F-F98A-642ABFF0C554}"/>
          </ac:spMkLst>
        </pc:spChg>
        <pc:spChg chg="add mod">
          <ac:chgData name="Fen Wang" userId="73aeb39aba5d6f6d" providerId="LiveId" clId="{FF586C1D-C82E-4B48-A3BA-B5712C0C7A77}" dt="2023-11-20T03:26:05.968" v="1611" actId="1036"/>
          <ac:spMkLst>
            <pc:docMk/>
            <pc:sldMk cId="0" sldId="256"/>
            <ac:spMk id="330" creationId="{B23447F9-CA0F-90D3-58D1-B1F38F16F912}"/>
          </ac:spMkLst>
        </pc:spChg>
        <pc:spChg chg="add mod">
          <ac:chgData name="Fen Wang" userId="73aeb39aba5d6f6d" providerId="LiveId" clId="{FF586C1D-C82E-4B48-A3BA-B5712C0C7A77}" dt="2023-11-20T03:26:05.968" v="1611" actId="1036"/>
          <ac:spMkLst>
            <pc:docMk/>
            <pc:sldMk cId="0" sldId="256"/>
            <ac:spMk id="331" creationId="{64C0D863-1D68-17CC-526D-C0D664587AB0}"/>
          </ac:spMkLst>
        </pc:spChg>
        <pc:spChg chg="add mod">
          <ac:chgData name="Fen Wang" userId="73aeb39aba5d6f6d" providerId="LiveId" clId="{FF586C1D-C82E-4B48-A3BA-B5712C0C7A77}" dt="2023-11-20T03:26:05.968" v="1611" actId="1036"/>
          <ac:spMkLst>
            <pc:docMk/>
            <pc:sldMk cId="0" sldId="256"/>
            <ac:spMk id="332" creationId="{973F33C7-9579-67C2-98CF-F8BB23F6493F}"/>
          </ac:spMkLst>
        </pc:spChg>
        <pc:spChg chg="add mod">
          <ac:chgData name="Fen Wang" userId="73aeb39aba5d6f6d" providerId="LiveId" clId="{FF586C1D-C82E-4B48-A3BA-B5712C0C7A77}" dt="2023-11-20T03:26:05.968" v="1611" actId="1036"/>
          <ac:spMkLst>
            <pc:docMk/>
            <pc:sldMk cId="0" sldId="256"/>
            <ac:spMk id="333" creationId="{661F8B79-97B4-F5E7-4DE0-216AFD2B4F46}"/>
          </ac:spMkLst>
        </pc:spChg>
        <pc:spChg chg="add mod">
          <ac:chgData name="Fen Wang" userId="73aeb39aba5d6f6d" providerId="LiveId" clId="{FF586C1D-C82E-4B48-A3BA-B5712C0C7A77}" dt="2023-11-20T03:26:05.968" v="1611" actId="1036"/>
          <ac:spMkLst>
            <pc:docMk/>
            <pc:sldMk cId="0" sldId="256"/>
            <ac:spMk id="334" creationId="{BF7E7A02-E603-F120-3446-9DE11D752A62}"/>
          </ac:spMkLst>
        </pc:spChg>
        <pc:spChg chg="add mod">
          <ac:chgData name="Fen Wang" userId="73aeb39aba5d6f6d" providerId="LiveId" clId="{FF586C1D-C82E-4B48-A3BA-B5712C0C7A77}" dt="2023-11-20T03:26:05.968" v="1611" actId="1036"/>
          <ac:spMkLst>
            <pc:docMk/>
            <pc:sldMk cId="0" sldId="256"/>
            <ac:spMk id="335" creationId="{435EE6AC-ECFE-A4AA-DCAD-0F804EF8561A}"/>
          </ac:spMkLst>
        </pc:spChg>
        <pc:spChg chg="add mod">
          <ac:chgData name="Fen Wang" userId="73aeb39aba5d6f6d" providerId="LiveId" clId="{FF586C1D-C82E-4B48-A3BA-B5712C0C7A77}" dt="2023-11-20T03:26:05.968" v="1611" actId="1036"/>
          <ac:spMkLst>
            <pc:docMk/>
            <pc:sldMk cId="0" sldId="256"/>
            <ac:spMk id="336" creationId="{DF4EED88-7257-B396-4017-B6C2F66BE597}"/>
          </ac:spMkLst>
        </pc:spChg>
        <pc:spChg chg="add mod">
          <ac:chgData name="Fen Wang" userId="73aeb39aba5d6f6d" providerId="LiveId" clId="{FF586C1D-C82E-4B48-A3BA-B5712C0C7A77}" dt="2023-11-20T03:26:05.968" v="1611" actId="1036"/>
          <ac:spMkLst>
            <pc:docMk/>
            <pc:sldMk cId="0" sldId="256"/>
            <ac:spMk id="337" creationId="{3A517FDA-58AD-768D-3098-08B84F6486B7}"/>
          </ac:spMkLst>
        </pc:spChg>
        <pc:spChg chg="add mod">
          <ac:chgData name="Fen Wang" userId="73aeb39aba5d6f6d" providerId="LiveId" clId="{FF586C1D-C82E-4B48-A3BA-B5712C0C7A77}" dt="2023-11-20T03:26:05.968" v="1611" actId="1036"/>
          <ac:spMkLst>
            <pc:docMk/>
            <pc:sldMk cId="0" sldId="256"/>
            <ac:spMk id="338" creationId="{A90EFDFE-2881-E6C3-DA9C-4CEB5F5B0AB4}"/>
          </ac:spMkLst>
        </pc:spChg>
        <pc:spChg chg="add mod">
          <ac:chgData name="Fen Wang" userId="73aeb39aba5d6f6d" providerId="LiveId" clId="{FF586C1D-C82E-4B48-A3BA-B5712C0C7A77}" dt="2023-11-20T03:26:05.968" v="1611" actId="1036"/>
          <ac:spMkLst>
            <pc:docMk/>
            <pc:sldMk cId="0" sldId="256"/>
            <ac:spMk id="339" creationId="{32D9915C-C0D1-1FE7-3AC7-82D1765241C4}"/>
          </ac:spMkLst>
        </pc:spChg>
        <pc:spChg chg="add mod">
          <ac:chgData name="Fen Wang" userId="73aeb39aba5d6f6d" providerId="LiveId" clId="{FF586C1D-C82E-4B48-A3BA-B5712C0C7A77}" dt="2023-11-20T03:26:05.968" v="1611" actId="1036"/>
          <ac:spMkLst>
            <pc:docMk/>
            <pc:sldMk cId="0" sldId="256"/>
            <ac:spMk id="340" creationId="{C1947B8B-2FA9-E1D2-42E3-02A61669A84D}"/>
          </ac:spMkLst>
        </pc:spChg>
        <pc:spChg chg="add mod">
          <ac:chgData name="Fen Wang" userId="73aeb39aba5d6f6d" providerId="LiveId" clId="{FF586C1D-C82E-4B48-A3BA-B5712C0C7A77}" dt="2023-11-20T03:26:05.968" v="1611" actId="1036"/>
          <ac:spMkLst>
            <pc:docMk/>
            <pc:sldMk cId="0" sldId="256"/>
            <ac:spMk id="341" creationId="{70DDE161-D6C3-69F2-6609-8607C662F17F}"/>
          </ac:spMkLst>
        </pc:spChg>
        <pc:spChg chg="add mod">
          <ac:chgData name="Fen Wang" userId="73aeb39aba5d6f6d" providerId="LiveId" clId="{FF586C1D-C82E-4B48-A3BA-B5712C0C7A77}" dt="2023-11-20T03:26:05.968" v="1611" actId="1036"/>
          <ac:spMkLst>
            <pc:docMk/>
            <pc:sldMk cId="0" sldId="256"/>
            <ac:spMk id="342" creationId="{1E14440F-463A-6DFE-F0E1-9EFF2D6ADA1A}"/>
          </ac:spMkLst>
        </pc:spChg>
        <pc:spChg chg="add mod">
          <ac:chgData name="Fen Wang" userId="73aeb39aba5d6f6d" providerId="LiveId" clId="{FF586C1D-C82E-4B48-A3BA-B5712C0C7A77}" dt="2023-11-20T03:26:05.968" v="1611" actId="1036"/>
          <ac:spMkLst>
            <pc:docMk/>
            <pc:sldMk cId="0" sldId="256"/>
            <ac:spMk id="343" creationId="{4B1E54D9-1DC7-C9BA-C464-E7EAA1D0343F}"/>
          </ac:spMkLst>
        </pc:spChg>
        <pc:spChg chg="add mod">
          <ac:chgData name="Fen Wang" userId="73aeb39aba5d6f6d" providerId="LiveId" clId="{FF586C1D-C82E-4B48-A3BA-B5712C0C7A77}" dt="2023-11-20T03:26:05.968" v="1611" actId="1036"/>
          <ac:spMkLst>
            <pc:docMk/>
            <pc:sldMk cId="0" sldId="256"/>
            <ac:spMk id="344" creationId="{4957A165-924C-696F-3205-629733CFA6FB}"/>
          </ac:spMkLst>
        </pc:spChg>
        <pc:spChg chg="add mod">
          <ac:chgData name="Fen Wang" userId="73aeb39aba5d6f6d" providerId="LiveId" clId="{FF586C1D-C82E-4B48-A3BA-B5712C0C7A77}" dt="2023-11-20T03:26:05.968" v="1611" actId="1036"/>
          <ac:spMkLst>
            <pc:docMk/>
            <pc:sldMk cId="0" sldId="256"/>
            <ac:spMk id="345" creationId="{63C825EF-4B96-75BC-7B13-31E2B6E901DC}"/>
          </ac:spMkLst>
        </pc:spChg>
        <pc:spChg chg="add mod">
          <ac:chgData name="Fen Wang" userId="73aeb39aba5d6f6d" providerId="LiveId" clId="{FF586C1D-C82E-4B48-A3BA-B5712C0C7A77}" dt="2023-11-20T03:26:05.968" v="1611" actId="1036"/>
          <ac:spMkLst>
            <pc:docMk/>
            <pc:sldMk cId="0" sldId="256"/>
            <ac:spMk id="346" creationId="{CA83254F-0594-0FCC-AF69-C5CD2E6C58A9}"/>
          </ac:spMkLst>
        </pc:spChg>
        <pc:spChg chg="add mod">
          <ac:chgData name="Fen Wang" userId="73aeb39aba5d6f6d" providerId="LiveId" clId="{FF586C1D-C82E-4B48-A3BA-B5712C0C7A77}" dt="2023-11-20T03:26:05.968" v="1611" actId="1036"/>
          <ac:spMkLst>
            <pc:docMk/>
            <pc:sldMk cId="0" sldId="256"/>
            <ac:spMk id="347" creationId="{16739D1E-9FD2-2EB5-08E3-CF0359B9F751}"/>
          </ac:spMkLst>
        </pc:spChg>
        <pc:spChg chg="add mod">
          <ac:chgData name="Fen Wang" userId="73aeb39aba5d6f6d" providerId="LiveId" clId="{FF586C1D-C82E-4B48-A3BA-B5712C0C7A77}" dt="2023-11-20T03:26:05.968" v="1611" actId="1036"/>
          <ac:spMkLst>
            <pc:docMk/>
            <pc:sldMk cId="0" sldId="256"/>
            <ac:spMk id="348" creationId="{61877696-17F1-86B8-BA1F-C5B4B352C484}"/>
          </ac:spMkLst>
        </pc:spChg>
        <pc:spChg chg="add mod">
          <ac:chgData name="Fen Wang" userId="73aeb39aba5d6f6d" providerId="LiveId" clId="{FF586C1D-C82E-4B48-A3BA-B5712C0C7A77}" dt="2023-11-20T03:26:05.968" v="1611" actId="1036"/>
          <ac:spMkLst>
            <pc:docMk/>
            <pc:sldMk cId="0" sldId="256"/>
            <ac:spMk id="349" creationId="{A5BAD9FC-0F40-799C-F638-BE8079997422}"/>
          </ac:spMkLst>
        </pc:spChg>
        <pc:spChg chg="add mod">
          <ac:chgData name="Fen Wang" userId="73aeb39aba5d6f6d" providerId="LiveId" clId="{FF586C1D-C82E-4B48-A3BA-B5712C0C7A77}" dt="2023-11-20T03:26:05.968" v="1611" actId="1036"/>
          <ac:spMkLst>
            <pc:docMk/>
            <pc:sldMk cId="0" sldId="256"/>
            <ac:spMk id="350" creationId="{48BC6F92-907B-FAD1-8D3C-5C307B6F9123}"/>
          </ac:spMkLst>
        </pc:spChg>
        <pc:spChg chg="add mod">
          <ac:chgData name="Fen Wang" userId="73aeb39aba5d6f6d" providerId="LiveId" clId="{FF586C1D-C82E-4B48-A3BA-B5712C0C7A77}" dt="2023-11-20T03:26:05.968" v="1611" actId="1036"/>
          <ac:spMkLst>
            <pc:docMk/>
            <pc:sldMk cId="0" sldId="256"/>
            <ac:spMk id="351" creationId="{81A1ACB4-363A-73F3-4CDA-7AEC5BC8765A}"/>
          </ac:spMkLst>
        </pc:spChg>
        <pc:spChg chg="add mod">
          <ac:chgData name="Fen Wang" userId="73aeb39aba5d6f6d" providerId="LiveId" clId="{FF586C1D-C82E-4B48-A3BA-B5712C0C7A77}" dt="2023-11-20T03:26:05.968" v="1611" actId="1036"/>
          <ac:spMkLst>
            <pc:docMk/>
            <pc:sldMk cId="0" sldId="256"/>
            <ac:spMk id="352" creationId="{BF2C7FB0-417D-C16E-C424-AE8E9C084287}"/>
          </ac:spMkLst>
        </pc:spChg>
        <pc:spChg chg="add mod">
          <ac:chgData name="Fen Wang" userId="73aeb39aba5d6f6d" providerId="LiveId" clId="{FF586C1D-C82E-4B48-A3BA-B5712C0C7A77}" dt="2023-11-20T03:26:05.968" v="1611" actId="1036"/>
          <ac:spMkLst>
            <pc:docMk/>
            <pc:sldMk cId="0" sldId="256"/>
            <ac:spMk id="353" creationId="{32A15B5A-92C9-51A6-31E6-E1BDDFBC349A}"/>
          </ac:spMkLst>
        </pc:spChg>
        <pc:spChg chg="add mod">
          <ac:chgData name="Fen Wang" userId="73aeb39aba5d6f6d" providerId="LiveId" clId="{FF586C1D-C82E-4B48-A3BA-B5712C0C7A77}" dt="2023-11-20T03:26:05.968" v="1611" actId="1036"/>
          <ac:spMkLst>
            <pc:docMk/>
            <pc:sldMk cId="0" sldId="256"/>
            <ac:spMk id="354" creationId="{4D5C031A-7EC7-CAC4-33E7-2B1DD0414059}"/>
          </ac:spMkLst>
        </pc:spChg>
        <pc:spChg chg="add mod">
          <ac:chgData name="Fen Wang" userId="73aeb39aba5d6f6d" providerId="LiveId" clId="{FF586C1D-C82E-4B48-A3BA-B5712C0C7A77}" dt="2023-11-20T03:26:05.968" v="1611" actId="1036"/>
          <ac:spMkLst>
            <pc:docMk/>
            <pc:sldMk cId="0" sldId="256"/>
            <ac:spMk id="355" creationId="{C0C95869-C14C-F2E7-7009-1516A05590AB}"/>
          </ac:spMkLst>
        </pc:spChg>
        <pc:spChg chg="add mod">
          <ac:chgData name="Fen Wang" userId="73aeb39aba5d6f6d" providerId="LiveId" clId="{FF586C1D-C82E-4B48-A3BA-B5712C0C7A77}" dt="2023-11-20T03:26:05.968" v="1611" actId="1036"/>
          <ac:spMkLst>
            <pc:docMk/>
            <pc:sldMk cId="0" sldId="256"/>
            <ac:spMk id="356" creationId="{E7FFAF07-8A3F-2FB4-2F95-587935990047}"/>
          </ac:spMkLst>
        </pc:spChg>
        <pc:spChg chg="add mod">
          <ac:chgData name="Fen Wang" userId="73aeb39aba5d6f6d" providerId="LiveId" clId="{FF586C1D-C82E-4B48-A3BA-B5712C0C7A77}" dt="2023-11-20T03:26:05.968" v="1611" actId="1036"/>
          <ac:spMkLst>
            <pc:docMk/>
            <pc:sldMk cId="0" sldId="256"/>
            <ac:spMk id="357" creationId="{8F943EC3-92D4-DEF5-D974-74400DD3D993}"/>
          </ac:spMkLst>
        </pc:spChg>
        <pc:spChg chg="add mod">
          <ac:chgData name="Fen Wang" userId="73aeb39aba5d6f6d" providerId="LiveId" clId="{FF586C1D-C82E-4B48-A3BA-B5712C0C7A77}" dt="2023-11-20T03:26:05.968" v="1611" actId="1036"/>
          <ac:spMkLst>
            <pc:docMk/>
            <pc:sldMk cId="0" sldId="256"/>
            <ac:spMk id="358" creationId="{FC909A83-FDD8-0D59-20D0-05BC07FA8DD7}"/>
          </ac:spMkLst>
        </pc:spChg>
        <pc:spChg chg="add mod">
          <ac:chgData name="Fen Wang" userId="73aeb39aba5d6f6d" providerId="LiveId" clId="{FF586C1D-C82E-4B48-A3BA-B5712C0C7A77}" dt="2023-11-20T03:26:05.968" v="1611" actId="1036"/>
          <ac:spMkLst>
            <pc:docMk/>
            <pc:sldMk cId="0" sldId="256"/>
            <ac:spMk id="359" creationId="{4C6EE1F2-48F7-E7E9-98FA-EABEBF2BCB6A}"/>
          </ac:spMkLst>
        </pc:spChg>
        <pc:spChg chg="add mod">
          <ac:chgData name="Fen Wang" userId="73aeb39aba5d6f6d" providerId="LiveId" clId="{FF586C1D-C82E-4B48-A3BA-B5712C0C7A77}" dt="2023-11-20T03:26:05.968" v="1611" actId="1036"/>
          <ac:spMkLst>
            <pc:docMk/>
            <pc:sldMk cId="0" sldId="256"/>
            <ac:spMk id="360" creationId="{4CDAD00B-3CC3-EC4F-31ED-E011DE670285}"/>
          </ac:spMkLst>
        </pc:spChg>
        <pc:spChg chg="add mod">
          <ac:chgData name="Fen Wang" userId="73aeb39aba5d6f6d" providerId="LiveId" clId="{FF586C1D-C82E-4B48-A3BA-B5712C0C7A77}" dt="2023-11-20T03:26:05.968" v="1611" actId="1036"/>
          <ac:spMkLst>
            <pc:docMk/>
            <pc:sldMk cId="0" sldId="256"/>
            <ac:spMk id="361" creationId="{DD65D5F2-4D68-BBBC-6418-FCF1029BE28D}"/>
          </ac:spMkLst>
        </pc:spChg>
        <pc:spChg chg="add mod">
          <ac:chgData name="Fen Wang" userId="73aeb39aba5d6f6d" providerId="LiveId" clId="{FF586C1D-C82E-4B48-A3BA-B5712C0C7A77}" dt="2023-11-20T03:26:05.968" v="1611" actId="1036"/>
          <ac:spMkLst>
            <pc:docMk/>
            <pc:sldMk cId="0" sldId="256"/>
            <ac:spMk id="362" creationId="{B25CE4BE-46A4-2124-D583-1B75472FCD81}"/>
          </ac:spMkLst>
        </pc:spChg>
        <pc:spChg chg="add mod">
          <ac:chgData name="Fen Wang" userId="73aeb39aba5d6f6d" providerId="LiveId" clId="{FF586C1D-C82E-4B48-A3BA-B5712C0C7A77}" dt="2023-11-20T03:26:05.968" v="1611" actId="1036"/>
          <ac:spMkLst>
            <pc:docMk/>
            <pc:sldMk cId="0" sldId="256"/>
            <ac:spMk id="363" creationId="{2DC93A03-1C44-316D-FF55-3EDCC44A6466}"/>
          </ac:spMkLst>
        </pc:spChg>
        <pc:spChg chg="add mod">
          <ac:chgData name="Fen Wang" userId="73aeb39aba5d6f6d" providerId="LiveId" clId="{FF586C1D-C82E-4B48-A3BA-B5712C0C7A77}" dt="2023-11-20T03:26:05.968" v="1611" actId="1036"/>
          <ac:spMkLst>
            <pc:docMk/>
            <pc:sldMk cId="0" sldId="256"/>
            <ac:spMk id="364" creationId="{6EF2DFAE-04EB-B8D3-29BF-2C2155F2DC7B}"/>
          </ac:spMkLst>
        </pc:spChg>
        <pc:spChg chg="add mod">
          <ac:chgData name="Fen Wang" userId="73aeb39aba5d6f6d" providerId="LiveId" clId="{FF586C1D-C82E-4B48-A3BA-B5712C0C7A77}" dt="2023-11-20T03:26:05.968" v="1611" actId="1036"/>
          <ac:spMkLst>
            <pc:docMk/>
            <pc:sldMk cId="0" sldId="256"/>
            <ac:spMk id="365" creationId="{C1F2492F-77DC-83BC-C07B-B16A71077ABC}"/>
          </ac:spMkLst>
        </pc:spChg>
        <pc:spChg chg="add mod">
          <ac:chgData name="Fen Wang" userId="73aeb39aba5d6f6d" providerId="LiveId" clId="{FF586C1D-C82E-4B48-A3BA-B5712C0C7A77}" dt="2023-11-20T03:26:05.968" v="1611" actId="1036"/>
          <ac:spMkLst>
            <pc:docMk/>
            <pc:sldMk cId="0" sldId="256"/>
            <ac:spMk id="366" creationId="{0088B75E-E537-A5C1-5685-FF0D6A30D34C}"/>
          </ac:spMkLst>
        </pc:spChg>
        <pc:spChg chg="add mod">
          <ac:chgData name="Fen Wang" userId="73aeb39aba5d6f6d" providerId="LiveId" clId="{FF586C1D-C82E-4B48-A3BA-B5712C0C7A77}" dt="2023-11-20T03:26:05.968" v="1611" actId="1036"/>
          <ac:spMkLst>
            <pc:docMk/>
            <pc:sldMk cId="0" sldId="256"/>
            <ac:spMk id="367" creationId="{83B09BBA-285E-227B-3453-157E83265C0B}"/>
          </ac:spMkLst>
        </pc:spChg>
        <pc:spChg chg="add mod">
          <ac:chgData name="Fen Wang" userId="73aeb39aba5d6f6d" providerId="LiveId" clId="{FF586C1D-C82E-4B48-A3BA-B5712C0C7A77}" dt="2023-11-20T03:26:05.968" v="1611" actId="1036"/>
          <ac:spMkLst>
            <pc:docMk/>
            <pc:sldMk cId="0" sldId="256"/>
            <ac:spMk id="368" creationId="{B9A86CA8-B236-46B7-1856-920CE2AC501C}"/>
          </ac:spMkLst>
        </pc:spChg>
        <pc:spChg chg="add mod">
          <ac:chgData name="Fen Wang" userId="73aeb39aba5d6f6d" providerId="LiveId" clId="{FF586C1D-C82E-4B48-A3BA-B5712C0C7A77}" dt="2023-11-20T03:26:05.968" v="1611" actId="1036"/>
          <ac:spMkLst>
            <pc:docMk/>
            <pc:sldMk cId="0" sldId="256"/>
            <ac:spMk id="369" creationId="{2C00C27C-018A-079B-85F9-CD72770AF1FA}"/>
          </ac:spMkLst>
        </pc:spChg>
        <pc:spChg chg="add mod">
          <ac:chgData name="Fen Wang" userId="73aeb39aba5d6f6d" providerId="LiveId" clId="{FF586C1D-C82E-4B48-A3BA-B5712C0C7A77}" dt="2023-11-20T03:26:05.968" v="1611" actId="1036"/>
          <ac:spMkLst>
            <pc:docMk/>
            <pc:sldMk cId="0" sldId="256"/>
            <ac:spMk id="370" creationId="{1526747E-2F80-C83F-F83C-ECC3FB8BE132}"/>
          </ac:spMkLst>
        </pc:spChg>
        <pc:spChg chg="add mod">
          <ac:chgData name="Fen Wang" userId="73aeb39aba5d6f6d" providerId="LiveId" clId="{FF586C1D-C82E-4B48-A3BA-B5712C0C7A77}" dt="2023-11-20T03:26:05.968" v="1611" actId="1036"/>
          <ac:spMkLst>
            <pc:docMk/>
            <pc:sldMk cId="0" sldId="256"/>
            <ac:spMk id="371" creationId="{21E7961E-1D03-A6A9-F627-D164BF8EC621}"/>
          </ac:spMkLst>
        </pc:spChg>
        <pc:spChg chg="add mod">
          <ac:chgData name="Fen Wang" userId="73aeb39aba5d6f6d" providerId="LiveId" clId="{FF586C1D-C82E-4B48-A3BA-B5712C0C7A77}" dt="2023-11-20T03:26:05.968" v="1611" actId="1036"/>
          <ac:spMkLst>
            <pc:docMk/>
            <pc:sldMk cId="0" sldId="256"/>
            <ac:spMk id="372" creationId="{2FB4F8ED-53C3-F4E5-4C05-7B562341380E}"/>
          </ac:spMkLst>
        </pc:spChg>
        <pc:spChg chg="add mod">
          <ac:chgData name="Fen Wang" userId="73aeb39aba5d6f6d" providerId="LiveId" clId="{FF586C1D-C82E-4B48-A3BA-B5712C0C7A77}" dt="2023-11-20T03:26:05.968" v="1611" actId="1036"/>
          <ac:spMkLst>
            <pc:docMk/>
            <pc:sldMk cId="0" sldId="256"/>
            <ac:spMk id="373" creationId="{B4241B4F-3172-7315-A5EE-6443ABB2CA97}"/>
          </ac:spMkLst>
        </pc:spChg>
        <pc:spChg chg="add mod">
          <ac:chgData name="Fen Wang" userId="73aeb39aba5d6f6d" providerId="LiveId" clId="{FF586C1D-C82E-4B48-A3BA-B5712C0C7A77}" dt="2023-11-20T03:26:05.968" v="1611" actId="1036"/>
          <ac:spMkLst>
            <pc:docMk/>
            <pc:sldMk cId="0" sldId="256"/>
            <ac:spMk id="374" creationId="{8CAE094B-0275-545D-F052-94A57487D64E}"/>
          </ac:spMkLst>
        </pc:spChg>
        <pc:spChg chg="add mod">
          <ac:chgData name="Fen Wang" userId="73aeb39aba5d6f6d" providerId="LiveId" clId="{FF586C1D-C82E-4B48-A3BA-B5712C0C7A77}" dt="2023-11-20T03:26:05.968" v="1611" actId="1036"/>
          <ac:spMkLst>
            <pc:docMk/>
            <pc:sldMk cId="0" sldId="256"/>
            <ac:spMk id="375" creationId="{627B742C-1E21-2C63-DD57-A6746842DBBC}"/>
          </ac:spMkLst>
        </pc:spChg>
        <pc:spChg chg="add mod">
          <ac:chgData name="Fen Wang" userId="73aeb39aba5d6f6d" providerId="LiveId" clId="{FF586C1D-C82E-4B48-A3BA-B5712C0C7A77}" dt="2023-11-20T03:26:05.968" v="1611" actId="1036"/>
          <ac:spMkLst>
            <pc:docMk/>
            <pc:sldMk cId="0" sldId="256"/>
            <ac:spMk id="376" creationId="{15C7075E-E8EF-DD69-84D1-508AAB9FD8B6}"/>
          </ac:spMkLst>
        </pc:spChg>
        <pc:spChg chg="add mod">
          <ac:chgData name="Fen Wang" userId="73aeb39aba5d6f6d" providerId="LiveId" clId="{FF586C1D-C82E-4B48-A3BA-B5712C0C7A77}" dt="2023-11-20T03:26:05.968" v="1611" actId="1036"/>
          <ac:spMkLst>
            <pc:docMk/>
            <pc:sldMk cId="0" sldId="256"/>
            <ac:spMk id="377" creationId="{CE81176B-CAC4-C9C1-FCD8-47193855752F}"/>
          </ac:spMkLst>
        </pc:spChg>
        <pc:spChg chg="add mod">
          <ac:chgData name="Fen Wang" userId="73aeb39aba5d6f6d" providerId="LiveId" clId="{FF586C1D-C82E-4B48-A3BA-B5712C0C7A77}" dt="2023-11-20T03:26:05.968" v="1611" actId="1036"/>
          <ac:spMkLst>
            <pc:docMk/>
            <pc:sldMk cId="0" sldId="256"/>
            <ac:spMk id="378" creationId="{F99CB359-9405-AD86-FA8E-0A43EF6E4732}"/>
          </ac:spMkLst>
        </pc:spChg>
        <pc:spChg chg="add mod">
          <ac:chgData name="Fen Wang" userId="73aeb39aba5d6f6d" providerId="LiveId" clId="{FF586C1D-C82E-4B48-A3BA-B5712C0C7A77}" dt="2023-11-20T03:26:05.968" v="1611" actId="1036"/>
          <ac:spMkLst>
            <pc:docMk/>
            <pc:sldMk cId="0" sldId="256"/>
            <ac:spMk id="379" creationId="{07DC5672-E3C1-51BA-64BB-0C5EA9887594}"/>
          </ac:spMkLst>
        </pc:spChg>
        <pc:spChg chg="add mod">
          <ac:chgData name="Fen Wang" userId="73aeb39aba5d6f6d" providerId="LiveId" clId="{FF586C1D-C82E-4B48-A3BA-B5712C0C7A77}" dt="2023-11-20T03:26:05.968" v="1611" actId="1036"/>
          <ac:spMkLst>
            <pc:docMk/>
            <pc:sldMk cId="0" sldId="256"/>
            <ac:spMk id="380" creationId="{26C15C48-4C0C-4349-634F-7B9D083F6385}"/>
          </ac:spMkLst>
        </pc:spChg>
        <pc:spChg chg="add mod">
          <ac:chgData name="Fen Wang" userId="73aeb39aba5d6f6d" providerId="LiveId" clId="{FF586C1D-C82E-4B48-A3BA-B5712C0C7A77}" dt="2023-11-20T03:26:05.968" v="1611" actId="1036"/>
          <ac:spMkLst>
            <pc:docMk/>
            <pc:sldMk cId="0" sldId="256"/>
            <ac:spMk id="381" creationId="{28F0AFA6-53AD-53B2-DB36-822CDB7830E8}"/>
          </ac:spMkLst>
        </pc:spChg>
        <pc:spChg chg="add mod">
          <ac:chgData name="Fen Wang" userId="73aeb39aba5d6f6d" providerId="LiveId" clId="{FF586C1D-C82E-4B48-A3BA-B5712C0C7A77}" dt="2023-11-20T03:26:05.968" v="1611" actId="1036"/>
          <ac:spMkLst>
            <pc:docMk/>
            <pc:sldMk cId="0" sldId="256"/>
            <ac:spMk id="382" creationId="{098BBC91-5C44-39E2-56D7-0443BD99B97A}"/>
          </ac:spMkLst>
        </pc:spChg>
        <pc:spChg chg="add mod">
          <ac:chgData name="Fen Wang" userId="73aeb39aba5d6f6d" providerId="LiveId" clId="{FF586C1D-C82E-4B48-A3BA-B5712C0C7A77}" dt="2023-11-20T03:26:05.968" v="1611" actId="1036"/>
          <ac:spMkLst>
            <pc:docMk/>
            <pc:sldMk cId="0" sldId="256"/>
            <ac:spMk id="383" creationId="{34AEC1B3-46EE-9413-2E7F-37308AFD3C82}"/>
          </ac:spMkLst>
        </pc:spChg>
        <pc:spChg chg="add mod">
          <ac:chgData name="Fen Wang" userId="73aeb39aba5d6f6d" providerId="LiveId" clId="{FF586C1D-C82E-4B48-A3BA-B5712C0C7A77}" dt="2023-11-20T03:26:05.968" v="1611" actId="1036"/>
          <ac:spMkLst>
            <pc:docMk/>
            <pc:sldMk cId="0" sldId="256"/>
            <ac:spMk id="384" creationId="{317C9C8C-3182-0EB0-06C6-9435745158E4}"/>
          </ac:spMkLst>
        </pc:spChg>
        <pc:spChg chg="add mod">
          <ac:chgData name="Fen Wang" userId="73aeb39aba5d6f6d" providerId="LiveId" clId="{FF586C1D-C82E-4B48-A3BA-B5712C0C7A77}" dt="2023-11-20T03:26:05.968" v="1611" actId="1036"/>
          <ac:spMkLst>
            <pc:docMk/>
            <pc:sldMk cId="0" sldId="256"/>
            <ac:spMk id="385" creationId="{D702F105-9C5B-14EE-4A6A-845F866548EA}"/>
          </ac:spMkLst>
        </pc:spChg>
        <pc:spChg chg="add mod">
          <ac:chgData name="Fen Wang" userId="73aeb39aba5d6f6d" providerId="LiveId" clId="{FF586C1D-C82E-4B48-A3BA-B5712C0C7A77}" dt="2023-11-20T03:26:05.968" v="1611" actId="1036"/>
          <ac:spMkLst>
            <pc:docMk/>
            <pc:sldMk cId="0" sldId="256"/>
            <ac:spMk id="386" creationId="{BA3BEFC4-CBA7-06AF-24C1-DF475F128C38}"/>
          </ac:spMkLst>
        </pc:spChg>
        <pc:spChg chg="add mod">
          <ac:chgData name="Fen Wang" userId="73aeb39aba5d6f6d" providerId="LiveId" clId="{FF586C1D-C82E-4B48-A3BA-B5712C0C7A77}" dt="2023-11-20T03:26:05.968" v="1611" actId="1036"/>
          <ac:spMkLst>
            <pc:docMk/>
            <pc:sldMk cId="0" sldId="256"/>
            <ac:spMk id="387" creationId="{9E6D910A-E39E-A16C-126E-E2DEDCF66EA7}"/>
          </ac:spMkLst>
        </pc:spChg>
        <pc:spChg chg="add mod">
          <ac:chgData name="Fen Wang" userId="73aeb39aba5d6f6d" providerId="LiveId" clId="{FF586C1D-C82E-4B48-A3BA-B5712C0C7A77}" dt="2023-11-20T03:26:05.968" v="1611" actId="1036"/>
          <ac:spMkLst>
            <pc:docMk/>
            <pc:sldMk cId="0" sldId="256"/>
            <ac:spMk id="388" creationId="{B4B91E8D-8BA2-A4E6-1144-965CC1DAFD15}"/>
          </ac:spMkLst>
        </pc:spChg>
        <pc:spChg chg="add mod">
          <ac:chgData name="Fen Wang" userId="73aeb39aba5d6f6d" providerId="LiveId" clId="{FF586C1D-C82E-4B48-A3BA-B5712C0C7A77}" dt="2023-11-20T03:26:05.968" v="1611" actId="1036"/>
          <ac:spMkLst>
            <pc:docMk/>
            <pc:sldMk cId="0" sldId="256"/>
            <ac:spMk id="389" creationId="{B2C66A4C-FAF0-F1D4-B8A4-25805110C8F3}"/>
          </ac:spMkLst>
        </pc:spChg>
        <pc:spChg chg="add mod">
          <ac:chgData name="Fen Wang" userId="73aeb39aba5d6f6d" providerId="LiveId" clId="{FF586C1D-C82E-4B48-A3BA-B5712C0C7A77}" dt="2023-11-20T03:26:05.968" v="1611" actId="1036"/>
          <ac:spMkLst>
            <pc:docMk/>
            <pc:sldMk cId="0" sldId="256"/>
            <ac:spMk id="390" creationId="{60FCD6AC-B93B-8D11-5500-ACF938675231}"/>
          </ac:spMkLst>
        </pc:spChg>
        <pc:spChg chg="add mod">
          <ac:chgData name="Fen Wang" userId="73aeb39aba5d6f6d" providerId="LiveId" clId="{FF586C1D-C82E-4B48-A3BA-B5712C0C7A77}" dt="2023-11-20T03:26:05.968" v="1611" actId="1036"/>
          <ac:spMkLst>
            <pc:docMk/>
            <pc:sldMk cId="0" sldId="256"/>
            <ac:spMk id="391" creationId="{E7AC016B-281B-C916-68F7-A8652C9489E0}"/>
          </ac:spMkLst>
        </pc:spChg>
        <pc:spChg chg="add mod">
          <ac:chgData name="Fen Wang" userId="73aeb39aba5d6f6d" providerId="LiveId" clId="{FF586C1D-C82E-4B48-A3BA-B5712C0C7A77}" dt="2023-11-20T03:26:05.968" v="1611" actId="1036"/>
          <ac:spMkLst>
            <pc:docMk/>
            <pc:sldMk cId="0" sldId="256"/>
            <ac:spMk id="392" creationId="{F6B8B6C6-E04B-A69C-D050-C09EE00D51FA}"/>
          </ac:spMkLst>
        </pc:spChg>
        <pc:spChg chg="add mod">
          <ac:chgData name="Fen Wang" userId="73aeb39aba5d6f6d" providerId="LiveId" clId="{FF586C1D-C82E-4B48-A3BA-B5712C0C7A77}" dt="2023-11-20T03:26:05.968" v="1611" actId="1036"/>
          <ac:spMkLst>
            <pc:docMk/>
            <pc:sldMk cId="0" sldId="256"/>
            <ac:spMk id="393" creationId="{B10BAF55-1EE2-5C10-778E-F3277CDD9A34}"/>
          </ac:spMkLst>
        </pc:spChg>
        <pc:spChg chg="add mod">
          <ac:chgData name="Fen Wang" userId="73aeb39aba5d6f6d" providerId="LiveId" clId="{FF586C1D-C82E-4B48-A3BA-B5712C0C7A77}" dt="2023-11-20T03:26:05.968" v="1611" actId="1036"/>
          <ac:spMkLst>
            <pc:docMk/>
            <pc:sldMk cId="0" sldId="256"/>
            <ac:spMk id="394" creationId="{3FA6A901-6AB7-AC0B-51E8-0E818F09B2B8}"/>
          </ac:spMkLst>
        </pc:spChg>
        <pc:spChg chg="add mod">
          <ac:chgData name="Fen Wang" userId="73aeb39aba5d6f6d" providerId="LiveId" clId="{FF586C1D-C82E-4B48-A3BA-B5712C0C7A77}" dt="2023-11-20T03:26:05.968" v="1611" actId="1036"/>
          <ac:spMkLst>
            <pc:docMk/>
            <pc:sldMk cId="0" sldId="256"/>
            <ac:spMk id="395" creationId="{EAA6FF10-173B-6161-08D8-4D74D603765F}"/>
          </ac:spMkLst>
        </pc:spChg>
        <pc:spChg chg="add mod">
          <ac:chgData name="Fen Wang" userId="73aeb39aba5d6f6d" providerId="LiveId" clId="{FF586C1D-C82E-4B48-A3BA-B5712C0C7A77}" dt="2023-11-20T03:26:05.968" v="1611" actId="1036"/>
          <ac:spMkLst>
            <pc:docMk/>
            <pc:sldMk cId="0" sldId="256"/>
            <ac:spMk id="396" creationId="{C5D20759-56F1-6D56-F506-67C198CCAFD9}"/>
          </ac:spMkLst>
        </pc:spChg>
        <pc:spChg chg="add mod">
          <ac:chgData name="Fen Wang" userId="73aeb39aba5d6f6d" providerId="LiveId" clId="{FF586C1D-C82E-4B48-A3BA-B5712C0C7A77}" dt="2023-11-20T03:26:05.968" v="1611" actId="1036"/>
          <ac:spMkLst>
            <pc:docMk/>
            <pc:sldMk cId="0" sldId="256"/>
            <ac:spMk id="397" creationId="{869B3A58-B1DD-D3F8-7475-642254961F9B}"/>
          </ac:spMkLst>
        </pc:spChg>
        <pc:spChg chg="add mod">
          <ac:chgData name="Fen Wang" userId="73aeb39aba5d6f6d" providerId="LiveId" clId="{FF586C1D-C82E-4B48-A3BA-B5712C0C7A77}" dt="2023-11-20T03:26:05.968" v="1611" actId="1036"/>
          <ac:spMkLst>
            <pc:docMk/>
            <pc:sldMk cId="0" sldId="256"/>
            <ac:spMk id="398" creationId="{ECE2DA48-70E9-AE9C-8983-BAF3722F23EC}"/>
          </ac:spMkLst>
        </pc:spChg>
        <pc:spChg chg="add mod">
          <ac:chgData name="Fen Wang" userId="73aeb39aba5d6f6d" providerId="LiveId" clId="{FF586C1D-C82E-4B48-A3BA-B5712C0C7A77}" dt="2023-11-20T03:26:05.968" v="1611" actId="1036"/>
          <ac:spMkLst>
            <pc:docMk/>
            <pc:sldMk cId="0" sldId="256"/>
            <ac:spMk id="399" creationId="{77213611-D51B-8673-C907-1FFB83F0D74D}"/>
          </ac:spMkLst>
        </pc:spChg>
        <pc:spChg chg="add mod">
          <ac:chgData name="Fen Wang" userId="73aeb39aba5d6f6d" providerId="LiveId" clId="{FF586C1D-C82E-4B48-A3BA-B5712C0C7A77}" dt="2023-11-20T03:26:05.968" v="1611" actId="1036"/>
          <ac:spMkLst>
            <pc:docMk/>
            <pc:sldMk cId="0" sldId="256"/>
            <ac:spMk id="400" creationId="{1B254B22-58EF-7C04-75B4-3AFBA58717EC}"/>
          </ac:spMkLst>
        </pc:spChg>
        <pc:spChg chg="add mod">
          <ac:chgData name="Fen Wang" userId="73aeb39aba5d6f6d" providerId="LiveId" clId="{FF586C1D-C82E-4B48-A3BA-B5712C0C7A77}" dt="2023-11-20T03:26:05.968" v="1611" actId="1036"/>
          <ac:spMkLst>
            <pc:docMk/>
            <pc:sldMk cId="0" sldId="256"/>
            <ac:spMk id="401" creationId="{B894F920-289C-F9F1-3F24-0EFA667D1317}"/>
          </ac:spMkLst>
        </pc:spChg>
        <pc:spChg chg="add mod">
          <ac:chgData name="Fen Wang" userId="73aeb39aba5d6f6d" providerId="LiveId" clId="{FF586C1D-C82E-4B48-A3BA-B5712C0C7A77}" dt="2023-11-20T03:26:05.968" v="1611" actId="1036"/>
          <ac:spMkLst>
            <pc:docMk/>
            <pc:sldMk cId="0" sldId="256"/>
            <ac:spMk id="402" creationId="{B522B9A6-7F8F-8076-C78B-044C60DD2D72}"/>
          </ac:spMkLst>
        </pc:spChg>
        <pc:spChg chg="add mod">
          <ac:chgData name="Fen Wang" userId="73aeb39aba5d6f6d" providerId="LiveId" clId="{FF586C1D-C82E-4B48-A3BA-B5712C0C7A77}" dt="2023-11-20T03:26:05.968" v="1611" actId="1036"/>
          <ac:spMkLst>
            <pc:docMk/>
            <pc:sldMk cId="0" sldId="256"/>
            <ac:spMk id="403" creationId="{98147F9B-0BE1-9BF2-4F31-149C217671FA}"/>
          </ac:spMkLst>
        </pc:spChg>
        <pc:spChg chg="add del mod">
          <ac:chgData name="Fen Wang" userId="73aeb39aba5d6f6d" providerId="LiveId" clId="{FF586C1D-C82E-4B48-A3BA-B5712C0C7A77}" dt="2023-11-20T03:11:29.594" v="1527" actId="478"/>
          <ac:spMkLst>
            <pc:docMk/>
            <pc:sldMk cId="0" sldId="256"/>
            <ac:spMk id="404" creationId="{8DA6E663-D3B2-1759-45B3-9ED46693921D}"/>
          </ac:spMkLst>
        </pc:spChg>
        <pc:spChg chg="add del mod">
          <ac:chgData name="Fen Wang" userId="73aeb39aba5d6f6d" providerId="LiveId" clId="{FF586C1D-C82E-4B48-A3BA-B5712C0C7A77}" dt="2023-11-20T03:11:24.294" v="1526" actId="478"/>
          <ac:spMkLst>
            <pc:docMk/>
            <pc:sldMk cId="0" sldId="256"/>
            <ac:spMk id="405" creationId="{5AB3694F-D6DB-D731-9648-575BA9D512A3}"/>
          </ac:spMkLst>
        </pc:spChg>
        <pc:spChg chg="add del mod">
          <ac:chgData name="Fen Wang" userId="73aeb39aba5d6f6d" providerId="LiveId" clId="{FF586C1D-C82E-4B48-A3BA-B5712C0C7A77}" dt="2023-11-20T03:11:24.294" v="1526" actId="478"/>
          <ac:spMkLst>
            <pc:docMk/>
            <pc:sldMk cId="0" sldId="256"/>
            <ac:spMk id="406" creationId="{75EE5D65-15FF-C3FA-43CA-8D4CA82DA3FF}"/>
          </ac:spMkLst>
        </pc:spChg>
        <pc:spChg chg="add del mod">
          <ac:chgData name="Fen Wang" userId="73aeb39aba5d6f6d" providerId="LiveId" clId="{FF586C1D-C82E-4B48-A3BA-B5712C0C7A77}" dt="2023-11-20T03:11:24.294" v="1526" actId="478"/>
          <ac:spMkLst>
            <pc:docMk/>
            <pc:sldMk cId="0" sldId="256"/>
            <ac:spMk id="407" creationId="{10937C67-D2BA-58DF-66A7-0544139A66FF}"/>
          </ac:spMkLst>
        </pc:spChg>
        <pc:spChg chg="add del mod">
          <ac:chgData name="Fen Wang" userId="73aeb39aba5d6f6d" providerId="LiveId" clId="{FF586C1D-C82E-4B48-A3BA-B5712C0C7A77}" dt="2023-11-20T03:11:24.294" v="1526" actId="478"/>
          <ac:spMkLst>
            <pc:docMk/>
            <pc:sldMk cId="0" sldId="256"/>
            <ac:spMk id="408" creationId="{CD00D0D7-CA48-5761-84FC-E65EF0B69FCC}"/>
          </ac:spMkLst>
        </pc:spChg>
        <pc:spChg chg="add del mod">
          <ac:chgData name="Fen Wang" userId="73aeb39aba5d6f6d" providerId="LiveId" clId="{FF586C1D-C82E-4B48-A3BA-B5712C0C7A77}" dt="2023-11-20T03:11:24.294" v="1526" actId="478"/>
          <ac:spMkLst>
            <pc:docMk/>
            <pc:sldMk cId="0" sldId="256"/>
            <ac:spMk id="409" creationId="{59931228-9E4C-D829-EB26-786DB2B71FAB}"/>
          </ac:spMkLst>
        </pc:spChg>
        <pc:spChg chg="add del mod">
          <ac:chgData name="Fen Wang" userId="73aeb39aba5d6f6d" providerId="LiveId" clId="{FF586C1D-C82E-4B48-A3BA-B5712C0C7A77}" dt="2023-11-20T03:11:24.294" v="1526" actId="478"/>
          <ac:spMkLst>
            <pc:docMk/>
            <pc:sldMk cId="0" sldId="256"/>
            <ac:spMk id="410" creationId="{0F322B2D-F225-D108-83B9-C023DBF6B672}"/>
          </ac:spMkLst>
        </pc:spChg>
        <pc:spChg chg="add del mod">
          <ac:chgData name="Fen Wang" userId="73aeb39aba5d6f6d" providerId="LiveId" clId="{FF586C1D-C82E-4B48-A3BA-B5712C0C7A77}" dt="2023-11-20T03:11:24.294" v="1526" actId="478"/>
          <ac:spMkLst>
            <pc:docMk/>
            <pc:sldMk cId="0" sldId="256"/>
            <ac:spMk id="411" creationId="{6E2EBA71-C8D9-4417-1127-625F14493506}"/>
          </ac:spMkLst>
        </pc:spChg>
        <pc:spChg chg="add mod">
          <ac:chgData name="Fen Wang" userId="73aeb39aba5d6f6d" providerId="LiveId" clId="{FF586C1D-C82E-4B48-A3BA-B5712C0C7A77}" dt="2023-11-20T03:26:05.968" v="1611" actId="1036"/>
          <ac:spMkLst>
            <pc:docMk/>
            <pc:sldMk cId="0" sldId="256"/>
            <ac:spMk id="412" creationId="{79FB2907-794E-719C-879F-D63ADC4CB429}"/>
          </ac:spMkLst>
        </pc:spChg>
        <pc:spChg chg="add mod">
          <ac:chgData name="Fen Wang" userId="73aeb39aba5d6f6d" providerId="LiveId" clId="{FF586C1D-C82E-4B48-A3BA-B5712C0C7A77}" dt="2023-11-20T03:26:05.968" v="1611" actId="1036"/>
          <ac:spMkLst>
            <pc:docMk/>
            <pc:sldMk cId="0" sldId="256"/>
            <ac:spMk id="413" creationId="{754760EC-4899-A094-686E-B46DC7843F7B}"/>
          </ac:spMkLst>
        </pc:spChg>
        <pc:spChg chg="add mod">
          <ac:chgData name="Fen Wang" userId="73aeb39aba5d6f6d" providerId="LiveId" clId="{FF586C1D-C82E-4B48-A3BA-B5712C0C7A77}" dt="2023-11-20T03:26:05.968" v="1611" actId="1036"/>
          <ac:spMkLst>
            <pc:docMk/>
            <pc:sldMk cId="0" sldId="256"/>
            <ac:spMk id="414" creationId="{5578F9A2-2666-3692-4425-B1FB55E0AF55}"/>
          </ac:spMkLst>
        </pc:spChg>
        <pc:spChg chg="add mod">
          <ac:chgData name="Fen Wang" userId="73aeb39aba5d6f6d" providerId="LiveId" clId="{FF586C1D-C82E-4B48-A3BA-B5712C0C7A77}" dt="2023-11-20T03:26:05.968" v="1611" actId="1036"/>
          <ac:spMkLst>
            <pc:docMk/>
            <pc:sldMk cId="0" sldId="256"/>
            <ac:spMk id="415" creationId="{EB73DEBF-DB0A-AD3E-845F-063BD9ED6AFA}"/>
          </ac:spMkLst>
        </pc:spChg>
        <pc:spChg chg="add mod">
          <ac:chgData name="Fen Wang" userId="73aeb39aba5d6f6d" providerId="LiveId" clId="{FF586C1D-C82E-4B48-A3BA-B5712C0C7A77}" dt="2023-11-20T03:26:05.968" v="1611" actId="1036"/>
          <ac:spMkLst>
            <pc:docMk/>
            <pc:sldMk cId="0" sldId="256"/>
            <ac:spMk id="416" creationId="{42A71150-CF08-02F5-1886-17EB666CF9A7}"/>
          </ac:spMkLst>
        </pc:spChg>
        <pc:spChg chg="add mod">
          <ac:chgData name="Fen Wang" userId="73aeb39aba5d6f6d" providerId="LiveId" clId="{FF586C1D-C82E-4B48-A3BA-B5712C0C7A77}" dt="2023-11-20T03:26:05.968" v="1611" actId="1036"/>
          <ac:spMkLst>
            <pc:docMk/>
            <pc:sldMk cId="0" sldId="256"/>
            <ac:spMk id="417" creationId="{69997F3E-FAF9-EA46-B59C-5D651B891441}"/>
          </ac:spMkLst>
        </pc:spChg>
        <pc:spChg chg="add mod">
          <ac:chgData name="Fen Wang" userId="73aeb39aba5d6f6d" providerId="LiveId" clId="{FF586C1D-C82E-4B48-A3BA-B5712C0C7A77}" dt="2023-11-20T03:26:05.968" v="1611" actId="1036"/>
          <ac:spMkLst>
            <pc:docMk/>
            <pc:sldMk cId="0" sldId="256"/>
            <ac:spMk id="418" creationId="{042BFE82-146A-018E-3F82-1E12DA1789D3}"/>
          </ac:spMkLst>
        </pc:spChg>
        <pc:spChg chg="add mod">
          <ac:chgData name="Fen Wang" userId="73aeb39aba5d6f6d" providerId="LiveId" clId="{FF586C1D-C82E-4B48-A3BA-B5712C0C7A77}" dt="2023-11-20T03:26:05.968" v="1611" actId="1036"/>
          <ac:spMkLst>
            <pc:docMk/>
            <pc:sldMk cId="0" sldId="256"/>
            <ac:spMk id="419" creationId="{18786A6F-51C1-3DC5-3409-730EA457ECB3}"/>
          </ac:spMkLst>
        </pc:spChg>
        <pc:spChg chg="add mod">
          <ac:chgData name="Fen Wang" userId="73aeb39aba5d6f6d" providerId="LiveId" clId="{FF586C1D-C82E-4B48-A3BA-B5712C0C7A77}" dt="2023-11-20T03:26:05.968" v="1611" actId="1036"/>
          <ac:spMkLst>
            <pc:docMk/>
            <pc:sldMk cId="0" sldId="256"/>
            <ac:spMk id="420" creationId="{A38FE922-23DB-8AC7-FE74-41855A1342CB}"/>
          </ac:spMkLst>
        </pc:spChg>
        <pc:spChg chg="add mod">
          <ac:chgData name="Fen Wang" userId="73aeb39aba5d6f6d" providerId="LiveId" clId="{FF586C1D-C82E-4B48-A3BA-B5712C0C7A77}" dt="2023-11-20T03:26:05.968" v="1611" actId="1036"/>
          <ac:spMkLst>
            <pc:docMk/>
            <pc:sldMk cId="0" sldId="256"/>
            <ac:spMk id="421" creationId="{3379B8B0-5A16-9331-71E0-69D24E2CDC7B}"/>
          </ac:spMkLst>
        </pc:spChg>
        <pc:spChg chg="add mod">
          <ac:chgData name="Fen Wang" userId="73aeb39aba5d6f6d" providerId="LiveId" clId="{FF586C1D-C82E-4B48-A3BA-B5712C0C7A77}" dt="2023-11-20T03:26:05.968" v="1611" actId="1036"/>
          <ac:spMkLst>
            <pc:docMk/>
            <pc:sldMk cId="0" sldId="256"/>
            <ac:spMk id="422" creationId="{7F5FB77C-5809-A572-337F-52B6EF7A5435}"/>
          </ac:spMkLst>
        </pc:spChg>
        <pc:spChg chg="add mod">
          <ac:chgData name="Fen Wang" userId="73aeb39aba5d6f6d" providerId="LiveId" clId="{FF586C1D-C82E-4B48-A3BA-B5712C0C7A77}" dt="2023-11-20T03:26:05.968" v="1611" actId="1036"/>
          <ac:spMkLst>
            <pc:docMk/>
            <pc:sldMk cId="0" sldId="256"/>
            <ac:spMk id="423" creationId="{4305D1DA-DFA8-3FAE-7032-E01E3CA82AE4}"/>
          </ac:spMkLst>
        </pc:spChg>
        <pc:spChg chg="add mod">
          <ac:chgData name="Fen Wang" userId="73aeb39aba5d6f6d" providerId="LiveId" clId="{FF586C1D-C82E-4B48-A3BA-B5712C0C7A77}" dt="2023-11-20T03:26:05.968" v="1611" actId="1036"/>
          <ac:spMkLst>
            <pc:docMk/>
            <pc:sldMk cId="0" sldId="256"/>
            <ac:spMk id="424" creationId="{9D393507-7A6A-6DC6-D7EE-E55C81D4E5A0}"/>
          </ac:spMkLst>
        </pc:spChg>
        <pc:spChg chg="add mod">
          <ac:chgData name="Fen Wang" userId="73aeb39aba5d6f6d" providerId="LiveId" clId="{FF586C1D-C82E-4B48-A3BA-B5712C0C7A77}" dt="2023-11-20T03:26:05.968" v="1611" actId="1036"/>
          <ac:spMkLst>
            <pc:docMk/>
            <pc:sldMk cId="0" sldId="256"/>
            <ac:spMk id="425" creationId="{C115F7F5-29C0-2DDB-268C-5E7B847EC506}"/>
          </ac:spMkLst>
        </pc:spChg>
        <pc:spChg chg="add mod">
          <ac:chgData name="Fen Wang" userId="73aeb39aba5d6f6d" providerId="LiveId" clId="{FF586C1D-C82E-4B48-A3BA-B5712C0C7A77}" dt="2023-11-20T03:26:05.968" v="1611" actId="1036"/>
          <ac:spMkLst>
            <pc:docMk/>
            <pc:sldMk cId="0" sldId="256"/>
            <ac:spMk id="426" creationId="{4D4E6D3C-86F7-F797-F6FB-4FCDA673688E}"/>
          </ac:spMkLst>
        </pc:spChg>
        <pc:spChg chg="add mod">
          <ac:chgData name="Fen Wang" userId="73aeb39aba5d6f6d" providerId="LiveId" clId="{FF586C1D-C82E-4B48-A3BA-B5712C0C7A77}" dt="2023-11-20T03:26:05.968" v="1611" actId="1036"/>
          <ac:spMkLst>
            <pc:docMk/>
            <pc:sldMk cId="0" sldId="256"/>
            <ac:spMk id="427" creationId="{A1D5F540-0FEA-131E-A3B8-FD4088B70799}"/>
          </ac:spMkLst>
        </pc:spChg>
        <pc:spChg chg="add mod">
          <ac:chgData name="Fen Wang" userId="73aeb39aba5d6f6d" providerId="LiveId" clId="{FF586C1D-C82E-4B48-A3BA-B5712C0C7A77}" dt="2023-11-20T03:26:05.968" v="1611" actId="1036"/>
          <ac:spMkLst>
            <pc:docMk/>
            <pc:sldMk cId="0" sldId="256"/>
            <ac:spMk id="428" creationId="{A1447C46-E927-8DDF-EC6E-9612E7E35F52}"/>
          </ac:spMkLst>
        </pc:spChg>
        <pc:spChg chg="add mod">
          <ac:chgData name="Fen Wang" userId="73aeb39aba5d6f6d" providerId="LiveId" clId="{FF586C1D-C82E-4B48-A3BA-B5712C0C7A77}" dt="2023-11-20T03:26:05.968" v="1611" actId="1036"/>
          <ac:spMkLst>
            <pc:docMk/>
            <pc:sldMk cId="0" sldId="256"/>
            <ac:spMk id="429" creationId="{24CB3C32-7B43-9685-94B2-0DA6A543D634}"/>
          </ac:spMkLst>
        </pc:spChg>
        <pc:spChg chg="add mod">
          <ac:chgData name="Fen Wang" userId="73aeb39aba5d6f6d" providerId="LiveId" clId="{FF586C1D-C82E-4B48-A3BA-B5712C0C7A77}" dt="2023-11-20T03:26:05.968" v="1611" actId="1036"/>
          <ac:spMkLst>
            <pc:docMk/>
            <pc:sldMk cId="0" sldId="256"/>
            <ac:spMk id="430" creationId="{2AFC4BE2-04CA-9F09-B6EE-65CF5E3DD6C2}"/>
          </ac:spMkLst>
        </pc:spChg>
        <pc:spChg chg="add mod">
          <ac:chgData name="Fen Wang" userId="73aeb39aba5d6f6d" providerId="LiveId" clId="{FF586C1D-C82E-4B48-A3BA-B5712C0C7A77}" dt="2023-11-20T03:26:05.968" v="1611" actId="1036"/>
          <ac:spMkLst>
            <pc:docMk/>
            <pc:sldMk cId="0" sldId="256"/>
            <ac:spMk id="431" creationId="{9DD2DD75-0AC4-7EB9-1BCD-8BDD1AD065BB}"/>
          </ac:spMkLst>
        </pc:spChg>
        <pc:spChg chg="add mod">
          <ac:chgData name="Fen Wang" userId="73aeb39aba5d6f6d" providerId="LiveId" clId="{FF586C1D-C82E-4B48-A3BA-B5712C0C7A77}" dt="2023-11-20T03:26:05.968" v="1611" actId="1036"/>
          <ac:spMkLst>
            <pc:docMk/>
            <pc:sldMk cId="0" sldId="256"/>
            <ac:spMk id="432" creationId="{6B1F8457-E5EC-4AE0-2DEA-897DF24E8BAC}"/>
          </ac:spMkLst>
        </pc:spChg>
        <pc:spChg chg="add mod">
          <ac:chgData name="Fen Wang" userId="73aeb39aba5d6f6d" providerId="LiveId" clId="{FF586C1D-C82E-4B48-A3BA-B5712C0C7A77}" dt="2023-11-20T03:26:05.968" v="1611" actId="1036"/>
          <ac:spMkLst>
            <pc:docMk/>
            <pc:sldMk cId="0" sldId="256"/>
            <ac:spMk id="433" creationId="{BED94F3A-3EA7-A5F4-6638-E03D54D0D49E}"/>
          </ac:spMkLst>
        </pc:spChg>
        <pc:spChg chg="add mod">
          <ac:chgData name="Fen Wang" userId="73aeb39aba5d6f6d" providerId="LiveId" clId="{FF586C1D-C82E-4B48-A3BA-B5712C0C7A77}" dt="2023-11-20T03:26:05.968" v="1611" actId="1036"/>
          <ac:spMkLst>
            <pc:docMk/>
            <pc:sldMk cId="0" sldId="256"/>
            <ac:spMk id="434" creationId="{A8897E03-4ADC-A0AA-0D7D-088E0EC3623C}"/>
          </ac:spMkLst>
        </pc:spChg>
        <pc:spChg chg="add mod">
          <ac:chgData name="Fen Wang" userId="73aeb39aba5d6f6d" providerId="LiveId" clId="{FF586C1D-C82E-4B48-A3BA-B5712C0C7A77}" dt="2023-11-20T03:26:05.968" v="1611" actId="1036"/>
          <ac:spMkLst>
            <pc:docMk/>
            <pc:sldMk cId="0" sldId="256"/>
            <ac:spMk id="435" creationId="{48D419F7-B299-C3C5-DDC1-71BC3C48AE8D}"/>
          </ac:spMkLst>
        </pc:spChg>
        <pc:spChg chg="add mod">
          <ac:chgData name="Fen Wang" userId="73aeb39aba5d6f6d" providerId="LiveId" clId="{FF586C1D-C82E-4B48-A3BA-B5712C0C7A77}" dt="2023-11-20T03:26:05.968" v="1611" actId="1036"/>
          <ac:spMkLst>
            <pc:docMk/>
            <pc:sldMk cId="0" sldId="256"/>
            <ac:spMk id="436" creationId="{3C49B06E-1B91-7DAE-E230-4F20193B9220}"/>
          </ac:spMkLst>
        </pc:spChg>
        <pc:spChg chg="add mod">
          <ac:chgData name="Fen Wang" userId="73aeb39aba5d6f6d" providerId="LiveId" clId="{FF586C1D-C82E-4B48-A3BA-B5712C0C7A77}" dt="2023-11-20T03:26:05.968" v="1611" actId="1036"/>
          <ac:spMkLst>
            <pc:docMk/>
            <pc:sldMk cId="0" sldId="256"/>
            <ac:spMk id="437" creationId="{524B872A-14EC-0F86-99FC-0C6C9B4661D7}"/>
          </ac:spMkLst>
        </pc:spChg>
        <pc:spChg chg="add mod">
          <ac:chgData name="Fen Wang" userId="73aeb39aba5d6f6d" providerId="LiveId" clId="{FF586C1D-C82E-4B48-A3BA-B5712C0C7A77}" dt="2023-11-20T03:26:05.968" v="1611" actId="1036"/>
          <ac:spMkLst>
            <pc:docMk/>
            <pc:sldMk cId="0" sldId="256"/>
            <ac:spMk id="438" creationId="{6DA09A17-1A73-DB96-5BE3-9F746C2750DB}"/>
          </ac:spMkLst>
        </pc:spChg>
        <pc:spChg chg="add mod">
          <ac:chgData name="Fen Wang" userId="73aeb39aba5d6f6d" providerId="LiveId" clId="{FF586C1D-C82E-4B48-A3BA-B5712C0C7A77}" dt="2023-11-20T03:26:05.968" v="1611" actId="1036"/>
          <ac:spMkLst>
            <pc:docMk/>
            <pc:sldMk cId="0" sldId="256"/>
            <ac:spMk id="439" creationId="{47B626EA-BABC-6AB5-AD2A-D9917C9AA883}"/>
          </ac:spMkLst>
        </pc:spChg>
        <pc:spChg chg="add mod">
          <ac:chgData name="Fen Wang" userId="73aeb39aba5d6f6d" providerId="LiveId" clId="{FF586C1D-C82E-4B48-A3BA-B5712C0C7A77}" dt="2023-11-20T03:26:05.968" v="1611" actId="1036"/>
          <ac:spMkLst>
            <pc:docMk/>
            <pc:sldMk cId="0" sldId="256"/>
            <ac:spMk id="440" creationId="{6B05F634-D0E1-0A50-AD05-ED3652251F24}"/>
          </ac:spMkLst>
        </pc:spChg>
        <pc:spChg chg="add mod">
          <ac:chgData name="Fen Wang" userId="73aeb39aba5d6f6d" providerId="LiveId" clId="{FF586C1D-C82E-4B48-A3BA-B5712C0C7A77}" dt="2023-11-20T03:26:05.968" v="1611" actId="1036"/>
          <ac:spMkLst>
            <pc:docMk/>
            <pc:sldMk cId="0" sldId="256"/>
            <ac:spMk id="441" creationId="{1B0EB7B1-9847-A773-2C45-5BE5C6B94E11}"/>
          </ac:spMkLst>
        </pc:spChg>
        <pc:spChg chg="add mod">
          <ac:chgData name="Fen Wang" userId="73aeb39aba5d6f6d" providerId="LiveId" clId="{FF586C1D-C82E-4B48-A3BA-B5712C0C7A77}" dt="2023-11-20T03:26:05.968" v="1611" actId="1036"/>
          <ac:spMkLst>
            <pc:docMk/>
            <pc:sldMk cId="0" sldId="256"/>
            <ac:spMk id="442" creationId="{15AEEABD-04BF-4318-7046-3D6D9D0CBA22}"/>
          </ac:spMkLst>
        </pc:spChg>
        <pc:spChg chg="add mod">
          <ac:chgData name="Fen Wang" userId="73aeb39aba5d6f6d" providerId="LiveId" clId="{FF586C1D-C82E-4B48-A3BA-B5712C0C7A77}" dt="2023-11-20T03:26:05.968" v="1611" actId="1036"/>
          <ac:spMkLst>
            <pc:docMk/>
            <pc:sldMk cId="0" sldId="256"/>
            <ac:spMk id="443" creationId="{9585C262-99D7-AF19-1524-7DDFB0CA835A}"/>
          </ac:spMkLst>
        </pc:spChg>
        <pc:spChg chg="add mod">
          <ac:chgData name="Fen Wang" userId="73aeb39aba5d6f6d" providerId="LiveId" clId="{FF586C1D-C82E-4B48-A3BA-B5712C0C7A77}" dt="2023-11-20T03:26:05.968" v="1611" actId="1036"/>
          <ac:spMkLst>
            <pc:docMk/>
            <pc:sldMk cId="0" sldId="256"/>
            <ac:spMk id="444" creationId="{500DA737-ABED-0873-9D64-3DB8A2D12DBB}"/>
          </ac:spMkLst>
        </pc:spChg>
        <pc:spChg chg="add mod">
          <ac:chgData name="Fen Wang" userId="73aeb39aba5d6f6d" providerId="LiveId" clId="{FF586C1D-C82E-4B48-A3BA-B5712C0C7A77}" dt="2023-11-20T03:26:05.968" v="1611" actId="1036"/>
          <ac:spMkLst>
            <pc:docMk/>
            <pc:sldMk cId="0" sldId="256"/>
            <ac:spMk id="445" creationId="{B8C71030-8955-8C1A-EFB9-CDACE1D0778E}"/>
          </ac:spMkLst>
        </pc:spChg>
        <pc:spChg chg="add mod">
          <ac:chgData name="Fen Wang" userId="73aeb39aba5d6f6d" providerId="LiveId" clId="{FF586C1D-C82E-4B48-A3BA-B5712C0C7A77}" dt="2023-11-20T03:26:05.968" v="1611" actId="1036"/>
          <ac:spMkLst>
            <pc:docMk/>
            <pc:sldMk cId="0" sldId="256"/>
            <ac:spMk id="446" creationId="{54ADD7B1-7487-6B45-D992-438D14341F61}"/>
          </ac:spMkLst>
        </pc:spChg>
        <pc:spChg chg="add mod">
          <ac:chgData name="Fen Wang" userId="73aeb39aba5d6f6d" providerId="LiveId" clId="{FF586C1D-C82E-4B48-A3BA-B5712C0C7A77}" dt="2023-11-20T03:26:05.968" v="1611" actId="1036"/>
          <ac:spMkLst>
            <pc:docMk/>
            <pc:sldMk cId="0" sldId="256"/>
            <ac:spMk id="447" creationId="{3EB78770-ED81-4423-7C10-03773EFA1D04}"/>
          </ac:spMkLst>
        </pc:spChg>
        <pc:spChg chg="add mod">
          <ac:chgData name="Fen Wang" userId="73aeb39aba5d6f6d" providerId="LiveId" clId="{FF586C1D-C82E-4B48-A3BA-B5712C0C7A77}" dt="2023-11-20T03:26:05.968" v="1611" actId="1036"/>
          <ac:spMkLst>
            <pc:docMk/>
            <pc:sldMk cId="0" sldId="256"/>
            <ac:spMk id="448" creationId="{428EC7A2-0317-1EDD-77A5-751B17ADE86F}"/>
          </ac:spMkLst>
        </pc:spChg>
        <pc:spChg chg="add mod">
          <ac:chgData name="Fen Wang" userId="73aeb39aba5d6f6d" providerId="LiveId" clId="{FF586C1D-C82E-4B48-A3BA-B5712C0C7A77}" dt="2023-11-20T03:26:05.968" v="1611" actId="1036"/>
          <ac:spMkLst>
            <pc:docMk/>
            <pc:sldMk cId="0" sldId="256"/>
            <ac:spMk id="449" creationId="{1A8DFD25-9CE3-7414-946C-28C372CE2ED3}"/>
          </ac:spMkLst>
        </pc:spChg>
        <pc:spChg chg="add mod">
          <ac:chgData name="Fen Wang" userId="73aeb39aba5d6f6d" providerId="LiveId" clId="{FF586C1D-C82E-4B48-A3BA-B5712C0C7A77}" dt="2023-11-20T03:26:05.968" v="1611" actId="1036"/>
          <ac:spMkLst>
            <pc:docMk/>
            <pc:sldMk cId="0" sldId="256"/>
            <ac:spMk id="450" creationId="{8E5884F1-DB57-D4D3-0B55-83ED45426D39}"/>
          </ac:spMkLst>
        </pc:spChg>
        <pc:spChg chg="add mod">
          <ac:chgData name="Fen Wang" userId="73aeb39aba5d6f6d" providerId="LiveId" clId="{FF586C1D-C82E-4B48-A3BA-B5712C0C7A77}" dt="2023-11-20T03:26:05.968" v="1611" actId="1036"/>
          <ac:spMkLst>
            <pc:docMk/>
            <pc:sldMk cId="0" sldId="256"/>
            <ac:spMk id="451" creationId="{5FF2417D-CA06-871B-1AEF-AC2D7582935A}"/>
          </ac:spMkLst>
        </pc:spChg>
        <pc:spChg chg="add mod">
          <ac:chgData name="Fen Wang" userId="73aeb39aba5d6f6d" providerId="LiveId" clId="{FF586C1D-C82E-4B48-A3BA-B5712C0C7A77}" dt="2023-11-20T03:26:05.968" v="1611" actId="1036"/>
          <ac:spMkLst>
            <pc:docMk/>
            <pc:sldMk cId="0" sldId="256"/>
            <ac:spMk id="452" creationId="{E85134CA-94A1-8E16-9419-3576E192FE28}"/>
          </ac:spMkLst>
        </pc:spChg>
        <pc:spChg chg="add mod">
          <ac:chgData name="Fen Wang" userId="73aeb39aba5d6f6d" providerId="LiveId" clId="{FF586C1D-C82E-4B48-A3BA-B5712C0C7A77}" dt="2023-11-20T03:26:05.968" v="1611" actId="1036"/>
          <ac:spMkLst>
            <pc:docMk/>
            <pc:sldMk cId="0" sldId="256"/>
            <ac:spMk id="453" creationId="{AC63E19E-E47C-E316-6E83-149D1B346C69}"/>
          </ac:spMkLst>
        </pc:spChg>
        <pc:spChg chg="add mod">
          <ac:chgData name="Fen Wang" userId="73aeb39aba5d6f6d" providerId="LiveId" clId="{FF586C1D-C82E-4B48-A3BA-B5712C0C7A77}" dt="2023-11-20T03:26:05.968" v="1611" actId="1036"/>
          <ac:spMkLst>
            <pc:docMk/>
            <pc:sldMk cId="0" sldId="256"/>
            <ac:spMk id="454" creationId="{2EAEC51C-6888-0C2F-05EF-FFBD0EB57485}"/>
          </ac:spMkLst>
        </pc:spChg>
        <pc:spChg chg="add mod">
          <ac:chgData name="Fen Wang" userId="73aeb39aba5d6f6d" providerId="LiveId" clId="{FF586C1D-C82E-4B48-A3BA-B5712C0C7A77}" dt="2023-11-20T03:26:05.968" v="1611" actId="1036"/>
          <ac:spMkLst>
            <pc:docMk/>
            <pc:sldMk cId="0" sldId="256"/>
            <ac:spMk id="455" creationId="{CB1AC800-56FE-51D1-385C-09405B902A8D}"/>
          </ac:spMkLst>
        </pc:spChg>
        <pc:spChg chg="add mod">
          <ac:chgData name="Fen Wang" userId="73aeb39aba5d6f6d" providerId="LiveId" clId="{FF586C1D-C82E-4B48-A3BA-B5712C0C7A77}" dt="2023-11-20T03:26:05.968" v="1611" actId="1036"/>
          <ac:spMkLst>
            <pc:docMk/>
            <pc:sldMk cId="0" sldId="256"/>
            <ac:spMk id="456" creationId="{46B666BA-9E4E-697A-E830-EB9FCB4A2964}"/>
          </ac:spMkLst>
        </pc:spChg>
        <pc:spChg chg="add mod">
          <ac:chgData name="Fen Wang" userId="73aeb39aba5d6f6d" providerId="LiveId" clId="{FF586C1D-C82E-4B48-A3BA-B5712C0C7A77}" dt="2023-11-20T03:26:05.968" v="1611" actId="1036"/>
          <ac:spMkLst>
            <pc:docMk/>
            <pc:sldMk cId="0" sldId="256"/>
            <ac:spMk id="457" creationId="{743AAC62-9706-9011-FA4F-B719125EC97A}"/>
          </ac:spMkLst>
        </pc:spChg>
        <pc:spChg chg="add mod">
          <ac:chgData name="Fen Wang" userId="73aeb39aba5d6f6d" providerId="LiveId" clId="{FF586C1D-C82E-4B48-A3BA-B5712C0C7A77}" dt="2023-11-20T03:26:05.968" v="1611" actId="1036"/>
          <ac:spMkLst>
            <pc:docMk/>
            <pc:sldMk cId="0" sldId="256"/>
            <ac:spMk id="458" creationId="{6C0DA6C3-0256-47F8-BDA5-80E2AF643824}"/>
          </ac:spMkLst>
        </pc:spChg>
        <pc:spChg chg="add mod">
          <ac:chgData name="Fen Wang" userId="73aeb39aba5d6f6d" providerId="LiveId" clId="{FF586C1D-C82E-4B48-A3BA-B5712C0C7A77}" dt="2023-11-20T03:26:05.968" v="1611" actId="1036"/>
          <ac:spMkLst>
            <pc:docMk/>
            <pc:sldMk cId="0" sldId="256"/>
            <ac:spMk id="459" creationId="{F06B45B0-3C7B-4DDD-E3AA-7013BAABB9BF}"/>
          </ac:spMkLst>
        </pc:spChg>
        <pc:spChg chg="add mod">
          <ac:chgData name="Fen Wang" userId="73aeb39aba5d6f6d" providerId="LiveId" clId="{FF586C1D-C82E-4B48-A3BA-B5712C0C7A77}" dt="2023-11-20T03:26:05.968" v="1611" actId="1036"/>
          <ac:spMkLst>
            <pc:docMk/>
            <pc:sldMk cId="0" sldId="256"/>
            <ac:spMk id="460" creationId="{EA9BAE56-BF71-BE07-0D9C-2D52A43C1E6F}"/>
          </ac:spMkLst>
        </pc:spChg>
        <pc:spChg chg="add mod">
          <ac:chgData name="Fen Wang" userId="73aeb39aba5d6f6d" providerId="LiveId" clId="{FF586C1D-C82E-4B48-A3BA-B5712C0C7A77}" dt="2023-11-20T03:26:05.968" v="1611" actId="1036"/>
          <ac:spMkLst>
            <pc:docMk/>
            <pc:sldMk cId="0" sldId="256"/>
            <ac:spMk id="461" creationId="{6AEE43E0-F2B6-A464-89A0-75CEFCF5D380}"/>
          </ac:spMkLst>
        </pc:spChg>
        <pc:spChg chg="add mod">
          <ac:chgData name="Fen Wang" userId="73aeb39aba5d6f6d" providerId="LiveId" clId="{FF586C1D-C82E-4B48-A3BA-B5712C0C7A77}" dt="2023-11-20T03:26:05.968" v="1611" actId="1036"/>
          <ac:spMkLst>
            <pc:docMk/>
            <pc:sldMk cId="0" sldId="256"/>
            <ac:spMk id="462" creationId="{9D95DE74-6DB7-EA56-DCFD-E600DFC17426}"/>
          </ac:spMkLst>
        </pc:spChg>
        <pc:spChg chg="add mod">
          <ac:chgData name="Fen Wang" userId="73aeb39aba5d6f6d" providerId="LiveId" clId="{FF586C1D-C82E-4B48-A3BA-B5712C0C7A77}" dt="2023-11-20T03:26:05.968" v="1611" actId="1036"/>
          <ac:spMkLst>
            <pc:docMk/>
            <pc:sldMk cId="0" sldId="256"/>
            <ac:spMk id="463" creationId="{E12F4179-8639-2CE2-5944-C3B94C79B327}"/>
          </ac:spMkLst>
        </pc:spChg>
        <pc:spChg chg="add mod">
          <ac:chgData name="Fen Wang" userId="73aeb39aba5d6f6d" providerId="LiveId" clId="{FF586C1D-C82E-4B48-A3BA-B5712C0C7A77}" dt="2023-11-20T03:26:05.968" v="1611" actId="1036"/>
          <ac:spMkLst>
            <pc:docMk/>
            <pc:sldMk cId="0" sldId="256"/>
            <ac:spMk id="464" creationId="{0AF7E9F4-1AA1-6DA4-6B5E-8F96EB84FE47}"/>
          </ac:spMkLst>
        </pc:spChg>
        <pc:spChg chg="add mod">
          <ac:chgData name="Fen Wang" userId="73aeb39aba5d6f6d" providerId="LiveId" clId="{FF586C1D-C82E-4B48-A3BA-B5712C0C7A77}" dt="2023-11-20T03:26:05.968" v="1611" actId="1036"/>
          <ac:spMkLst>
            <pc:docMk/>
            <pc:sldMk cId="0" sldId="256"/>
            <ac:spMk id="465" creationId="{10AA1992-E521-92EB-B2F3-1EF5845BA215}"/>
          </ac:spMkLst>
        </pc:spChg>
        <pc:spChg chg="add mod">
          <ac:chgData name="Fen Wang" userId="73aeb39aba5d6f6d" providerId="LiveId" clId="{FF586C1D-C82E-4B48-A3BA-B5712C0C7A77}" dt="2023-11-20T03:26:05.968" v="1611" actId="1036"/>
          <ac:spMkLst>
            <pc:docMk/>
            <pc:sldMk cId="0" sldId="256"/>
            <ac:spMk id="466" creationId="{F0E08B51-9735-6393-2274-33035A94BB6B}"/>
          </ac:spMkLst>
        </pc:spChg>
        <pc:spChg chg="add mod">
          <ac:chgData name="Fen Wang" userId="73aeb39aba5d6f6d" providerId="LiveId" clId="{FF586C1D-C82E-4B48-A3BA-B5712C0C7A77}" dt="2023-11-20T03:26:05.968" v="1611" actId="1036"/>
          <ac:spMkLst>
            <pc:docMk/>
            <pc:sldMk cId="0" sldId="256"/>
            <ac:spMk id="467" creationId="{A097F64F-BA48-6DC7-91E2-70FF31755B60}"/>
          </ac:spMkLst>
        </pc:spChg>
        <pc:spChg chg="add mod">
          <ac:chgData name="Fen Wang" userId="73aeb39aba5d6f6d" providerId="LiveId" clId="{FF586C1D-C82E-4B48-A3BA-B5712C0C7A77}" dt="2023-11-20T03:26:05.968" v="1611" actId="1036"/>
          <ac:spMkLst>
            <pc:docMk/>
            <pc:sldMk cId="0" sldId="256"/>
            <ac:spMk id="468" creationId="{5420CB0A-53DE-57D6-C7CC-CA1419778FFD}"/>
          </ac:spMkLst>
        </pc:spChg>
        <pc:spChg chg="add mod">
          <ac:chgData name="Fen Wang" userId="73aeb39aba5d6f6d" providerId="LiveId" clId="{FF586C1D-C82E-4B48-A3BA-B5712C0C7A77}" dt="2023-11-20T03:26:05.968" v="1611" actId="1036"/>
          <ac:spMkLst>
            <pc:docMk/>
            <pc:sldMk cId="0" sldId="256"/>
            <ac:spMk id="469" creationId="{72621C66-179A-7402-898A-777D0C3027DE}"/>
          </ac:spMkLst>
        </pc:spChg>
        <pc:spChg chg="add mod">
          <ac:chgData name="Fen Wang" userId="73aeb39aba5d6f6d" providerId="LiveId" clId="{FF586C1D-C82E-4B48-A3BA-B5712C0C7A77}" dt="2023-11-20T03:26:05.968" v="1611" actId="1036"/>
          <ac:spMkLst>
            <pc:docMk/>
            <pc:sldMk cId="0" sldId="256"/>
            <ac:spMk id="470" creationId="{780A43FF-149C-D73A-1261-7D8ACC18AD88}"/>
          </ac:spMkLst>
        </pc:spChg>
        <pc:spChg chg="add mod">
          <ac:chgData name="Fen Wang" userId="73aeb39aba5d6f6d" providerId="LiveId" clId="{FF586C1D-C82E-4B48-A3BA-B5712C0C7A77}" dt="2023-11-20T03:26:05.968" v="1611" actId="1036"/>
          <ac:spMkLst>
            <pc:docMk/>
            <pc:sldMk cId="0" sldId="256"/>
            <ac:spMk id="471" creationId="{D89DEA32-19D5-4AAE-DF16-0C0FE6DC0E73}"/>
          </ac:spMkLst>
        </pc:spChg>
        <pc:spChg chg="add mod">
          <ac:chgData name="Fen Wang" userId="73aeb39aba5d6f6d" providerId="LiveId" clId="{FF586C1D-C82E-4B48-A3BA-B5712C0C7A77}" dt="2023-11-20T03:26:05.968" v="1611" actId="1036"/>
          <ac:spMkLst>
            <pc:docMk/>
            <pc:sldMk cId="0" sldId="256"/>
            <ac:spMk id="472" creationId="{1E592467-7914-5C86-F0BB-091BE1476FF7}"/>
          </ac:spMkLst>
        </pc:spChg>
        <pc:spChg chg="add mod">
          <ac:chgData name="Fen Wang" userId="73aeb39aba5d6f6d" providerId="LiveId" clId="{FF586C1D-C82E-4B48-A3BA-B5712C0C7A77}" dt="2023-11-20T03:26:05.968" v="1611" actId="1036"/>
          <ac:spMkLst>
            <pc:docMk/>
            <pc:sldMk cId="0" sldId="256"/>
            <ac:spMk id="473" creationId="{1977D10E-6A04-171C-F222-EBE7DC425B83}"/>
          </ac:spMkLst>
        </pc:spChg>
        <pc:spChg chg="add mod">
          <ac:chgData name="Fen Wang" userId="73aeb39aba5d6f6d" providerId="LiveId" clId="{FF586C1D-C82E-4B48-A3BA-B5712C0C7A77}" dt="2023-11-20T03:26:05.968" v="1611" actId="1036"/>
          <ac:spMkLst>
            <pc:docMk/>
            <pc:sldMk cId="0" sldId="256"/>
            <ac:spMk id="474" creationId="{2BFF4BBE-D985-CC47-090E-6C0218B3E9F8}"/>
          </ac:spMkLst>
        </pc:spChg>
        <pc:spChg chg="add mod">
          <ac:chgData name="Fen Wang" userId="73aeb39aba5d6f6d" providerId="LiveId" clId="{FF586C1D-C82E-4B48-A3BA-B5712C0C7A77}" dt="2023-11-20T03:26:05.968" v="1611" actId="1036"/>
          <ac:spMkLst>
            <pc:docMk/>
            <pc:sldMk cId="0" sldId="256"/>
            <ac:spMk id="475" creationId="{9C891436-11F7-7248-EE5A-D3FF651F9CDD}"/>
          </ac:spMkLst>
        </pc:spChg>
        <pc:spChg chg="add mod">
          <ac:chgData name="Fen Wang" userId="73aeb39aba5d6f6d" providerId="LiveId" clId="{FF586C1D-C82E-4B48-A3BA-B5712C0C7A77}" dt="2023-11-20T03:26:05.968" v="1611" actId="1036"/>
          <ac:spMkLst>
            <pc:docMk/>
            <pc:sldMk cId="0" sldId="256"/>
            <ac:spMk id="476" creationId="{6A3E979B-0DA7-B670-7EA2-F8D8FB97560D}"/>
          </ac:spMkLst>
        </pc:spChg>
        <pc:spChg chg="add mod">
          <ac:chgData name="Fen Wang" userId="73aeb39aba5d6f6d" providerId="LiveId" clId="{FF586C1D-C82E-4B48-A3BA-B5712C0C7A77}" dt="2023-11-20T03:26:05.968" v="1611" actId="1036"/>
          <ac:spMkLst>
            <pc:docMk/>
            <pc:sldMk cId="0" sldId="256"/>
            <ac:spMk id="477" creationId="{E9B5C7D1-81FD-E386-30F3-0D4929FFB309}"/>
          </ac:spMkLst>
        </pc:spChg>
        <pc:spChg chg="add mod">
          <ac:chgData name="Fen Wang" userId="73aeb39aba5d6f6d" providerId="LiveId" clId="{FF586C1D-C82E-4B48-A3BA-B5712C0C7A77}" dt="2023-11-20T03:26:05.968" v="1611" actId="1036"/>
          <ac:spMkLst>
            <pc:docMk/>
            <pc:sldMk cId="0" sldId="256"/>
            <ac:spMk id="478" creationId="{0E1BE9DD-22CE-6F34-6934-D0F44C1BBE58}"/>
          </ac:spMkLst>
        </pc:spChg>
        <pc:spChg chg="add mod">
          <ac:chgData name="Fen Wang" userId="73aeb39aba5d6f6d" providerId="LiveId" clId="{FF586C1D-C82E-4B48-A3BA-B5712C0C7A77}" dt="2023-11-20T03:26:05.968" v="1611" actId="1036"/>
          <ac:spMkLst>
            <pc:docMk/>
            <pc:sldMk cId="0" sldId="256"/>
            <ac:spMk id="479" creationId="{C3DBA44D-866E-4D8C-FFA5-61A312740DD4}"/>
          </ac:spMkLst>
        </pc:spChg>
        <pc:spChg chg="add mod">
          <ac:chgData name="Fen Wang" userId="73aeb39aba5d6f6d" providerId="LiveId" clId="{FF586C1D-C82E-4B48-A3BA-B5712C0C7A77}" dt="2023-11-20T03:26:05.968" v="1611" actId="1036"/>
          <ac:spMkLst>
            <pc:docMk/>
            <pc:sldMk cId="0" sldId="256"/>
            <ac:spMk id="480" creationId="{54D0587F-84C0-5AF2-52FD-37F2C627BE59}"/>
          </ac:spMkLst>
        </pc:spChg>
        <pc:spChg chg="add mod">
          <ac:chgData name="Fen Wang" userId="73aeb39aba5d6f6d" providerId="LiveId" clId="{FF586C1D-C82E-4B48-A3BA-B5712C0C7A77}" dt="2023-11-20T03:26:05.968" v="1611" actId="1036"/>
          <ac:spMkLst>
            <pc:docMk/>
            <pc:sldMk cId="0" sldId="256"/>
            <ac:spMk id="481" creationId="{0EAA4696-1C6F-FF64-56F4-E7552A6A21F0}"/>
          </ac:spMkLst>
        </pc:spChg>
        <pc:spChg chg="add mod">
          <ac:chgData name="Fen Wang" userId="73aeb39aba5d6f6d" providerId="LiveId" clId="{FF586C1D-C82E-4B48-A3BA-B5712C0C7A77}" dt="2023-11-20T03:26:05.968" v="1611" actId="1036"/>
          <ac:spMkLst>
            <pc:docMk/>
            <pc:sldMk cId="0" sldId="256"/>
            <ac:spMk id="482" creationId="{36434C16-D873-A8CC-E515-652EFF4C2E40}"/>
          </ac:spMkLst>
        </pc:spChg>
        <pc:spChg chg="add mod">
          <ac:chgData name="Fen Wang" userId="73aeb39aba5d6f6d" providerId="LiveId" clId="{FF586C1D-C82E-4B48-A3BA-B5712C0C7A77}" dt="2023-11-20T03:26:05.968" v="1611" actId="1036"/>
          <ac:spMkLst>
            <pc:docMk/>
            <pc:sldMk cId="0" sldId="256"/>
            <ac:spMk id="483" creationId="{BDB87773-20F3-6B93-39E3-82D71B27A6C7}"/>
          </ac:spMkLst>
        </pc:spChg>
        <pc:spChg chg="add mod">
          <ac:chgData name="Fen Wang" userId="73aeb39aba5d6f6d" providerId="LiveId" clId="{FF586C1D-C82E-4B48-A3BA-B5712C0C7A77}" dt="2023-11-20T03:26:05.968" v="1611" actId="1036"/>
          <ac:spMkLst>
            <pc:docMk/>
            <pc:sldMk cId="0" sldId="256"/>
            <ac:spMk id="484" creationId="{F6DBE93F-A2D7-7A3B-789B-ECA901CCE985}"/>
          </ac:spMkLst>
        </pc:spChg>
        <pc:spChg chg="add mod">
          <ac:chgData name="Fen Wang" userId="73aeb39aba5d6f6d" providerId="LiveId" clId="{FF586C1D-C82E-4B48-A3BA-B5712C0C7A77}" dt="2023-11-20T03:26:05.968" v="1611" actId="1036"/>
          <ac:spMkLst>
            <pc:docMk/>
            <pc:sldMk cId="0" sldId="256"/>
            <ac:spMk id="485" creationId="{ACE43A3B-DE4D-BBDB-5412-BA484C46A375}"/>
          </ac:spMkLst>
        </pc:spChg>
        <pc:spChg chg="add mod">
          <ac:chgData name="Fen Wang" userId="73aeb39aba5d6f6d" providerId="LiveId" clId="{FF586C1D-C82E-4B48-A3BA-B5712C0C7A77}" dt="2023-11-20T03:26:05.968" v="1611" actId="1036"/>
          <ac:spMkLst>
            <pc:docMk/>
            <pc:sldMk cId="0" sldId="256"/>
            <ac:spMk id="486" creationId="{63710D6C-A47E-9FB6-5C55-F0631469C175}"/>
          </ac:spMkLst>
        </pc:spChg>
        <pc:spChg chg="add mod">
          <ac:chgData name="Fen Wang" userId="73aeb39aba5d6f6d" providerId="LiveId" clId="{FF586C1D-C82E-4B48-A3BA-B5712C0C7A77}" dt="2023-11-20T03:26:05.968" v="1611" actId="1036"/>
          <ac:spMkLst>
            <pc:docMk/>
            <pc:sldMk cId="0" sldId="256"/>
            <ac:spMk id="487" creationId="{7D73105F-2FFC-8BAA-8316-F3685E05F4FB}"/>
          </ac:spMkLst>
        </pc:spChg>
        <pc:spChg chg="add mod">
          <ac:chgData name="Fen Wang" userId="73aeb39aba5d6f6d" providerId="LiveId" clId="{FF586C1D-C82E-4B48-A3BA-B5712C0C7A77}" dt="2023-11-20T03:26:05.968" v="1611" actId="1036"/>
          <ac:spMkLst>
            <pc:docMk/>
            <pc:sldMk cId="0" sldId="256"/>
            <ac:spMk id="488" creationId="{5DF26B46-17CD-98C8-BEAA-98FEF8D6142A}"/>
          </ac:spMkLst>
        </pc:spChg>
        <pc:spChg chg="add mod">
          <ac:chgData name="Fen Wang" userId="73aeb39aba5d6f6d" providerId="LiveId" clId="{FF586C1D-C82E-4B48-A3BA-B5712C0C7A77}" dt="2023-11-20T03:26:05.968" v="1611" actId="1036"/>
          <ac:spMkLst>
            <pc:docMk/>
            <pc:sldMk cId="0" sldId="256"/>
            <ac:spMk id="489" creationId="{8DAC9FF6-006A-BD6F-01A1-4A1E88F206CB}"/>
          </ac:spMkLst>
        </pc:spChg>
        <pc:spChg chg="add mod">
          <ac:chgData name="Fen Wang" userId="73aeb39aba5d6f6d" providerId="LiveId" clId="{FF586C1D-C82E-4B48-A3BA-B5712C0C7A77}" dt="2023-11-20T03:26:05.968" v="1611" actId="1036"/>
          <ac:spMkLst>
            <pc:docMk/>
            <pc:sldMk cId="0" sldId="256"/>
            <ac:spMk id="490" creationId="{1636DD5E-0A3E-DABD-57CF-286E2A2D649B}"/>
          </ac:spMkLst>
        </pc:spChg>
        <pc:spChg chg="add mod">
          <ac:chgData name="Fen Wang" userId="73aeb39aba5d6f6d" providerId="LiveId" clId="{FF586C1D-C82E-4B48-A3BA-B5712C0C7A77}" dt="2023-11-20T03:26:05.968" v="1611" actId="1036"/>
          <ac:spMkLst>
            <pc:docMk/>
            <pc:sldMk cId="0" sldId="256"/>
            <ac:spMk id="491" creationId="{DC32D411-2F4E-83CA-35A7-606946561449}"/>
          </ac:spMkLst>
        </pc:spChg>
        <pc:spChg chg="add mod">
          <ac:chgData name="Fen Wang" userId="73aeb39aba5d6f6d" providerId="LiveId" clId="{FF586C1D-C82E-4B48-A3BA-B5712C0C7A77}" dt="2023-11-20T03:26:05.968" v="1611" actId="1036"/>
          <ac:spMkLst>
            <pc:docMk/>
            <pc:sldMk cId="0" sldId="256"/>
            <ac:spMk id="492" creationId="{D8994E82-AEB3-859E-8CB7-E23207C08E35}"/>
          </ac:spMkLst>
        </pc:spChg>
        <pc:spChg chg="add mod">
          <ac:chgData name="Fen Wang" userId="73aeb39aba5d6f6d" providerId="LiveId" clId="{FF586C1D-C82E-4B48-A3BA-B5712C0C7A77}" dt="2023-11-20T03:26:05.968" v="1611" actId="1036"/>
          <ac:spMkLst>
            <pc:docMk/>
            <pc:sldMk cId="0" sldId="256"/>
            <ac:spMk id="493" creationId="{84378B33-7241-9379-D2FB-419A94564013}"/>
          </ac:spMkLst>
        </pc:spChg>
        <pc:spChg chg="add mod">
          <ac:chgData name="Fen Wang" userId="73aeb39aba5d6f6d" providerId="LiveId" clId="{FF586C1D-C82E-4B48-A3BA-B5712C0C7A77}" dt="2023-11-20T03:26:05.968" v="1611" actId="1036"/>
          <ac:spMkLst>
            <pc:docMk/>
            <pc:sldMk cId="0" sldId="256"/>
            <ac:spMk id="494" creationId="{B276DAFE-B8C2-12C1-24D0-672AD18FF643}"/>
          </ac:spMkLst>
        </pc:spChg>
        <pc:spChg chg="add del mod">
          <ac:chgData name="Fen Wang" userId="73aeb39aba5d6f6d" providerId="LiveId" clId="{FF586C1D-C82E-4B48-A3BA-B5712C0C7A77}" dt="2023-11-20T03:11:24.294" v="1526" actId="478"/>
          <ac:spMkLst>
            <pc:docMk/>
            <pc:sldMk cId="0" sldId="256"/>
            <ac:spMk id="495" creationId="{6D9283CE-CF8A-AA6A-B8B7-80D7513BAD31}"/>
          </ac:spMkLst>
        </pc:spChg>
        <pc:spChg chg="add mod">
          <ac:chgData name="Fen Wang" userId="73aeb39aba5d6f6d" providerId="LiveId" clId="{FF586C1D-C82E-4B48-A3BA-B5712C0C7A77}" dt="2023-11-20T03:26:05.968" v="1611" actId="1036"/>
          <ac:spMkLst>
            <pc:docMk/>
            <pc:sldMk cId="0" sldId="256"/>
            <ac:spMk id="496" creationId="{CE314263-9492-79C5-C2F4-AB86E4227356}"/>
          </ac:spMkLst>
        </pc:spChg>
        <pc:spChg chg="add mod">
          <ac:chgData name="Fen Wang" userId="73aeb39aba5d6f6d" providerId="LiveId" clId="{FF586C1D-C82E-4B48-A3BA-B5712C0C7A77}" dt="2023-11-20T03:26:05.968" v="1611" actId="1036"/>
          <ac:spMkLst>
            <pc:docMk/>
            <pc:sldMk cId="0" sldId="256"/>
            <ac:spMk id="497" creationId="{4CE6A275-B731-576C-92BD-00AF1D583CE9}"/>
          </ac:spMkLst>
        </pc:spChg>
        <pc:spChg chg="add mod">
          <ac:chgData name="Fen Wang" userId="73aeb39aba5d6f6d" providerId="LiveId" clId="{FF586C1D-C82E-4B48-A3BA-B5712C0C7A77}" dt="2023-11-20T03:26:05.968" v="1611" actId="1036"/>
          <ac:spMkLst>
            <pc:docMk/>
            <pc:sldMk cId="0" sldId="256"/>
            <ac:spMk id="498" creationId="{87D751B3-2B10-9F16-6424-D655F6815B4C}"/>
          </ac:spMkLst>
        </pc:spChg>
        <pc:spChg chg="add mod">
          <ac:chgData name="Fen Wang" userId="73aeb39aba5d6f6d" providerId="LiveId" clId="{FF586C1D-C82E-4B48-A3BA-B5712C0C7A77}" dt="2023-11-20T03:26:05.968" v="1611" actId="1036"/>
          <ac:spMkLst>
            <pc:docMk/>
            <pc:sldMk cId="0" sldId="256"/>
            <ac:spMk id="499" creationId="{C61F61F1-9D9D-961E-FF17-1079272A70FA}"/>
          </ac:spMkLst>
        </pc:spChg>
        <pc:spChg chg="add mod">
          <ac:chgData name="Fen Wang" userId="73aeb39aba5d6f6d" providerId="LiveId" clId="{FF586C1D-C82E-4B48-A3BA-B5712C0C7A77}" dt="2023-11-20T03:26:05.968" v="1611" actId="1036"/>
          <ac:spMkLst>
            <pc:docMk/>
            <pc:sldMk cId="0" sldId="256"/>
            <ac:spMk id="500" creationId="{F4352893-214F-E0FD-8638-E544AC5AB989}"/>
          </ac:spMkLst>
        </pc:spChg>
        <pc:spChg chg="add mod">
          <ac:chgData name="Fen Wang" userId="73aeb39aba5d6f6d" providerId="LiveId" clId="{FF586C1D-C82E-4B48-A3BA-B5712C0C7A77}" dt="2023-11-20T03:26:05.968" v="1611" actId="1036"/>
          <ac:spMkLst>
            <pc:docMk/>
            <pc:sldMk cId="0" sldId="256"/>
            <ac:spMk id="501" creationId="{CCBEF541-78BE-3855-4C00-2657CCC46BAA}"/>
          </ac:spMkLst>
        </pc:spChg>
        <pc:spChg chg="add mod">
          <ac:chgData name="Fen Wang" userId="73aeb39aba5d6f6d" providerId="LiveId" clId="{FF586C1D-C82E-4B48-A3BA-B5712C0C7A77}" dt="2023-11-20T03:26:05.968" v="1611" actId="1036"/>
          <ac:spMkLst>
            <pc:docMk/>
            <pc:sldMk cId="0" sldId="256"/>
            <ac:spMk id="502" creationId="{28DB97A1-8361-D2D8-AAAE-86CD2798A600}"/>
          </ac:spMkLst>
        </pc:spChg>
        <pc:spChg chg="add mod">
          <ac:chgData name="Fen Wang" userId="73aeb39aba5d6f6d" providerId="LiveId" clId="{FF586C1D-C82E-4B48-A3BA-B5712C0C7A77}" dt="2023-11-20T03:26:05.968" v="1611" actId="1036"/>
          <ac:spMkLst>
            <pc:docMk/>
            <pc:sldMk cId="0" sldId="256"/>
            <ac:spMk id="503" creationId="{D12F16FA-506F-1FF7-25D3-A42EBA798F1E}"/>
          </ac:spMkLst>
        </pc:spChg>
        <pc:spChg chg="add mod">
          <ac:chgData name="Fen Wang" userId="73aeb39aba5d6f6d" providerId="LiveId" clId="{FF586C1D-C82E-4B48-A3BA-B5712C0C7A77}" dt="2023-11-20T03:26:05.968" v="1611" actId="1036"/>
          <ac:spMkLst>
            <pc:docMk/>
            <pc:sldMk cId="0" sldId="256"/>
            <ac:spMk id="504" creationId="{F75F15B7-F7D3-4516-8ADC-5A2A07E61C6B}"/>
          </ac:spMkLst>
        </pc:spChg>
        <pc:spChg chg="add mod">
          <ac:chgData name="Fen Wang" userId="73aeb39aba5d6f6d" providerId="LiveId" clId="{FF586C1D-C82E-4B48-A3BA-B5712C0C7A77}" dt="2023-11-20T03:26:05.968" v="1611" actId="1036"/>
          <ac:spMkLst>
            <pc:docMk/>
            <pc:sldMk cId="0" sldId="256"/>
            <ac:spMk id="505" creationId="{2B679ACA-2562-6146-C0FA-3A7563999842}"/>
          </ac:spMkLst>
        </pc:spChg>
        <pc:spChg chg="add mod">
          <ac:chgData name="Fen Wang" userId="73aeb39aba5d6f6d" providerId="LiveId" clId="{FF586C1D-C82E-4B48-A3BA-B5712C0C7A77}" dt="2023-11-20T03:26:05.968" v="1611" actId="1036"/>
          <ac:spMkLst>
            <pc:docMk/>
            <pc:sldMk cId="0" sldId="256"/>
            <ac:spMk id="506" creationId="{F2886E4E-3FAA-8C8F-1667-B1B393AB3CD4}"/>
          </ac:spMkLst>
        </pc:spChg>
        <pc:spChg chg="add mod">
          <ac:chgData name="Fen Wang" userId="73aeb39aba5d6f6d" providerId="LiveId" clId="{FF586C1D-C82E-4B48-A3BA-B5712C0C7A77}" dt="2023-11-20T03:26:05.968" v="1611" actId="1036"/>
          <ac:spMkLst>
            <pc:docMk/>
            <pc:sldMk cId="0" sldId="256"/>
            <ac:spMk id="507" creationId="{C3DC3E64-E53B-D603-B65F-7907AB758CDF}"/>
          </ac:spMkLst>
        </pc:spChg>
        <pc:spChg chg="add mod">
          <ac:chgData name="Fen Wang" userId="73aeb39aba5d6f6d" providerId="LiveId" clId="{FF586C1D-C82E-4B48-A3BA-B5712C0C7A77}" dt="2023-11-20T03:26:05.968" v="1611" actId="1036"/>
          <ac:spMkLst>
            <pc:docMk/>
            <pc:sldMk cId="0" sldId="256"/>
            <ac:spMk id="508" creationId="{102961EE-76CD-D17D-A41E-12902720718A}"/>
          </ac:spMkLst>
        </pc:spChg>
        <pc:spChg chg="add mod">
          <ac:chgData name="Fen Wang" userId="73aeb39aba5d6f6d" providerId="LiveId" clId="{FF586C1D-C82E-4B48-A3BA-B5712C0C7A77}" dt="2023-11-20T03:26:05.968" v="1611" actId="1036"/>
          <ac:spMkLst>
            <pc:docMk/>
            <pc:sldMk cId="0" sldId="256"/>
            <ac:spMk id="509" creationId="{E3725AEA-27E7-0668-2D6A-8833224BAB12}"/>
          </ac:spMkLst>
        </pc:spChg>
        <pc:spChg chg="add mod">
          <ac:chgData name="Fen Wang" userId="73aeb39aba5d6f6d" providerId="LiveId" clId="{FF586C1D-C82E-4B48-A3BA-B5712C0C7A77}" dt="2023-11-20T03:26:05.968" v="1611" actId="1036"/>
          <ac:spMkLst>
            <pc:docMk/>
            <pc:sldMk cId="0" sldId="256"/>
            <ac:spMk id="510" creationId="{F01373FE-C159-BE4E-DC62-36F1AFC3A039}"/>
          </ac:spMkLst>
        </pc:spChg>
        <pc:spChg chg="add mod">
          <ac:chgData name="Fen Wang" userId="73aeb39aba5d6f6d" providerId="LiveId" clId="{FF586C1D-C82E-4B48-A3BA-B5712C0C7A77}" dt="2023-11-20T03:26:05.968" v="1611" actId="1036"/>
          <ac:spMkLst>
            <pc:docMk/>
            <pc:sldMk cId="0" sldId="256"/>
            <ac:spMk id="511" creationId="{36F9EB3E-4633-E5AB-FB53-8992890195EF}"/>
          </ac:spMkLst>
        </pc:spChg>
        <pc:spChg chg="add mod">
          <ac:chgData name="Fen Wang" userId="73aeb39aba5d6f6d" providerId="LiveId" clId="{FF586C1D-C82E-4B48-A3BA-B5712C0C7A77}" dt="2023-11-20T03:26:05.968" v="1611" actId="1036"/>
          <ac:spMkLst>
            <pc:docMk/>
            <pc:sldMk cId="0" sldId="256"/>
            <ac:spMk id="512" creationId="{73AADDBB-EEC9-D489-4B38-4801F8728D00}"/>
          </ac:spMkLst>
        </pc:spChg>
        <pc:spChg chg="add mod">
          <ac:chgData name="Fen Wang" userId="73aeb39aba5d6f6d" providerId="LiveId" clId="{FF586C1D-C82E-4B48-A3BA-B5712C0C7A77}" dt="2023-11-20T03:26:05.968" v="1611" actId="1036"/>
          <ac:spMkLst>
            <pc:docMk/>
            <pc:sldMk cId="0" sldId="256"/>
            <ac:spMk id="513" creationId="{DD73C6C5-558E-E000-DE05-A1E34107A6CC}"/>
          </ac:spMkLst>
        </pc:spChg>
        <pc:spChg chg="add mod">
          <ac:chgData name="Fen Wang" userId="73aeb39aba5d6f6d" providerId="LiveId" clId="{FF586C1D-C82E-4B48-A3BA-B5712C0C7A77}" dt="2023-11-20T03:26:05.968" v="1611" actId="1036"/>
          <ac:spMkLst>
            <pc:docMk/>
            <pc:sldMk cId="0" sldId="256"/>
            <ac:spMk id="514" creationId="{14076FFF-331B-1F92-88F7-C25455208C6A}"/>
          </ac:spMkLst>
        </pc:spChg>
        <pc:spChg chg="add del mod">
          <ac:chgData name="Fen Wang" userId="73aeb39aba5d6f6d" providerId="LiveId" clId="{FF586C1D-C82E-4B48-A3BA-B5712C0C7A77}" dt="2023-11-20T03:09:35.895" v="1517" actId="478"/>
          <ac:spMkLst>
            <pc:docMk/>
            <pc:sldMk cId="0" sldId="256"/>
            <ac:spMk id="515" creationId="{8BDB98F5-991D-4F11-E0AE-C8293EC280E8}"/>
          </ac:spMkLst>
        </pc:spChg>
        <pc:spChg chg="add del mod">
          <ac:chgData name="Fen Wang" userId="73aeb39aba5d6f6d" providerId="LiveId" clId="{FF586C1D-C82E-4B48-A3BA-B5712C0C7A77}" dt="2023-11-20T03:09:35.895" v="1517" actId="478"/>
          <ac:spMkLst>
            <pc:docMk/>
            <pc:sldMk cId="0" sldId="256"/>
            <ac:spMk id="516" creationId="{045FB3FF-7B92-79FB-DFE3-3CBAF3DEB208}"/>
          </ac:spMkLst>
        </pc:spChg>
        <pc:spChg chg="add del mod">
          <ac:chgData name="Fen Wang" userId="73aeb39aba5d6f6d" providerId="LiveId" clId="{FF586C1D-C82E-4B48-A3BA-B5712C0C7A77}" dt="2023-11-20T03:11:24.294" v="1526" actId="478"/>
          <ac:spMkLst>
            <pc:docMk/>
            <pc:sldMk cId="0" sldId="256"/>
            <ac:spMk id="517" creationId="{474F8829-40DF-28FC-FD95-951DD5F66878}"/>
          </ac:spMkLst>
        </pc:spChg>
        <pc:spChg chg="add del mod">
          <ac:chgData name="Fen Wang" userId="73aeb39aba5d6f6d" providerId="LiveId" clId="{FF586C1D-C82E-4B48-A3BA-B5712C0C7A77}" dt="2023-11-20T03:11:24.294" v="1526" actId="478"/>
          <ac:spMkLst>
            <pc:docMk/>
            <pc:sldMk cId="0" sldId="256"/>
            <ac:spMk id="518" creationId="{17020FA5-A15C-CFCD-1CEB-9F7DC240F1D2}"/>
          </ac:spMkLst>
        </pc:spChg>
        <pc:spChg chg="add mod">
          <ac:chgData name="Fen Wang" userId="73aeb39aba5d6f6d" providerId="LiveId" clId="{FF586C1D-C82E-4B48-A3BA-B5712C0C7A77}" dt="2023-11-20T03:26:05.968" v="1611" actId="1036"/>
          <ac:spMkLst>
            <pc:docMk/>
            <pc:sldMk cId="0" sldId="256"/>
            <ac:spMk id="519" creationId="{F5380F1B-1E83-0479-C3A8-A1DFAF44C8B9}"/>
          </ac:spMkLst>
        </pc:spChg>
        <pc:spChg chg="add mod">
          <ac:chgData name="Fen Wang" userId="73aeb39aba5d6f6d" providerId="LiveId" clId="{FF586C1D-C82E-4B48-A3BA-B5712C0C7A77}" dt="2023-11-20T03:26:05.968" v="1611" actId="1036"/>
          <ac:spMkLst>
            <pc:docMk/>
            <pc:sldMk cId="0" sldId="256"/>
            <ac:spMk id="520" creationId="{F8B7EA14-5C19-5D42-7320-FED7329BDCC7}"/>
          </ac:spMkLst>
        </pc:spChg>
        <pc:spChg chg="add mod">
          <ac:chgData name="Fen Wang" userId="73aeb39aba5d6f6d" providerId="LiveId" clId="{FF586C1D-C82E-4B48-A3BA-B5712C0C7A77}" dt="2023-11-20T03:26:05.968" v="1611" actId="1036"/>
          <ac:spMkLst>
            <pc:docMk/>
            <pc:sldMk cId="0" sldId="256"/>
            <ac:spMk id="521" creationId="{FDD7597F-681F-065D-8415-8B01C79BA968}"/>
          </ac:spMkLst>
        </pc:spChg>
        <pc:spChg chg="add mod">
          <ac:chgData name="Fen Wang" userId="73aeb39aba5d6f6d" providerId="LiveId" clId="{FF586C1D-C82E-4B48-A3BA-B5712C0C7A77}" dt="2023-11-20T03:26:05.968" v="1611" actId="1036"/>
          <ac:spMkLst>
            <pc:docMk/>
            <pc:sldMk cId="0" sldId="256"/>
            <ac:spMk id="522" creationId="{B0D9F03A-974E-004C-99C4-8F532351514C}"/>
          </ac:spMkLst>
        </pc:spChg>
        <pc:spChg chg="add mod">
          <ac:chgData name="Fen Wang" userId="73aeb39aba5d6f6d" providerId="LiveId" clId="{FF586C1D-C82E-4B48-A3BA-B5712C0C7A77}" dt="2023-11-20T03:26:05.968" v="1611" actId="1036"/>
          <ac:spMkLst>
            <pc:docMk/>
            <pc:sldMk cId="0" sldId="256"/>
            <ac:spMk id="523" creationId="{D262A0D6-FB4A-1C30-E67A-5F36C7F27FAB}"/>
          </ac:spMkLst>
        </pc:spChg>
        <pc:spChg chg="add mod">
          <ac:chgData name="Fen Wang" userId="73aeb39aba5d6f6d" providerId="LiveId" clId="{FF586C1D-C82E-4B48-A3BA-B5712C0C7A77}" dt="2023-11-20T03:26:53.768" v="1614" actId="1036"/>
          <ac:spMkLst>
            <pc:docMk/>
            <pc:sldMk cId="0" sldId="256"/>
            <ac:spMk id="524" creationId="{D0FAAA9D-D078-5AE0-59FF-AA9A0589E232}"/>
          </ac:spMkLst>
        </pc:spChg>
        <pc:spChg chg="add mod">
          <ac:chgData name="Fen Wang" userId="73aeb39aba5d6f6d" providerId="LiveId" clId="{FF586C1D-C82E-4B48-A3BA-B5712C0C7A77}" dt="2023-11-20T03:26:05.968" v="1611" actId="1036"/>
          <ac:spMkLst>
            <pc:docMk/>
            <pc:sldMk cId="0" sldId="256"/>
            <ac:spMk id="525" creationId="{5F937734-AEA0-BAEB-290F-1371C292F8B0}"/>
          </ac:spMkLst>
        </pc:spChg>
        <pc:spChg chg="add mod">
          <ac:chgData name="Fen Wang" userId="73aeb39aba5d6f6d" providerId="LiveId" clId="{FF586C1D-C82E-4B48-A3BA-B5712C0C7A77}" dt="2023-11-20T03:46:35.870" v="1693" actId="14100"/>
          <ac:spMkLst>
            <pc:docMk/>
            <pc:sldMk cId="0" sldId="256"/>
            <ac:spMk id="526" creationId="{170DE9C2-03D7-2FDC-86B6-5D09DF2AC8DB}"/>
          </ac:spMkLst>
        </pc:spChg>
        <pc:spChg chg="add mod">
          <ac:chgData name="Fen Wang" userId="73aeb39aba5d6f6d" providerId="LiveId" clId="{FF586C1D-C82E-4B48-A3BA-B5712C0C7A77}" dt="2023-11-20T03:26:05.968" v="1611" actId="1036"/>
          <ac:spMkLst>
            <pc:docMk/>
            <pc:sldMk cId="0" sldId="256"/>
            <ac:spMk id="527" creationId="{9A19CA31-AC91-F05F-83ED-2695F4FC62F8}"/>
          </ac:spMkLst>
        </pc:spChg>
        <pc:spChg chg="add mod">
          <ac:chgData name="Fen Wang" userId="73aeb39aba5d6f6d" providerId="LiveId" clId="{FF586C1D-C82E-4B48-A3BA-B5712C0C7A77}" dt="2023-11-20T03:26:05.968" v="1611" actId="1036"/>
          <ac:spMkLst>
            <pc:docMk/>
            <pc:sldMk cId="0" sldId="256"/>
            <ac:spMk id="528" creationId="{84C2A76A-6A92-FDBD-C964-BDCD0BB96242}"/>
          </ac:spMkLst>
        </pc:spChg>
        <pc:spChg chg="add mod">
          <ac:chgData name="Fen Wang" userId="73aeb39aba5d6f6d" providerId="LiveId" clId="{FF586C1D-C82E-4B48-A3BA-B5712C0C7A77}" dt="2023-11-20T03:26:05.968" v="1611" actId="1036"/>
          <ac:spMkLst>
            <pc:docMk/>
            <pc:sldMk cId="0" sldId="256"/>
            <ac:spMk id="529" creationId="{07241520-29EA-523D-0624-33D055A2177A}"/>
          </ac:spMkLst>
        </pc:spChg>
        <pc:spChg chg="add mod">
          <ac:chgData name="Fen Wang" userId="73aeb39aba5d6f6d" providerId="LiveId" clId="{FF586C1D-C82E-4B48-A3BA-B5712C0C7A77}" dt="2023-11-20T03:26:05.968" v="1611" actId="1036"/>
          <ac:spMkLst>
            <pc:docMk/>
            <pc:sldMk cId="0" sldId="256"/>
            <ac:spMk id="530" creationId="{048ECFE9-B241-D634-8D56-AD300D4D7190}"/>
          </ac:spMkLst>
        </pc:spChg>
        <pc:spChg chg="add mod">
          <ac:chgData name="Fen Wang" userId="73aeb39aba5d6f6d" providerId="LiveId" clId="{FF586C1D-C82E-4B48-A3BA-B5712C0C7A77}" dt="2023-11-20T03:26:05.968" v="1611" actId="1036"/>
          <ac:spMkLst>
            <pc:docMk/>
            <pc:sldMk cId="0" sldId="256"/>
            <ac:spMk id="531" creationId="{9815E658-0737-A13B-7CE2-273017EA09BC}"/>
          </ac:spMkLst>
        </pc:spChg>
        <pc:spChg chg="add mod">
          <ac:chgData name="Fen Wang" userId="73aeb39aba5d6f6d" providerId="LiveId" clId="{FF586C1D-C82E-4B48-A3BA-B5712C0C7A77}" dt="2023-11-20T03:26:05.968" v="1611" actId="1036"/>
          <ac:spMkLst>
            <pc:docMk/>
            <pc:sldMk cId="0" sldId="256"/>
            <ac:spMk id="532" creationId="{1283CE36-3E6F-5BE8-B06A-6A8916F4CD37}"/>
          </ac:spMkLst>
        </pc:spChg>
        <pc:spChg chg="add mod">
          <ac:chgData name="Fen Wang" userId="73aeb39aba5d6f6d" providerId="LiveId" clId="{FF586C1D-C82E-4B48-A3BA-B5712C0C7A77}" dt="2023-11-20T03:26:05.968" v="1611" actId="1036"/>
          <ac:spMkLst>
            <pc:docMk/>
            <pc:sldMk cId="0" sldId="256"/>
            <ac:spMk id="533" creationId="{59D37ADF-0E5D-9C80-221E-A258C0C3DEDF}"/>
          </ac:spMkLst>
        </pc:spChg>
        <pc:spChg chg="add mod">
          <ac:chgData name="Fen Wang" userId="73aeb39aba5d6f6d" providerId="LiveId" clId="{FF586C1D-C82E-4B48-A3BA-B5712C0C7A77}" dt="2023-11-20T03:20:01.209" v="1580" actId="1076"/>
          <ac:spMkLst>
            <pc:docMk/>
            <pc:sldMk cId="0" sldId="256"/>
            <ac:spMk id="535" creationId="{9C452016-2A73-0E93-B253-1D6ADCFD1470}"/>
          </ac:spMkLst>
        </pc:spChg>
        <pc:spChg chg="add mod">
          <ac:chgData name="Fen Wang" userId="73aeb39aba5d6f6d" providerId="LiveId" clId="{FF586C1D-C82E-4B48-A3BA-B5712C0C7A77}" dt="2023-11-20T03:20:01.209" v="1580" actId="1076"/>
          <ac:spMkLst>
            <pc:docMk/>
            <pc:sldMk cId="0" sldId="256"/>
            <ac:spMk id="536" creationId="{78876F18-995A-B964-0CCE-B09D83CA73F4}"/>
          </ac:spMkLst>
        </pc:spChg>
        <pc:spChg chg="add mod">
          <ac:chgData name="Fen Wang" userId="73aeb39aba5d6f6d" providerId="LiveId" clId="{FF586C1D-C82E-4B48-A3BA-B5712C0C7A77}" dt="2023-11-20T03:20:05.910" v="1581" actId="1076"/>
          <ac:spMkLst>
            <pc:docMk/>
            <pc:sldMk cId="0" sldId="256"/>
            <ac:spMk id="538" creationId="{72657654-D315-26FE-EFBB-F2FBEC297AA4}"/>
          </ac:spMkLst>
        </pc:spChg>
        <pc:spChg chg="add mod">
          <ac:chgData name="Fen Wang" userId="73aeb39aba5d6f6d" providerId="LiveId" clId="{FF586C1D-C82E-4B48-A3BA-B5712C0C7A77}" dt="2023-11-20T03:31:03.694" v="1622" actId="1076"/>
          <ac:spMkLst>
            <pc:docMk/>
            <pc:sldMk cId="0" sldId="256"/>
            <ac:spMk id="539" creationId="{A4CFA6C2-59B0-7F4A-EFC1-3A8701748FE4}"/>
          </ac:spMkLst>
        </pc:spChg>
        <pc:spChg chg="add mod">
          <ac:chgData name="Fen Wang" userId="73aeb39aba5d6f6d" providerId="LiveId" clId="{FF586C1D-C82E-4B48-A3BA-B5712C0C7A77}" dt="2023-11-20T03:33:32.728" v="1636" actId="1035"/>
          <ac:spMkLst>
            <pc:docMk/>
            <pc:sldMk cId="0" sldId="256"/>
            <ac:spMk id="540" creationId="{A02143FE-E714-F866-FA0F-999B90F3C6C4}"/>
          </ac:spMkLst>
        </pc:spChg>
        <pc:spChg chg="add del">
          <ac:chgData name="Fen Wang" userId="73aeb39aba5d6f6d" providerId="LiveId" clId="{FF586C1D-C82E-4B48-A3BA-B5712C0C7A77}" dt="2023-11-20T03:37:43.830" v="1652" actId="22"/>
          <ac:spMkLst>
            <pc:docMk/>
            <pc:sldMk cId="0" sldId="256"/>
            <ac:spMk id="542" creationId="{45CB5C86-03DD-2CDA-A60E-0A48EE4A7525}"/>
          </ac:spMkLst>
        </pc:spChg>
        <pc:spChg chg="add del mod">
          <ac:chgData name="Fen Wang" userId="73aeb39aba5d6f6d" providerId="LiveId" clId="{FF586C1D-C82E-4B48-A3BA-B5712C0C7A77}" dt="2023-11-20T03:40:44.822" v="1671" actId="478"/>
          <ac:spMkLst>
            <pc:docMk/>
            <pc:sldMk cId="0" sldId="256"/>
            <ac:spMk id="544" creationId="{27D19602-912A-33B8-7CCF-264CD87D22B9}"/>
          </ac:spMkLst>
        </pc:spChg>
        <pc:spChg chg="add mod">
          <ac:chgData name="Fen Wang" userId="73aeb39aba5d6f6d" providerId="LiveId" clId="{FF586C1D-C82E-4B48-A3BA-B5712C0C7A77}" dt="2023-11-20T03:40:34.877" v="1670"/>
          <ac:spMkLst>
            <pc:docMk/>
            <pc:sldMk cId="0" sldId="256"/>
            <ac:spMk id="546" creationId="{BE204199-219A-0840-2FC1-791441B81265}"/>
          </ac:spMkLst>
        </pc:spChg>
        <pc:graphicFrameChg chg="add del mod modGraphic">
          <ac:chgData name="Fen Wang" userId="73aeb39aba5d6f6d" providerId="LiveId" clId="{FF586C1D-C82E-4B48-A3BA-B5712C0C7A77}" dt="2023-11-20T02:28:30.874" v="1382" actId="478"/>
          <ac:graphicFrameMkLst>
            <pc:docMk/>
            <pc:sldMk cId="0" sldId="256"/>
            <ac:graphicFrameMk id="266" creationId="{00000000-0000-0000-0000-000000000000}"/>
          </ac:graphicFrameMkLst>
        </pc:graphicFrameChg>
        <pc:picChg chg="add del">
          <ac:chgData name="Fen Wang" userId="73aeb39aba5d6f6d" providerId="LiveId" clId="{FF586C1D-C82E-4B48-A3BA-B5712C0C7A77}" dt="2023-11-20T02:21:11.966" v="1359" actId="22"/>
          <ac:picMkLst>
            <pc:docMk/>
            <pc:sldMk cId="0" sldId="256"/>
            <ac:picMk id="137" creationId="{8B6A97CF-8871-B791-E440-996AFC1AFEF4}"/>
          </ac:picMkLst>
        </pc:picChg>
        <pc:picChg chg="add mod">
          <ac:chgData name="Fen Wang" userId="73aeb39aba5d6f6d" providerId="LiveId" clId="{FF586C1D-C82E-4B48-A3BA-B5712C0C7A77}" dt="2023-11-20T03:33:42.618" v="1637" actId="1038"/>
          <ac:picMkLst>
            <pc:docMk/>
            <pc:sldMk cId="0" sldId="256"/>
            <ac:picMk id="141" creationId="{B0D867ED-9E03-1C85-0DA5-5E4C324DCD3E}"/>
          </ac:picMkLst>
        </pc:picChg>
        <pc:picChg chg="mod">
          <ac:chgData name="Fen Wang" userId="73aeb39aba5d6f6d" providerId="LiveId" clId="{FF586C1D-C82E-4B48-A3BA-B5712C0C7A77}" dt="2023-11-20T01:55:01.975" v="1302" actId="1076"/>
          <ac:picMkLst>
            <pc:docMk/>
            <pc:sldMk cId="0" sldId="256"/>
            <ac:picMk id="267" creationId="{C863172B-9C6C-9941-3B95-21A7F2E95C92}"/>
          </ac:picMkLst>
        </pc:picChg>
        <pc:picChg chg="add mod">
          <ac:chgData name="Fen Wang" userId="73aeb39aba5d6f6d" providerId="LiveId" clId="{FF586C1D-C82E-4B48-A3BA-B5712C0C7A77}" dt="2023-11-20T03:31:38.287" v="1625" actId="1076"/>
          <ac:picMkLst>
            <pc:docMk/>
            <pc:sldMk cId="0" sldId="256"/>
            <ac:picMk id="281" creationId="{25896EFC-C75E-0717-F8FA-A4CC7BBCBF7E}"/>
          </ac:picMkLst>
        </pc:picChg>
        <pc:picChg chg="add del mod">
          <ac:chgData name="Fen Wang" userId="73aeb39aba5d6f6d" providerId="LiveId" clId="{FF586C1D-C82E-4B48-A3BA-B5712C0C7A77}" dt="2023-11-20T02:55:01.988" v="1462" actId="21"/>
          <ac:picMkLst>
            <pc:docMk/>
            <pc:sldMk cId="0" sldId="256"/>
            <ac:picMk id="288" creationId="{E637424D-D8E7-568E-BF75-0EB53ABB78E8}"/>
          </ac:picMkLst>
        </pc:picChg>
        <pc:picChg chg="add mod">
          <ac:chgData name="Fen Wang" userId="73aeb39aba5d6f6d" providerId="LiveId" clId="{FF586C1D-C82E-4B48-A3BA-B5712C0C7A77}" dt="2023-11-20T03:33:42.618" v="1637" actId="1038"/>
          <ac:picMkLst>
            <pc:docMk/>
            <pc:sldMk cId="0" sldId="256"/>
            <ac:picMk id="292" creationId="{52EF1A82-A8B3-CB05-4DD2-B2ECE122A424}"/>
          </ac:picMkLst>
        </pc:picChg>
        <pc:picChg chg="add del mod">
          <ac:chgData name="Fen Wang" userId="73aeb39aba5d6f6d" providerId="LiveId" clId="{FF586C1D-C82E-4B48-A3BA-B5712C0C7A77}" dt="2023-11-19T20:32:53.666" v="925" actId="478"/>
          <ac:picMkLst>
            <pc:docMk/>
            <pc:sldMk cId="0" sldId="256"/>
            <ac:picMk id="299" creationId="{8C3B9420-667C-C76C-E27E-E110E52B2682}"/>
          </ac:picMkLst>
        </pc:picChg>
        <pc:picChg chg="add mod">
          <ac:chgData name="Fen Wang" userId="73aeb39aba5d6f6d" providerId="LiveId" clId="{FF586C1D-C82E-4B48-A3BA-B5712C0C7A77}" dt="2023-11-20T03:31:20.330" v="1624" actId="1076"/>
          <ac:picMkLst>
            <pc:docMk/>
            <pc:sldMk cId="0" sldId="256"/>
            <ac:picMk id="300" creationId="{FEA60C84-E6E3-AC62-42BD-3DBE179F8C0B}"/>
          </ac:picMkLst>
        </pc:picChg>
        <pc:picChg chg="add mod">
          <ac:chgData name="Fen Wang" userId="73aeb39aba5d6f6d" providerId="LiveId" clId="{FF586C1D-C82E-4B48-A3BA-B5712C0C7A77}" dt="2023-11-20T03:19:54.315" v="1579" actId="1076"/>
          <ac:picMkLst>
            <pc:docMk/>
            <pc:sldMk cId="0" sldId="256"/>
            <ac:picMk id="301" creationId="{DD521B0D-66F8-C91D-E677-B804CF187B98}"/>
          </ac:picMkLst>
        </pc:picChg>
        <pc:picChg chg="add mod">
          <ac:chgData name="Fen Wang" userId="73aeb39aba5d6f6d" providerId="LiveId" clId="{FF586C1D-C82E-4B48-A3BA-B5712C0C7A77}" dt="2023-11-20T03:31:08.019" v="1623" actId="1076"/>
          <ac:picMkLst>
            <pc:docMk/>
            <pc:sldMk cId="0" sldId="256"/>
            <ac:picMk id="302" creationId="{DB1C88D9-0CCB-E692-E934-9F3C93509674}"/>
          </ac:picMkLst>
        </pc:picChg>
        <pc:picChg chg="add del mod">
          <ac:chgData name="Fen Wang" userId="73aeb39aba5d6f6d" providerId="LiveId" clId="{FF586C1D-C82E-4B48-A3BA-B5712C0C7A77}" dt="2023-11-19T20:57:53.831" v="949" actId="21"/>
          <ac:picMkLst>
            <pc:docMk/>
            <pc:sldMk cId="0" sldId="256"/>
            <ac:picMk id="303" creationId="{D330F1EE-7398-4CDF-5C52-147CD14BD092}"/>
          </ac:picMkLst>
        </pc:picChg>
        <pc:picChg chg="add mod">
          <ac:chgData name="Fen Wang" userId="73aeb39aba5d6f6d" providerId="LiveId" clId="{FF586C1D-C82E-4B48-A3BA-B5712C0C7A77}" dt="2023-11-20T03:34:43.081" v="1640" actId="14100"/>
          <ac:picMkLst>
            <pc:docMk/>
            <pc:sldMk cId="0" sldId="256"/>
            <ac:picMk id="304" creationId="{12AA499B-665D-1E22-3F76-9D6E1A1949F3}"/>
          </ac:picMkLst>
        </pc:picChg>
        <pc:picChg chg="add del mod">
          <ac:chgData name="Fen Wang" userId="73aeb39aba5d6f6d" providerId="LiveId" clId="{FF586C1D-C82E-4B48-A3BA-B5712C0C7A77}" dt="2023-11-20T03:15:08.709" v="1550" actId="21"/>
          <ac:picMkLst>
            <pc:docMk/>
            <pc:sldMk cId="0" sldId="256"/>
            <ac:picMk id="305" creationId="{42DFCB51-B17C-1D12-3BA7-8105E85320DF}"/>
          </ac:picMkLst>
        </pc:picChg>
        <pc:picChg chg="add mod">
          <ac:chgData name="Fen Wang" userId="73aeb39aba5d6f6d" providerId="LiveId" clId="{FF586C1D-C82E-4B48-A3BA-B5712C0C7A77}" dt="2023-11-20T03:35:46.033" v="1649" actId="1076"/>
          <ac:picMkLst>
            <pc:docMk/>
            <pc:sldMk cId="0" sldId="256"/>
            <ac:picMk id="307" creationId="{74B24923-56E3-F4F8-3B87-3742557209A1}"/>
          </ac:picMkLst>
        </pc:picChg>
        <pc:picChg chg="add mod">
          <ac:chgData name="Fen Wang" userId="73aeb39aba5d6f6d" providerId="LiveId" clId="{FF586C1D-C82E-4B48-A3BA-B5712C0C7A77}" dt="2023-11-20T03:19:44.903" v="1577" actId="1076"/>
          <ac:picMkLst>
            <pc:docMk/>
            <pc:sldMk cId="0" sldId="256"/>
            <ac:picMk id="534" creationId="{A50A376B-AFEE-B279-5641-A539FC292377}"/>
          </ac:picMkLst>
        </pc:picChg>
      </pc:sldChg>
      <pc:sldChg chg="addSp delSp modSp new del mod">
        <pc:chgData name="Fen Wang" userId="73aeb39aba5d6f6d" providerId="LiveId" clId="{FF586C1D-C82E-4B48-A3BA-B5712C0C7A77}" dt="2023-11-20T03:44:31.883" v="1690" actId="47"/>
        <pc:sldMkLst>
          <pc:docMk/>
          <pc:sldMk cId="3270654536" sldId="257"/>
        </pc:sldMkLst>
        <pc:spChg chg="mod">
          <ac:chgData name="Fen Wang" userId="73aeb39aba5d6f6d" providerId="LiveId" clId="{FF586C1D-C82E-4B48-A3BA-B5712C0C7A77}" dt="2023-11-20T01:46:32.261" v="1268" actId="14100"/>
          <ac:spMkLst>
            <pc:docMk/>
            <pc:sldMk cId="3270654536" sldId="257"/>
            <ac:spMk id="3" creationId="{8FC48230-802B-4A2E-CEEB-A5ACF1BAF7A2}"/>
          </ac:spMkLst>
        </pc:spChg>
        <pc:spChg chg="add del mod">
          <ac:chgData name="Fen Wang" userId="73aeb39aba5d6f6d" providerId="LiveId" clId="{FF586C1D-C82E-4B48-A3BA-B5712C0C7A77}" dt="2023-11-20T03:20:34.178" v="1585" actId="478"/>
          <ac:spMkLst>
            <pc:docMk/>
            <pc:sldMk cId="3270654536" sldId="257"/>
            <ac:spMk id="4" creationId="{B9E29541-E091-2171-20F0-637935325BC2}"/>
          </ac:spMkLst>
        </pc:spChg>
        <pc:spChg chg="add del mod">
          <ac:chgData name="Fen Wang" userId="73aeb39aba5d6f6d" providerId="LiveId" clId="{FF586C1D-C82E-4B48-A3BA-B5712C0C7A77}" dt="2023-11-20T03:20:35.877" v="1586" actId="478"/>
          <ac:spMkLst>
            <pc:docMk/>
            <pc:sldMk cId="3270654536" sldId="257"/>
            <ac:spMk id="5" creationId="{1BDB306B-D7ED-1579-37DA-2C8FD56DA1D8}"/>
          </ac:spMkLst>
        </pc:spChg>
        <pc:spChg chg="add del mod">
          <ac:chgData name="Fen Wang" userId="73aeb39aba5d6f6d" providerId="LiveId" clId="{FF586C1D-C82E-4B48-A3BA-B5712C0C7A77}" dt="2023-11-20T03:20:31.096" v="1583" actId="478"/>
          <ac:spMkLst>
            <pc:docMk/>
            <pc:sldMk cId="3270654536" sldId="257"/>
            <ac:spMk id="6" creationId="{89D82D86-F862-9F86-4F7C-76E759A23F78}"/>
          </ac:spMkLst>
        </pc:spChg>
      </pc:sldChg>
      <pc:sldChg chg="delSp new del mod">
        <pc:chgData name="Fen Wang" userId="73aeb39aba5d6f6d" providerId="LiveId" clId="{FF586C1D-C82E-4B48-A3BA-B5712C0C7A77}" dt="2023-11-20T03:44:33.108" v="1691" actId="47"/>
        <pc:sldMkLst>
          <pc:docMk/>
          <pc:sldMk cId="4156338564" sldId="258"/>
        </pc:sldMkLst>
        <pc:spChg chg="del">
          <ac:chgData name="Fen Wang" userId="73aeb39aba5d6f6d" providerId="LiveId" clId="{FF586C1D-C82E-4B48-A3BA-B5712C0C7A77}" dt="2023-11-20T01:47:25.804" v="1270" actId="478"/>
          <ac:spMkLst>
            <pc:docMk/>
            <pc:sldMk cId="4156338564" sldId="258"/>
            <ac:spMk id="3" creationId="{EA533BF4-E816-4718-1C76-06AA28A77053}"/>
          </ac:spMkLst>
        </pc:spChg>
      </pc:sldChg>
      <pc:sldChg chg="add del">
        <pc:chgData name="Fen Wang" userId="73aeb39aba5d6f6d" providerId="LiveId" clId="{FF586C1D-C82E-4B48-A3BA-B5712C0C7A77}" dt="2023-11-20T03:44:34.081" v="1692" actId="47"/>
        <pc:sldMkLst>
          <pc:docMk/>
          <pc:sldMk cId="2063233491" sldId="259"/>
        </pc:sldMkLst>
      </pc:sldChg>
      <pc:sldMasterChg chg="delSp mod setBg modSldLayout">
        <pc:chgData name="Fen Wang" userId="73aeb39aba5d6f6d" providerId="LiveId" clId="{FF586C1D-C82E-4B48-A3BA-B5712C0C7A77}" dt="2023-11-20T02:36:00.186" v="1400"/>
        <pc:sldMasterMkLst>
          <pc:docMk/>
          <pc:sldMasterMk cId="0" sldId="2147483648"/>
        </pc:sldMasterMkLst>
        <pc:spChg chg="del">
          <ac:chgData name="Fen Wang" userId="73aeb39aba5d6f6d" providerId="LiveId" clId="{FF586C1D-C82E-4B48-A3BA-B5712C0C7A77}" dt="2023-11-20T02:35:45.180" v="1393" actId="478"/>
          <ac:spMkLst>
            <pc:docMk/>
            <pc:sldMasterMk cId="0" sldId="2147483648"/>
            <ac:spMk id="2" creationId="{00000000-0000-0000-0000-000000000000}"/>
          </ac:spMkLst>
        </pc:spChg>
        <pc:spChg chg="del">
          <ac:chgData name="Fen Wang" userId="73aeb39aba5d6f6d" providerId="LiveId" clId="{FF586C1D-C82E-4B48-A3BA-B5712C0C7A77}" dt="2023-11-20T02:35:36.201" v="1390" actId="478"/>
          <ac:spMkLst>
            <pc:docMk/>
            <pc:sldMasterMk cId="0" sldId="2147483648"/>
            <ac:spMk id="3" creationId="{00000000-0000-0000-0000-000000000000}"/>
          </ac:spMkLst>
        </pc:spChg>
        <pc:spChg chg="del">
          <ac:chgData name="Fen Wang" userId="73aeb39aba5d6f6d" providerId="LiveId" clId="{FF586C1D-C82E-4B48-A3BA-B5712C0C7A77}" dt="2023-11-20T02:35:52.759" v="1395" actId="478"/>
          <ac:spMkLst>
            <pc:docMk/>
            <pc:sldMasterMk cId="0" sldId="2147483648"/>
            <ac:spMk id="4" creationId="{00000000-0000-0000-0000-000000000000}"/>
          </ac:spMkLst>
        </pc:spChg>
        <pc:spChg chg="del">
          <ac:chgData name="Fen Wang" userId="73aeb39aba5d6f6d" providerId="LiveId" clId="{FF586C1D-C82E-4B48-A3BA-B5712C0C7A77}" dt="2023-11-20T02:35:48.882" v="1394" actId="478"/>
          <ac:spMkLst>
            <pc:docMk/>
            <pc:sldMasterMk cId="0" sldId="2147483648"/>
            <ac:spMk id="5" creationId="{00000000-0000-0000-0000-000000000000}"/>
          </ac:spMkLst>
        </pc:spChg>
        <pc:spChg chg="del">
          <ac:chgData name="Fen Wang" userId="73aeb39aba5d6f6d" providerId="LiveId" clId="{FF586C1D-C82E-4B48-A3BA-B5712C0C7A77}" dt="2023-11-20T02:35:55.689" v="1396" actId="478"/>
          <ac:spMkLst>
            <pc:docMk/>
            <pc:sldMasterMk cId="0" sldId="2147483648"/>
            <ac:spMk id="6" creationId="{00000000-0000-0000-0000-000000000000}"/>
          </ac:spMkLst>
        </pc:spChg>
        <pc:spChg chg="del">
          <ac:chgData name="Fen Wang" userId="73aeb39aba5d6f6d" providerId="LiveId" clId="{FF586C1D-C82E-4B48-A3BA-B5712C0C7A77}" dt="2023-11-20T02:35:28.439" v="1389" actId="478"/>
          <ac:spMkLst>
            <pc:docMk/>
            <pc:sldMasterMk cId="0" sldId="2147483648"/>
            <ac:spMk id="16" creationId="{00000000-0000-0000-0000-000000000000}"/>
          </ac:spMkLst>
        </pc:spChg>
        <pc:spChg chg="del">
          <ac:chgData name="Fen Wang" userId="73aeb39aba5d6f6d" providerId="LiveId" clId="{FF586C1D-C82E-4B48-A3BA-B5712C0C7A77}" dt="2023-11-20T02:35:39.209" v="1391" actId="478"/>
          <ac:spMkLst>
            <pc:docMk/>
            <pc:sldMasterMk cId="0" sldId="2147483648"/>
            <ac:spMk id="17" creationId="{00000000-0000-0000-0000-000000000000}"/>
          </ac:spMkLst>
        </pc:spChg>
        <pc:spChg chg="del">
          <ac:chgData name="Fen Wang" userId="73aeb39aba5d6f6d" providerId="LiveId" clId="{FF586C1D-C82E-4B48-A3BA-B5712C0C7A77}" dt="2023-11-20T02:35:41.698" v="1392" actId="478"/>
          <ac:spMkLst>
            <pc:docMk/>
            <pc:sldMasterMk cId="0" sldId="2147483648"/>
            <ac:spMk id="18" creationId="{00000000-0000-0000-0000-000000000000}"/>
          </ac:spMkLst>
        </pc:spChg>
        <pc:sldLayoutChg chg="setBg">
          <pc:chgData name="Fen Wang" userId="73aeb39aba5d6f6d" providerId="LiveId" clId="{FF586C1D-C82E-4B48-A3BA-B5712C0C7A77}" dt="2023-11-20T02:36:00.186" v="1400"/>
          <pc:sldLayoutMkLst>
            <pc:docMk/>
            <pc:sldMasterMk cId="0" sldId="2147483648"/>
            <pc:sldLayoutMk cId="0" sldId="2147483661"/>
          </pc:sldLayoutMkLst>
        </pc:sldLayoutChg>
        <pc:sldLayoutChg chg="setBg">
          <pc:chgData name="Fen Wang" userId="73aeb39aba5d6f6d" providerId="LiveId" clId="{FF586C1D-C82E-4B48-A3BA-B5712C0C7A77}" dt="2023-11-20T02:36:00.186" v="1400"/>
          <pc:sldLayoutMkLst>
            <pc:docMk/>
            <pc:sldMasterMk cId="0" sldId="2147483648"/>
            <pc:sldLayoutMk cId="0" sldId="2147483662"/>
          </pc:sldLayoutMkLst>
        </pc:sldLayoutChg>
        <pc:sldLayoutChg chg="setBg">
          <pc:chgData name="Fen Wang" userId="73aeb39aba5d6f6d" providerId="LiveId" clId="{FF586C1D-C82E-4B48-A3BA-B5712C0C7A77}" dt="2023-11-20T02:36:00.186" v="1400"/>
          <pc:sldLayoutMkLst>
            <pc:docMk/>
            <pc:sldMasterMk cId="0" sldId="2147483648"/>
            <pc:sldLayoutMk cId="0" sldId="2147483663"/>
          </pc:sldLayoutMkLst>
        </pc:sldLayoutChg>
        <pc:sldLayoutChg chg="setBg">
          <pc:chgData name="Fen Wang" userId="73aeb39aba5d6f6d" providerId="LiveId" clId="{FF586C1D-C82E-4B48-A3BA-B5712C0C7A77}" dt="2023-11-20T02:36:00.186" v="1400"/>
          <pc:sldLayoutMkLst>
            <pc:docMk/>
            <pc:sldMasterMk cId="0" sldId="2147483648"/>
            <pc:sldLayoutMk cId="0" sldId="2147483664"/>
          </pc:sldLayoutMkLst>
        </pc:sldLayoutChg>
        <pc:sldLayoutChg chg="setBg">
          <pc:chgData name="Fen Wang" userId="73aeb39aba5d6f6d" providerId="LiveId" clId="{FF586C1D-C82E-4B48-A3BA-B5712C0C7A77}" dt="2023-11-20T02:36:00.186" v="1400"/>
          <pc:sldLayoutMkLst>
            <pc:docMk/>
            <pc:sldMasterMk cId="0" sldId="2147483648"/>
            <pc:sldLayoutMk cId="0" sldId="2147483665"/>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0001547"/>
      </p:ext>
    </p:extLst>
  </p:cSld>
  <p:clrMap bg1="lt1" tx1="dk1" bg2="lt2" tx2="dk2" accent1="accent1" accent2="accent2" accent3="accent3" accent4="accent4" accent5="accent5" accent6="accent6" hlink="hlink" folHlink="folHlink"/>
  <p:notesStyle>
    <a:lvl1pPr marL="0" algn="l" defTabSz="2245675" rtl="0" eaLnBrk="1" latinLnBrk="0" hangingPunct="1">
      <a:defRPr sz="2947" kern="1200">
        <a:solidFill>
          <a:schemeClr val="tx1"/>
        </a:solidFill>
        <a:latin typeface="+mn-lt"/>
        <a:ea typeface="+mn-ea"/>
        <a:cs typeface="+mn-cs"/>
      </a:defRPr>
    </a:lvl1pPr>
    <a:lvl2pPr marL="1122837" algn="l" defTabSz="2245675" rtl="0" eaLnBrk="1" latinLnBrk="0" hangingPunct="1">
      <a:defRPr sz="2947" kern="1200">
        <a:solidFill>
          <a:schemeClr val="tx1"/>
        </a:solidFill>
        <a:latin typeface="+mn-lt"/>
        <a:ea typeface="+mn-ea"/>
        <a:cs typeface="+mn-cs"/>
      </a:defRPr>
    </a:lvl2pPr>
    <a:lvl3pPr marL="2245675" algn="l" defTabSz="2245675" rtl="0" eaLnBrk="1" latinLnBrk="0" hangingPunct="1">
      <a:defRPr sz="2947" kern="1200">
        <a:solidFill>
          <a:schemeClr val="tx1"/>
        </a:solidFill>
        <a:latin typeface="+mn-lt"/>
        <a:ea typeface="+mn-ea"/>
        <a:cs typeface="+mn-cs"/>
      </a:defRPr>
    </a:lvl3pPr>
    <a:lvl4pPr marL="3368512" algn="l" defTabSz="2245675" rtl="0" eaLnBrk="1" latinLnBrk="0" hangingPunct="1">
      <a:defRPr sz="2947" kern="1200">
        <a:solidFill>
          <a:schemeClr val="tx1"/>
        </a:solidFill>
        <a:latin typeface="+mn-lt"/>
        <a:ea typeface="+mn-ea"/>
        <a:cs typeface="+mn-cs"/>
      </a:defRPr>
    </a:lvl4pPr>
    <a:lvl5pPr marL="4491350" algn="l" defTabSz="2245675" rtl="0" eaLnBrk="1" latinLnBrk="0" hangingPunct="1">
      <a:defRPr sz="2947" kern="1200">
        <a:solidFill>
          <a:schemeClr val="tx1"/>
        </a:solidFill>
        <a:latin typeface="+mn-lt"/>
        <a:ea typeface="+mn-ea"/>
        <a:cs typeface="+mn-cs"/>
      </a:defRPr>
    </a:lvl5pPr>
    <a:lvl6pPr marL="5614187" algn="l" defTabSz="2245675" rtl="0" eaLnBrk="1" latinLnBrk="0" hangingPunct="1">
      <a:defRPr sz="2947" kern="1200">
        <a:solidFill>
          <a:schemeClr val="tx1"/>
        </a:solidFill>
        <a:latin typeface="+mn-lt"/>
        <a:ea typeface="+mn-ea"/>
        <a:cs typeface="+mn-cs"/>
      </a:defRPr>
    </a:lvl6pPr>
    <a:lvl7pPr marL="6737025" algn="l" defTabSz="2245675" rtl="0" eaLnBrk="1" latinLnBrk="0" hangingPunct="1">
      <a:defRPr sz="2947" kern="1200">
        <a:solidFill>
          <a:schemeClr val="tx1"/>
        </a:solidFill>
        <a:latin typeface="+mn-lt"/>
        <a:ea typeface="+mn-ea"/>
        <a:cs typeface="+mn-cs"/>
      </a:defRPr>
    </a:lvl7pPr>
    <a:lvl8pPr marL="7859862" algn="l" defTabSz="2245675" rtl="0" eaLnBrk="1" latinLnBrk="0" hangingPunct="1">
      <a:defRPr sz="2947" kern="1200">
        <a:solidFill>
          <a:schemeClr val="tx1"/>
        </a:solidFill>
        <a:latin typeface="+mn-lt"/>
        <a:ea typeface="+mn-ea"/>
        <a:cs typeface="+mn-cs"/>
      </a:defRPr>
    </a:lvl8pPr>
    <a:lvl9pPr marL="8982700" algn="l" defTabSz="2245675" rtl="0" eaLnBrk="1" latinLnBrk="0" hangingPunct="1">
      <a:defRPr sz="294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429000" y="10204704"/>
            <a:ext cx="38862000" cy="27699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6858001" y="18434305"/>
            <a:ext cx="32003998"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15544801" y="30614112"/>
            <a:ext cx="14630398" cy="1645919"/>
          </a:xfrm>
          <a:prstGeom prst="rect">
            <a:avLst/>
          </a:prstGeo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286001" y="30614112"/>
            <a:ext cx="10515600" cy="1645919"/>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12/7/23</a:t>
            </a:fld>
            <a:endParaRPr lang="en-US"/>
          </a:p>
        </p:txBody>
      </p:sp>
      <p:sp>
        <p:nvSpPr>
          <p:cNvPr id="6" name="Holder 6"/>
          <p:cNvSpPr>
            <a:spLocks noGrp="1"/>
          </p:cNvSpPr>
          <p:nvPr>
            <p:ph type="sldNum" sz="quarter" idx="7"/>
          </p:nvPr>
        </p:nvSpPr>
        <p:spPr>
          <a:xfrm>
            <a:off x="32918401" y="30614112"/>
            <a:ext cx="10515600" cy="1645919"/>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6122412" y="1074376"/>
            <a:ext cx="33475177" cy="1169531"/>
          </a:xfrm>
          <a:prstGeom prst="rect">
            <a:avLst/>
          </a:prstGeom>
        </p:spPr>
        <p:txBody>
          <a:bodyPr lIns="0" tIns="0" rIns="0" bIns="0"/>
          <a:lstStyle>
            <a:lvl1pPr>
              <a:defRPr sz="9209"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2286001" y="7571232"/>
            <a:ext cx="41147998" cy="21726144"/>
          </a:xfrm>
          <a:prstGeom prst="rect">
            <a:avLst/>
          </a:prstGeom>
        </p:spPr>
        <p:txBody>
          <a:bodyPr lIns="0" tIns="0" rIns="0" bIns="0"/>
          <a:lstStyle>
            <a:lvl1pPr>
              <a:defRPr/>
            </a:lvl1pPr>
          </a:lstStyle>
          <a:p>
            <a:endParaRPr/>
          </a:p>
        </p:txBody>
      </p:sp>
      <p:sp>
        <p:nvSpPr>
          <p:cNvPr id="4" name="Holder 4"/>
          <p:cNvSpPr>
            <a:spLocks noGrp="1"/>
          </p:cNvSpPr>
          <p:nvPr>
            <p:ph type="ftr" sz="quarter" idx="5"/>
          </p:nvPr>
        </p:nvSpPr>
        <p:spPr>
          <a:xfrm>
            <a:off x="15544801" y="30614112"/>
            <a:ext cx="14630398" cy="1645919"/>
          </a:xfrm>
          <a:prstGeom prst="rect">
            <a:avLst/>
          </a:prstGeo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286001" y="30614112"/>
            <a:ext cx="10515600" cy="1645919"/>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12/7/23</a:t>
            </a:fld>
            <a:endParaRPr lang="en-US"/>
          </a:p>
        </p:txBody>
      </p:sp>
      <p:sp>
        <p:nvSpPr>
          <p:cNvPr id="6" name="Holder 6"/>
          <p:cNvSpPr>
            <a:spLocks noGrp="1"/>
          </p:cNvSpPr>
          <p:nvPr>
            <p:ph type="sldNum" sz="quarter" idx="7"/>
          </p:nvPr>
        </p:nvSpPr>
        <p:spPr>
          <a:xfrm>
            <a:off x="32918401" y="30614112"/>
            <a:ext cx="10515600" cy="1645919"/>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6122412" y="1074376"/>
            <a:ext cx="33475177" cy="1169531"/>
          </a:xfrm>
          <a:prstGeom prst="rect">
            <a:avLst/>
          </a:prstGeom>
        </p:spPr>
        <p:txBody>
          <a:bodyPr lIns="0" tIns="0" rIns="0" bIns="0"/>
          <a:lstStyle>
            <a:lvl1pPr>
              <a:defRPr sz="9209"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2286001" y="7571233"/>
            <a:ext cx="19888199"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3545801" y="7571233"/>
            <a:ext cx="19888199"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a:xfrm>
            <a:off x="15544801" y="30614112"/>
            <a:ext cx="14630398" cy="1645919"/>
          </a:xfrm>
          <a:prstGeom prst="rect">
            <a:avLst/>
          </a:prstGeom>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a:xfrm>
            <a:off x="2286001" y="30614112"/>
            <a:ext cx="10515600" cy="1645919"/>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12/7/23</a:t>
            </a:fld>
            <a:endParaRPr lang="en-US"/>
          </a:p>
        </p:txBody>
      </p:sp>
      <p:sp>
        <p:nvSpPr>
          <p:cNvPr id="7" name="Holder 7"/>
          <p:cNvSpPr>
            <a:spLocks noGrp="1"/>
          </p:cNvSpPr>
          <p:nvPr>
            <p:ph type="sldNum" sz="quarter" idx="7"/>
          </p:nvPr>
        </p:nvSpPr>
        <p:spPr>
          <a:xfrm>
            <a:off x="32918401" y="30614112"/>
            <a:ext cx="10515600" cy="1645919"/>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6122412" y="1074376"/>
            <a:ext cx="33475177" cy="1169531"/>
          </a:xfrm>
          <a:prstGeom prst="rect">
            <a:avLst/>
          </a:prstGeom>
        </p:spPr>
        <p:txBody>
          <a:bodyPr lIns="0" tIns="0" rIns="0" bIns="0"/>
          <a:lstStyle>
            <a:lvl1pPr>
              <a:defRPr sz="9209"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a:xfrm>
            <a:off x="15544801" y="30614112"/>
            <a:ext cx="14630398" cy="1645919"/>
          </a:xfrm>
          <a:prstGeom prst="rect">
            <a:avLst/>
          </a:prstGeom>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a:xfrm>
            <a:off x="2286001" y="30614112"/>
            <a:ext cx="10515600" cy="1645919"/>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12/7/23</a:t>
            </a:fld>
            <a:endParaRPr lang="en-US"/>
          </a:p>
        </p:txBody>
      </p:sp>
      <p:sp>
        <p:nvSpPr>
          <p:cNvPr id="5" name="Holder 5"/>
          <p:cNvSpPr>
            <a:spLocks noGrp="1"/>
          </p:cNvSpPr>
          <p:nvPr>
            <p:ph type="sldNum" sz="quarter" idx="7"/>
          </p:nvPr>
        </p:nvSpPr>
        <p:spPr>
          <a:xfrm>
            <a:off x="32918401" y="30614112"/>
            <a:ext cx="10515600" cy="1645919"/>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15544801" y="30614112"/>
            <a:ext cx="14630398" cy="1645919"/>
          </a:xfrm>
          <a:prstGeom prst="rect">
            <a:avLst/>
          </a:prstGeo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2286001" y="30614112"/>
            <a:ext cx="10515600" cy="1645919"/>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12/7/23</a:t>
            </a:fld>
            <a:endParaRPr lang="en-US"/>
          </a:p>
        </p:txBody>
      </p:sp>
      <p:sp>
        <p:nvSpPr>
          <p:cNvPr id="4" name="Holder 4"/>
          <p:cNvSpPr>
            <a:spLocks noGrp="1"/>
          </p:cNvSpPr>
          <p:nvPr>
            <p:ph type="sldNum" sz="quarter" idx="7"/>
          </p:nvPr>
        </p:nvSpPr>
        <p:spPr>
          <a:xfrm>
            <a:off x="32918401" y="30614112"/>
            <a:ext cx="10515600" cy="1645919"/>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1122746">
        <a:defRPr>
          <a:latin typeface="+mn-lt"/>
          <a:ea typeface="+mn-ea"/>
          <a:cs typeface="+mn-cs"/>
        </a:defRPr>
      </a:lvl2pPr>
      <a:lvl3pPr marL="2245492">
        <a:defRPr>
          <a:latin typeface="+mn-lt"/>
          <a:ea typeface="+mn-ea"/>
          <a:cs typeface="+mn-cs"/>
        </a:defRPr>
      </a:lvl3pPr>
      <a:lvl4pPr marL="3368238">
        <a:defRPr>
          <a:latin typeface="+mn-lt"/>
          <a:ea typeface="+mn-ea"/>
          <a:cs typeface="+mn-cs"/>
        </a:defRPr>
      </a:lvl4pPr>
      <a:lvl5pPr marL="4490984">
        <a:defRPr>
          <a:latin typeface="+mn-lt"/>
          <a:ea typeface="+mn-ea"/>
          <a:cs typeface="+mn-cs"/>
        </a:defRPr>
      </a:lvl5pPr>
      <a:lvl6pPr marL="5613730">
        <a:defRPr>
          <a:latin typeface="+mn-lt"/>
          <a:ea typeface="+mn-ea"/>
          <a:cs typeface="+mn-cs"/>
        </a:defRPr>
      </a:lvl6pPr>
      <a:lvl7pPr marL="6736476">
        <a:defRPr>
          <a:latin typeface="+mn-lt"/>
          <a:ea typeface="+mn-ea"/>
          <a:cs typeface="+mn-cs"/>
        </a:defRPr>
      </a:lvl7pPr>
      <a:lvl8pPr marL="7859222">
        <a:defRPr>
          <a:latin typeface="+mn-lt"/>
          <a:ea typeface="+mn-ea"/>
          <a:cs typeface="+mn-cs"/>
        </a:defRPr>
      </a:lvl8pPr>
      <a:lvl9pPr marL="8981968">
        <a:defRPr>
          <a:latin typeface="+mn-lt"/>
          <a:ea typeface="+mn-ea"/>
          <a:cs typeface="+mn-cs"/>
        </a:defRPr>
      </a:lvl9pPr>
    </p:bodyStyle>
    <p:otherStyle>
      <a:lvl1pPr marL="0">
        <a:defRPr>
          <a:latin typeface="+mn-lt"/>
          <a:ea typeface="+mn-ea"/>
          <a:cs typeface="+mn-cs"/>
        </a:defRPr>
      </a:lvl1pPr>
      <a:lvl2pPr marL="1122746">
        <a:defRPr>
          <a:latin typeface="+mn-lt"/>
          <a:ea typeface="+mn-ea"/>
          <a:cs typeface="+mn-cs"/>
        </a:defRPr>
      </a:lvl2pPr>
      <a:lvl3pPr marL="2245492">
        <a:defRPr>
          <a:latin typeface="+mn-lt"/>
          <a:ea typeface="+mn-ea"/>
          <a:cs typeface="+mn-cs"/>
        </a:defRPr>
      </a:lvl3pPr>
      <a:lvl4pPr marL="3368238">
        <a:defRPr>
          <a:latin typeface="+mn-lt"/>
          <a:ea typeface="+mn-ea"/>
          <a:cs typeface="+mn-cs"/>
        </a:defRPr>
      </a:lvl4pPr>
      <a:lvl5pPr marL="4490984">
        <a:defRPr>
          <a:latin typeface="+mn-lt"/>
          <a:ea typeface="+mn-ea"/>
          <a:cs typeface="+mn-cs"/>
        </a:defRPr>
      </a:lvl5pPr>
      <a:lvl6pPr marL="5613730">
        <a:defRPr>
          <a:latin typeface="+mn-lt"/>
          <a:ea typeface="+mn-ea"/>
          <a:cs typeface="+mn-cs"/>
        </a:defRPr>
      </a:lvl6pPr>
      <a:lvl7pPr marL="6736476">
        <a:defRPr>
          <a:latin typeface="+mn-lt"/>
          <a:ea typeface="+mn-ea"/>
          <a:cs typeface="+mn-cs"/>
        </a:defRPr>
      </a:lvl7pPr>
      <a:lvl8pPr marL="7859222">
        <a:defRPr>
          <a:latin typeface="+mn-lt"/>
          <a:ea typeface="+mn-ea"/>
          <a:cs typeface="+mn-cs"/>
        </a:defRPr>
      </a:lvl8pPr>
      <a:lvl9pPr marL="8981968">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jpg"/><Relationship Id="rId7"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emf"/><Relationship Id="rId5" Type="http://schemas.openxmlformats.org/officeDocument/2006/relationships/image" Target="../media/image3.png"/><Relationship Id="rId10" Type="http://schemas.openxmlformats.org/officeDocument/2006/relationships/image" Target="../media/image8.emf"/><Relationship Id="rId4" Type="http://schemas.openxmlformats.org/officeDocument/2006/relationships/image" Target="../media/image2.png"/><Relationship Id="rId9"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53527" y="709914"/>
            <a:ext cx="37501701" cy="1286378"/>
          </a:xfrm>
          <a:prstGeom prst="rect">
            <a:avLst/>
          </a:prstGeom>
        </p:spPr>
        <p:txBody>
          <a:bodyPr vert="horz" wrap="square" lIns="0" tIns="0" rIns="0" bIns="0" rtlCol="0">
            <a:spAutoFit/>
          </a:bodyPr>
          <a:lstStyle/>
          <a:p>
            <a:pPr marL="31187">
              <a:lnSpc>
                <a:spcPts val="11002"/>
              </a:lnSpc>
            </a:pPr>
            <a:r>
              <a:rPr lang="en-US" sz="7200" spc="-74" dirty="0"/>
              <a:t>Microbial cell density and its environmental controls in 34 aquatic ecosystems across the U.S.</a:t>
            </a:r>
            <a:endParaRPr sz="7200" spc="-25" dirty="0"/>
          </a:p>
        </p:txBody>
      </p:sp>
      <p:sp>
        <p:nvSpPr>
          <p:cNvPr id="4" name="object 4"/>
          <p:cNvSpPr txBox="1"/>
          <p:nvPr/>
        </p:nvSpPr>
        <p:spPr>
          <a:xfrm>
            <a:off x="18121939" y="2359430"/>
            <a:ext cx="9355072" cy="730969"/>
          </a:xfrm>
          <a:prstGeom prst="rect">
            <a:avLst/>
          </a:prstGeom>
        </p:spPr>
        <p:txBody>
          <a:bodyPr vert="horz" wrap="square" lIns="0" tIns="0" rIns="0" bIns="0" rtlCol="0">
            <a:spAutoFit/>
          </a:bodyPr>
          <a:lstStyle/>
          <a:p>
            <a:pPr marL="31187" algn="ctr">
              <a:lnSpc>
                <a:spcPts val="5722"/>
              </a:lnSpc>
            </a:pPr>
            <a:r>
              <a:rPr lang="en-US" sz="4800" b="1" dirty="0">
                <a:latin typeface="Times New Roman"/>
                <a:cs typeface="Times New Roman"/>
              </a:rPr>
              <a:t>Nathan Zhao</a:t>
            </a:r>
            <a:r>
              <a:rPr lang="en-US" sz="4800" b="1" i="1" spc="54" baseline="26570" dirty="0">
                <a:latin typeface="Times New Roman"/>
                <a:cs typeface="Times New Roman"/>
              </a:rPr>
              <a:t>1</a:t>
            </a:r>
            <a:r>
              <a:rPr sz="4800" b="1" spc="-12" dirty="0">
                <a:latin typeface="Times New Roman"/>
                <a:cs typeface="Times New Roman"/>
              </a:rPr>
              <a:t>, </a:t>
            </a:r>
            <a:r>
              <a:rPr sz="4800" b="1" spc="-49" dirty="0">
                <a:latin typeface="Times New Roman"/>
                <a:cs typeface="Times New Roman"/>
              </a:rPr>
              <a:t>X</a:t>
            </a:r>
            <a:r>
              <a:rPr sz="4800" b="1" spc="-25" dirty="0">
                <a:latin typeface="Times New Roman"/>
                <a:cs typeface="Times New Roman"/>
              </a:rPr>
              <a:t>iao</a:t>
            </a:r>
            <a:r>
              <a:rPr sz="4800" b="1" spc="-37" dirty="0">
                <a:latin typeface="Times New Roman"/>
                <a:cs typeface="Times New Roman"/>
              </a:rPr>
              <a:t>fe</a:t>
            </a:r>
            <a:r>
              <a:rPr sz="4800" b="1" spc="-25" dirty="0">
                <a:latin typeface="Times New Roman"/>
                <a:cs typeface="Times New Roman"/>
              </a:rPr>
              <a:t>ng</a:t>
            </a:r>
            <a:r>
              <a:rPr sz="4800" b="1" spc="-12" dirty="0">
                <a:latin typeface="Times New Roman"/>
                <a:cs typeface="Times New Roman"/>
              </a:rPr>
              <a:t> </a:t>
            </a:r>
            <a:r>
              <a:rPr sz="4800" b="1" spc="-49" dirty="0">
                <a:latin typeface="Times New Roman"/>
                <a:cs typeface="Times New Roman"/>
              </a:rPr>
              <a:t>X</a:t>
            </a:r>
            <a:r>
              <a:rPr sz="4800" b="1" spc="-25" dirty="0">
                <a:latin typeface="Times New Roman"/>
                <a:cs typeface="Times New Roman"/>
              </a:rPr>
              <a:t>u</a:t>
            </a:r>
            <a:r>
              <a:rPr sz="4800" b="1" i="1" baseline="25252" dirty="0">
                <a:latin typeface="Times New Roman"/>
                <a:cs typeface="Times New Roman"/>
              </a:rPr>
              <a:t>2</a:t>
            </a:r>
            <a:endParaRPr sz="4800" baseline="25252" dirty="0">
              <a:latin typeface="Times New Roman"/>
              <a:cs typeface="Times New Roman"/>
            </a:endParaRPr>
          </a:p>
        </p:txBody>
      </p:sp>
      <p:sp>
        <p:nvSpPr>
          <p:cNvPr id="5" name="object 5"/>
          <p:cNvSpPr txBox="1"/>
          <p:nvPr/>
        </p:nvSpPr>
        <p:spPr>
          <a:xfrm>
            <a:off x="7367263" y="3410517"/>
            <a:ext cx="30985473" cy="604653"/>
          </a:xfrm>
          <a:prstGeom prst="rect">
            <a:avLst/>
          </a:prstGeom>
        </p:spPr>
        <p:txBody>
          <a:bodyPr vert="horz" wrap="square" lIns="0" tIns="0" rIns="0" bIns="0" rtlCol="0">
            <a:spAutoFit/>
          </a:bodyPr>
          <a:lstStyle/>
          <a:p>
            <a:pPr marL="31187"/>
            <a:r>
              <a:rPr sz="3929" b="1" i="1" spc="12" dirty="0">
                <a:latin typeface="Times New Roman"/>
                <a:cs typeface="Times New Roman"/>
              </a:rPr>
              <a:t>1. </a:t>
            </a:r>
            <a:r>
              <a:rPr lang="en-US" sz="3929" b="1" i="1" spc="12" dirty="0">
                <a:latin typeface="Times New Roman"/>
                <a:cs typeface="Times New Roman"/>
              </a:rPr>
              <a:t>Parkway Central High School</a:t>
            </a:r>
            <a:r>
              <a:rPr sz="3929" b="1" i="1" dirty="0">
                <a:latin typeface="Times New Roman"/>
                <a:cs typeface="Times New Roman"/>
              </a:rPr>
              <a:t>,</a:t>
            </a:r>
            <a:r>
              <a:rPr sz="3929" b="1" i="1" spc="12" dirty="0">
                <a:latin typeface="Times New Roman"/>
                <a:cs typeface="Times New Roman"/>
              </a:rPr>
              <a:t> </a:t>
            </a:r>
            <a:r>
              <a:rPr lang="en-US" sz="3929" b="1" i="1" spc="12" dirty="0">
                <a:latin typeface="Times New Roman"/>
                <a:cs typeface="Times New Roman"/>
              </a:rPr>
              <a:t>Chesterfield, MO, </a:t>
            </a:r>
            <a:r>
              <a:rPr sz="3929" b="1" i="1" spc="12" dirty="0">
                <a:latin typeface="Times New Roman"/>
                <a:cs typeface="Times New Roman"/>
              </a:rPr>
              <a:t>USA</a:t>
            </a:r>
            <a:r>
              <a:rPr lang="en-US" sz="3929" b="1" i="1" spc="12" dirty="0">
                <a:latin typeface="Times New Roman"/>
                <a:cs typeface="Times New Roman"/>
              </a:rPr>
              <a:t>;</a:t>
            </a:r>
            <a:r>
              <a:rPr sz="3929" b="1" i="1" spc="-209" dirty="0">
                <a:latin typeface="Times New Roman"/>
                <a:cs typeface="Times New Roman"/>
              </a:rPr>
              <a:t> </a:t>
            </a:r>
            <a:r>
              <a:rPr sz="3929" b="1" i="1" spc="12" dirty="0">
                <a:latin typeface="Times New Roman"/>
                <a:cs typeface="Times New Roman"/>
              </a:rPr>
              <a:t>2. Biology Department, San Diego State Universit</a:t>
            </a:r>
            <a:r>
              <a:rPr sz="3929" b="1" i="1" spc="-147" dirty="0">
                <a:latin typeface="Times New Roman"/>
                <a:cs typeface="Times New Roman"/>
              </a:rPr>
              <a:t>y</a:t>
            </a:r>
            <a:r>
              <a:rPr sz="3929" b="1" i="1" dirty="0">
                <a:latin typeface="Times New Roman"/>
                <a:cs typeface="Times New Roman"/>
              </a:rPr>
              <a:t>,</a:t>
            </a:r>
            <a:r>
              <a:rPr sz="3929" b="1" i="1" spc="12" dirty="0">
                <a:latin typeface="Times New Roman"/>
                <a:cs typeface="Times New Roman"/>
              </a:rPr>
              <a:t> San Diego, CA</a:t>
            </a:r>
            <a:r>
              <a:rPr sz="3929" b="1" i="1" dirty="0">
                <a:latin typeface="Times New Roman"/>
                <a:cs typeface="Times New Roman"/>
              </a:rPr>
              <a:t>,</a:t>
            </a:r>
            <a:r>
              <a:rPr sz="3929" b="1" i="1" spc="12" dirty="0">
                <a:latin typeface="Times New Roman"/>
                <a:cs typeface="Times New Roman"/>
              </a:rPr>
              <a:t> USA; </a:t>
            </a:r>
            <a:r>
              <a:rPr sz="3929" b="1" spc="12" dirty="0">
                <a:latin typeface="Times New Roman"/>
                <a:cs typeface="Times New Roman"/>
              </a:rPr>
              <a:t>(xxu@sdsu.</a:t>
            </a:r>
            <a:r>
              <a:rPr sz="3929" b="1" dirty="0">
                <a:latin typeface="Times New Roman"/>
                <a:cs typeface="Times New Roman"/>
              </a:rPr>
              <a:t>e</a:t>
            </a:r>
            <a:r>
              <a:rPr sz="3929" b="1" spc="12" dirty="0">
                <a:latin typeface="Times New Roman"/>
                <a:cs typeface="Times New Roman"/>
              </a:rPr>
              <a:t>du)</a:t>
            </a:r>
            <a:endParaRPr sz="3929" dirty="0">
              <a:latin typeface="Times New Roman"/>
              <a:cs typeface="Times New Roman"/>
            </a:endParaRPr>
          </a:p>
        </p:txBody>
      </p:sp>
      <p:sp>
        <p:nvSpPr>
          <p:cNvPr id="6" name="object 6"/>
          <p:cNvSpPr/>
          <p:nvPr/>
        </p:nvSpPr>
        <p:spPr>
          <a:xfrm>
            <a:off x="403587" y="4483202"/>
            <a:ext cx="44881639" cy="0"/>
          </a:xfrm>
          <a:custGeom>
            <a:avLst/>
            <a:gdLst/>
            <a:ahLst/>
            <a:cxnLst/>
            <a:rect l="l" t="t" r="r" b="b"/>
            <a:pathLst>
              <a:path w="20104100">
                <a:moveTo>
                  <a:pt x="0" y="0"/>
                </a:moveTo>
                <a:lnTo>
                  <a:pt x="20104100" y="0"/>
                </a:lnTo>
              </a:path>
            </a:pathLst>
          </a:custGeom>
          <a:ln w="41366">
            <a:solidFill>
              <a:srgbClr val="000000"/>
            </a:solidFill>
          </a:ln>
        </p:spPr>
        <p:txBody>
          <a:bodyPr wrap="square" lIns="0" tIns="0" rIns="0" bIns="0" rtlCol="0"/>
          <a:lstStyle/>
          <a:p>
            <a:endParaRPr sz="10857"/>
          </a:p>
        </p:txBody>
      </p:sp>
      <p:sp>
        <p:nvSpPr>
          <p:cNvPr id="7" name="object 7"/>
          <p:cNvSpPr txBox="1"/>
          <p:nvPr/>
        </p:nvSpPr>
        <p:spPr>
          <a:xfrm>
            <a:off x="776459" y="5509710"/>
            <a:ext cx="11624638" cy="6453690"/>
          </a:xfrm>
          <a:prstGeom prst="rect">
            <a:avLst/>
          </a:prstGeom>
          <a:solidFill>
            <a:srgbClr val="EBF1DE"/>
          </a:solidFill>
          <a:ln>
            <a:solidFill>
              <a:srgbClr val="000000"/>
            </a:solidFill>
          </a:ln>
        </p:spPr>
        <p:txBody>
          <a:bodyPr vert="horz" wrap="square" lIns="0" tIns="0" rIns="0" bIns="0" rtlCol="0">
            <a:spAutoFit/>
          </a:bodyPr>
          <a:lstStyle/>
          <a:p>
            <a:pPr marL="90443" marR="71729" algn="just">
              <a:lnSpc>
                <a:spcPct val="99100"/>
              </a:lnSpc>
              <a:spcBef>
                <a:spcPts val="835"/>
              </a:spcBef>
            </a:pPr>
            <a:r>
              <a:rPr lang="en-US" sz="2800" spc="-25" dirty="0">
                <a:latin typeface="Times New Roman"/>
                <a:cs typeface="Times New Roman"/>
              </a:rPr>
              <a:t>Microbes are the ultimate drivers of the biogeochemical cycling of nutrients. Aquatic microbes are different from those in terrestrial systems mainly due to dispersal across habitats. The cell count of microbes in the water body may partially reflect the magnitude of microbial processes on carbon mineralization, nitrification, denitrification, etc. Meanwhile, microbial cell density can indicate the quality of the water body it inhabits. Therefore, understanding the microbial cell count in water bodies and its major controls at a regional scale can provide important information for understanding ecosystem health and functions. </a:t>
            </a:r>
            <a:r>
              <a:rPr lang="en-US" sz="2800" spc="-37" dirty="0">
                <a:latin typeface="Times New Roman"/>
                <a:cs typeface="Times New Roman"/>
              </a:rPr>
              <a:t>B</a:t>
            </a:r>
            <a:r>
              <a:rPr lang="en-US" sz="2800" spc="-25" dirty="0">
                <a:latin typeface="Times New Roman"/>
                <a:cs typeface="Times New Roman"/>
              </a:rPr>
              <a:t>y</a:t>
            </a:r>
            <a:r>
              <a:rPr lang="en-US" sz="2800" spc="280" dirty="0">
                <a:latin typeface="Times New Roman"/>
                <a:cs typeface="Times New Roman"/>
              </a:rPr>
              <a:t> </a:t>
            </a:r>
            <a:r>
              <a:rPr lang="en-US" sz="2800" spc="-37" dirty="0">
                <a:latin typeface="Times New Roman"/>
                <a:cs typeface="Times New Roman"/>
              </a:rPr>
              <a:t>e</a:t>
            </a:r>
            <a:r>
              <a:rPr lang="en-US" sz="2800" spc="-25" dirty="0">
                <a:latin typeface="Times New Roman"/>
                <a:cs typeface="Times New Roman"/>
              </a:rPr>
              <a:t>x</a:t>
            </a:r>
            <a:r>
              <a:rPr lang="en-US" sz="2800" spc="-37" dirty="0">
                <a:latin typeface="Times New Roman"/>
                <a:cs typeface="Times New Roman"/>
              </a:rPr>
              <a:t>ami</a:t>
            </a:r>
            <a:r>
              <a:rPr lang="en-US" sz="2800" spc="-25" dirty="0">
                <a:latin typeface="Times New Roman"/>
                <a:cs typeface="Times New Roman"/>
              </a:rPr>
              <a:t>ning</a:t>
            </a:r>
            <a:r>
              <a:rPr lang="en-US" sz="2800" spc="280" dirty="0">
                <a:latin typeface="Times New Roman"/>
                <a:cs typeface="Times New Roman"/>
              </a:rPr>
              <a:t> </a:t>
            </a:r>
            <a:r>
              <a:rPr lang="en-US" sz="2800" spc="-25" dirty="0">
                <a:latin typeface="Times New Roman"/>
                <a:cs typeface="Times New Roman"/>
              </a:rPr>
              <a:t>the</a:t>
            </a:r>
            <a:r>
              <a:rPr lang="en-US" sz="2800" spc="280" dirty="0">
                <a:latin typeface="Times New Roman"/>
                <a:cs typeface="Times New Roman"/>
              </a:rPr>
              <a:t> </a:t>
            </a:r>
            <a:r>
              <a:rPr lang="en-US" sz="2800" spc="-25" dirty="0">
                <a:latin typeface="Times New Roman"/>
                <a:cs typeface="Times New Roman"/>
              </a:rPr>
              <a:t>cell count and sampled water volume </a:t>
            </a:r>
            <a:r>
              <a:rPr lang="en-US" sz="2800" spc="-37" dirty="0">
                <a:latin typeface="Times New Roman"/>
                <a:cs typeface="Times New Roman"/>
              </a:rPr>
              <a:t>ac</a:t>
            </a:r>
            <a:r>
              <a:rPr lang="en-US" sz="2800" spc="-12" dirty="0">
                <a:latin typeface="Times New Roman"/>
                <a:cs typeface="Times New Roman"/>
              </a:rPr>
              <a:t>ro</a:t>
            </a:r>
            <a:r>
              <a:rPr lang="en-US" sz="2800" spc="-25" dirty="0">
                <a:latin typeface="Times New Roman"/>
                <a:cs typeface="Times New Roman"/>
              </a:rPr>
              <a:t>s</a:t>
            </a:r>
            <a:r>
              <a:rPr lang="en-US" sz="2800" spc="-12" dirty="0">
                <a:latin typeface="Times New Roman"/>
                <a:cs typeface="Times New Roman"/>
              </a:rPr>
              <a:t>s</a:t>
            </a:r>
            <a:r>
              <a:rPr lang="en-US" sz="2800" spc="147" dirty="0">
                <a:latin typeface="Times New Roman"/>
                <a:cs typeface="Times New Roman"/>
              </a:rPr>
              <a:t> </a:t>
            </a:r>
            <a:r>
              <a:rPr lang="en-US" sz="2800" spc="-25" dirty="0">
                <a:latin typeface="Times New Roman"/>
                <a:cs typeface="Times New Roman"/>
              </a:rPr>
              <a:t>the</a:t>
            </a:r>
            <a:r>
              <a:rPr lang="en-US" sz="2800" spc="147" dirty="0">
                <a:latin typeface="Times New Roman"/>
                <a:cs typeface="Times New Roman"/>
              </a:rPr>
              <a:t> 34 aquatic core </a:t>
            </a:r>
            <a:r>
              <a:rPr lang="en-US" sz="2800" spc="-25" dirty="0">
                <a:latin typeface="Times New Roman"/>
                <a:cs typeface="Times New Roman"/>
              </a:rPr>
              <a:t>site</a:t>
            </a:r>
            <a:r>
              <a:rPr lang="en-US" sz="2800" spc="-12" dirty="0">
                <a:latin typeface="Times New Roman"/>
                <a:cs typeface="Times New Roman"/>
              </a:rPr>
              <a:t>s</a:t>
            </a:r>
            <a:r>
              <a:rPr lang="en-US" sz="2800" spc="147" dirty="0">
                <a:latin typeface="Times New Roman"/>
                <a:cs typeface="Times New Roman"/>
              </a:rPr>
              <a:t> </a:t>
            </a:r>
            <a:r>
              <a:rPr lang="en-US" sz="2800" spc="-25" dirty="0">
                <a:latin typeface="Times New Roman"/>
                <a:cs typeface="Times New Roman"/>
              </a:rPr>
              <a:t>within</a:t>
            </a:r>
            <a:r>
              <a:rPr lang="en-US" sz="2800" spc="160" dirty="0">
                <a:latin typeface="Times New Roman"/>
                <a:cs typeface="Times New Roman"/>
              </a:rPr>
              <a:t> the </a:t>
            </a:r>
            <a:r>
              <a:rPr lang="en-US" sz="2800" spc="-25" dirty="0">
                <a:latin typeface="Times New Roman"/>
                <a:cs typeface="Times New Roman"/>
              </a:rPr>
              <a:t>Nation</a:t>
            </a:r>
            <a:r>
              <a:rPr lang="en-US" sz="2800" spc="-37" dirty="0">
                <a:latin typeface="Times New Roman"/>
                <a:cs typeface="Times New Roman"/>
              </a:rPr>
              <a:t>a</a:t>
            </a:r>
            <a:r>
              <a:rPr lang="en-US" sz="2800" spc="-12" dirty="0">
                <a:latin typeface="Times New Roman"/>
                <a:cs typeface="Times New Roman"/>
              </a:rPr>
              <a:t>l</a:t>
            </a:r>
            <a:r>
              <a:rPr lang="en-US" sz="2800" spc="147" dirty="0">
                <a:latin typeface="Times New Roman"/>
                <a:cs typeface="Times New Roman"/>
              </a:rPr>
              <a:t> </a:t>
            </a:r>
            <a:r>
              <a:rPr lang="en-US" sz="2800" spc="-25" dirty="0">
                <a:latin typeface="Times New Roman"/>
                <a:cs typeface="Times New Roman"/>
              </a:rPr>
              <a:t>E</a:t>
            </a:r>
            <a:r>
              <a:rPr lang="en-US" sz="2800" spc="-37" dirty="0">
                <a:latin typeface="Times New Roman"/>
                <a:cs typeface="Times New Roman"/>
              </a:rPr>
              <a:t>c</a:t>
            </a:r>
            <a:r>
              <a:rPr lang="en-US" sz="2800" spc="-25" dirty="0">
                <a:latin typeface="Times New Roman"/>
                <a:cs typeface="Times New Roman"/>
              </a:rPr>
              <a:t>ologica</a:t>
            </a:r>
            <a:r>
              <a:rPr lang="en-US" sz="2800" spc="-12" dirty="0">
                <a:latin typeface="Times New Roman"/>
                <a:cs typeface="Times New Roman"/>
              </a:rPr>
              <a:t>l</a:t>
            </a:r>
            <a:r>
              <a:rPr lang="en-US" sz="2800" spc="147" dirty="0">
                <a:latin typeface="Times New Roman"/>
                <a:cs typeface="Times New Roman"/>
              </a:rPr>
              <a:t> </a:t>
            </a:r>
            <a:r>
              <a:rPr lang="en-US" sz="2800" spc="-25" dirty="0">
                <a:latin typeface="Times New Roman"/>
                <a:cs typeface="Times New Roman"/>
              </a:rPr>
              <a:t>Obse</a:t>
            </a:r>
            <a:r>
              <a:rPr lang="en-US" sz="2800" spc="-12" dirty="0">
                <a:latin typeface="Times New Roman"/>
                <a:cs typeface="Times New Roman"/>
              </a:rPr>
              <a:t>rv</a:t>
            </a:r>
            <a:r>
              <a:rPr lang="en-US" sz="2800" spc="-25" dirty="0">
                <a:latin typeface="Times New Roman"/>
                <a:cs typeface="Times New Roman"/>
              </a:rPr>
              <a:t>atory</a:t>
            </a:r>
            <a:r>
              <a:rPr lang="en-US" sz="2800" spc="160" dirty="0">
                <a:latin typeface="Times New Roman"/>
                <a:cs typeface="Times New Roman"/>
              </a:rPr>
              <a:t> </a:t>
            </a:r>
            <a:r>
              <a:rPr lang="en-US" sz="2800" spc="-25" dirty="0">
                <a:latin typeface="Times New Roman"/>
                <a:cs typeface="Times New Roman"/>
              </a:rPr>
              <a:t>Network</a:t>
            </a:r>
            <a:r>
              <a:rPr lang="en-US" sz="2800" spc="160" dirty="0">
                <a:latin typeface="Times New Roman"/>
                <a:cs typeface="Times New Roman"/>
              </a:rPr>
              <a:t> </a:t>
            </a:r>
            <a:r>
              <a:rPr lang="en-US" sz="2800" spc="-25" dirty="0">
                <a:latin typeface="Times New Roman"/>
                <a:cs typeface="Times New Roman"/>
              </a:rPr>
              <a:t>(NEON),</a:t>
            </a:r>
            <a:r>
              <a:rPr lang="en-US" sz="2800" spc="160" dirty="0">
                <a:latin typeface="Times New Roman"/>
                <a:cs typeface="Times New Roman"/>
              </a:rPr>
              <a:t> </a:t>
            </a:r>
            <a:r>
              <a:rPr lang="en-US" sz="2800" spc="-25" dirty="0">
                <a:latin typeface="Times New Roman"/>
                <a:cs typeface="Times New Roman"/>
              </a:rPr>
              <a:t>we</a:t>
            </a:r>
            <a:r>
              <a:rPr lang="en-US" sz="2800" spc="-12" dirty="0">
                <a:latin typeface="Times New Roman"/>
                <a:cs typeface="Times New Roman"/>
              </a:rPr>
              <a:t> </a:t>
            </a:r>
            <a:r>
              <a:rPr lang="en-US" sz="2800" spc="-25" dirty="0">
                <a:latin typeface="Times New Roman"/>
                <a:cs typeface="Times New Roman"/>
              </a:rPr>
              <a:t>examined</a:t>
            </a:r>
            <a:r>
              <a:rPr lang="en-US" sz="2800" spc="98" dirty="0">
                <a:latin typeface="Times New Roman"/>
                <a:cs typeface="Times New Roman"/>
              </a:rPr>
              <a:t> </a:t>
            </a:r>
            <a:r>
              <a:rPr lang="en-US" sz="2800" spc="-25" dirty="0">
                <a:latin typeface="Times New Roman"/>
                <a:cs typeface="Times New Roman"/>
              </a:rPr>
              <a:t>the</a:t>
            </a:r>
            <a:r>
              <a:rPr lang="en-US" sz="2800" spc="86" dirty="0">
                <a:latin typeface="Times New Roman"/>
                <a:cs typeface="Times New Roman"/>
              </a:rPr>
              <a:t> </a:t>
            </a:r>
            <a:r>
              <a:rPr lang="en-US" sz="2800" spc="-12" dirty="0">
                <a:latin typeface="Times New Roman"/>
                <a:cs typeface="Times New Roman"/>
              </a:rPr>
              <a:t>microbial cell density and its association with water temperature, conductance, and dissolved oxygen.</a:t>
            </a:r>
            <a:r>
              <a:rPr lang="en-US" sz="2800" spc="98" dirty="0">
                <a:latin typeface="Times New Roman"/>
                <a:cs typeface="Times New Roman"/>
              </a:rPr>
              <a:t> </a:t>
            </a:r>
            <a:r>
              <a:rPr lang="en-US" sz="2800" spc="-25" dirty="0">
                <a:latin typeface="Times New Roman"/>
                <a:cs typeface="Times New Roman"/>
              </a:rPr>
              <a:t>The biogeographic pattern of microbial cell counts in water bodies and their environmental controls are vital information for better understanding microbial roles in carbon and nutrient cycling in aquatic ecosystems across the space under the changing climate.</a:t>
            </a:r>
            <a:endParaRPr lang="en-US" sz="2800" dirty="0">
              <a:latin typeface="Times New Roman"/>
              <a:cs typeface="Times New Roman"/>
            </a:endParaRPr>
          </a:p>
        </p:txBody>
      </p:sp>
      <p:sp>
        <p:nvSpPr>
          <p:cNvPr id="8" name="object 8"/>
          <p:cNvSpPr/>
          <p:nvPr/>
        </p:nvSpPr>
        <p:spPr>
          <a:xfrm>
            <a:off x="808249" y="1759406"/>
            <a:ext cx="2845186" cy="2728408"/>
          </a:xfrm>
          <a:prstGeom prst="rect">
            <a:avLst/>
          </a:prstGeom>
          <a:blipFill>
            <a:blip r:embed="rId3" cstate="print"/>
            <a:stretch>
              <a:fillRect/>
            </a:stretch>
          </a:blipFill>
        </p:spPr>
        <p:txBody>
          <a:bodyPr wrap="square" lIns="0" tIns="0" rIns="0" bIns="0" rtlCol="0"/>
          <a:lstStyle/>
          <a:p>
            <a:endParaRPr sz="10857"/>
          </a:p>
        </p:txBody>
      </p:sp>
      <p:sp>
        <p:nvSpPr>
          <p:cNvPr id="9" name="object 9"/>
          <p:cNvSpPr txBox="1"/>
          <p:nvPr/>
        </p:nvSpPr>
        <p:spPr>
          <a:xfrm>
            <a:off x="769887" y="12121414"/>
            <a:ext cx="11606279" cy="738664"/>
          </a:xfrm>
          <a:prstGeom prst="rect">
            <a:avLst/>
          </a:prstGeom>
          <a:solidFill>
            <a:srgbClr val="EBF1DE"/>
          </a:solidFill>
        </p:spPr>
        <p:txBody>
          <a:bodyPr vert="horz" wrap="square" lIns="0" tIns="0" rIns="0" bIns="0" rtlCol="0">
            <a:spAutoFit/>
          </a:bodyPr>
          <a:lstStyle/>
          <a:p>
            <a:pPr marL="90443"/>
            <a:r>
              <a:rPr sz="4800" b="1" spc="-49" dirty="0">
                <a:latin typeface="Times New Roman"/>
                <a:cs typeface="Times New Roman"/>
              </a:rPr>
              <a:t>Met</a:t>
            </a:r>
            <a:r>
              <a:rPr sz="4800" b="1" spc="-25" dirty="0">
                <a:latin typeface="Times New Roman"/>
                <a:cs typeface="Times New Roman"/>
              </a:rPr>
              <a:t>hodology</a:t>
            </a:r>
            <a:r>
              <a:rPr sz="4800" b="1" spc="-12" dirty="0">
                <a:latin typeface="Times New Roman"/>
                <a:cs typeface="Times New Roman"/>
              </a:rPr>
              <a:t> </a:t>
            </a:r>
            <a:r>
              <a:rPr sz="4800" b="1" spc="-25" dirty="0">
                <a:latin typeface="Times New Roman"/>
                <a:cs typeface="Times New Roman"/>
              </a:rPr>
              <a:t>–</a:t>
            </a:r>
            <a:r>
              <a:rPr sz="4800" b="1" spc="-12" dirty="0">
                <a:latin typeface="Times New Roman"/>
                <a:cs typeface="Times New Roman"/>
              </a:rPr>
              <a:t> </a:t>
            </a:r>
            <a:r>
              <a:rPr sz="4800" b="1" spc="-25" dirty="0">
                <a:latin typeface="Times New Roman"/>
                <a:cs typeface="Times New Roman"/>
              </a:rPr>
              <a:t>Si</a:t>
            </a:r>
            <a:r>
              <a:rPr sz="4800" b="1" spc="-37" dirty="0">
                <a:latin typeface="Times New Roman"/>
                <a:cs typeface="Times New Roman"/>
              </a:rPr>
              <a:t>t</a:t>
            </a:r>
            <a:r>
              <a:rPr sz="4800" b="1" spc="-25" dirty="0">
                <a:latin typeface="Times New Roman"/>
                <a:cs typeface="Times New Roman"/>
              </a:rPr>
              <a:t>e</a:t>
            </a:r>
            <a:r>
              <a:rPr sz="4800" b="1" spc="-12" dirty="0">
                <a:latin typeface="Times New Roman"/>
                <a:cs typeface="Times New Roman"/>
              </a:rPr>
              <a:t> </a:t>
            </a:r>
            <a:r>
              <a:rPr sz="4800" b="1" spc="-25" dirty="0">
                <a:latin typeface="Times New Roman"/>
                <a:cs typeface="Times New Roman"/>
              </a:rPr>
              <a:t>in</a:t>
            </a:r>
            <a:r>
              <a:rPr sz="4800" b="1" spc="-37" dirty="0">
                <a:latin typeface="Times New Roman"/>
                <a:cs typeface="Times New Roman"/>
              </a:rPr>
              <a:t>f</a:t>
            </a:r>
            <a:r>
              <a:rPr sz="4800" b="1" spc="-25" dirty="0">
                <a:latin typeface="Times New Roman"/>
                <a:cs typeface="Times New Roman"/>
              </a:rPr>
              <a:t>o</a:t>
            </a:r>
            <a:r>
              <a:rPr sz="4800" b="1" spc="-49" dirty="0">
                <a:latin typeface="Times New Roman"/>
                <a:cs typeface="Times New Roman"/>
              </a:rPr>
              <a:t>rm</a:t>
            </a:r>
            <a:r>
              <a:rPr sz="4800" b="1" spc="-25" dirty="0">
                <a:latin typeface="Times New Roman"/>
                <a:cs typeface="Times New Roman"/>
              </a:rPr>
              <a:t>a</a:t>
            </a:r>
            <a:r>
              <a:rPr sz="4800" b="1" spc="-37" dirty="0">
                <a:latin typeface="Times New Roman"/>
                <a:cs typeface="Times New Roman"/>
              </a:rPr>
              <a:t>t</a:t>
            </a:r>
            <a:r>
              <a:rPr sz="4800" b="1" spc="-25" dirty="0">
                <a:latin typeface="Times New Roman"/>
                <a:cs typeface="Times New Roman"/>
              </a:rPr>
              <a:t>ion</a:t>
            </a:r>
            <a:endParaRPr sz="4800" dirty="0">
              <a:latin typeface="Times New Roman"/>
              <a:cs typeface="Times New Roman"/>
            </a:endParaRPr>
          </a:p>
        </p:txBody>
      </p:sp>
      <p:sp>
        <p:nvSpPr>
          <p:cNvPr id="10" name="object 10"/>
          <p:cNvSpPr txBox="1"/>
          <p:nvPr/>
        </p:nvSpPr>
        <p:spPr>
          <a:xfrm>
            <a:off x="687381" y="510579"/>
            <a:ext cx="4494220" cy="1096006"/>
          </a:xfrm>
          <a:prstGeom prst="rect">
            <a:avLst/>
          </a:prstGeom>
          <a:solidFill>
            <a:srgbClr val="C6D9F1"/>
          </a:solidFill>
        </p:spPr>
        <p:txBody>
          <a:bodyPr vert="horz" wrap="square" lIns="0" tIns="0" rIns="0" bIns="0" rtlCol="0">
            <a:spAutoFit/>
          </a:bodyPr>
          <a:lstStyle/>
          <a:p>
            <a:pPr marL="90443" algn="ctr"/>
            <a:r>
              <a:rPr lang="en-US" sz="7122" b="1" spc="25" dirty="0">
                <a:latin typeface="Times New Roman"/>
                <a:cs typeface="Times New Roman"/>
              </a:rPr>
              <a:t>B33J-2368</a:t>
            </a:r>
            <a:endParaRPr sz="7122" dirty="0">
              <a:latin typeface="Times New Roman"/>
              <a:cs typeface="Times New Roman"/>
            </a:endParaRPr>
          </a:p>
        </p:txBody>
      </p:sp>
      <p:sp>
        <p:nvSpPr>
          <p:cNvPr id="15" name="object 15"/>
          <p:cNvSpPr txBox="1"/>
          <p:nvPr/>
        </p:nvSpPr>
        <p:spPr>
          <a:xfrm>
            <a:off x="39590037" y="3441151"/>
            <a:ext cx="5415554" cy="491225"/>
          </a:xfrm>
          <a:prstGeom prst="rect">
            <a:avLst/>
          </a:prstGeom>
        </p:spPr>
        <p:txBody>
          <a:bodyPr vert="horz" wrap="square" lIns="0" tIns="0" rIns="0" bIns="0" rtlCol="0">
            <a:spAutoFit/>
          </a:bodyPr>
          <a:lstStyle/>
          <a:p>
            <a:pPr marL="31187"/>
            <a:r>
              <a:rPr lang="en-US" sz="3192" i="1" dirty="0">
                <a:latin typeface="Arial"/>
                <a:cs typeface="Arial"/>
              </a:rPr>
              <a:t>Parkway Central High School</a:t>
            </a:r>
            <a:endParaRPr sz="3192" dirty="0">
              <a:latin typeface="Arial"/>
              <a:cs typeface="Arial"/>
            </a:endParaRPr>
          </a:p>
        </p:txBody>
      </p:sp>
      <p:sp>
        <p:nvSpPr>
          <p:cNvPr id="210" name="object 210"/>
          <p:cNvSpPr txBox="1"/>
          <p:nvPr/>
        </p:nvSpPr>
        <p:spPr>
          <a:xfrm>
            <a:off x="741189" y="20219313"/>
            <a:ext cx="9469611" cy="430887"/>
          </a:xfrm>
          <a:prstGeom prst="rect">
            <a:avLst/>
          </a:prstGeom>
          <a:solidFill>
            <a:srgbClr val="DBEEF4"/>
          </a:solidFill>
        </p:spPr>
        <p:txBody>
          <a:bodyPr vert="horz" wrap="square" lIns="0" tIns="0" rIns="0" bIns="0" rtlCol="0">
            <a:spAutoFit/>
          </a:bodyPr>
          <a:lstStyle/>
          <a:p>
            <a:pPr marL="90443"/>
            <a:r>
              <a:rPr sz="2800" i="1" dirty="0">
                <a:latin typeface="Times New Roman"/>
                <a:cs typeface="Times New Roman"/>
              </a:rPr>
              <a:t>Fi</a:t>
            </a:r>
            <a:r>
              <a:rPr sz="2800" i="1" spc="12" dirty="0">
                <a:latin typeface="Times New Roman"/>
                <a:cs typeface="Times New Roman"/>
              </a:rPr>
              <a:t>gu</a:t>
            </a:r>
            <a:r>
              <a:rPr sz="2800" i="1" spc="-74" dirty="0">
                <a:latin typeface="Times New Roman"/>
                <a:cs typeface="Times New Roman"/>
              </a:rPr>
              <a:t>r</a:t>
            </a:r>
            <a:r>
              <a:rPr sz="2800" i="1" spc="12" dirty="0">
                <a:latin typeface="Times New Roman"/>
                <a:cs typeface="Times New Roman"/>
              </a:rPr>
              <a:t>e 1. </a:t>
            </a:r>
            <a:r>
              <a:rPr sz="2800" i="1" spc="25" dirty="0">
                <a:latin typeface="Times New Roman"/>
                <a:cs typeface="Times New Roman"/>
              </a:rPr>
              <a:t>Lo</a:t>
            </a:r>
            <a:r>
              <a:rPr sz="2800" i="1" dirty="0">
                <a:latin typeface="Times New Roman"/>
                <a:cs typeface="Times New Roman"/>
              </a:rPr>
              <a:t>c</a:t>
            </a:r>
            <a:r>
              <a:rPr sz="2800" i="1" spc="12" dirty="0">
                <a:latin typeface="Times New Roman"/>
                <a:cs typeface="Times New Roman"/>
              </a:rPr>
              <a:t>a</a:t>
            </a:r>
            <a:r>
              <a:rPr sz="2800" i="1" dirty="0">
                <a:latin typeface="Times New Roman"/>
                <a:cs typeface="Times New Roman"/>
              </a:rPr>
              <a:t>ti</a:t>
            </a:r>
            <a:r>
              <a:rPr sz="2800" i="1" spc="12" dirty="0">
                <a:latin typeface="Times New Roman"/>
                <a:cs typeface="Times New Roman"/>
              </a:rPr>
              <a:t>on of </a:t>
            </a:r>
            <a:r>
              <a:rPr sz="2800" i="1" spc="25" dirty="0">
                <a:latin typeface="Times New Roman"/>
                <a:cs typeface="Times New Roman"/>
              </a:rPr>
              <a:t>samp</a:t>
            </a:r>
            <a:r>
              <a:rPr sz="2800" i="1" dirty="0">
                <a:latin typeface="Times New Roman"/>
                <a:cs typeface="Times New Roman"/>
              </a:rPr>
              <a:t>li</a:t>
            </a:r>
            <a:r>
              <a:rPr sz="2800" i="1" spc="12" dirty="0">
                <a:latin typeface="Times New Roman"/>
                <a:cs typeface="Times New Roman"/>
              </a:rPr>
              <a:t>ng s</a:t>
            </a:r>
            <a:r>
              <a:rPr sz="2800" i="1" dirty="0">
                <a:latin typeface="Times New Roman"/>
                <a:cs typeface="Times New Roman"/>
              </a:rPr>
              <a:t>ite</a:t>
            </a:r>
            <a:r>
              <a:rPr sz="2800" i="1" spc="12" dirty="0">
                <a:latin typeface="Times New Roman"/>
                <a:cs typeface="Times New Roman"/>
              </a:rPr>
              <a:t>s </a:t>
            </a:r>
            <a:r>
              <a:rPr sz="2800" i="1" dirty="0">
                <a:latin typeface="Times New Roman"/>
                <a:cs typeface="Times New Roman"/>
              </a:rPr>
              <a:t>f</a:t>
            </a:r>
            <a:r>
              <a:rPr sz="2800" i="1" spc="-74" dirty="0">
                <a:latin typeface="Times New Roman"/>
                <a:cs typeface="Times New Roman"/>
              </a:rPr>
              <a:t>r</a:t>
            </a:r>
            <a:r>
              <a:rPr sz="2800" i="1" spc="25" dirty="0">
                <a:latin typeface="Times New Roman"/>
                <a:cs typeface="Times New Roman"/>
              </a:rPr>
              <a:t>om</a:t>
            </a:r>
            <a:r>
              <a:rPr sz="2800" i="1" spc="12" dirty="0">
                <a:latin typeface="Times New Roman"/>
                <a:cs typeface="Times New Roman"/>
              </a:rPr>
              <a:t> </a:t>
            </a:r>
            <a:r>
              <a:rPr sz="2800" i="1" dirty="0">
                <a:latin typeface="Times New Roman"/>
                <a:cs typeface="Times New Roman"/>
              </a:rPr>
              <a:t>t</a:t>
            </a:r>
            <a:r>
              <a:rPr sz="2800" i="1" spc="12" dirty="0">
                <a:latin typeface="Times New Roman"/>
                <a:cs typeface="Times New Roman"/>
              </a:rPr>
              <a:t>he NE</a:t>
            </a:r>
            <a:r>
              <a:rPr sz="2800" i="1" spc="25" dirty="0">
                <a:latin typeface="Times New Roman"/>
                <a:cs typeface="Times New Roman"/>
              </a:rPr>
              <a:t>ON</a:t>
            </a:r>
            <a:r>
              <a:rPr sz="2800" i="1" spc="12" dirty="0">
                <a:latin typeface="Times New Roman"/>
                <a:cs typeface="Times New Roman"/>
              </a:rPr>
              <a:t> </a:t>
            </a:r>
            <a:r>
              <a:rPr sz="2800" i="1" spc="25" dirty="0">
                <a:latin typeface="Times New Roman"/>
                <a:cs typeface="Times New Roman"/>
              </a:rPr>
              <a:t>Doma</a:t>
            </a:r>
            <a:r>
              <a:rPr sz="2800" i="1" dirty="0">
                <a:latin typeface="Times New Roman"/>
                <a:cs typeface="Times New Roman"/>
              </a:rPr>
              <a:t>i</a:t>
            </a:r>
            <a:r>
              <a:rPr sz="2800" i="1" spc="12" dirty="0">
                <a:latin typeface="Times New Roman"/>
                <a:cs typeface="Times New Roman"/>
              </a:rPr>
              <a:t>n</a:t>
            </a:r>
            <a:endParaRPr sz="2800" dirty="0">
              <a:latin typeface="Times New Roman"/>
              <a:cs typeface="Times New Roman"/>
            </a:endParaRPr>
          </a:p>
        </p:txBody>
      </p:sp>
      <p:sp>
        <p:nvSpPr>
          <p:cNvPr id="218" name="object 218"/>
          <p:cNvSpPr/>
          <p:nvPr/>
        </p:nvSpPr>
        <p:spPr>
          <a:xfrm>
            <a:off x="27857731" y="30977519"/>
            <a:ext cx="17213176" cy="1311815"/>
          </a:xfrm>
          <a:custGeom>
            <a:avLst/>
            <a:gdLst/>
            <a:ahLst/>
            <a:cxnLst/>
            <a:rect l="l" t="t" r="r" b="b"/>
            <a:pathLst>
              <a:path w="4751705" h="338454">
                <a:moveTo>
                  <a:pt x="0" y="0"/>
                </a:moveTo>
                <a:lnTo>
                  <a:pt x="4751444" y="0"/>
                </a:lnTo>
                <a:lnTo>
                  <a:pt x="4751444" y="338340"/>
                </a:lnTo>
                <a:lnTo>
                  <a:pt x="0" y="338340"/>
                </a:lnTo>
                <a:lnTo>
                  <a:pt x="0" y="0"/>
                </a:lnTo>
                <a:close/>
              </a:path>
            </a:pathLst>
          </a:custGeom>
          <a:solidFill>
            <a:srgbClr val="DBEEF4"/>
          </a:solidFill>
        </p:spPr>
        <p:txBody>
          <a:bodyPr wrap="square" lIns="0" tIns="0" rIns="0" bIns="0" rtlCol="0"/>
          <a:lstStyle/>
          <a:p>
            <a:r>
              <a:rPr lang="en-US" sz="4800" b="1" dirty="0">
                <a:latin typeface="Times New Roman" panose="02020603050405020304" pitchFamily="18" charset="0"/>
                <a:cs typeface="Times New Roman" panose="02020603050405020304" pitchFamily="18" charset="0"/>
              </a:rPr>
              <a:t>Acknowledgments</a:t>
            </a:r>
            <a:r>
              <a:rPr lang="en-US" sz="54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This study has been supported by an NSF CAREER project (2145130). We acknowledge the operation of the NEON supported by the NSF.</a:t>
            </a:r>
            <a:endParaRPr sz="5400" dirty="0">
              <a:latin typeface="Times New Roman" panose="02020603050405020304" pitchFamily="18" charset="0"/>
              <a:cs typeface="Times New Roman" panose="02020603050405020304" pitchFamily="18" charset="0"/>
            </a:endParaRPr>
          </a:p>
        </p:txBody>
      </p:sp>
      <p:sp>
        <p:nvSpPr>
          <p:cNvPr id="264" name="object 264"/>
          <p:cNvSpPr txBox="1"/>
          <p:nvPr/>
        </p:nvSpPr>
        <p:spPr>
          <a:xfrm>
            <a:off x="13076475" y="19507200"/>
            <a:ext cx="13581738" cy="430887"/>
          </a:xfrm>
          <a:prstGeom prst="rect">
            <a:avLst/>
          </a:prstGeom>
        </p:spPr>
        <p:txBody>
          <a:bodyPr vert="horz" wrap="square" lIns="0" tIns="0" rIns="0" bIns="0" rtlCol="0">
            <a:spAutoFit/>
          </a:bodyPr>
          <a:lstStyle/>
          <a:p>
            <a:pPr marL="31187"/>
            <a:r>
              <a:rPr sz="2800" i="1" spc="-196" dirty="0">
                <a:latin typeface="Times New Roman"/>
                <a:cs typeface="Times New Roman"/>
              </a:rPr>
              <a:t>T</a:t>
            </a:r>
            <a:r>
              <a:rPr sz="2800" i="1" spc="12" dirty="0">
                <a:latin typeface="Times New Roman"/>
                <a:cs typeface="Times New Roman"/>
              </a:rPr>
              <a:t>ab</a:t>
            </a:r>
            <a:r>
              <a:rPr sz="2800" i="1" dirty="0">
                <a:latin typeface="Times New Roman"/>
                <a:cs typeface="Times New Roman"/>
              </a:rPr>
              <a:t>l</a:t>
            </a:r>
            <a:r>
              <a:rPr sz="2800" i="1" spc="12" dirty="0">
                <a:latin typeface="Times New Roman"/>
                <a:cs typeface="Times New Roman"/>
              </a:rPr>
              <a:t>e 1. </a:t>
            </a:r>
            <a:r>
              <a:rPr sz="2800" i="1" spc="25" dirty="0">
                <a:latin typeface="Times New Roman"/>
                <a:cs typeface="Times New Roman"/>
              </a:rPr>
              <a:t>D</a:t>
            </a:r>
            <a:r>
              <a:rPr sz="2800" i="1" dirty="0">
                <a:latin typeface="Times New Roman"/>
                <a:cs typeface="Times New Roman"/>
              </a:rPr>
              <a:t>e</a:t>
            </a:r>
            <a:r>
              <a:rPr sz="2800" i="1" spc="12" dirty="0">
                <a:latin typeface="Times New Roman"/>
                <a:cs typeface="Times New Roman"/>
              </a:rPr>
              <a:t>s</a:t>
            </a:r>
            <a:r>
              <a:rPr sz="2800" i="1" dirty="0">
                <a:latin typeface="Times New Roman"/>
                <a:cs typeface="Times New Roman"/>
              </a:rPr>
              <a:t>c</a:t>
            </a:r>
            <a:r>
              <a:rPr sz="2800" i="1" spc="12" dirty="0">
                <a:latin typeface="Times New Roman"/>
                <a:cs typeface="Times New Roman"/>
              </a:rPr>
              <a:t>r</a:t>
            </a:r>
            <a:r>
              <a:rPr sz="2800" i="1" dirty="0">
                <a:latin typeface="Times New Roman"/>
                <a:cs typeface="Times New Roman"/>
              </a:rPr>
              <a:t>i</a:t>
            </a:r>
            <a:r>
              <a:rPr sz="2800" i="1" spc="12" dirty="0">
                <a:latin typeface="Times New Roman"/>
                <a:cs typeface="Times New Roman"/>
              </a:rPr>
              <a:t>p</a:t>
            </a:r>
            <a:r>
              <a:rPr sz="2800" i="1" dirty="0">
                <a:latin typeface="Times New Roman"/>
                <a:cs typeface="Times New Roman"/>
              </a:rPr>
              <a:t>ti</a:t>
            </a:r>
            <a:r>
              <a:rPr sz="2800" i="1" spc="12" dirty="0">
                <a:latin typeface="Times New Roman"/>
                <a:cs typeface="Times New Roman"/>
              </a:rPr>
              <a:t>on of </a:t>
            </a:r>
            <a:r>
              <a:rPr sz="2800" i="1" spc="25" dirty="0">
                <a:latin typeface="Times New Roman"/>
                <a:cs typeface="Times New Roman"/>
              </a:rPr>
              <a:t>samp</a:t>
            </a:r>
            <a:r>
              <a:rPr sz="2800" i="1" dirty="0">
                <a:latin typeface="Times New Roman"/>
                <a:cs typeface="Times New Roman"/>
              </a:rPr>
              <a:t>li</a:t>
            </a:r>
            <a:r>
              <a:rPr sz="2800" i="1" spc="12" dirty="0">
                <a:latin typeface="Times New Roman"/>
                <a:cs typeface="Times New Roman"/>
              </a:rPr>
              <a:t>ng s</a:t>
            </a:r>
            <a:r>
              <a:rPr sz="2800" i="1" dirty="0">
                <a:latin typeface="Times New Roman"/>
                <a:cs typeface="Times New Roman"/>
              </a:rPr>
              <a:t>ite</a:t>
            </a:r>
            <a:r>
              <a:rPr sz="2800" i="1" spc="12" dirty="0">
                <a:latin typeface="Times New Roman"/>
                <a:cs typeface="Times New Roman"/>
              </a:rPr>
              <a:t>s </a:t>
            </a:r>
            <a:r>
              <a:rPr sz="2800" i="1" dirty="0">
                <a:latin typeface="Times New Roman"/>
                <a:cs typeface="Times New Roman"/>
              </a:rPr>
              <a:t>t</a:t>
            </a:r>
            <a:r>
              <a:rPr sz="2800" i="1" spc="12" dirty="0">
                <a:latin typeface="Times New Roman"/>
                <a:cs typeface="Times New Roman"/>
              </a:rPr>
              <a:t>a</a:t>
            </a:r>
            <a:r>
              <a:rPr sz="2800" i="1" dirty="0">
                <a:latin typeface="Times New Roman"/>
                <a:cs typeface="Times New Roman"/>
              </a:rPr>
              <a:t>ke</a:t>
            </a:r>
            <a:r>
              <a:rPr sz="2800" i="1" spc="12" dirty="0">
                <a:latin typeface="Times New Roman"/>
                <a:cs typeface="Times New Roman"/>
              </a:rPr>
              <a:t>n </a:t>
            </a:r>
            <a:r>
              <a:rPr sz="2800" i="1" dirty="0">
                <a:latin typeface="Times New Roman"/>
                <a:cs typeface="Times New Roman"/>
              </a:rPr>
              <a:t>f</a:t>
            </a:r>
            <a:r>
              <a:rPr sz="2800" i="1" spc="-74" dirty="0">
                <a:latin typeface="Times New Roman"/>
                <a:cs typeface="Times New Roman"/>
              </a:rPr>
              <a:t>r</a:t>
            </a:r>
            <a:r>
              <a:rPr sz="2800" i="1" spc="25" dirty="0">
                <a:latin typeface="Times New Roman"/>
                <a:cs typeface="Times New Roman"/>
              </a:rPr>
              <a:t>om</a:t>
            </a:r>
            <a:r>
              <a:rPr sz="2800" i="1" spc="12" dirty="0">
                <a:latin typeface="Times New Roman"/>
                <a:cs typeface="Times New Roman"/>
              </a:rPr>
              <a:t> </a:t>
            </a:r>
            <a:r>
              <a:rPr sz="2800" i="1" dirty="0">
                <a:latin typeface="Times New Roman"/>
                <a:cs typeface="Times New Roman"/>
              </a:rPr>
              <a:t>t</a:t>
            </a:r>
            <a:r>
              <a:rPr sz="2800" i="1" spc="12" dirty="0">
                <a:latin typeface="Times New Roman"/>
                <a:cs typeface="Times New Roman"/>
              </a:rPr>
              <a:t>he NE</a:t>
            </a:r>
            <a:r>
              <a:rPr sz="2800" i="1" spc="25" dirty="0">
                <a:latin typeface="Times New Roman"/>
                <a:cs typeface="Times New Roman"/>
              </a:rPr>
              <a:t>ON</a:t>
            </a:r>
            <a:r>
              <a:rPr sz="2800" i="1" spc="12" dirty="0">
                <a:latin typeface="Times New Roman"/>
                <a:cs typeface="Times New Roman"/>
              </a:rPr>
              <a:t> </a:t>
            </a:r>
            <a:r>
              <a:rPr sz="2800" i="1" spc="25" dirty="0">
                <a:latin typeface="Times New Roman"/>
                <a:cs typeface="Times New Roman"/>
              </a:rPr>
              <a:t>Doma</a:t>
            </a:r>
            <a:r>
              <a:rPr sz="2800" i="1" dirty="0">
                <a:latin typeface="Times New Roman"/>
                <a:cs typeface="Times New Roman"/>
              </a:rPr>
              <a:t>i</a:t>
            </a:r>
            <a:r>
              <a:rPr sz="2800" i="1" spc="12" dirty="0">
                <a:latin typeface="Times New Roman"/>
                <a:cs typeface="Times New Roman"/>
              </a:rPr>
              <a:t>n</a:t>
            </a:r>
            <a:endParaRPr sz="2800" dirty="0">
              <a:latin typeface="Times New Roman"/>
              <a:cs typeface="Times New Roman"/>
            </a:endParaRPr>
          </a:p>
        </p:txBody>
      </p:sp>
      <p:pic>
        <p:nvPicPr>
          <p:cNvPr id="267" name="Picture 266">
            <a:extLst>
              <a:ext uri="{FF2B5EF4-FFF2-40B4-BE49-F238E27FC236}">
                <a16:creationId xmlns:a16="http://schemas.microsoft.com/office/drawing/2014/main" id="{C863172B-9C6C-9941-3B95-21A7F2E95C92}"/>
              </a:ext>
            </a:extLst>
          </p:cNvPr>
          <p:cNvPicPr>
            <a:picLocks noChangeAspect="1"/>
          </p:cNvPicPr>
          <p:nvPr/>
        </p:nvPicPr>
        <p:blipFill>
          <a:blip r:embed="rId4"/>
          <a:stretch>
            <a:fillRect/>
          </a:stretch>
        </p:blipFill>
        <p:spPr>
          <a:xfrm>
            <a:off x="41562502" y="897356"/>
            <a:ext cx="3432203" cy="2202483"/>
          </a:xfrm>
          <a:prstGeom prst="rect">
            <a:avLst/>
          </a:prstGeom>
        </p:spPr>
      </p:pic>
      <p:pic>
        <p:nvPicPr>
          <p:cNvPr id="301" name="Picture 300">
            <a:extLst>
              <a:ext uri="{FF2B5EF4-FFF2-40B4-BE49-F238E27FC236}">
                <a16:creationId xmlns:a16="http://schemas.microsoft.com/office/drawing/2014/main" id="{DD521B0D-66F8-C91D-E677-B804CF187B98}"/>
              </a:ext>
            </a:extLst>
          </p:cNvPr>
          <p:cNvPicPr>
            <a:picLocks noChangeAspect="1"/>
          </p:cNvPicPr>
          <p:nvPr/>
        </p:nvPicPr>
        <p:blipFill>
          <a:blip r:embed="rId5"/>
          <a:stretch>
            <a:fillRect/>
          </a:stretch>
        </p:blipFill>
        <p:spPr>
          <a:xfrm>
            <a:off x="9894486" y="19922865"/>
            <a:ext cx="2380124" cy="770329"/>
          </a:xfrm>
          <a:prstGeom prst="rect">
            <a:avLst/>
          </a:prstGeom>
        </p:spPr>
      </p:pic>
      <p:sp>
        <p:nvSpPr>
          <p:cNvPr id="308" name="object 12">
            <a:extLst>
              <a:ext uri="{FF2B5EF4-FFF2-40B4-BE49-F238E27FC236}">
                <a16:creationId xmlns:a16="http://schemas.microsoft.com/office/drawing/2014/main" id="{5042F43D-A243-089D-21D2-F7EC8AB37BA3}"/>
              </a:ext>
            </a:extLst>
          </p:cNvPr>
          <p:cNvSpPr/>
          <p:nvPr/>
        </p:nvSpPr>
        <p:spPr>
          <a:xfrm>
            <a:off x="35890200" y="4876800"/>
            <a:ext cx="9180707" cy="6510950"/>
          </a:xfrm>
          <a:custGeom>
            <a:avLst/>
            <a:gdLst/>
            <a:ahLst/>
            <a:cxnLst/>
            <a:rect l="l" t="t" r="r" b="b"/>
            <a:pathLst>
              <a:path w="3785870" h="2981960">
                <a:moveTo>
                  <a:pt x="0" y="0"/>
                </a:moveTo>
                <a:lnTo>
                  <a:pt x="3785457" y="0"/>
                </a:lnTo>
                <a:lnTo>
                  <a:pt x="3785457" y="2981363"/>
                </a:lnTo>
                <a:lnTo>
                  <a:pt x="0" y="2981363"/>
                </a:lnTo>
                <a:lnTo>
                  <a:pt x="0" y="0"/>
                </a:lnTo>
                <a:close/>
              </a:path>
            </a:pathLst>
          </a:custGeom>
          <a:solidFill>
            <a:schemeClr val="accent6">
              <a:lumMod val="20000"/>
              <a:lumOff val="80000"/>
            </a:schemeClr>
          </a:solidFill>
          <a:ln>
            <a:solidFill>
              <a:schemeClr val="tx1"/>
            </a:solidFill>
          </a:ln>
        </p:spPr>
        <p:txBody>
          <a:bodyPr wrap="square" lIns="0" tIns="0" rIns="0" bIns="0" rtlCol="0"/>
          <a:lstStyle/>
          <a:p>
            <a:pPr marL="31187" marR="12475" algn="just" defTabSz="2245492">
              <a:lnSpc>
                <a:spcPct val="99100"/>
              </a:lnSpc>
              <a:defRPr/>
            </a:pPr>
            <a:r>
              <a:rPr lang="en-US" sz="2824" spc="-25" dirty="0">
                <a:solidFill>
                  <a:prstClr val="black"/>
                </a:solidFill>
                <a:latin typeface="Times New Roman"/>
                <a:cs typeface="Times New Roman"/>
              </a:rPr>
              <a:t>Figure 3. Relative variation of microbial cell count at monthly scale for all sites.</a:t>
            </a:r>
          </a:p>
          <a:p>
            <a:pPr marL="545537" marR="12475" indent="-514350" algn="just" defTabSz="2245492">
              <a:lnSpc>
                <a:spcPct val="99100"/>
              </a:lnSpc>
              <a:buAutoNum type="arabicParenR"/>
              <a:defRPr/>
            </a:pPr>
            <a:r>
              <a:rPr lang="en-US" sz="2824" spc="-25" dirty="0">
                <a:solidFill>
                  <a:prstClr val="black"/>
                </a:solidFill>
                <a:latin typeface="Times New Roman"/>
                <a:cs typeface="Times New Roman"/>
              </a:rPr>
              <a:t>There is clear seasonality in microbial cell count in aquatic ecosystems across the 34 NEON sites across the U.S.</a:t>
            </a:r>
          </a:p>
          <a:p>
            <a:pPr marL="545537" marR="12475" indent="-514350" algn="just" defTabSz="2245492">
              <a:lnSpc>
                <a:spcPct val="99100"/>
              </a:lnSpc>
              <a:buAutoNum type="arabicParenR"/>
              <a:defRPr/>
            </a:pPr>
            <a:r>
              <a:rPr lang="en-US" sz="2824" spc="-25" dirty="0">
                <a:solidFill>
                  <a:prstClr val="black"/>
                </a:solidFill>
                <a:latin typeface="Times New Roman"/>
                <a:cs typeface="Times New Roman"/>
              </a:rPr>
              <a:t>Large variation in microbial seasonality among sites.</a:t>
            </a:r>
          </a:p>
          <a:p>
            <a:pPr marL="545537" marR="12475" indent="-514350" algn="just" defTabSz="2245492">
              <a:lnSpc>
                <a:spcPct val="99100"/>
              </a:lnSpc>
              <a:buAutoNum type="arabicParenR"/>
              <a:defRPr/>
            </a:pPr>
            <a:r>
              <a:rPr lang="en-US" sz="2824" spc="-25" dirty="0">
                <a:solidFill>
                  <a:prstClr val="black"/>
                </a:solidFill>
                <a:latin typeface="Times New Roman"/>
                <a:cs typeface="Times New Roman"/>
              </a:rPr>
              <a:t>The lowest microbial cell count was in January, February, and March. Recovery in microbial cell count from April, May, to June; highest in July, August, September, and October; decreases in November and December.</a:t>
            </a:r>
          </a:p>
          <a:p>
            <a:pPr marL="545537" marR="12475" indent="-514350" algn="just" defTabSz="2245492">
              <a:lnSpc>
                <a:spcPct val="99100"/>
              </a:lnSpc>
              <a:buAutoNum type="arabicParenR"/>
              <a:defRPr/>
            </a:pPr>
            <a:r>
              <a:rPr lang="en-US" sz="2824" spc="-25" dirty="0">
                <a:solidFill>
                  <a:prstClr val="black"/>
                </a:solidFill>
                <a:latin typeface="Times New Roman"/>
                <a:cs typeface="Times New Roman"/>
              </a:rPr>
              <a:t>A strong association between monthly temperature and monthly microbial cell count suggests a strong temperature impact at the seasonal scale, which differs from the temperature impact across space.</a:t>
            </a:r>
          </a:p>
          <a:p>
            <a:pPr marL="545537" marR="12475" indent="-514350" algn="just" defTabSz="2245492">
              <a:lnSpc>
                <a:spcPct val="99100"/>
              </a:lnSpc>
              <a:buAutoNum type="arabicParenR"/>
              <a:defRPr/>
            </a:pPr>
            <a:r>
              <a:rPr lang="en-US" sz="2824" spc="-25" dirty="0">
                <a:solidFill>
                  <a:prstClr val="black"/>
                </a:solidFill>
                <a:latin typeface="Times New Roman"/>
                <a:cs typeface="Times New Roman"/>
              </a:rPr>
              <a:t>Average 50% to 200% of microbial cell count in different months, relative to the annual mean (mean across all sites).</a:t>
            </a:r>
          </a:p>
        </p:txBody>
      </p:sp>
      <p:grpSp>
        <p:nvGrpSpPr>
          <p:cNvPr id="18" name="Group 17">
            <a:extLst>
              <a:ext uri="{FF2B5EF4-FFF2-40B4-BE49-F238E27FC236}">
                <a16:creationId xmlns:a16="http://schemas.microsoft.com/office/drawing/2014/main" id="{5237F2C4-199C-2573-E46D-0EA4DFDD6C01}"/>
              </a:ext>
            </a:extLst>
          </p:cNvPr>
          <p:cNvGrpSpPr/>
          <p:nvPr/>
        </p:nvGrpSpPr>
        <p:grpSpPr>
          <a:xfrm>
            <a:off x="13001608" y="4820086"/>
            <a:ext cx="13799489" cy="14512746"/>
            <a:chOff x="12946710" y="4737081"/>
            <a:chExt cx="11669528" cy="13538913"/>
          </a:xfrm>
        </p:grpSpPr>
        <p:sp>
          <p:nvSpPr>
            <p:cNvPr id="115" name="object 115"/>
            <p:cNvSpPr/>
            <p:nvPr/>
          </p:nvSpPr>
          <p:spPr>
            <a:xfrm>
              <a:off x="13129481" y="18275994"/>
              <a:ext cx="11356926" cy="0"/>
            </a:xfrm>
            <a:custGeom>
              <a:avLst/>
              <a:gdLst/>
              <a:ahLst/>
              <a:cxnLst/>
              <a:rect l="l" t="t" r="r" b="b"/>
              <a:pathLst>
                <a:path w="4624705">
                  <a:moveTo>
                    <a:pt x="0" y="0"/>
                  </a:moveTo>
                  <a:lnTo>
                    <a:pt x="4624149" y="0"/>
                  </a:lnTo>
                </a:path>
              </a:pathLst>
            </a:custGeom>
            <a:ln w="10341">
              <a:solidFill>
                <a:srgbClr val="000000"/>
              </a:solidFill>
            </a:ln>
          </p:spPr>
          <p:txBody>
            <a:bodyPr wrap="square" lIns="0" tIns="0" rIns="0" bIns="0" rtlCol="0"/>
            <a:lstStyle/>
            <a:p>
              <a:endParaRPr sz="10857"/>
            </a:p>
          </p:txBody>
        </p:sp>
        <p:sp>
          <p:nvSpPr>
            <p:cNvPr id="314" name="object 23">
              <a:extLst>
                <a:ext uri="{FF2B5EF4-FFF2-40B4-BE49-F238E27FC236}">
                  <a16:creationId xmlns:a16="http://schemas.microsoft.com/office/drawing/2014/main" id="{237365CE-ED40-F520-58B0-3E34C7297EAE}"/>
                </a:ext>
              </a:extLst>
            </p:cNvPr>
            <p:cNvSpPr/>
            <p:nvPr/>
          </p:nvSpPr>
          <p:spPr>
            <a:xfrm>
              <a:off x="13141689" y="5718409"/>
              <a:ext cx="1893081" cy="732906"/>
            </a:xfrm>
            <a:custGeom>
              <a:avLst/>
              <a:gdLst/>
              <a:ahLst/>
              <a:cxnLst/>
              <a:rect l="l" t="t" r="r" b="b"/>
              <a:pathLst>
                <a:path w="770890" h="298450">
                  <a:moveTo>
                    <a:pt x="0" y="0"/>
                  </a:moveTo>
                  <a:lnTo>
                    <a:pt x="770691" y="0"/>
                  </a:lnTo>
                  <a:lnTo>
                    <a:pt x="770691" y="297838"/>
                  </a:lnTo>
                  <a:lnTo>
                    <a:pt x="0" y="297838"/>
                  </a:lnTo>
                  <a:lnTo>
                    <a:pt x="0" y="0"/>
                  </a:lnTo>
                  <a:close/>
                </a:path>
              </a:pathLst>
            </a:custGeom>
            <a:solidFill>
              <a:srgbClr val="E7E7E7"/>
            </a:solidFill>
          </p:spPr>
          <p:txBody>
            <a:bodyPr wrap="square" lIns="0" tIns="0" rIns="0" bIns="0" rtlCol="0"/>
            <a:lstStyle/>
            <a:p>
              <a:endParaRPr sz="10857"/>
            </a:p>
          </p:txBody>
        </p:sp>
        <p:sp>
          <p:nvSpPr>
            <p:cNvPr id="315" name="object 24">
              <a:extLst>
                <a:ext uri="{FF2B5EF4-FFF2-40B4-BE49-F238E27FC236}">
                  <a16:creationId xmlns:a16="http://schemas.microsoft.com/office/drawing/2014/main" id="{5C765651-9DAC-650A-5C07-771B84EC3013}"/>
                </a:ext>
              </a:extLst>
            </p:cNvPr>
            <p:cNvSpPr/>
            <p:nvPr/>
          </p:nvSpPr>
          <p:spPr>
            <a:xfrm>
              <a:off x="15034281" y="5718409"/>
              <a:ext cx="2116069" cy="732906"/>
            </a:xfrm>
            <a:custGeom>
              <a:avLst/>
              <a:gdLst/>
              <a:ahLst/>
              <a:cxnLst/>
              <a:rect l="l" t="t" r="r" b="b"/>
              <a:pathLst>
                <a:path w="861694" h="298450">
                  <a:moveTo>
                    <a:pt x="0" y="0"/>
                  </a:moveTo>
                  <a:lnTo>
                    <a:pt x="861360" y="0"/>
                  </a:lnTo>
                  <a:lnTo>
                    <a:pt x="861360" y="297838"/>
                  </a:lnTo>
                  <a:lnTo>
                    <a:pt x="0" y="297838"/>
                  </a:lnTo>
                  <a:lnTo>
                    <a:pt x="0" y="0"/>
                  </a:lnTo>
                  <a:close/>
                </a:path>
              </a:pathLst>
            </a:custGeom>
            <a:solidFill>
              <a:srgbClr val="E7E7E7"/>
            </a:solidFill>
          </p:spPr>
          <p:txBody>
            <a:bodyPr wrap="square" lIns="0" tIns="0" rIns="0" bIns="0" rtlCol="0"/>
            <a:lstStyle/>
            <a:p>
              <a:endParaRPr sz="10857"/>
            </a:p>
          </p:txBody>
        </p:sp>
        <p:sp>
          <p:nvSpPr>
            <p:cNvPr id="316" name="object 25">
              <a:extLst>
                <a:ext uri="{FF2B5EF4-FFF2-40B4-BE49-F238E27FC236}">
                  <a16:creationId xmlns:a16="http://schemas.microsoft.com/office/drawing/2014/main" id="{AC2AB56C-57E1-9FC6-3A11-AFE6F004B80D}"/>
                </a:ext>
              </a:extLst>
            </p:cNvPr>
            <p:cNvSpPr/>
            <p:nvPr/>
          </p:nvSpPr>
          <p:spPr>
            <a:xfrm>
              <a:off x="17149534" y="5718409"/>
              <a:ext cx="1670090" cy="732906"/>
            </a:xfrm>
            <a:custGeom>
              <a:avLst/>
              <a:gdLst/>
              <a:ahLst/>
              <a:cxnLst/>
              <a:rect l="l" t="t" r="r" b="b"/>
              <a:pathLst>
                <a:path w="680085" h="298450">
                  <a:moveTo>
                    <a:pt x="0" y="0"/>
                  </a:moveTo>
                  <a:lnTo>
                    <a:pt x="680022" y="0"/>
                  </a:lnTo>
                  <a:lnTo>
                    <a:pt x="680022" y="297838"/>
                  </a:lnTo>
                  <a:lnTo>
                    <a:pt x="0" y="297838"/>
                  </a:lnTo>
                  <a:lnTo>
                    <a:pt x="0" y="0"/>
                  </a:lnTo>
                  <a:close/>
                </a:path>
              </a:pathLst>
            </a:custGeom>
            <a:solidFill>
              <a:srgbClr val="E7E7E7"/>
            </a:solidFill>
          </p:spPr>
          <p:txBody>
            <a:bodyPr wrap="square" lIns="0" tIns="0" rIns="0" bIns="0" rtlCol="0"/>
            <a:lstStyle/>
            <a:p>
              <a:endParaRPr sz="10857"/>
            </a:p>
          </p:txBody>
        </p:sp>
        <p:sp>
          <p:nvSpPr>
            <p:cNvPr id="317" name="object 26">
              <a:extLst>
                <a:ext uri="{FF2B5EF4-FFF2-40B4-BE49-F238E27FC236}">
                  <a16:creationId xmlns:a16="http://schemas.microsoft.com/office/drawing/2014/main" id="{D9C2F46D-6A79-428F-EC03-D065480D3824}"/>
                </a:ext>
              </a:extLst>
            </p:cNvPr>
            <p:cNvSpPr/>
            <p:nvPr/>
          </p:nvSpPr>
          <p:spPr>
            <a:xfrm>
              <a:off x="18819471" y="5718409"/>
              <a:ext cx="1893081" cy="732906"/>
            </a:xfrm>
            <a:custGeom>
              <a:avLst/>
              <a:gdLst/>
              <a:ahLst/>
              <a:cxnLst/>
              <a:rect l="l" t="t" r="r" b="b"/>
              <a:pathLst>
                <a:path w="770889" h="298450">
                  <a:moveTo>
                    <a:pt x="0" y="0"/>
                  </a:moveTo>
                  <a:lnTo>
                    <a:pt x="770691" y="0"/>
                  </a:lnTo>
                  <a:lnTo>
                    <a:pt x="770691" y="297838"/>
                  </a:lnTo>
                  <a:lnTo>
                    <a:pt x="0" y="297838"/>
                  </a:lnTo>
                  <a:lnTo>
                    <a:pt x="0" y="0"/>
                  </a:lnTo>
                  <a:close/>
                </a:path>
              </a:pathLst>
            </a:custGeom>
            <a:solidFill>
              <a:srgbClr val="E7E7E7"/>
            </a:solidFill>
          </p:spPr>
          <p:txBody>
            <a:bodyPr wrap="square" lIns="0" tIns="0" rIns="0" bIns="0" rtlCol="0"/>
            <a:lstStyle/>
            <a:p>
              <a:endParaRPr sz="10857"/>
            </a:p>
          </p:txBody>
        </p:sp>
        <p:sp>
          <p:nvSpPr>
            <p:cNvPr id="318" name="object 27">
              <a:extLst>
                <a:ext uri="{FF2B5EF4-FFF2-40B4-BE49-F238E27FC236}">
                  <a16:creationId xmlns:a16="http://schemas.microsoft.com/office/drawing/2014/main" id="{4E93FFDF-2707-9C1B-F11F-3298CEBDF7D4}"/>
                </a:ext>
              </a:extLst>
            </p:cNvPr>
            <p:cNvSpPr/>
            <p:nvPr/>
          </p:nvSpPr>
          <p:spPr>
            <a:xfrm>
              <a:off x="20712064" y="5718409"/>
              <a:ext cx="2078646" cy="732906"/>
            </a:xfrm>
            <a:custGeom>
              <a:avLst/>
              <a:gdLst/>
              <a:ahLst/>
              <a:cxnLst/>
              <a:rect l="l" t="t" r="r" b="b"/>
              <a:pathLst>
                <a:path w="846454" h="298450">
                  <a:moveTo>
                    <a:pt x="0" y="0"/>
                  </a:moveTo>
                  <a:lnTo>
                    <a:pt x="846249" y="0"/>
                  </a:lnTo>
                  <a:lnTo>
                    <a:pt x="846249" y="297838"/>
                  </a:lnTo>
                  <a:lnTo>
                    <a:pt x="0" y="297838"/>
                  </a:lnTo>
                  <a:lnTo>
                    <a:pt x="0" y="0"/>
                  </a:lnTo>
                  <a:close/>
                </a:path>
              </a:pathLst>
            </a:custGeom>
            <a:solidFill>
              <a:srgbClr val="E7E7E7"/>
            </a:solidFill>
          </p:spPr>
          <p:txBody>
            <a:bodyPr wrap="square" lIns="0" tIns="0" rIns="0" bIns="0" rtlCol="0"/>
            <a:lstStyle/>
            <a:p>
              <a:endParaRPr sz="10857"/>
            </a:p>
          </p:txBody>
        </p:sp>
        <p:sp>
          <p:nvSpPr>
            <p:cNvPr id="319" name="object 28">
              <a:extLst>
                <a:ext uri="{FF2B5EF4-FFF2-40B4-BE49-F238E27FC236}">
                  <a16:creationId xmlns:a16="http://schemas.microsoft.com/office/drawing/2014/main" id="{AD860BEF-FF90-9ED5-670F-2C6931471819}"/>
                </a:ext>
              </a:extLst>
            </p:cNvPr>
            <p:cNvSpPr/>
            <p:nvPr/>
          </p:nvSpPr>
          <p:spPr>
            <a:xfrm>
              <a:off x="22790205" y="5718409"/>
              <a:ext cx="1707515" cy="732906"/>
            </a:xfrm>
            <a:custGeom>
              <a:avLst/>
              <a:gdLst/>
              <a:ahLst/>
              <a:cxnLst/>
              <a:rect l="l" t="t" r="r" b="b"/>
              <a:pathLst>
                <a:path w="695325" h="298450">
                  <a:moveTo>
                    <a:pt x="0" y="0"/>
                  </a:moveTo>
                  <a:lnTo>
                    <a:pt x="695133" y="0"/>
                  </a:lnTo>
                  <a:lnTo>
                    <a:pt x="695133" y="297838"/>
                  </a:lnTo>
                  <a:lnTo>
                    <a:pt x="0" y="297838"/>
                  </a:lnTo>
                  <a:lnTo>
                    <a:pt x="0" y="0"/>
                  </a:lnTo>
                  <a:close/>
                </a:path>
              </a:pathLst>
            </a:custGeom>
            <a:solidFill>
              <a:srgbClr val="E7E7E7"/>
            </a:solidFill>
          </p:spPr>
          <p:txBody>
            <a:bodyPr wrap="square" lIns="0" tIns="0" rIns="0" bIns="0" rtlCol="0"/>
            <a:lstStyle/>
            <a:p>
              <a:endParaRPr sz="10857"/>
            </a:p>
          </p:txBody>
        </p:sp>
        <p:sp>
          <p:nvSpPr>
            <p:cNvPr id="320" name="object 29">
              <a:extLst>
                <a:ext uri="{FF2B5EF4-FFF2-40B4-BE49-F238E27FC236}">
                  <a16:creationId xmlns:a16="http://schemas.microsoft.com/office/drawing/2014/main" id="{989F8171-46B7-EE50-0749-B8EC46631E1D}"/>
                </a:ext>
              </a:extLst>
            </p:cNvPr>
            <p:cNvSpPr/>
            <p:nvPr/>
          </p:nvSpPr>
          <p:spPr>
            <a:xfrm>
              <a:off x="13141689" y="6449814"/>
              <a:ext cx="1893081" cy="732906"/>
            </a:xfrm>
            <a:custGeom>
              <a:avLst/>
              <a:gdLst/>
              <a:ahLst/>
              <a:cxnLst/>
              <a:rect l="l" t="t" r="r" b="b"/>
              <a:pathLst>
                <a:path w="770890" h="298450">
                  <a:moveTo>
                    <a:pt x="0" y="0"/>
                  </a:moveTo>
                  <a:lnTo>
                    <a:pt x="770691" y="0"/>
                  </a:lnTo>
                  <a:lnTo>
                    <a:pt x="770691" y="297838"/>
                  </a:lnTo>
                  <a:lnTo>
                    <a:pt x="0" y="297838"/>
                  </a:lnTo>
                  <a:lnTo>
                    <a:pt x="0" y="0"/>
                  </a:lnTo>
                  <a:close/>
                </a:path>
              </a:pathLst>
            </a:custGeom>
            <a:solidFill>
              <a:srgbClr val="FFFFFF"/>
            </a:solidFill>
          </p:spPr>
          <p:txBody>
            <a:bodyPr wrap="square" lIns="0" tIns="0" rIns="0" bIns="0" rtlCol="0"/>
            <a:lstStyle/>
            <a:p>
              <a:endParaRPr sz="10857"/>
            </a:p>
          </p:txBody>
        </p:sp>
        <p:sp>
          <p:nvSpPr>
            <p:cNvPr id="321" name="object 30">
              <a:extLst>
                <a:ext uri="{FF2B5EF4-FFF2-40B4-BE49-F238E27FC236}">
                  <a16:creationId xmlns:a16="http://schemas.microsoft.com/office/drawing/2014/main" id="{9BA7679D-CD66-9B85-C2C3-2BE46338652D}"/>
                </a:ext>
              </a:extLst>
            </p:cNvPr>
            <p:cNvSpPr/>
            <p:nvPr/>
          </p:nvSpPr>
          <p:spPr>
            <a:xfrm>
              <a:off x="15034281" y="6449814"/>
              <a:ext cx="2116069" cy="732906"/>
            </a:xfrm>
            <a:custGeom>
              <a:avLst/>
              <a:gdLst/>
              <a:ahLst/>
              <a:cxnLst/>
              <a:rect l="l" t="t" r="r" b="b"/>
              <a:pathLst>
                <a:path w="861694" h="298450">
                  <a:moveTo>
                    <a:pt x="0" y="0"/>
                  </a:moveTo>
                  <a:lnTo>
                    <a:pt x="861360" y="0"/>
                  </a:lnTo>
                  <a:lnTo>
                    <a:pt x="861360" y="297838"/>
                  </a:lnTo>
                  <a:lnTo>
                    <a:pt x="0" y="297838"/>
                  </a:lnTo>
                  <a:lnTo>
                    <a:pt x="0" y="0"/>
                  </a:lnTo>
                  <a:close/>
                </a:path>
              </a:pathLst>
            </a:custGeom>
            <a:solidFill>
              <a:srgbClr val="FFFFFF"/>
            </a:solidFill>
          </p:spPr>
          <p:txBody>
            <a:bodyPr wrap="square" lIns="0" tIns="0" rIns="0" bIns="0" rtlCol="0"/>
            <a:lstStyle/>
            <a:p>
              <a:endParaRPr sz="10857"/>
            </a:p>
          </p:txBody>
        </p:sp>
        <p:sp>
          <p:nvSpPr>
            <p:cNvPr id="322" name="object 31">
              <a:extLst>
                <a:ext uri="{FF2B5EF4-FFF2-40B4-BE49-F238E27FC236}">
                  <a16:creationId xmlns:a16="http://schemas.microsoft.com/office/drawing/2014/main" id="{46E8C975-716A-B0CA-371D-6348A918D4BB}"/>
                </a:ext>
              </a:extLst>
            </p:cNvPr>
            <p:cNvSpPr/>
            <p:nvPr/>
          </p:nvSpPr>
          <p:spPr>
            <a:xfrm>
              <a:off x="17149534" y="6449814"/>
              <a:ext cx="1670090" cy="732906"/>
            </a:xfrm>
            <a:custGeom>
              <a:avLst/>
              <a:gdLst/>
              <a:ahLst/>
              <a:cxnLst/>
              <a:rect l="l" t="t" r="r" b="b"/>
              <a:pathLst>
                <a:path w="680085" h="298450">
                  <a:moveTo>
                    <a:pt x="0" y="0"/>
                  </a:moveTo>
                  <a:lnTo>
                    <a:pt x="680022" y="0"/>
                  </a:lnTo>
                  <a:lnTo>
                    <a:pt x="680022" y="297838"/>
                  </a:lnTo>
                  <a:lnTo>
                    <a:pt x="0" y="297838"/>
                  </a:lnTo>
                  <a:lnTo>
                    <a:pt x="0" y="0"/>
                  </a:lnTo>
                  <a:close/>
                </a:path>
              </a:pathLst>
            </a:custGeom>
            <a:solidFill>
              <a:srgbClr val="FFFFFF"/>
            </a:solidFill>
          </p:spPr>
          <p:txBody>
            <a:bodyPr wrap="square" lIns="0" tIns="0" rIns="0" bIns="0" rtlCol="0"/>
            <a:lstStyle/>
            <a:p>
              <a:endParaRPr sz="10857"/>
            </a:p>
          </p:txBody>
        </p:sp>
        <p:sp>
          <p:nvSpPr>
            <p:cNvPr id="323" name="object 32">
              <a:extLst>
                <a:ext uri="{FF2B5EF4-FFF2-40B4-BE49-F238E27FC236}">
                  <a16:creationId xmlns:a16="http://schemas.microsoft.com/office/drawing/2014/main" id="{19B33BB8-EB6A-ECAF-9865-8F5E95ECE3C1}"/>
                </a:ext>
              </a:extLst>
            </p:cNvPr>
            <p:cNvSpPr/>
            <p:nvPr/>
          </p:nvSpPr>
          <p:spPr>
            <a:xfrm>
              <a:off x="18819471" y="6449814"/>
              <a:ext cx="1893081" cy="732906"/>
            </a:xfrm>
            <a:custGeom>
              <a:avLst/>
              <a:gdLst/>
              <a:ahLst/>
              <a:cxnLst/>
              <a:rect l="l" t="t" r="r" b="b"/>
              <a:pathLst>
                <a:path w="770889" h="298450">
                  <a:moveTo>
                    <a:pt x="0" y="0"/>
                  </a:moveTo>
                  <a:lnTo>
                    <a:pt x="770691" y="0"/>
                  </a:lnTo>
                  <a:lnTo>
                    <a:pt x="770691" y="297838"/>
                  </a:lnTo>
                  <a:lnTo>
                    <a:pt x="0" y="297838"/>
                  </a:lnTo>
                  <a:lnTo>
                    <a:pt x="0" y="0"/>
                  </a:lnTo>
                  <a:close/>
                </a:path>
              </a:pathLst>
            </a:custGeom>
            <a:solidFill>
              <a:srgbClr val="FFFFFF"/>
            </a:solidFill>
          </p:spPr>
          <p:txBody>
            <a:bodyPr wrap="square" lIns="0" tIns="0" rIns="0" bIns="0" rtlCol="0"/>
            <a:lstStyle/>
            <a:p>
              <a:endParaRPr sz="10857"/>
            </a:p>
          </p:txBody>
        </p:sp>
        <p:sp>
          <p:nvSpPr>
            <p:cNvPr id="324" name="object 33">
              <a:extLst>
                <a:ext uri="{FF2B5EF4-FFF2-40B4-BE49-F238E27FC236}">
                  <a16:creationId xmlns:a16="http://schemas.microsoft.com/office/drawing/2014/main" id="{5EFC4D99-4424-3564-389C-84A803AAFFC4}"/>
                </a:ext>
              </a:extLst>
            </p:cNvPr>
            <p:cNvSpPr/>
            <p:nvPr/>
          </p:nvSpPr>
          <p:spPr>
            <a:xfrm>
              <a:off x="20712064" y="6449814"/>
              <a:ext cx="2078646" cy="732906"/>
            </a:xfrm>
            <a:custGeom>
              <a:avLst/>
              <a:gdLst/>
              <a:ahLst/>
              <a:cxnLst/>
              <a:rect l="l" t="t" r="r" b="b"/>
              <a:pathLst>
                <a:path w="846454" h="298450">
                  <a:moveTo>
                    <a:pt x="0" y="0"/>
                  </a:moveTo>
                  <a:lnTo>
                    <a:pt x="846249" y="0"/>
                  </a:lnTo>
                  <a:lnTo>
                    <a:pt x="846249" y="297838"/>
                  </a:lnTo>
                  <a:lnTo>
                    <a:pt x="0" y="297838"/>
                  </a:lnTo>
                  <a:lnTo>
                    <a:pt x="0" y="0"/>
                  </a:lnTo>
                  <a:close/>
                </a:path>
              </a:pathLst>
            </a:custGeom>
            <a:solidFill>
              <a:srgbClr val="FFFFFF"/>
            </a:solidFill>
          </p:spPr>
          <p:txBody>
            <a:bodyPr wrap="square" lIns="0" tIns="0" rIns="0" bIns="0" rtlCol="0"/>
            <a:lstStyle/>
            <a:p>
              <a:endParaRPr sz="10857"/>
            </a:p>
          </p:txBody>
        </p:sp>
        <p:sp>
          <p:nvSpPr>
            <p:cNvPr id="325" name="object 34">
              <a:extLst>
                <a:ext uri="{FF2B5EF4-FFF2-40B4-BE49-F238E27FC236}">
                  <a16:creationId xmlns:a16="http://schemas.microsoft.com/office/drawing/2014/main" id="{5F5170FB-BAFD-6847-9E69-02E27B5A1857}"/>
                </a:ext>
              </a:extLst>
            </p:cNvPr>
            <p:cNvSpPr/>
            <p:nvPr/>
          </p:nvSpPr>
          <p:spPr>
            <a:xfrm>
              <a:off x="22790205" y="6449814"/>
              <a:ext cx="1707515" cy="732906"/>
            </a:xfrm>
            <a:custGeom>
              <a:avLst/>
              <a:gdLst/>
              <a:ahLst/>
              <a:cxnLst/>
              <a:rect l="l" t="t" r="r" b="b"/>
              <a:pathLst>
                <a:path w="695325" h="298450">
                  <a:moveTo>
                    <a:pt x="0" y="0"/>
                  </a:moveTo>
                  <a:lnTo>
                    <a:pt x="695133" y="0"/>
                  </a:lnTo>
                  <a:lnTo>
                    <a:pt x="695133" y="297838"/>
                  </a:lnTo>
                  <a:lnTo>
                    <a:pt x="0" y="297838"/>
                  </a:lnTo>
                  <a:lnTo>
                    <a:pt x="0" y="0"/>
                  </a:lnTo>
                  <a:close/>
                </a:path>
              </a:pathLst>
            </a:custGeom>
            <a:solidFill>
              <a:srgbClr val="FFFFFF"/>
            </a:solidFill>
          </p:spPr>
          <p:txBody>
            <a:bodyPr wrap="square" lIns="0" tIns="0" rIns="0" bIns="0" rtlCol="0"/>
            <a:lstStyle/>
            <a:p>
              <a:endParaRPr sz="10857"/>
            </a:p>
          </p:txBody>
        </p:sp>
        <p:sp>
          <p:nvSpPr>
            <p:cNvPr id="326" name="object 35">
              <a:extLst>
                <a:ext uri="{FF2B5EF4-FFF2-40B4-BE49-F238E27FC236}">
                  <a16:creationId xmlns:a16="http://schemas.microsoft.com/office/drawing/2014/main" id="{2A11A016-73E6-F34A-B0D9-033E984EC3C1}"/>
                </a:ext>
              </a:extLst>
            </p:cNvPr>
            <p:cNvSpPr/>
            <p:nvPr/>
          </p:nvSpPr>
          <p:spPr>
            <a:xfrm>
              <a:off x="13141689" y="7181220"/>
              <a:ext cx="1893081" cy="732906"/>
            </a:xfrm>
            <a:custGeom>
              <a:avLst/>
              <a:gdLst/>
              <a:ahLst/>
              <a:cxnLst/>
              <a:rect l="l" t="t" r="r" b="b"/>
              <a:pathLst>
                <a:path w="770890" h="298450">
                  <a:moveTo>
                    <a:pt x="0" y="0"/>
                  </a:moveTo>
                  <a:lnTo>
                    <a:pt x="770691" y="0"/>
                  </a:lnTo>
                  <a:lnTo>
                    <a:pt x="770691" y="297838"/>
                  </a:lnTo>
                  <a:lnTo>
                    <a:pt x="0" y="297838"/>
                  </a:lnTo>
                  <a:lnTo>
                    <a:pt x="0" y="0"/>
                  </a:lnTo>
                  <a:close/>
                </a:path>
              </a:pathLst>
            </a:custGeom>
            <a:solidFill>
              <a:srgbClr val="E7E7E7"/>
            </a:solidFill>
          </p:spPr>
          <p:txBody>
            <a:bodyPr wrap="square" lIns="0" tIns="0" rIns="0" bIns="0" rtlCol="0"/>
            <a:lstStyle/>
            <a:p>
              <a:endParaRPr sz="10857"/>
            </a:p>
          </p:txBody>
        </p:sp>
        <p:sp>
          <p:nvSpPr>
            <p:cNvPr id="327" name="object 36">
              <a:extLst>
                <a:ext uri="{FF2B5EF4-FFF2-40B4-BE49-F238E27FC236}">
                  <a16:creationId xmlns:a16="http://schemas.microsoft.com/office/drawing/2014/main" id="{636C16AC-6FAF-E6A3-2F54-033C17625080}"/>
                </a:ext>
              </a:extLst>
            </p:cNvPr>
            <p:cNvSpPr/>
            <p:nvPr/>
          </p:nvSpPr>
          <p:spPr>
            <a:xfrm>
              <a:off x="15034281" y="7181220"/>
              <a:ext cx="2116069" cy="732906"/>
            </a:xfrm>
            <a:custGeom>
              <a:avLst/>
              <a:gdLst/>
              <a:ahLst/>
              <a:cxnLst/>
              <a:rect l="l" t="t" r="r" b="b"/>
              <a:pathLst>
                <a:path w="861694" h="298450">
                  <a:moveTo>
                    <a:pt x="0" y="0"/>
                  </a:moveTo>
                  <a:lnTo>
                    <a:pt x="861360" y="0"/>
                  </a:lnTo>
                  <a:lnTo>
                    <a:pt x="861360" y="297838"/>
                  </a:lnTo>
                  <a:lnTo>
                    <a:pt x="0" y="297838"/>
                  </a:lnTo>
                  <a:lnTo>
                    <a:pt x="0" y="0"/>
                  </a:lnTo>
                  <a:close/>
                </a:path>
              </a:pathLst>
            </a:custGeom>
            <a:solidFill>
              <a:srgbClr val="E7E7E7"/>
            </a:solidFill>
          </p:spPr>
          <p:txBody>
            <a:bodyPr wrap="square" lIns="0" tIns="0" rIns="0" bIns="0" rtlCol="0"/>
            <a:lstStyle/>
            <a:p>
              <a:endParaRPr sz="10857"/>
            </a:p>
          </p:txBody>
        </p:sp>
        <p:sp>
          <p:nvSpPr>
            <p:cNvPr id="328" name="object 37">
              <a:extLst>
                <a:ext uri="{FF2B5EF4-FFF2-40B4-BE49-F238E27FC236}">
                  <a16:creationId xmlns:a16="http://schemas.microsoft.com/office/drawing/2014/main" id="{4BBFAF43-6943-499F-1AD7-C9E9F14D1391}"/>
                </a:ext>
              </a:extLst>
            </p:cNvPr>
            <p:cNvSpPr/>
            <p:nvPr/>
          </p:nvSpPr>
          <p:spPr>
            <a:xfrm>
              <a:off x="17149534" y="7181220"/>
              <a:ext cx="1670090" cy="732906"/>
            </a:xfrm>
            <a:custGeom>
              <a:avLst/>
              <a:gdLst/>
              <a:ahLst/>
              <a:cxnLst/>
              <a:rect l="l" t="t" r="r" b="b"/>
              <a:pathLst>
                <a:path w="680085" h="298450">
                  <a:moveTo>
                    <a:pt x="0" y="0"/>
                  </a:moveTo>
                  <a:lnTo>
                    <a:pt x="680022" y="0"/>
                  </a:lnTo>
                  <a:lnTo>
                    <a:pt x="680022" y="297838"/>
                  </a:lnTo>
                  <a:lnTo>
                    <a:pt x="0" y="297838"/>
                  </a:lnTo>
                  <a:lnTo>
                    <a:pt x="0" y="0"/>
                  </a:lnTo>
                  <a:close/>
                </a:path>
              </a:pathLst>
            </a:custGeom>
            <a:solidFill>
              <a:srgbClr val="E7E7E7"/>
            </a:solidFill>
          </p:spPr>
          <p:txBody>
            <a:bodyPr wrap="square" lIns="0" tIns="0" rIns="0" bIns="0" rtlCol="0"/>
            <a:lstStyle/>
            <a:p>
              <a:endParaRPr sz="10857"/>
            </a:p>
          </p:txBody>
        </p:sp>
        <p:sp>
          <p:nvSpPr>
            <p:cNvPr id="329" name="object 38">
              <a:extLst>
                <a:ext uri="{FF2B5EF4-FFF2-40B4-BE49-F238E27FC236}">
                  <a16:creationId xmlns:a16="http://schemas.microsoft.com/office/drawing/2014/main" id="{6B576612-18BA-7E9F-F98A-642ABFF0C554}"/>
                </a:ext>
              </a:extLst>
            </p:cNvPr>
            <p:cNvSpPr/>
            <p:nvPr/>
          </p:nvSpPr>
          <p:spPr>
            <a:xfrm>
              <a:off x="18819471" y="7181220"/>
              <a:ext cx="1893081" cy="732906"/>
            </a:xfrm>
            <a:custGeom>
              <a:avLst/>
              <a:gdLst/>
              <a:ahLst/>
              <a:cxnLst/>
              <a:rect l="l" t="t" r="r" b="b"/>
              <a:pathLst>
                <a:path w="770889" h="298450">
                  <a:moveTo>
                    <a:pt x="0" y="0"/>
                  </a:moveTo>
                  <a:lnTo>
                    <a:pt x="770691" y="0"/>
                  </a:lnTo>
                  <a:lnTo>
                    <a:pt x="770691" y="297838"/>
                  </a:lnTo>
                  <a:lnTo>
                    <a:pt x="0" y="297838"/>
                  </a:lnTo>
                  <a:lnTo>
                    <a:pt x="0" y="0"/>
                  </a:lnTo>
                  <a:close/>
                </a:path>
              </a:pathLst>
            </a:custGeom>
            <a:solidFill>
              <a:srgbClr val="E7E7E7"/>
            </a:solidFill>
          </p:spPr>
          <p:txBody>
            <a:bodyPr wrap="square" lIns="0" tIns="0" rIns="0" bIns="0" rtlCol="0"/>
            <a:lstStyle/>
            <a:p>
              <a:endParaRPr sz="10857"/>
            </a:p>
          </p:txBody>
        </p:sp>
        <p:sp>
          <p:nvSpPr>
            <p:cNvPr id="330" name="object 39">
              <a:extLst>
                <a:ext uri="{FF2B5EF4-FFF2-40B4-BE49-F238E27FC236}">
                  <a16:creationId xmlns:a16="http://schemas.microsoft.com/office/drawing/2014/main" id="{B23447F9-CA0F-90D3-58D1-B1F38F16F912}"/>
                </a:ext>
              </a:extLst>
            </p:cNvPr>
            <p:cNvSpPr/>
            <p:nvPr/>
          </p:nvSpPr>
          <p:spPr>
            <a:xfrm>
              <a:off x="20712064" y="7181220"/>
              <a:ext cx="2078646" cy="732906"/>
            </a:xfrm>
            <a:custGeom>
              <a:avLst/>
              <a:gdLst/>
              <a:ahLst/>
              <a:cxnLst/>
              <a:rect l="l" t="t" r="r" b="b"/>
              <a:pathLst>
                <a:path w="846454" h="298450">
                  <a:moveTo>
                    <a:pt x="0" y="0"/>
                  </a:moveTo>
                  <a:lnTo>
                    <a:pt x="846249" y="0"/>
                  </a:lnTo>
                  <a:lnTo>
                    <a:pt x="846249" y="297838"/>
                  </a:lnTo>
                  <a:lnTo>
                    <a:pt x="0" y="297838"/>
                  </a:lnTo>
                  <a:lnTo>
                    <a:pt x="0" y="0"/>
                  </a:lnTo>
                  <a:close/>
                </a:path>
              </a:pathLst>
            </a:custGeom>
            <a:solidFill>
              <a:srgbClr val="E7E7E7"/>
            </a:solidFill>
          </p:spPr>
          <p:txBody>
            <a:bodyPr wrap="square" lIns="0" tIns="0" rIns="0" bIns="0" rtlCol="0"/>
            <a:lstStyle/>
            <a:p>
              <a:endParaRPr sz="10857"/>
            </a:p>
          </p:txBody>
        </p:sp>
        <p:sp>
          <p:nvSpPr>
            <p:cNvPr id="331" name="object 40">
              <a:extLst>
                <a:ext uri="{FF2B5EF4-FFF2-40B4-BE49-F238E27FC236}">
                  <a16:creationId xmlns:a16="http://schemas.microsoft.com/office/drawing/2014/main" id="{64C0D863-1D68-17CC-526D-C0D664587AB0}"/>
                </a:ext>
              </a:extLst>
            </p:cNvPr>
            <p:cNvSpPr/>
            <p:nvPr/>
          </p:nvSpPr>
          <p:spPr>
            <a:xfrm>
              <a:off x="22790205" y="7181220"/>
              <a:ext cx="1707515" cy="732906"/>
            </a:xfrm>
            <a:custGeom>
              <a:avLst/>
              <a:gdLst/>
              <a:ahLst/>
              <a:cxnLst/>
              <a:rect l="l" t="t" r="r" b="b"/>
              <a:pathLst>
                <a:path w="695325" h="298450">
                  <a:moveTo>
                    <a:pt x="0" y="0"/>
                  </a:moveTo>
                  <a:lnTo>
                    <a:pt x="695133" y="0"/>
                  </a:lnTo>
                  <a:lnTo>
                    <a:pt x="695133" y="297838"/>
                  </a:lnTo>
                  <a:lnTo>
                    <a:pt x="0" y="297838"/>
                  </a:lnTo>
                  <a:lnTo>
                    <a:pt x="0" y="0"/>
                  </a:lnTo>
                  <a:close/>
                </a:path>
              </a:pathLst>
            </a:custGeom>
            <a:solidFill>
              <a:srgbClr val="E7E7E7"/>
            </a:solidFill>
          </p:spPr>
          <p:txBody>
            <a:bodyPr wrap="square" lIns="0" tIns="0" rIns="0" bIns="0" rtlCol="0"/>
            <a:lstStyle/>
            <a:p>
              <a:pPr marL="46781" marR="12475" indent="-17153" algn="ctr" defTabSz="2245492">
                <a:lnSpc>
                  <a:spcPct val="103699"/>
                </a:lnSpc>
                <a:defRPr/>
              </a:pPr>
              <a:r>
                <a:rPr lang="en-US" sz="2333" spc="37" dirty="0">
                  <a:solidFill>
                    <a:prstClr val="black"/>
                  </a:solidFill>
                  <a:latin typeface="Times New Roman"/>
                  <a:cs typeface="Times New Roman"/>
                </a:rPr>
                <a:t>Colorado</a:t>
              </a:r>
            </a:p>
            <a:p>
              <a:pPr marL="46781" marR="12475" indent="-17153" algn="ctr" defTabSz="2245492">
                <a:lnSpc>
                  <a:spcPct val="103699"/>
                </a:lnSpc>
                <a:defRPr/>
              </a:pPr>
              <a:r>
                <a:rPr lang="en-US" sz="2333" spc="37" dirty="0">
                  <a:solidFill>
                    <a:prstClr val="black"/>
                  </a:solidFill>
                  <a:latin typeface="Times New Roman"/>
                  <a:cs typeface="Times New Roman"/>
                </a:rPr>
                <a:t>Core</a:t>
              </a:r>
              <a:endParaRPr lang="en-US" sz="2333" dirty="0">
                <a:solidFill>
                  <a:prstClr val="black"/>
                </a:solidFill>
                <a:latin typeface="Times New Roman"/>
                <a:cs typeface="Times New Roman"/>
              </a:endParaRPr>
            </a:p>
          </p:txBody>
        </p:sp>
        <p:sp>
          <p:nvSpPr>
            <p:cNvPr id="332" name="object 41">
              <a:extLst>
                <a:ext uri="{FF2B5EF4-FFF2-40B4-BE49-F238E27FC236}">
                  <a16:creationId xmlns:a16="http://schemas.microsoft.com/office/drawing/2014/main" id="{973F33C7-9579-67C2-98CF-F8BB23F6493F}"/>
                </a:ext>
              </a:extLst>
            </p:cNvPr>
            <p:cNvSpPr/>
            <p:nvPr/>
          </p:nvSpPr>
          <p:spPr>
            <a:xfrm>
              <a:off x="13141689" y="7912623"/>
              <a:ext cx="1893081" cy="732906"/>
            </a:xfrm>
            <a:custGeom>
              <a:avLst/>
              <a:gdLst/>
              <a:ahLst/>
              <a:cxnLst/>
              <a:rect l="l" t="t" r="r" b="b"/>
              <a:pathLst>
                <a:path w="770890" h="298450">
                  <a:moveTo>
                    <a:pt x="0" y="0"/>
                  </a:moveTo>
                  <a:lnTo>
                    <a:pt x="770691" y="0"/>
                  </a:lnTo>
                  <a:lnTo>
                    <a:pt x="770691" y="297838"/>
                  </a:lnTo>
                  <a:lnTo>
                    <a:pt x="0" y="297838"/>
                  </a:lnTo>
                  <a:lnTo>
                    <a:pt x="0" y="0"/>
                  </a:lnTo>
                  <a:close/>
                </a:path>
              </a:pathLst>
            </a:custGeom>
            <a:solidFill>
              <a:srgbClr val="FFFFFF"/>
            </a:solidFill>
          </p:spPr>
          <p:txBody>
            <a:bodyPr wrap="square" lIns="0" tIns="0" rIns="0" bIns="0" rtlCol="0"/>
            <a:lstStyle/>
            <a:p>
              <a:endParaRPr sz="10857"/>
            </a:p>
          </p:txBody>
        </p:sp>
        <p:sp>
          <p:nvSpPr>
            <p:cNvPr id="333" name="object 42">
              <a:extLst>
                <a:ext uri="{FF2B5EF4-FFF2-40B4-BE49-F238E27FC236}">
                  <a16:creationId xmlns:a16="http://schemas.microsoft.com/office/drawing/2014/main" id="{661F8B79-97B4-F5E7-4DE0-216AFD2B4F46}"/>
                </a:ext>
              </a:extLst>
            </p:cNvPr>
            <p:cNvSpPr/>
            <p:nvPr/>
          </p:nvSpPr>
          <p:spPr>
            <a:xfrm>
              <a:off x="15034281" y="7912623"/>
              <a:ext cx="2116069" cy="732906"/>
            </a:xfrm>
            <a:custGeom>
              <a:avLst/>
              <a:gdLst/>
              <a:ahLst/>
              <a:cxnLst/>
              <a:rect l="l" t="t" r="r" b="b"/>
              <a:pathLst>
                <a:path w="861694" h="298450">
                  <a:moveTo>
                    <a:pt x="0" y="0"/>
                  </a:moveTo>
                  <a:lnTo>
                    <a:pt x="861360" y="0"/>
                  </a:lnTo>
                  <a:lnTo>
                    <a:pt x="861360" y="297838"/>
                  </a:lnTo>
                  <a:lnTo>
                    <a:pt x="0" y="297838"/>
                  </a:lnTo>
                  <a:lnTo>
                    <a:pt x="0" y="0"/>
                  </a:lnTo>
                  <a:close/>
                </a:path>
              </a:pathLst>
            </a:custGeom>
            <a:solidFill>
              <a:srgbClr val="FFFFFF"/>
            </a:solidFill>
          </p:spPr>
          <p:txBody>
            <a:bodyPr wrap="square" lIns="0" tIns="0" rIns="0" bIns="0" rtlCol="0"/>
            <a:lstStyle/>
            <a:p>
              <a:endParaRPr sz="10857"/>
            </a:p>
          </p:txBody>
        </p:sp>
        <p:sp>
          <p:nvSpPr>
            <p:cNvPr id="334" name="object 43">
              <a:extLst>
                <a:ext uri="{FF2B5EF4-FFF2-40B4-BE49-F238E27FC236}">
                  <a16:creationId xmlns:a16="http://schemas.microsoft.com/office/drawing/2014/main" id="{BF7E7A02-E603-F120-3446-9DE11D752A62}"/>
                </a:ext>
              </a:extLst>
            </p:cNvPr>
            <p:cNvSpPr/>
            <p:nvPr/>
          </p:nvSpPr>
          <p:spPr>
            <a:xfrm>
              <a:off x="17149534" y="7912623"/>
              <a:ext cx="1670090" cy="732906"/>
            </a:xfrm>
            <a:custGeom>
              <a:avLst/>
              <a:gdLst/>
              <a:ahLst/>
              <a:cxnLst/>
              <a:rect l="l" t="t" r="r" b="b"/>
              <a:pathLst>
                <a:path w="680085" h="298450">
                  <a:moveTo>
                    <a:pt x="0" y="0"/>
                  </a:moveTo>
                  <a:lnTo>
                    <a:pt x="680022" y="0"/>
                  </a:lnTo>
                  <a:lnTo>
                    <a:pt x="680022" y="297838"/>
                  </a:lnTo>
                  <a:lnTo>
                    <a:pt x="0" y="297838"/>
                  </a:lnTo>
                  <a:lnTo>
                    <a:pt x="0" y="0"/>
                  </a:lnTo>
                  <a:close/>
                </a:path>
              </a:pathLst>
            </a:custGeom>
            <a:solidFill>
              <a:srgbClr val="FFFFFF"/>
            </a:solidFill>
          </p:spPr>
          <p:txBody>
            <a:bodyPr wrap="square" lIns="0" tIns="0" rIns="0" bIns="0" rtlCol="0"/>
            <a:lstStyle/>
            <a:p>
              <a:endParaRPr sz="10857"/>
            </a:p>
          </p:txBody>
        </p:sp>
        <p:sp>
          <p:nvSpPr>
            <p:cNvPr id="335" name="object 44">
              <a:extLst>
                <a:ext uri="{FF2B5EF4-FFF2-40B4-BE49-F238E27FC236}">
                  <a16:creationId xmlns:a16="http://schemas.microsoft.com/office/drawing/2014/main" id="{435EE6AC-ECFE-A4AA-DCAD-0F804EF8561A}"/>
                </a:ext>
              </a:extLst>
            </p:cNvPr>
            <p:cNvSpPr/>
            <p:nvPr/>
          </p:nvSpPr>
          <p:spPr>
            <a:xfrm>
              <a:off x="18819471" y="7912623"/>
              <a:ext cx="1893081" cy="732906"/>
            </a:xfrm>
            <a:custGeom>
              <a:avLst/>
              <a:gdLst/>
              <a:ahLst/>
              <a:cxnLst/>
              <a:rect l="l" t="t" r="r" b="b"/>
              <a:pathLst>
                <a:path w="770889" h="298450">
                  <a:moveTo>
                    <a:pt x="0" y="0"/>
                  </a:moveTo>
                  <a:lnTo>
                    <a:pt x="770691" y="0"/>
                  </a:lnTo>
                  <a:lnTo>
                    <a:pt x="770691" y="297838"/>
                  </a:lnTo>
                  <a:lnTo>
                    <a:pt x="0" y="297838"/>
                  </a:lnTo>
                  <a:lnTo>
                    <a:pt x="0" y="0"/>
                  </a:lnTo>
                  <a:close/>
                </a:path>
              </a:pathLst>
            </a:custGeom>
            <a:solidFill>
              <a:srgbClr val="FFFFFF"/>
            </a:solidFill>
          </p:spPr>
          <p:txBody>
            <a:bodyPr wrap="square" lIns="0" tIns="0" rIns="0" bIns="0" rtlCol="0"/>
            <a:lstStyle/>
            <a:p>
              <a:endParaRPr sz="10857"/>
            </a:p>
          </p:txBody>
        </p:sp>
        <p:sp>
          <p:nvSpPr>
            <p:cNvPr id="336" name="object 45">
              <a:extLst>
                <a:ext uri="{FF2B5EF4-FFF2-40B4-BE49-F238E27FC236}">
                  <a16:creationId xmlns:a16="http://schemas.microsoft.com/office/drawing/2014/main" id="{DF4EED88-7257-B396-4017-B6C2F66BE597}"/>
                </a:ext>
              </a:extLst>
            </p:cNvPr>
            <p:cNvSpPr/>
            <p:nvPr/>
          </p:nvSpPr>
          <p:spPr>
            <a:xfrm>
              <a:off x="20712064" y="7912623"/>
              <a:ext cx="2078646" cy="732906"/>
            </a:xfrm>
            <a:custGeom>
              <a:avLst/>
              <a:gdLst/>
              <a:ahLst/>
              <a:cxnLst/>
              <a:rect l="l" t="t" r="r" b="b"/>
              <a:pathLst>
                <a:path w="846454" h="298450">
                  <a:moveTo>
                    <a:pt x="0" y="0"/>
                  </a:moveTo>
                  <a:lnTo>
                    <a:pt x="846249" y="0"/>
                  </a:lnTo>
                  <a:lnTo>
                    <a:pt x="846249" y="297838"/>
                  </a:lnTo>
                  <a:lnTo>
                    <a:pt x="0" y="297838"/>
                  </a:lnTo>
                  <a:lnTo>
                    <a:pt x="0" y="0"/>
                  </a:lnTo>
                  <a:close/>
                </a:path>
              </a:pathLst>
            </a:custGeom>
            <a:solidFill>
              <a:srgbClr val="FFFFFF"/>
            </a:solidFill>
          </p:spPr>
          <p:txBody>
            <a:bodyPr wrap="square" lIns="0" tIns="0" rIns="0" bIns="0" rtlCol="0"/>
            <a:lstStyle/>
            <a:p>
              <a:endParaRPr sz="10857"/>
            </a:p>
          </p:txBody>
        </p:sp>
        <p:sp>
          <p:nvSpPr>
            <p:cNvPr id="337" name="object 46">
              <a:extLst>
                <a:ext uri="{FF2B5EF4-FFF2-40B4-BE49-F238E27FC236}">
                  <a16:creationId xmlns:a16="http://schemas.microsoft.com/office/drawing/2014/main" id="{3A517FDA-58AD-768D-3098-08B84F6486B7}"/>
                </a:ext>
              </a:extLst>
            </p:cNvPr>
            <p:cNvSpPr/>
            <p:nvPr/>
          </p:nvSpPr>
          <p:spPr>
            <a:xfrm>
              <a:off x="22790205" y="7912623"/>
              <a:ext cx="1707515" cy="732906"/>
            </a:xfrm>
            <a:custGeom>
              <a:avLst/>
              <a:gdLst/>
              <a:ahLst/>
              <a:cxnLst/>
              <a:rect l="l" t="t" r="r" b="b"/>
              <a:pathLst>
                <a:path w="695325" h="298450">
                  <a:moveTo>
                    <a:pt x="0" y="0"/>
                  </a:moveTo>
                  <a:lnTo>
                    <a:pt x="695133" y="0"/>
                  </a:lnTo>
                  <a:lnTo>
                    <a:pt x="695133" y="297838"/>
                  </a:lnTo>
                  <a:lnTo>
                    <a:pt x="0" y="297838"/>
                  </a:lnTo>
                  <a:lnTo>
                    <a:pt x="0" y="0"/>
                  </a:lnTo>
                  <a:close/>
                </a:path>
              </a:pathLst>
            </a:custGeom>
            <a:solidFill>
              <a:srgbClr val="FFFFFF"/>
            </a:solidFill>
          </p:spPr>
          <p:txBody>
            <a:bodyPr wrap="square" lIns="0" tIns="0" rIns="0" bIns="0" rtlCol="0"/>
            <a:lstStyle/>
            <a:p>
              <a:endParaRPr sz="10857"/>
            </a:p>
          </p:txBody>
        </p:sp>
        <p:sp>
          <p:nvSpPr>
            <p:cNvPr id="338" name="object 47">
              <a:extLst>
                <a:ext uri="{FF2B5EF4-FFF2-40B4-BE49-F238E27FC236}">
                  <a16:creationId xmlns:a16="http://schemas.microsoft.com/office/drawing/2014/main" id="{A90EFDFE-2881-E6C3-DA9C-4CEB5F5B0AB4}"/>
                </a:ext>
              </a:extLst>
            </p:cNvPr>
            <p:cNvSpPr/>
            <p:nvPr/>
          </p:nvSpPr>
          <p:spPr>
            <a:xfrm>
              <a:off x="13141689" y="8644029"/>
              <a:ext cx="1893081" cy="732906"/>
            </a:xfrm>
            <a:custGeom>
              <a:avLst/>
              <a:gdLst/>
              <a:ahLst/>
              <a:cxnLst/>
              <a:rect l="l" t="t" r="r" b="b"/>
              <a:pathLst>
                <a:path w="770890" h="298450">
                  <a:moveTo>
                    <a:pt x="0" y="0"/>
                  </a:moveTo>
                  <a:lnTo>
                    <a:pt x="770691" y="0"/>
                  </a:lnTo>
                  <a:lnTo>
                    <a:pt x="770691" y="297838"/>
                  </a:lnTo>
                  <a:lnTo>
                    <a:pt x="0" y="297838"/>
                  </a:lnTo>
                  <a:lnTo>
                    <a:pt x="0" y="0"/>
                  </a:lnTo>
                  <a:close/>
                </a:path>
              </a:pathLst>
            </a:custGeom>
            <a:solidFill>
              <a:srgbClr val="E7E7E7"/>
            </a:solidFill>
          </p:spPr>
          <p:txBody>
            <a:bodyPr wrap="square" lIns="0" tIns="0" rIns="0" bIns="0" rtlCol="0"/>
            <a:lstStyle/>
            <a:p>
              <a:endParaRPr sz="10857"/>
            </a:p>
          </p:txBody>
        </p:sp>
        <p:sp>
          <p:nvSpPr>
            <p:cNvPr id="339" name="object 48">
              <a:extLst>
                <a:ext uri="{FF2B5EF4-FFF2-40B4-BE49-F238E27FC236}">
                  <a16:creationId xmlns:a16="http://schemas.microsoft.com/office/drawing/2014/main" id="{32D9915C-C0D1-1FE7-3AC7-82D1765241C4}"/>
                </a:ext>
              </a:extLst>
            </p:cNvPr>
            <p:cNvSpPr/>
            <p:nvPr/>
          </p:nvSpPr>
          <p:spPr>
            <a:xfrm>
              <a:off x="15034281" y="8644029"/>
              <a:ext cx="2116069" cy="732906"/>
            </a:xfrm>
            <a:custGeom>
              <a:avLst/>
              <a:gdLst/>
              <a:ahLst/>
              <a:cxnLst/>
              <a:rect l="l" t="t" r="r" b="b"/>
              <a:pathLst>
                <a:path w="861694" h="298450">
                  <a:moveTo>
                    <a:pt x="0" y="0"/>
                  </a:moveTo>
                  <a:lnTo>
                    <a:pt x="861360" y="0"/>
                  </a:lnTo>
                  <a:lnTo>
                    <a:pt x="861360" y="297838"/>
                  </a:lnTo>
                  <a:lnTo>
                    <a:pt x="0" y="297838"/>
                  </a:lnTo>
                  <a:lnTo>
                    <a:pt x="0" y="0"/>
                  </a:lnTo>
                  <a:close/>
                </a:path>
              </a:pathLst>
            </a:custGeom>
            <a:solidFill>
              <a:srgbClr val="E7E7E7"/>
            </a:solidFill>
          </p:spPr>
          <p:txBody>
            <a:bodyPr wrap="square" lIns="0" tIns="0" rIns="0" bIns="0" rtlCol="0"/>
            <a:lstStyle/>
            <a:p>
              <a:endParaRPr sz="10857"/>
            </a:p>
          </p:txBody>
        </p:sp>
        <p:sp>
          <p:nvSpPr>
            <p:cNvPr id="340" name="object 49">
              <a:extLst>
                <a:ext uri="{FF2B5EF4-FFF2-40B4-BE49-F238E27FC236}">
                  <a16:creationId xmlns:a16="http://schemas.microsoft.com/office/drawing/2014/main" id="{C1947B8B-2FA9-E1D2-42E3-02A61669A84D}"/>
                </a:ext>
              </a:extLst>
            </p:cNvPr>
            <p:cNvSpPr/>
            <p:nvPr/>
          </p:nvSpPr>
          <p:spPr>
            <a:xfrm>
              <a:off x="17149534" y="8644029"/>
              <a:ext cx="1670090" cy="732906"/>
            </a:xfrm>
            <a:custGeom>
              <a:avLst/>
              <a:gdLst/>
              <a:ahLst/>
              <a:cxnLst/>
              <a:rect l="l" t="t" r="r" b="b"/>
              <a:pathLst>
                <a:path w="680085" h="298450">
                  <a:moveTo>
                    <a:pt x="0" y="0"/>
                  </a:moveTo>
                  <a:lnTo>
                    <a:pt x="680022" y="0"/>
                  </a:lnTo>
                  <a:lnTo>
                    <a:pt x="680022" y="297838"/>
                  </a:lnTo>
                  <a:lnTo>
                    <a:pt x="0" y="297838"/>
                  </a:lnTo>
                  <a:lnTo>
                    <a:pt x="0" y="0"/>
                  </a:lnTo>
                  <a:close/>
                </a:path>
              </a:pathLst>
            </a:custGeom>
            <a:solidFill>
              <a:srgbClr val="E7E7E7"/>
            </a:solidFill>
          </p:spPr>
          <p:txBody>
            <a:bodyPr wrap="square" lIns="0" tIns="0" rIns="0" bIns="0" rtlCol="0"/>
            <a:lstStyle/>
            <a:p>
              <a:endParaRPr sz="10857"/>
            </a:p>
          </p:txBody>
        </p:sp>
        <p:sp>
          <p:nvSpPr>
            <p:cNvPr id="341" name="object 50">
              <a:extLst>
                <a:ext uri="{FF2B5EF4-FFF2-40B4-BE49-F238E27FC236}">
                  <a16:creationId xmlns:a16="http://schemas.microsoft.com/office/drawing/2014/main" id="{70DDE161-D6C3-69F2-6609-8607C662F17F}"/>
                </a:ext>
              </a:extLst>
            </p:cNvPr>
            <p:cNvSpPr/>
            <p:nvPr/>
          </p:nvSpPr>
          <p:spPr>
            <a:xfrm>
              <a:off x="18819471" y="8644029"/>
              <a:ext cx="1893081" cy="732906"/>
            </a:xfrm>
            <a:custGeom>
              <a:avLst/>
              <a:gdLst/>
              <a:ahLst/>
              <a:cxnLst/>
              <a:rect l="l" t="t" r="r" b="b"/>
              <a:pathLst>
                <a:path w="770889" h="298450">
                  <a:moveTo>
                    <a:pt x="0" y="0"/>
                  </a:moveTo>
                  <a:lnTo>
                    <a:pt x="770691" y="0"/>
                  </a:lnTo>
                  <a:lnTo>
                    <a:pt x="770691" y="297838"/>
                  </a:lnTo>
                  <a:lnTo>
                    <a:pt x="0" y="297838"/>
                  </a:lnTo>
                  <a:lnTo>
                    <a:pt x="0" y="0"/>
                  </a:lnTo>
                  <a:close/>
                </a:path>
              </a:pathLst>
            </a:custGeom>
            <a:solidFill>
              <a:srgbClr val="E7E7E7"/>
            </a:solidFill>
          </p:spPr>
          <p:txBody>
            <a:bodyPr wrap="square" lIns="0" tIns="0" rIns="0" bIns="0" rtlCol="0"/>
            <a:lstStyle/>
            <a:p>
              <a:endParaRPr sz="10857"/>
            </a:p>
          </p:txBody>
        </p:sp>
        <p:sp>
          <p:nvSpPr>
            <p:cNvPr id="342" name="object 51">
              <a:extLst>
                <a:ext uri="{FF2B5EF4-FFF2-40B4-BE49-F238E27FC236}">
                  <a16:creationId xmlns:a16="http://schemas.microsoft.com/office/drawing/2014/main" id="{1E14440F-463A-6DFE-F0E1-9EFF2D6ADA1A}"/>
                </a:ext>
              </a:extLst>
            </p:cNvPr>
            <p:cNvSpPr/>
            <p:nvPr/>
          </p:nvSpPr>
          <p:spPr>
            <a:xfrm>
              <a:off x="20712064" y="8644029"/>
              <a:ext cx="2078646" cy="732906"/>
            </a:xfrm>
            <a:custGeom>
              <a:avLst/>
              <a:gdLst/>
              <a:ahLst/>
              <a:cxnLst/>
              <a:rect l="l" t="t" r="r" b="b"/>
              <a:pathLst>
                <a:path w="846454" h="298450">
                  <a:moveTo>
                    <a:pt x="0" y="0"/>
                  </a:moveTo>
                  <a:lnTo>
                    <a:pt x="846249" y="0"/>
                  </a:lnTo>
                  <a:lnTo>
                    <a:pt x="846249" y="297838"/>
                  </a:lnTo>
                  <a:lnTo>
                    <a:pt x="0" y="297838"/>
                  </a:lnTo>
                  <a:lnTo>
                    <a:pt x="0" y="0"/>
                  </a:lnTo>
                  <a:close/>
                </a:path>
              </a:pathLst>
            </a:custGeom>
            <a:solidFill>
              <a:srgbClr val="E7E7E7"/>
            </a:solidFill>
          </p:spPr>
          <p:txBody>
            <a:bodyPr wrap="square" lIns="0" tIns="0" rIns="0" bIns="0" rtlCol="0"/>
            <a:lstStyle/>
            <a:p>
              <a:endParaRPr sz="10857"/>
            </a:p>
          </p:txBody>
        </p:sp>
        <p:sp>
          <p:nvSpPr>
            <p:cNvPr id="343" name="object 52">
              <a:extLst>
                <a:ext uri="{FF2B5EF4-FFF2-40B4-BE49-F238E27FC236}">
                  <a16:creationId xmlns:a16="http://schemas.microsoft.com/office/drawing/2014/main" id="{4B1E54D9-1DC7-C9BA-C464-E7EAA1D0343F}"/>
                </a:ext>
              </a:extLst>
            </p:cNvPr>
            <p:cNvSpPr/>
            <p:nvPr/>
          </p:nvSpPr>
          <p:spPr>
            <a:xfrm>
              <a:off x="22790205" y="8644029"/>
              <a:ext cx="1707515" cy="732906"/>
            </a:xfrm>
            <a:custGeom>
              <a:avLst/>
              <a:gdLst/>
              <a:ahLst/>
              <a:cxnLst/>
              <a:rect l="l" t="t" r="r" b="b"/>
              <a:pathLst>
                <a:path w="695325" h="298450">
                  <a:moveTo>
                    <a:pt x="0" y="0"/>
                  </a:moveTo>
                  <a:lnTo>
                    <a:pt x="695133" y="0"/>
                  </a:lnTo>
                  <a:lnTo>
                    <a:pt x="695133" y="297838"/>
                  </a:lnTo>
                  <a:lnTo>
                    <a:pt x="0" y="297838"/>
                  </a:lnTo>
                  <a:lnTo>
                    <a:pt x="0" y="0"/>
                  </a:lnTo>
                  <a:close/>
                </a:path>
              </a:pathLst>
            </a:custGeom>
            <a:solidFill>
              <a:srgbClr val="E7E7E7"/>
            </a:solidFill>
          </p:spPr>
          <p:txBody>
            <a:bodyPr wrap="square" lIns="0" tIns="0" rIns="0" bIns="0" rtlCol="0"/>
            <a:lstStyle/>
            <a:p>
              <a:endParaRPr sz="10857"/>
            </a:p>
          </p:txBody>
        </p:sp>
        <p:sp>
          <p:nvSpPr>
            <p:cNvPr id="344" name="object 53">
              <a:extLst>
                <a:ext uri="{FF2B5EF4-FFF2-40B4-BE49-F238E27FC236}">
                  <a16:creationId xmlns:a16="http://schemas.microsoft.com/office/drawing/2014/main" id="{4957A165-924C-696F-3205-629733CFA6FB}"/>
                </a:ext>
              </a:extLst>
            </p:cNvPr>
            <p:cNvSpPr/>
            <p:nvPr/>
          </p:nvSpPr>
          <p:spPr>
            <a:xfrm>
              <a:off x="13141689" y="9375432"/>
              <a:ext cx="1893081" cy="732906"/>
            </a:xfrm>
            <a:custGeom>
              <a:avLst/>
              <a:gdLst/>
              <a:ahLst/>
              <a:cxnLst/>
              <a:rect l="l" t="t" r="r" b="b"/>
              <a:pathLst>
                <a:path w="770890" h="298450">
                  <a:moveTo>
                    <a:pt x="0" y="0"/>
                  </a:moveTo>
                  <a:lnTo>
                    <a:pt x="770691" y="0"/>
                  </a:lnTo>
                  <a:lnTo>
                    <a:pt x="770691" y="297838"/>
                  </a:lnTo>
                  <a:lnTo>
                    <a:pt x="0" y="297838"/>
                  </a:lnTo>
                  <a:lnTo>
                    <a:pt x="0" y="0"/>
                  </a:lnTo>
                  <a:close/>
                </a:path>
              </a:pathLst>
            </a:custGeom>
            <a:solidFill>
              <a:srgbClr val="FFFFFF"/>
            </a:solidFill>
          </p:spPr>
          <p:txBody>
            <a:bodyPr wrap="square" lIns="0" tIns="0" rIns="0" bIns="0" rtlCol="0"/>
            <a:lstStyle/>
            <a:p>
              <a:endParaRPr sz="10857"/>
            </a:p>
          </p:txBody>
        </p:sp>
        <p:sp>
          <p:nvSpPr>
            <p:cNvPr id="345" name="object 54">
              <a:extLst>
                <a:ext uri="{FF2B5EF4-FFF2-40B4-BE49-F238E27FC236}">
                  <a16:creationId xmlns:a16="http://schemas.microsoft.com/office/drawing/2014/main" id="{63C825EF-4B96-75BC-7B13-31E2B6E901DC}"/>
                </a:ext>
              </a:extLst>
            </p:cNvPr>
            <p:cNvSpPr/>
            <p:nvPr/>
          </p:nvSpPr>
          <p:spPr>
            <a:xfrm>
              <a:off x="15034281" y="9375432"/>
              <a:ext cx="2116069" cy="732906"/>
            </a:xfrm>
            <a:custGeom>
              <a:avLst/>
              <a:gdLst/>
              <a:ahLst/>
              <a:cxnLst/>
              <a:rect l="l" t="t" r="r" b="b"/>
              <a:pathLst>
                <a:path w="861694" h="298450">
                  <a:moveTo>
                    <a:pt x="0" y="0"/>
                  </a:moveTo>
                  <a:lnTo>
                    <a:pt x="861360" y="0"/>
                  </a:lnTo>
                  <a:lnTo>
                    <a:pt x="861360" y="297838"/>
                  </a:lnTo>
                  <a:lnTo>
                    <a:pt x="0" y="297838"/>
                  </a:lnTo>
                  <a:lnTo>
                    <a:pt x="0" y="0"/>
                  </a:lnTo>
                  <a:close/>
                </a:path>
              </a:pathLst>
            </a:custGeom>
            <a:solidFill>
              <a:srgbClr val="FFFFFF"/>
            </a:solidFill>
          </p:spPr>
          <p:txBody>
            <a:bodyPr wrap="square" lIns="0" tIns="0" rIns="0" bIns="0" rtlCol="0"/>
            <a:lstStyle/>
            <a:p>
              <a:endParaRPr sz="10857"/>
            </a:p>
          </p:txBody>
        </p:sp>
        <p:sp>
          <p:nvSpPr>
            <p:cNvPr id="346" name="object 55">
              <a:extLst>
                <a:ext uri="{FF2B5EF4-FFF2-40B4-BE49-F238E27FC236}">
                  <a16:creationId xmlns:a16="http://schemas.microsoft.com/office/drawing/2014/main" id="{CA83254F-0594-0FCC-AF69-C5CD2E6C58A9}"/>
                </a:ext>
              </a:extLst>
            </p:cNvPr>
            <p:cNvSpPr/>
            <p:nvPr/>
          </p:nvSpPr>
          <p:spPr>
            <a:xfrm>
              <a:off x="17149534" y="9375432"/>
              <a:ext cx="1670090" cy="732906"/>
            </a:xfrm>
            <a:custGeom>
              <a:avLst/>
              <a:gdLst/>
              <a:ahLst/>
              <a:cxnLst/>
              <a:rect l="l" t="t" r="r" b="b"/>
              <a:pathLst>
                <a:path w="680085" h="298450">
                  <a:moveTo>
                    <a:pt x="0" y="0"/>
                  </a:moveTo>
                  <a:lnTo>
                    <a:pt x="680022" y="0"/>
                  </a:lnTo>
                  <a:lnTo>
                    <a:pt x="680022" y="297838"/>
                  </a:lnTo>
                  <a:lnTo>
                    <a:pt x="0" y="297838"/>
                  </a:lnTo>
                  <a:lnTo>
                    <a:pt x="0" y="0"/>
                  </a:lnTo>
                  <a:close/>
                </a:path>
              </a:pathLst>
            </a:custGeom>
            <a:solidFill>
              <a:srgbClr val="FFFFFF"/>
            </a:solidFill>
          </p:spPr>
          <p:txBody>
            <a:bodyPr wrap="square" lIns="0" tIns="0" rIns="0" bIns="0" rtlCol="0"/>
            <a:lstStyle/>
            <a:p>
              <a:endParaRPr sz="10857"/>
            </a:p>
          </p:txBody>
        </p:sp>
        <p:sp>
          <p:nvSpPr>
            <p:cNvPr id="347" name="object 56">
              <a:extLst>
                <a:ext uri="{FF2B5EF4-FFF2-40B4-BE49-F238E27FC236}">
                  <a16:creationId xmlns:a16="http://schemas.microsoft.com/office/drawing/2014/main" id="{16739D1E-9FD2-2EB5-08E3-CF0359B9F751}"/>
                </a:ext>
              </a:extLst>
            </p:cNvPr>
            <p:cNvSpPr/>
            <p:nvPr/>
          </p:nvSpPr>
          <p:spPr>
            <a:xfrm>
              <a:off x="18819471" y="9375432"/>
              <a:ext cx="1893081" cy="732906"/>
            </a:xfrm>
            <a:custGeom>
              <a:avLst/>
              <a:gdLst/>
              <a:ahLst/>
              <a:cxnLst/>
              <a:rect l="l" t="t" r="r" b="b"/>
              <a:pathLst>
                <a:path w="770889" h="298450">
                  <a:moveTo>
                    <a:pt x="0" y="0"/>
                  </a:moveTo>
                  <a:lnTo>
                    <a:pt x="770691" y="0"/>
                  </a:lnTo>
                  <a:lnTo>
                    <a:pt x="770691" y="297838"/>
                  </a:lnTo>
                  <a:lnTo>
                    <a:pt x="0" y="297838"/>
                  </a:lnTo>
                  <a:lnTo>
                    <a:pt x="0" y="0"/>
                  </a:lnTo>
                  <a:close/>
                </a:path>
              </a:pathLst>
            </a:custGeom>
            <a:solidFill>
              <a:srgbClr val="FFFFFF"/>
            </a:solidFill>
          </p:spPr>
          <p:txBody>
            <a:bodyPr wrap="square" lIns="0" tIns="0" rIns="0" bIns="0" rtlCol="0"/>
            <a:lstStyle/>
            <a:p>
              <a:endParaRPr sz="10857"/>
            </a:p>
          </p:txBody>
        </p:sp>
        <p:sp>
          <p:nvSpPr>
            <p:cNvPr id="348" name="object 57">
              <a:extLst>
                <a:ext uri="{FF2B5EF4-FFF2-40B4-BE49-F238E27FC236}">
                  <a16:creationId xmlns:a16="http://schemas.microsoft.com/office/drawing/2014/main" id="{61877696-17F1-86B8-BA1F-C5B4B352C484}"/>
                </a:ext>
              </a:extLst>
            </p:cNvPr>
            <p:cNvSpPr/>
            <p:nvPr/>
          </p:nvSpPr>
          <p:spPr>
            <a:xfrm>
              <a:off x="20712064" y="9375432"/>
              <a:ext cx="2078646" cy="732906"/>
            </a:xfrm>
            <a:custGeom>
              <a:avLst/>
              <a:gdLst/>
              <a:ahLst/>
              <a:cxnLst/>
              <a:rect l="l" t="t" r="r" b="b"/>
              <a:pathLst>
                <a:path w="846454" h="298450">
                  <a:moveTo>
                    <a:pt x="0" y="0"/>
                  </a:moveTo>
                  <a:lnTo>
                    <a:pt x="846249" y="0"/>
                  </a:lnTo>
                  <a:lnTo>
                    <a:pt x="846249" y="297838"/>
                  </a:lnTo>
                  <a:lnTo>
                    <a:pt x="0" y="297838"/>
                  </a:lnTo>
                  <a:lnTo>
                    <a:pt x="0" y="0"/>
                  </a:lnTo>
                  <a:close/>
                </a:path>
              </a:pathLst>
            </a:custGeom>
            <a:solidFill>
              <a:srgbClr val="FFFFFF"/>
            </a:solidFill>
          </p:spPr>
          <p:txBody>
            <a:bodyPr wrap="square" lIns="0" tIns="0" rIns="0" bIns="0" rtlCol="0"/>
            <a:lstStyle/>
            <a:p>
              <a:endParaRPr sz="10857"/>
            </a:p>
          </p:txBody>
        </p:sp>
        <p:sp>
          <p:nvSpPr>
            <p:cNvPr id="349" name="object 58">
              <a:extLst>
                <a:ext uri="{FF2B5EF4-FFF2-40B4-BE49-F238E27FC236}">
                  <a16:creationId xmlns:a16="http://schemas.microsoft.com/office/drawing/2014/main" id="{A5BAD9FC-0F40-799C-F638-BE8079997422}"/>
                </a:ext>
              </a:extLst>
            </p:cNvPr>
            <p:cNvSpPr/>
            <p:nvPr/>
          </p:nvSpPr>
          <p:spPr>
            <a:xfrm>
              <a:off x="22790205" y="9375432"/>
              <a:ext cx="1707515" cy="732906"/>
            </a:xfrm>
            <a:custGeom>
              <a:avLst/>
              <a:gdLst/>
              <a:ahLst/>
              <a:cxnLst/>
              <a:rect l="l" t="t" r="r" b="b"/>
              <a:pathLst>
                <a:path w="695325" h="298450">
                  <a:moveTo>
                    <a:pt x="0" y="0"/>
                  </a:moveTo>
                  <a:lnTo>
                    <a:pt x="695133" y="0"/>
                  </a:lnTo>
                  <a:lnTo>
                    <a:pt x="695133" y="297838"/>
                  </a:lnTo>
                  <a:lnTo>
                    <a:pt x="0" y="297838"/>
                  </a:lnTo>
                  <a:lnTo>
                    <a:pt x="0" y="0"/>
                  </a:lnTo>
                  <a:close/>
                </a:path>
              </a:pathLst>
            </a:custGeom>
            <a:solidFill>
              <a:srgbClr val="FFFFFF"/>
            </a:solidFill>
          </p:spPr>
          <p:txBody>
            <a:bodyPr wrap="square" lIns="0" tIns="0" rIns="0" bIns="0" rtlCol="0"/>
            <a:lstStyle/>
            <a:p>
              <a:endParaRPr sz="10857"/>
            </a:p>
          </p:txBody>
        </p:sp>
        <p:sp>
          <p:nvSpPr>
            <p:cNvPr id="350" name="object 59">
              <a:extLst>
                <a:ext uri="{FF2B5EF4-FFF2-40B4-BE49-F238E27FC236}">
                  <a16:creationId xmlns:a16="http://schemas.microsoft.com/office/drawing/2014/main" id="{48BC6F92-907B-FAD1-8D3C-5C307B6F9123}"/>
                </a:ext>
              </a:extLst>
            </p:cNvPr>
            <p:cNvSpPr/>
            <p:nvPr/>
          </p:nvSpPr>
          <p:spPr>
            <a:xfrm>
              <a:off x="13141689" y="10106838"/>
              <a:ext cx="1893081" cy="732906"/>
            </a:xfrm>
            <a:custGeom>
              <a:avLst/>
              <a:gdLst/>
              <a:ahLst/>
              <a:cxnLst/>
              <a:rect l="l" t="t" r="r" b="b"/>
              <a:pathLst>
                <a:path w="770890" h="298450">
                  <a:moveTo>
                    <a:pt x="0" y="0"/>
                  </a:moveTo>
                  <a:lnTo>
                    <a:pt x="770691" y="0"/>
                  </a:lnTo>
                  <a:lnTo>
                    <a:pt x="770691" y="297838"/>
                  </a:lnTo>
                  <a:lnTo>
                    <a:pt x="0" y="297838"/>
                  </a:lnTo>
                  <a:lnTo>
                    <a:pt x="0" y="0"/>
                  </a:lnTo>
                  <a:close/>
                </a:path>
              </a:pathLst>
            </a:custGeom>
            <a:solidFill>
              <a:srgbClr val="E7E7E7"/>
            </a:solidFill>
          </p:spPr>
          <p:txBody>
            <a:bodyPr wrap="square" lIns="0" tIns="0" rIns="0" bIns="0" rtlCol="0"/>
            <a:lstStyle/>
            <a:p>
              <a:endParaRPr sz="10857"/>
            </a:p>
          </p:txBody>
        </p:sp>
        <p:sp>
          <p:nvSpPr>
            <p:cNvPr id="351" name="object 60">
              <a:extLst>
                <a:ext uri="{FF2B5EF4-FFF2-40B4-BE49-F238E27FC236}">
                  <a16:creationId xmlns:a16="http://schemas.microsoft.com/office/drawing/2014/main" id="{81A1ACB4-363A-73F3-4CDA-7AEC5BC8765A}"/>
                </a:ext>
              </a:extLst>
            </p:cNvPr>
            <p:cNvSpPr/>
            <p:nvPr/>
          </p:nvSpPr>
          <p:spPr>
            <a:xfrm>
              <a:off x="15034281" y="10106838"/>
              <a:ext cx="2116069" cy="732906"/>
            </a:xfrm>
            <a:custGeom>
              <a:avLst/>
              <a:gdLst/>
              <a:ahLst/>
              <a:cxnLst/>
              <a:rect l="l" t="t" r="r" b="b"/>
              <a:pathLst>
                <a:path w="861694" h="298450">
                  <a:moveTo>
                    <a:pt x="0" y="0"/>
                  </a:moveTo>
                  <a:lnTo>
                    <a:pt x="861360" y="0"/>
                  </a:lnTo>
                  <a:lnTo>
                    <a:pt x="861360" y="297838"/>
                  </a:lnTo>
                  <a:lnTo>
                    <a:pt x="0" y="297838"/>
                  </a:lnTo>
                  <a:lnTo>
                    <a:pt x="0" y="0"/>
                  </a:lnTo>
                  <a:close/>
                </a:path>
              </a:pathLst>
            </a:custGeom>
            <a:solidFill>
              <a:srgbClr val="E7E7E7"/>
            </a:solidFill>
          </p:spPr>
          <p:txBody>
            <a:bodyPr wrap="square" lIns="0" tIns="0" rIns="0" bIns="0" rtlCol="0"/>
            <a:lstStyle/>
            <a:p>
              <a:endParaRPr sz="10857"/>
            </a:p>
          </p:txBody>
        </p:sp>
        <p:sp>
          <p:nvSpPr>
            <p:cNvPr id="352" name="object 61">
              <a:extLst>
                <a:ext uri="{FF2B5EF4-FFF2-40B4-BE49-F238E27FC236}">
                  <a16:creationId xmlns:a16="http://schemas.microsoft.com/office/drawing/2014/main" id="{BF2C7FB0-417D-C16E-C424-AE8E9C084287}"/>
                </a:ext>
              </a:extLst>
            </p:cNvPr>
            <p:cNvSpPr/>
            <p:nvPr/>
          </p:nvSpPr>
          <p:spPr>
            <a:xfrm>
              <a:off x="17149534" y="10106838"/>
              <a:ext cx="1670090" cy="732906"/>
            </a:xfrm>
            <a:custGeom>
              <a:avLst/>
              <a:gdLst/>
              <a:ahLst/>
              <a:cxnLst/>
              <a:rect l="l" t="t" r="r" b="b"/>
              <a:pathLst>
                <a:path w="680085" h="298450">
                  <a:moveTo>
                    <a:pt x="0" y="0"/>
                  </a:moveTo>
                  <a:lnTo>
                    <a:pt x="680022" y="0"/>
                  </a:lnTo>
                  <a:lnTo>
                    <a:pt x="680022" y="297838"/>
                  </a:lnTo>
                  <a:lnTo>
                    <a:pt x="0" y="297838"/>
                  </a:lnTo>
                  <a:lnTo>
                    <a:pt x="0" y="0"/>
                  </a:lnTo>
                  <a:close/>
                </a:path>
              </a:pathLst>
            </a:custGeom>
            <a:solidFill>
              <a:srgbClr val="E7E7E7"/>
            </a:solidFill>
          </p:spPr>
          <p:txBody>
            <a:bodyPr wrap="square" lIns="0" tIns="0" rIns="0" bIns="0" rtlCol="0"/>
            <a:lstStyle/>
            <a:p>
              <a:endParaRPr sz="10857"/>
            </a:p>
          </p:txBody>
        </p:sp>
        <p:sp>
          <p:nvSpPr>
            <p:cNvPr id="353" name="object 62">
              <a:extLst>
                <a:ext uri="{FF2B5EF4-FFF2-40B4-BE49-F238E27FC236}">
                  <a16:creationId xmlns:a16="http://schemas.microsoft.com/office/drawing/2014/main" id="{32A15B5A-92C9-51A6-31E6-E1BDDFBC349A}"/>
                </a:ext>
              </a:extLst>
            </p:cNvPr>
            <p:cNvSpPr/>
            <p:nvPr/>
          </p:nvSpPr>
          <p:spPr>
            <a:xfrm>
              <a:off x="18819471" y="10106838"/>
              <a:ext cx="1893081" cy="732906"/>
            </a:xfrm>
            <a:custGeom>
              <a:avLst/>
              <a:gdLst/>
              <a:ahLst/>
              <a:cxnLst/>
              <a:rect l="l" t="t" r="r" b="b"/>
              <a:pathLst>
                <a:path w="770889" h="298450">
                  <a:moveTo>
                    <a:pt x="0" y="0"/>
                  </a:moveTo>
                  <a:lnTo>
                    <a:pt x="770691" y="0"/>
                  </a:lnTo>
                  <a:lnTo>
                    <a:pt x="770691" y="297838"/>
                  </a:lnTo>
                  <a:lnTo>
                    <a:pt x="0" y="297838"/>
                  </a:lnTo>
                  <a:lnTo>
                    <a:pt x="0" y="0"/>
                  </a:lnTo>
                  <a:close/>
                </a:path>
              </a:pathLst>
            </a:custGeom>
            <a:solidFill>
              <a:srgbClr val="E7E7E7"/>
            </a:solidFill>
          </p:spPr>
          <p:txBody>
            <a:bodyPr wrap="square" lIns="0" tIns="0" rIns="0" bIns="0" rtlCol="0"/>
            <a:lstStyle/>
            <a:p>
              <a:endParaRPr sz="10857"/>
            </a:p>
          </p:txBody>
        </p:sp>
        <p:sp>
          <p:nvSpPr>
            <p:cNvPr id="354" name="object 63">
              <a:extLst>
                <a:ext uri="{FF2B5EF4-FFF2-40B4-BE49-F238E27FC236}">
                  <a16:creationId xmlns:a16="http://schemas.microsoft.com/office/drawing/2014/main" id="{4D5C031A-7EC7-CAC4-33E7-2B1DD0414059}"/>
                </a:ext>
              </a:extLst>
            </p:cNvPr>
            <p:cNvSpPr/>
            <p:nvPr/>
          </p:nvSpPr>
          <p:spPr>
            <a:xfrm>
              <a:off x="20712064" y="10106838"/>
              <a:ext cx="2078646" cy="732906"/>
            </a:xfrm>
            <a:custGeom>
              <a:avLst/>
              <a:gdLst/>
              <a:ahLst/>
              <a:cxnLst/>
              <a:rect l="l" t="t" r="r" b="b"/>
              <a:pathLst>
                <a:path w="846454" h="298450">
                  <a:moveTo>
                    <a:pt x="0" y="0"/>
                  </a:moveTo>
                  <a:lnTo>
                    <a:pt x="846249" y="0"/>
                  </a:lnTo>
                  <a:lnTo>
                    <a:pt x="846249" y="297838"/>
                  </a:lnTo>
                  <a:lnTo>
                    <a:pt x="0" y="297838"/>
                  </a:lnTo>
                  <a:lnTo>
                    <a:pt x="0" y="0"/>
                  </a:lnTo>
                  <a:close/>
                </a:path>
              </a:pathLst>
            </a:custGeom>
            <a:solidFill>
              <a:srgbClr val="E7E7E7"/>
            </a:solidFill>
          </p:spPr>
          <p:txBody>
            <a:bodyPr wrap="square" lIns="0" tIns="0" rIns="0" bIns="0" rtlCol="0"/>
            <a:lstStyle/>
            <a:p>
              <a:endParaRPr sz="10857"/>
            </a:p>
          </p:txBody>
        </p:sp>
        <p:sp>
          <p:nvSpPr>
            <p:cNvPr id="355" name="object 64">
              <a:extLst>
                <a:ext uri="{FF2B5EF4-FFF2-40B4-BE49-F238E27FC236}">
                  <a16:creationId xmlns:a16="http://schemas.microsoft.com/office/drawing/2014/main" id="{C0C95869-C14C-F2E7-7009-1516A05590AB}"/>
                </a:ext>
              </a:extLst>
            </p:cNvPr>
            <p:cNvSpPr/>
            <p:nvPr/>
          </p:nvSpPr>
          <p:spPr>
            <a:xfrm>
              <a:off x="22790205" y="10106838"/>
              <a:ext cx="1707515" cy="732906"/>
            </a:xfrm>
            <a:custGeom>
              <a:avLst/>
              <a:gdLst/>
              <a:ahLst/>
              <a:cxnLst/>
              <a:rect l="l" t="t" r="r" b="b"/>
              <a:pathLst>
                <a:path w="695325" h="298450">
                  <a:moveTo>
                    <a:pt x="0" y="0"/>
                  </a:moveTo>
                  <a:lnTo>
                    <a:pt x="695133" y="0"/>
                  </a:lnTo>
                  <a:lnTo>
                    <a:pt x="695133" y="297838"/>
                  </a:lnTo>
                  <a:lnTo>
                    <a:pt x="0" y="297838"/>
                  </a:lnTo>
                  <a:lnTo>
                    <a:pt x="0" y="0"/>
                  </a:lnTo>
                  <a:close/>
                </a:path>
              </a:pathLst>
            </a:custGeom>
            <a:solidFill>
              <a:srgbClr val="E7E7E7"/>
            </a:solidFill>
          </p:spPr>
          <p:txBody>
            <a:bodyPr wrap="square" lIns="0" tIns="0" rIns="0" bIns="0" rtlCol="0"/>
            <a:lstStyle/>
            <a:p>
              <a:endParaRPr sz="10857"/>
            </a:p>
          </p:txBody>
        </p:sp>
        <p:sp>
          <p:nvSpPr>
            <p:cNvPr id="356" name="object 65">
              <a:extLst>
                <a:ext uri="{FF2B5EF4-FFF2-40B4-BE49-F238E27FC236}">
                  <a16:creationId xmlns:a16="http://schemas.microsoft.com/office/drawing/2014/main" id="{E7FFAF07-8A3F-2FB4-2F95-587935990047}"/>
                </a:ext>
              </a:extLst>
            </p:cNvPr>
            <p:cNvSpPr/>
            <p:nvPr/>
          </p:nvSpPr>
          <p:spPr>
            <a:xfrm>
              <a:off x="13141689" y="10838241"/>
              <a:ext cx="1893081" cy="732906"/>
            </a:xfrm>
            <a:custGeom>
              <a:avLst/>
              <a:gdLst/>
              <a:ahLst/>
              <a:cxnLst/>
              <a:rect l="l" t="t" r="r" b="b"/>
              <a:pathLst>
                <a:path w="770890" h="298450">
                  <a:moveTo>
                    <a:pt x="0" y="0"/>
                  </a:moveTo>
                  <a:lnTo>
                    <a:pt x="770691" y="0"/>
                  </a:lnTo>
                  <a:lnTo>
                    <a:pt x="770691" y="297838"/>
                  </a:lnTo>
                  <a:lnTo>
                    <a:pt x="0" y="297838"/>
                  </a:lnTo>
                  <a:lnTo>
                    <a:pt x="0" y="0"/>
                  </a:lnTo>
                  <a:close/>
                </a:path>
              </a:pathLst>
            </a:custGeom>
            <a:solidFill>
              <a:srgbClr val="FFFFFF"/>
            </a:solidFill>
          </p:spPr>
          <p:txBody>
            <a:bodyPr wrap="square" lIns="0" tIns="0" rIns="0" bIns="0" rtlCol="0"/>
            <a:lstStyle/>
            <a:p>
              <a:endParaRPr sz="10857"/>
            </a:p>
          </p:txBody>
        </p:sp>
        <p:sp>
          <p:nvSpPr>
            <p:cNvPr id="357" name="object 66">
              <a:extLst>
                <a:ext uri="{FF2B5EF4-FFF2-40B4-BE49-F238E27FC236}">
                  <a16:creationId xmlns:a16="http://schemas.microsoft.com/office/drawing/2014/main" id="{8F943EC3-92D4-DEF5-D974-74400DD3D993}"/>
                </a:ext>
              </a:extLst>
            </p:cNvPr>
            <p:cNvSpPr/>
            <p:nvPr/>
          </p:nvSpPr>
          <p:spPr>
            <a:xfrm>
              <a:off x="15034281" y="10838241"/>
              <a:ext cx="2116069" cy="732906"/>
            </a:xfrm>
            <a:custGeom>
              <a:avLst/>
              <a:gdLst/>
              <a:ahLst/>
              <a:cxnLst/>
              <a:rect l="l" t="t" r="r" b="b"/>
              <a:pathLst>
                <a:path w="861694" h="298450">
                  <a:moveTo>
                    <a:pt x="0" y="0"/>
                  </a:moveTo>
                  <a:lnTo>
                    <a:pt x="861360" y="0"/>
                  </a:lnTo>
                  <a:lnTo>
                    <a:pt x="861360" y="297838"/>
                  </a:lnTo>
                  <a:lnTo>
                    <a:pt x="0" y="297838"/>
                  </a:lnTo>
                  <a:lnTo>
                    <a:pt x="0" y="0"/>
                  </a:lnTo>
                  <a:close/>
                </a:path>
              </a:pathLst>
            </a:custGeom>
            <a:solidFill>
              <a:srgbClr val="FFFFFF"/>
            </a:solidFill>
          </p:spPr>
          <p:txBody>
            <a:bodyPr wrap="square" lIns="0" tIns="0" rIns="0" bIns="0" rtlCol="0"/>
            <a:lstStyle/>
            <a:p>
              <a:endParaRPr sz="10857"/>
            </a:p>
          </p:txBody>
        </p:sp>
        <p:sp>
          <p:nvSpPr>
            <p:cNvPr id="358" name="object 67">
              <a:extLst>
                <a:ext uri="{FF2B5EF4-FFF2-40B4-BE49-F238E27FC236}">
                  <a16:creationId xmlns:a16="http://schemas.microsoft.com/office/drawing/2014/main" id="{FC909A83-FDD8-0D59-20D0-05BC07FA8DD7}"/>
                </a:ext>
              </a:extLst>
            </p:cNvPr>
            <p:cNvSpPr/>
            <p:nvPr/>
          </p:nvSpPr>
          <p:spPr>
            <a:xfrm>
              <a:off x="17149534" y="10838241"/>
              <a:ext cx="1670090" cy="732906"/>
            </a:xfrm>
            <a:custGeom>
              <a:avLst/>
              <a:gdLst/>
              <a:ahLst/>
              <a:cxnLst/>
              <a:rect l="l" t="t" r="r" b="b"/>
              <a:pathLst>
                <a:path w="680085" h="298450">
                  <a:moveTo>
                    <a:pt x="0" y="0"/>
                  </a:moveTo>
                  <a:lnTo>
                    <a:pt x="680022" y="0"/>
                  </a:lnTo>
                  <a:lnTo>
                    <a:pt x="680022" y="297838"/>
                  </a:lnTo>
                  <a:lnTo>
                    <a:pt x="0" y="297838"/>
                  </a:lnTo>
                  <a:lnTo>
                    <a:pt x="0" y="0"/>
                  </a:lnTo>
                  <a:close/>
                </a:path>
              </a:pathLst>
            </a:custGeom>
            <a:solidFill>
              <a:srgbClr val="FFFFFF"/>
            </a:solidFill>
          </p:spPr>
          <p:txBody>
            <a:bodyPr wrap="square" lIns="0" tIns="0" rIns="0" bIns="0" rtlCol="0"/>
            <a:lstStyle/>
            <a:p>
              <a:endParaRPr sz="10857"/>
            </a:p>
          </p:txBody>
        </p:sp>
        <p:sp>
          <p:nvSpPr>
            <p:cNvPr id="359" name="object 68">
              <a:extLst>
                <a:ext uri="{FF2B5EF4-FFF2-40B4-BE49-F238E27FC236}">
                  <a16:creationId xmlns:a16="http://schemas.microsoft.com/office/drawing/2014/main" id="{4C6EE1F2-48F7-E7E9-98FA-EABEBF2BCB6A}"/>
                </a:ext>
              </a:extLst>
            </p:cNvPr>
            <p:cNvSpPr/>
            <p:nvPr/>
          </p:nvSpPr>
          <p:spPr>
            <a:xfrm>
              <a:off x="18819471" y="10838241"/>
              <a:ext cx="1893081" cy="732906"/>
            </a:xfrm>
            <a:custGeom>
              <a:avLst/>
              <a:gdLst/>
              <a:ahLst/>
              <a:cxnLst/>
              <a:rect l="l" t="t" r="r" b="b"/>
              <a:pathLst>
                <a:path w="770889" h="298450">
                  <a:moveTo>
                    <a:pt x="0" y="0"/>
                  </a:moveTo>
                  <a:lnTo>
                    <a:pt x="770691" y="0"/>
                  </a:lnTo>
                  <a:lnTo>
                    <a:pt x="770691" y="297838"/>
                  </a:lnTo>
                  <a:lnTo>
                    <a:pt x="0" y="297838"/>
                  </a:lnTo>
                  <a:lnTo>
                    <a:pt x="0" y="0"/>
                  </a:lnTo>
                  <a:close/>
                </a:path>
              </a:pathLst>
            </a:custGeom>
            <a:solidFill>
              <a:srgbClr val="FFFFFF"/>
            </a:solidFill>
          </p:spPr>
          <p:txBody>
            <a:bodyPr wrap="square" lIns="0" tIns="0" rIns="0" bIns="0" rtlCol="0"/>
            <a:lstStyle/>
            <a:p>
              <a:endParaRPr sz="10857"/>
            </a:p>
          </p:txBody>
        </p:sp>
        <p:sp>
          <p:nvSpPr>
            <p:cNvPr id="360" name="object 69">
              <a:extLst>
                <a:ext uri="{FF2B5EF4-FFF2-40B4-BE49-F238E27FC236}">
                  <a16:creationId xmlns:a16="http://schemas.microsoft.com/office/drawing/2014/main" id="{4CDAD00B-3CC3-EC4F-31ED-E011DE670285}"/>
                </a:ext>
              </a:extLst>
            </p:cNvPr>
            <p:cNvSpPr/>
            <p:nvPr/>
          </p:nvSpPr>
          <p:spPr>
            <a:xfrm>
              <a:off x="20712064" y="10838241"/>
              <a:ext cx="2078646" cy="732906"/>
            </a:xfrm>
            <a:custGeom>
              <a:avLst/>
              <a:gdLst/>
              <a:ahLst/>
              <a:cxnLst/>
              <a:rect l="l" t="t" r="r" b="b"/>
              <a:pathLst>
                <a:path w="846454" h="298450">
                  <a:moveTo>
                    <a:pt x="0" y="0"/>
                  </a:moveTo>
                  <a:lnTo>
                    <a:pt x="846249" y="0"/>
                  </a:lnTo>
                  <a:lnTo>
                    <a:pt x="846249" y="297838"/>
                  </a:lnTo>
                  <a:lnTo>
                    <a:pt x="0" y="297838"/>
                  </a:lnTo>
                  <a:lnTo>
                    <a:pt x="0" y="0"/>
                  </a:lnTo>
                  <a:close/>
                </a:path>
              </a:pathLst>
            </a:custGeom>
            <a:solidFill>
              <a:srgbClr val="FFFFFF"/>
            </a:solidFill>
          </p:spPr>
          <p:txBody>
            <a:bodyPr wrap="square" lIns="0" tIns="0" rIns="0" bIns="0" rtlCol="0"/>
            <a:lstStyle/>
            <a:p>
              <a:endParaRPr sz="10857"/>
            </a:p>
          </p:txBody>
        </p:sp>
        <p:sp>
          <p:nvSpPr>
            <p:cNvPr id="361" name="object 70">
              <a:extLst>
                <a:ext uri="{FF2B5EF4-FFF2-40B4-BE49-F238E27FC236}">
                  <a16:creationId xmlns:a16="http://schemas.microsoft.com/office/drawing/2014/main" id="{DD65D5F2-4D68-BBBC-6418-FCF1029BE28D}"/>
                </a:ext>
              </a:extLst>
            </p:cNvPr>
            <p:cNvSpPr/>
            <p:nvPr/>
          </p:nvSpPr>
          <p:spPr>
            <a:xfrm>
              <a:off x="22790205" y="10838241"/>
              <a:ext cx="1707515" cy="732906"/>
            </a:xfrm>
            <a:custGeom>
              <a:avLst/>
              <a:gdLst/>
              <a:ahLst/>
              <a:cxnLst/>
              <a:rect l="l" t="t" r="r" b="b"/>
              <a:pathLst>
                <a:path w="695325" h="298450">
                  <a:moveTo>
                    <a:pt x="0" y="0"/>
                  </a:moveTo>
                  <a:lnTo>
                    <a:pt x="695133" y="0"/>
                  </a:lnTo>
                  <a:lnTo>
                    <a:pt x="695133" y="297838"/>
                  </a:lnTo>
                  <a:lnTo>
                    <a:pt x="0" y="297838"/>
                  </a:lnTo>
                  <a:lnTo>
                    <a:pt x="0" y="0"/>
                  </a:lnTo>
                  <a:close/>
                </a:path>
              </a:pathLst>
            </a:custGeom>
            <a:solidFill>
              <a:srgbClr val="FFFFFF"/>
            </a:solidFill>
          </p:spPr>
          <p:txBody>
            <a:bodyPr wrap="square" lIns="0" tIns="0" rIns="0" bIns="0" rtlCol="0"/>
            <a:lstStyle/>
            <a:p>
              <a:endParaRPr sz="10857"/>
            </a:p>
          </p:txBody>
        </p:sp>
        <p:sp>
          <p:nvSpPr>
            <p:cNvPr id="362" name="object 71">
              <a:extLst>
                <a:ext uri="{FF2B5EF4-FFF2-40B4-BE49-F238E27FC236}">
                  <a16:creationId xmlns:a16="http://schemas.microsoft.com/office/drawing/2014/main" id="{B25CE4BE-46A4-2124-D583-1B75472FCD81}"/>
                </a:ext>
              </a:extLst>
            </p:cNvPr>
            <p:cNvSpPr/>
            <p:nvPr/>
          </p:nvSpPr>
          <p:spPr>
            <a:xfrm>
              <a:off x="13141689" y="11569644"/>
              <a:ext cx="1893081" cy="732906"/>
            </a:xfrm>
            <a:custGeom>
              <a:avLst/>
              <a:gdLst/>
              <a:ahLst/>
              <a:cxnLst/>
              <a:rect l="l" t="t" r="r" b="b"/>
              <a:pathLst>
                <a:path w="770890" h="298450">
                  <a:moveTo>
                    <a:pt x="0" y="0"/>
                  </a:moveTo>
                  <a:lnTo>
                    <a:pt x="770691" y="0"/>
                  </a:lnTo>
                  <a:lnTo>
                    <a:pt x="770691" y="297838"/>
                  </a:lnTo>
                  <a:lnTo>
                    <a:pt x="0" y="297838"/>
                  </a:lnTo>
                  <a:lnTo>
                    <a:pt x="0" y="0"/>
                  </a:lnTo>
                  <a:close/>
                </a:path>
              </a:pathLst>
            </a:custGeom>
            <a:solidFill>
              <a:srgbClr val="E7E7E7"/>
            </a:solidFill>
          </p:spPr>
          <p:txBody>
            <a:bodyPr wrap="square" lIns="0" tIns="0" rIns="0" bIns="0" rtlCol="0"/>
            <a:lstStyle/>
            <a:p>
              <a:endParaRPr sz="10857"/>
            </a:p>
          </p:txBody>
        </p:sp>
        <p:sp>
          <p:nvSpPr>
            <p:cNvPr id="363" name="object 72">
              <a:extLst>
                <a:ext uri="{FF2B5EF4-FFF2-40B4-BE49-F238E27FC236}">
                  <a16:creationId xmlns:a16="http://schemas.microsoft.com/office/drawing/2014/main" id="{2DC93A03-1C44-316D-FF55-3EDCC44A6466}"/>
                </a:ext>
              </a:extLst>
            </p:cNvPr>
            <p:cNvSpPr/>
            <p:nvPr/>
          </p:nvSpPr>
          <p:spPr>
            <a:xfrm>
              <a:off x="15034281" y="11569644"/>
              <a:ext cx="2116069" cy="732906"/>
            </a:xfrm>
            <a:custGeom>
              <a:avLst/>
              <a:gdLst/>
              <a:ahLst/>
              <a:cxnLst/>
              <a:rect l="l" t="t" r="r" b="b"/>
              <a:pathLst>
                <a:path w="861694" h="298450">
                  <a:moveTo>
                    <a:pt x="0" y="0"/>
                  </a:moveTo>
                  <a:lnTo>
                    <a:pt x="861360" y="0"/>
                  </a:lnTo>
                  <a:lnTo>
                    <a:pt x="861360" y="297838"/>
                  </a:lnTo>
                  <a:lnTo>
                    <a:pt x="0" y="297838"/>
                  </a:lnTo>
                  <a:lnTo>
                    <a:pt x="0" y="0"/>
                  </a:lnTo>
                  <a:close/>
                </a:path>
              </a:pathLst>
            </a:custGeom>
            <a:solidFill>
              <a:srgbClr val="E7E7E7"/>
            </a:solidFill>
          </p:spPr>
          <p:txBody>
            <a:bodyPr wrap="square" lIns="0" tIns="0" rIns="0" bIns="0" rtlCol="0"/>
            <a:lstStyle/>
            <a:p>
              <a:endParaRPr sz="10857"/>
            </a:p>
          </p:txBody>
        </p:sp>
        <p:sp>
          <p:nvSpPr>
            <p:cNvPr id="364" name="object 73">
              <a:extLst>
                <a:ext uri="{FF2B5EF4-FFF2-40B4-BE49-F238E27FC236}">
                  <a16:creationId xmlns:a16="http://schemas.microsoft.com/office/drawing/2014/main" id="{6EF2DFAE-04EB-B8D3-29BF-2C2155F2DC7B}"/>
                </a:ext>
              </a:extLst>
            </p:cNvPr>
            <p:cNvSpPr/>
            <p:nvPr/>
          </p:nvSpPr>
          <p:spPr>
            <a:xfrm>
              <a:off x="17149534" y="11569644"/>
              <a:ext cx="1670090" cy="732906"/>
            </a:xfrm>
            <a:custGeom>
              <a:avLst/>
              <a:gdLst/>
              <a:ahLst/>
              <a:cxnLst/>
              <a:rect l="l" t="t" r="r" b="b"/>
              <a:pathLst>
                <a:path w="680085" h="298450">
                  <a:moveTo>
                    <a:pt x="0" y="0"/>
                  </a:moveTo>
                  <a:lnTo>
                    <a:pt x="680022" y="0"/>
                  </a:lnTo>
                  <a:lnTo>
                    <a:pt x="680022" y="297838"/>
                  </a:lnTo>
                  <a:lnTo>
                    <a:pt x="0" y="297838"/>
                  </a:lnTo>
                  <a:lnTo>
                    <a:pt x="0" y="0"/>
                  </a:lnTo>
                  <a:close/>
                </a:path>
              </a:pathLst>
            </a:custGeom>
            <a:solidFill>
              <a:srgbClr val="E7E7E7"/>
            </a:solidFill>
          </p:spPr>
          <p:txBody>
            <a:bodyPr wrap="square" lIns="0" tIns="0" rIns="0" bIns="0" rtlCol="0"/>
            <a:lstStyle/>
            <a:p>
              <a:endParaRPr sz="10857"/>
            </a:p>
          </p:txBody>
        </p:sp>
        <p:sp>
          <p:nvSpPr>
            <p:cNvPr id="365" name="object 74">
              <a:extLst>
                <a:ext uri="{FF2B5EF4-FFF2-40B4-BE49-F238E27FC236}">
                  <a16:creationId xmlns:a16="http://schemas.microsoft.com/office/drawing/2014/main" id="{C1F2492F-77DC-83BC-C07B-B16A71077ABC}"/>
                </a:ext>
              </a:extLst>
            </p:cNvPr>
            <p:cNvSpPr/>
            <p:nvPr/>
          </p:nvSpPr>
          <p:spPr>
            <a:xfrm>
              <a:off x="18819471" y="11569644"/>
              <a:ext cx="1893081" cy="732906"/>
            </a:xfrm>
            <a:custGeom>
              <a:avLst/>
              <a:gdLst/>
              <a:ahLst/>
              <a:cxnLst/>
              <a:rect l="l" t="t" r="r" b="b"/>
              <a:pathLst>
                <a:path w="770889" h="298450">
                  <a:moveTo>
                    <a:pt x="0" y="0"/>
                  </a:moveTo>
                  <a:lnTo>
                    <a:pt x="770691" y="0"/>
                  </a:lnTo>
                  <a:lnTo>
                    <a:pt x="770691" y="297838"/>
                  </a:lnTo>
                  <a:lnTo>
                    <a:pt x="0" y="297838"/>
                  </a:lnTo>
                  <a:lnTo>
                    <a:pt x="0" y="0"/>
                  </a:lnTo>
                  <a:close/>
                </a:path>
              </a:pathLst>
            </a:custGeom>
            <a:solidFill>
              <a:srgbClr val="E7E7E7"/>
            </a:solidFill>
          </p:spPr>
          <p:txBody>
            <a:bodyPr wrap="square" lIns="0" tIns="0" rIns="0" bIns="0" rtlCol="0"/>
            <a:lstStyle/>
            <a:p>
              <a:endParaRPr sz="10857"/>
            </a:p>
          </p:txBody>
        </p:sp>
        <p:sp>
          <p:nvSpPr>
            <p:cNvPr id="366" name="object 75">
              <a:extLst>
                <a:ext uri="{FF2B5EF4-FFF2-40B4-BE49-F238E27FC236}">
                  <a16:creationId xmlns:a16="http://schemas.microsoft.com/office/drawing/2014/main" id="{0088B75E-E537-A5C1-5685-FF0D6A30D34C}"/>
                </a:ext>
              </a:extLst>
            </p:cNvPr>
            <p:cNvSpPr/>
            <p:nvPr/>
          </p:nvSpPr>
          <p:spPr>
            <a:xfrm>
              <a:off x="20712064" y="11569644"/>
              <a:ext cx="2078646" cy="732906"/>
            </a:xfrm>
            <a:custGeom>
              <a:avLst/>
              <a:gdLst/>
              <a:ahLst/>
              <a:cxnLst/>
              <a:rect l="l" t="t" r="r" b="b"/>
              <a:pathLst>
                <a:path w="846454" h="298450">
                  <a:moveTo>
                    <a:pt x="0" y="0"/>
                  </a:moveTo>
                  <a:lnTo>
                    <a:pt x="846249" y="0"/>
                  </a:lnTo>
                  <a:lnTo>
                    <a:pt x="846249" y="297838"/>
                  </a:lnTo>
                  <a:lnTo>
                    <a:pt x="0" y="297838"/>
                  </a:lnTo>
                  <a:lnTo>
                    <a:pt x="0" y="0"/>
                  </a:lnTo>
                  <a:close/>
                </a:path>
              </a:pathLst>
            </a:custGeom>
            <a:solidFill>
              <a:srgbClr val="E7E7E7"/>
            </a:solidFill>
          </p:spPr>
          <p:txBody>
            <a:bodyPr wrap="square" lIns="0" tIns="0" rIns="0" bIns="0" rtlCol="0"/>
            <a:lstStyle/>
            <a:p>
              <a:endParaRPr sz="10857"/>
            </a:p>
          </p:txBody>
        </p:sp>
        <p:sp>
          <p:nvSpPr>
            <p:cNvPr id="367" name="object 76">
              <a:extLst>
                <a:ext uri="{FF2B5EF4-FFF2-40B4-BE49-F238E27FC236}">
                  <a16:creationId xmlns:a16="http://schemas.microsoft.com/office/drawing/2014/main" id="{83B09BBA-285E-227B-3453-157E83265C0B}"/>
                </a:ext>
              </a:extLst>
            </p:cNvPr>
            <p:cNvSpPr/>
            <p:nvPr/>
          </p:nvSpPr>
          <p:spPr>
            <a:xfrm>
              <a:off x="22790205" y="11569644"/>
              <a:ext cx="1707515" cy="732906"/>
            </a:xfrm>
            <a:custGeom>
              <a:avLst/>
              <a:gdLst/>
              <a:ahLst/>
              <a:cxnLst/>
              <a:rect l="l" t="t" r="r" b="b"/>
              <a:pathLst>
                <a:path w="695325" h="298450">
                  <a:moveTo>
                    <a:pt x="0" y="0"/>
                  </a:moveTo>
                  <a:lnTo>
                    <a:pt x="695133" y="0"/>
                  </a:lnTo>
                  <a:lnTo>
                    <a:pt x="695133" y="297838"/>
                  </a:lnTo>
                  <a:lnTo>
                    <a:pt x="0" y="297838"/>
                  </a:lnTo>
                  <a:lnTo>
                    <a:pt x="0" y="0"/>
                  </a:lnTo>
                  <a:close/>
                </a:path>
              </a:pathLst>
            </a:custGeom>
            <a:solidFill>
              <a:srgbClr val="E7E7E7"/>
            </a:solidFill>
          </p:spPr>
          <p:txBody>
            <a:bodyPr wrap="square" lIns="0" tIns="0" rIns="0" bIns="0" rtlCol="0"/>
            <a:lstStyle/>
            <a:p>
              <a:endParaRPr sz="10857"/>
            </a:p>
          </p:txBody>
        </p:sp>
        <p:sp>
          <p:nvSpPr>
            <p:cNvPr id="368" name="object 77">
              <a:extLst>
                <a:ext uri="{FF2B5EF4-FFF2-40B4-BE49-F238E27FC236}">
                  <a16:creationId xmlns:a16="http://schemas.microsoft.com/office/drawing/2014/main" id="{B9A86CA8-B236-46B7-1856-920CE2AC501C}"/>
                </a:ext>
              </a:extLst>
            </p:cNvPr>
            <p:cNvSpPr/>
            <p:nvPr/>
          </p:nvSpPr>
          <p:spPr>
            <a:xfrm>
              <a:off x="13141689" y="12301053"/>
              <a:ext cx="1893081" cy="732906"/>
            </a:xfrm>
            <a:custGeom>
              <a:avLst/>
              <a:gdLst/>
              <a:ahLst/>
              <a:cxnLst/>
              <a:rect l="l" t="t" r="r" b="b"/>
              <a:pathLst>
                <a:path w="770890" h="298450">
                  <a:moveTo>
                    <a:pt x="0" y="0"/>
                  </a:moveTo>
                  <a:lnTo>
                    <a:pt x="770691" y="0"/>
                  </a:lnTo>
                  <a:lnTo>
                    <a:pt x="770691" y="297838"/>
                  </a:lnTo>
                  <a:lnTo>
                    <a:pt x="0" y="297838"/>
                  </a:lnTo>
                  <a:lnTo>
                    <a:pt x="0" y="0"/>
                  </a:lnTo>
                  <a:close/>
                </a:path>
              </a:pathLst>
            </a:custGeom>
            <a:solidFill>
              <a:srgbClr val="FFFFFF"/>
            </a:solidFill>
          </p:spPr>
          <p:txBody>
            <a:bodyPr wrap="square" lIns="0" tIns="0" rIns="0" bIns="0" rtlCol="0"/>
            <a:lstStyle/>
            <a:p>
              <a:endParaRPr sz="10857"/>
            </a:p>
          </p:txBody>
        </p:sp>
        <p:sp>
          <p:nvSpPr>
            <p:cNvPr id="369" name="object 78">
              <a:extLst>
                <a:ext uri="{FF2B5EF4-FFF2-40B4-BE49-F238E27FC236}">
                  <a16:creationId xmlns:a16="http://schemas.microsoft.com/office/drawing/2014/main" id="{2C00C27C-018A-079B-85F9-CD72770AF1FA}"/>
                </a:ext>
              </a:extLst>
            </p:cNvPr>
            <p:cNvSpPr/>
            <p:nvPr/>
          </p:nvSpPr>
          <p:spPr>
            <a:xfrm>
              <a:off x="15034281" y="12301053"/>
              <a:ext cx="2116069" cy="732906"/>
            </a:xfrm>
            <a:custGeom>
              <a:avLst/>
              <a:gdLst/>
              <a:ahLst/>
              <a:cxnLst/>
              <a:rect l="l" t="t" r="r" b="b"/>
              <a:pathLst>
                <a:path w="861694" h="298450">
                  <a:moveTo>
                    <a:pt x="0" y="0"/>
                  </a:moveTo>
                  <a:lnTo>
                    <a:pt x="861360" y="0"/>
                  </a:lnTo>
                  <a:lnTo>
                    <a:pt x="861360" y="297838"/>
                  </a:lnTo>
                  <a:lnTo>
                    <a:pt x="0" y="297838"/>
                  </a:lnTo>
                  <a:lnTo>
                    <a:pt x="0" y="0"/>
                  </a:lnTo>
                  <a:close/>
                </a:path>
              </a:pathLst>
            </a:custGeom>
            <a:solidFill>
              <a:srgbClr val="FFFFFF"/>
            </a:solidFill>
          </p:spPr>
          <p:txBody>
            <a:bodyPr wrap="square" lIns="0" tIns="0" rIns="0" bIns="0" rtlCol="0"/>
            <a:lstStyle/>
            <a:p>
              <a:endParaRPr sz="10857"/>
            </a:p>
          </p:txBody>
        </p:sp>
        <p:sp>
          <p:nvSpPr>
            <p:cNvPr id="370" name="object 79">
              <a:extLst>
                <a:ext uri="{FF2B5EF4-FFF2-40B4-BE49-F238E27FC236}">
                  <a16:creationId xmlns:a16="http://schemas.microsoft.com/office/drawing/2014/main" id="{1526747E-2F80-C83F-F83C-ECC3FB8BE132}"/>
                </a:ext>
              </a:extLst>
            </p:cNvPr>
            <p:cNvSpPr/>
            <p:nvPr/>
          </p:nvSpPr>
          <p:spPr>
            <a:xfrm>
              <a:off x="17149534" y="12301053"/>
              <a:ext cx="1670090" cy="732906"/>
            </a:xfrm>
            <a:custGeom>
              <a:avLst/>
              <a:gdLst/>
              <a:ahLst/>
              <a:cxnLst/>
              <a:rect l="l" t="t" r="r" b="b"/>
              <a:pathLst>
                <a:path w="680085" h="298450">
                  <a:moveTo>
                    <a:pt x="0" y="0"/>
                  </a:moveTo>
                  <a:lnTo>
                    <a:pt x="680022" y="0"/>
                  </a:lnTo>
                  <a:lnTo>
                    <a:pt x="680022" y="297838"/>
                  </a:lnTo>
                  <a:lnTo>
                    <a:pt x="0" y="297838"/>
                  </a:lnTo>
                  <a:lnTo>
                    <a:pt x="0" y="0"/>
                  </a:lnTo>
                  <a:close/>
                </a:path>
              </a:pathLst>
            </a:custGeom>
            <a:solidFill>
              <a:srgbClr val="FFFFFF"/>
            </a:solidFill>
          </p:spPr>
          <p:txBody>
            <a:bodyPr wrap="square" lIns="0" tIns="0" rIns="0" bIns="0" rtlCol="0"/>
            <a:lstStyle/>
            <a:p>
              <a:pPr marL="31187" algn="ctr" defTabSz="2245492">
                <a:defRPr/>
              </a:pPr>
              <a:r>
                <a:rPr lang="en-US" sz="2333" spc="25" dirty="0">
                  <a:solidFill>
                    <a:prstClr val="black"/>
                  </a:solidFill>
                  <a:latin typeface="Times New Roman"/>
                  <a:cs typeface="Times New Roman"/>
                </a:rPr>
                <a:t>Wisconsin</a:t>
              </a:r>
            </a:p>
            <a:p>
              <a:pPr marL="31187" algn="ctr" defTabSz="2245492">
                <a:defRPr/>
              </a:pPr>
              <a:r>
                <a:rPr lang="en-US" sz="2333" spc="25" dirty="0">
                  <a:solidFill>
                    <a:prstClr val="black"/>
                  </a:solidFill>
                  <a:latin typeface="Times New Roman"/>
                  <a:cs typeface="Times New Roman"/>
                </a:rPr>
                <a:t>Gradient</a:t>
              </a:r>
              <a:endParaRPr lang="en-US" sz="2333" dirty="0">
                <a:solidFill>
                  <a:prstClr val="black"/>
                </a:solidFill>
                <a:latin typeface="Times New Roman"/>
                <a:cs typeface="Times New Roman"/>
              </a:endParaRPr>
            </a:p>
          </p:txBody>
        </p:sp>
        <p:sp>
          <p:nvSpPr>
            <p:cNvPr id="371" name="object 80">
              <a:extLst>
                <a:ext uri="{FF2B5EF4-FFF2-40B4-BE49-F238E27FC236}">
                  <a16:creationId xmlns:a16="http://schemas.microsoft.com/office/drawing/2014/main" id="{21E7961E-1D03-A6A9-F627-D164BF8EC621}"/>
                </a:ext>
              </a:extLst>
            </p:cNvPr>
            <p:cNvSpPr/>
            <p:nvPr/>
          </p:nvSpPr>
          <p:spPr>
            <a:xfrm>
              <a:off x="18819471" y="12301053"/>
              <a:ext cx="1893081" cy="732906"/>
            </a:xfrm>
            <a:custGeom>
              <a:avLst/>
              <a:gdLst/>
              <a:ahLst/>
              <a:cxnLst/>
              <a:rect l="l" t="t" r="r" b="b"/>
              <a:pathLst>
                <a:path w="770889" h="298450">
                  <a:moveTo>
                    <a:pt x="0" y="0"/>
                  </a:moveTo>
                  <a:lnTo>
                    <a:pt x="770691" y="0"/>
                  </a:lnTo>
                  <a:lnTo>
                    <a:pt x="770691" y="297838"/>
                  </a:lnTo>
                  <a:lnTo>
                    <a:pt x="0" y="297838"/>
                  </a:lnTo>
                  <a:lnTo>
                    <a:pt x="0" y="0"/>
                  </a:lnTo>
                  <a:close/>
                </a:path>
              </a:pathLst>
            </a:custGeom>
            <a:solidFill>
              <a:srgbClr val="FFFFFF"/>
            </a:solidFill>
          </p:spPr>
          <p:txBody>
            <a:bodyPr wrap="square" lIns="0" tIns="0" rIns="0" bIns="0" rtlCol="0"/>
            <a:lstStyle/>
            <a:p>
              <a:endParaRPr sz="10857"/>
            </a:p>
          </p:txBody>
        </p:sp>
        <p:sp>
          <p:nvSpPr>
            <p:cNvPr id="372" name="object 81">
              <a:extLst>
                <a:ext uri="{FF2B5EF4-FFF2-40B4-BE49-F238E27FC236}">
                  <a16:creationId xmlns:a16="http://schemas.microsoft.com/office/drawing/2014/main" id="{2FB4F8ED-53C3-F4E5-4C05-7B562341380E}"/>
                </a:ext>
              </a:extLst>
            </p:cNvPr>
            <p:cNvSpPr/>
            <p:nvPr/>
          </p:nvSpPr>
          <p:spPr>
            <a:xfrm>
              <a:off x="20712064" y="12301053"/>
              <a:ext cx="2078646" cy="732906"/>
            </a:xfrm>
            <a:custGeom>
              <a:avLst/>
              <a:gdLst/>
              <a:ahLst/>
              <a:cxnLst/>
              <a:rect l="l" t="t" r="r" b="b"/>
              <a:pathLst>
                <a:path w="846454" h="298450">
                  <a:moveTo>
                    <a:pt x="0" y="0"/>
                  </a:moveTo>
                  <a:lnTo>
                    <a:pt x="846249" y="0"/>
                  </a:lnTo>
                  <a:lnTo>
                    <a:pt x="846249" y="297838"/>
                  </a:lnTo>
                  <a:lnTo>
                    <a:pt x="0" y="297838"/>
                  </a:lnTo>
                  <a:lnTo>
                    <a:pt x="0" y="0"/>
                  </a:lnTo>
                  <a:close/>
                </a:path>
              </a:pathLst>
            </a:custGeom>
            <a:solidFill>
              <a:srgbClr val="FFFFFF"/>
            </a:solidFill>
          </p:spPr>
          <p:txBody>
            <a:bodyPr wrap="square" lIns="0" tIns="0" rIns="0" bIns="0" rtlCol="0"/>
            <a:lstStyle/>
            <a:p>
              <a:endParaRPr sz="10857"/>
            </a:p>
          </p:txBody>
        </p:sp>
        <p:sp>
          <p:nvSpPr>
            <p:cNvPr id="373" name="object 82">
              <a:extLst>
                <a:ext uri="{FF2B5EF4-FFF2-40B4-BE49-F238E27FC236}">
                  <a16:creationId xmlns:a16="http://schemas.microsoft.com/office/drawing/2014/main" id="{B4241B4F-3172-7315-A5EE-6443ABB2CA97}"/>
                </a:ext>
              </a:extLst>
            </p:cNvPr>
            <p:cNvSpPr/>
            <p:nvPr/>
          </p:nvSpPr>
          <p:spPr>
            <a:xfrm>
              <a:off x="22790205" y="12301053"/>
              <a:ext cx="1707515" cy="732906"/>
            </a:xfrm>
            <a:custGeom>
              <a:avLst/>
              <a:gdLst/>
              <a:ahLst/>
              <a:cxnLst/>
              <a:rect l="l" t="t" r="r" b="b"/>
              <a:pathLst>
                <a:path w="695325" h="298450">
                  <a:moveTo>
                    <a:pt x="0" y="0"/>
                  </a:moveTo>
                  <a:lnTo>
                    <a:pt x="695133" y="0"/>
                  </a:lnTo>
                  <a:lnTo>
                    <a:pt x="695133" y="297838"/>
                  </a:lnTo>
                  <a:lnTo>
                    <a:pt x="0" y="297838"/>
                  </a:lnTo>
                  <a:lnTo>
                    <a:pt x="0" y="0"/>
                  </a:lnTo>
                  <a:close/>
                </a:path>
              </a:pathLst>
            </a:custGeom>
            <a:solidFill>
              <a:srgbClr val="FFFFFF"/>
            </a:solidFill>
          </p:spPr>
          <p:txBody>
            <a:bodyPr wrap="square" lIns="0" tIns="0" rIns="0" bIns="0" rtlCol="0"/>
            <a:lstStyle/>
            <a:p>
              <a:endParaRPr sz="10857"/>
            </a:p>
          </p:txBody>
        </p:sp>
        <p:sp>
          <p:nvSpPr>
            <p:cNvPr id="374" name="object 83">
              <a:extLst>
                <a:ext uri="{FF2B5EF4-FFF2-40B4-BE49-F238E27FC236}">
                  <a16:creationId xmlns:a16="http://schemas.microsoft.com/office/drawing/2014/main" id="{8CAE094B-0275-545D-F052-94A57487D64E}"/>
                </a:ext>
              </a:extLst>
            </p:cNvPr>
            <p:cNvSpPr/>
            <p:nvPr/>
          </p:nvSpPr>
          <p:spPr>
            <a:xfrm>
              <a:off x="13141689" y="13032456"/>
              <a:ext cx="1893081" cy="732906"/>
            </a:xfrm>
            <a:custGeom>
              <a:avLst/>
              <a:gdLst/>
              <a:ahLst/>
              <a:cxnLst/>
              <a:rect l="l" t="t" r="r" b="b"/>
              <a:pathLst>
                <a:path w="770890" h="298450">
                  <a:moveTo>
                    <a:pt x="0" y="0"/>
                  </a:moveTo>
                  <a:lnTo>
                    <a:pt x="770691" y="0"/>
                  </a:lnTo>
                  <a:lnTo>
                    <a:pt x="770691" y="297838"/>
                  </a:lnTo>
                  <a:lnTo>
                    <a:pt x="0" y="297838"/>
                  </a:lnTo>
                  <a:lnTo>
                    <a:pt x="0" y="0"/>
                  </a:lnTo>
                  <a:close/>
                </a:path>
              </a:pathLst>
            </a:custGeom>
            <a:solidFill>
              <a:srgbClr val="E7E7E7"/>
            </a:solidFill>
          </p:spPr>
          <p:txBody>
            <a:bodyPr wrap="square" lIns="0" tIns="0" rIns="0" bIns="0" rtlCol="0"/>
            <a:lstStyle/>
            <a:p>
              <a:endParaRPr sz="10857"/>
            </a:p>
          </p:txBody>
        </p:sp>
        <p:sp>
          <p:nvSpPr>
            <p:cNvPr id="375" name="object 84">
              <a:extLst>
                <a:ext uri="{FF2B5EF4-FFF2-40B4-BE49-F238E27FC236}">
                  <a16:creationId xmlns:a16="http://schemas.microsoft.com/office/drawing/2014/main" id="{627B742C-1E21-2C63-DD57-A6746842DBBC}"/>
                </a:ext>
              </a:extLst>
            </p:cNvPr>
            <p:cNvSpPr/>
            <p:nvPr/>
          </p:nvSpPr>
          <p:spPr>
            <a:xfrm>
              <a:off x="15034281" y="13032456"/>
              <a:ext cx="2116069" cy="732906"/>
            </a:xfrm>
            <a:custGeom>
              <a:avLst/>
              <a:gdLst/>
              <a:ahLst/>
              <a:cxnLst/>
              <a:rect l="l" t="t" r="r" b="b"/>
              <a:pathLst>
                <a:path w="861694" h="298450">
                  <a:moveTo>
                    <a:pt x="0" y="0"/>
                  </a:moveTo>
                  <a:lnTo>
                    <a:pt x="861360" y="0"/>
                  </a:lnTo>
                  <a:lnTo>
                    <a:pt x="861360" y="297838"/>
                  </a:lnTo>
                  <a:lnTo>
                    <a:pt x="0" y="297838"/>
                  </a:lnTo>
                  <a:lnTo>
                    <a:pt x="0" y="0"/>
                  </a:lnTo>
                  <a:close/>
                </a:path>
              </a:pathLst>
            </a:custGeom>
            <a:solidFill>
              <a:srgbClr val="E7E7E7"/>
            </a:solidFill>
          </p:spPr>
          <p:txBody>
            <a:bodyPr wrap="square" lIns="0" tIns="0" rIns="0" bIns="0" rtlCol="0"/>
            <a:lstStyle/>
            <a:p>
              <a:endParaRPr sz="10857"/>
            </a:p>
          </p:txBody>
        </p:sp>
        <p:sp>
          <p:nvSpPr>
            <p:cNvPr id="376" name="object 85">
              <a:extLst>
                <a:ext uri="{FF2B5EF4-FFF2-40B4-BE49-F238E27FC236}">
                  <a16:creationId xmlns:a16="http://schemas.microsoft.com/office/drawing/2014/main" id="{15C7075E-E8EF-DD69-84D1-508AAB9FD8B6}"/>
                </a:ext>
              </a:extLst>
            </p:cNvPr>
            <p:cNvSpPr/>
            <p:nvPr/>
          </p:nvSpPr>
          <p:spPr>
            <a:xfrm>
              <a:off x="17149534" y="13032456"/>
              <a:ext cx="1670090" cy="732906"/>
            </a:xfrm>
            <a:custGeom>
              <a:avLst/>
              <a:gdLst/>
              <a:ahLst/>
              <a:cxnLst/>
              <a:rect l="l" t="t" r="r" b="b"/>
              <a:pathLst>
                <a:path w="680085" h="298450">
                  <a:moveTo>
                    <a:pt x="0" y="0"/>
                  </a:moveTo>
                  <a:lnTo>
                    <a:pt x="680022" y="0"/>
                  </a:lnTo>
                  <a:lnTo>
                    <a:pt x="680022" y="297838"/>
                  </a:lnTo>
                  <a:lnTo>
                    <a:pt x="0" y="297838"/>
                  </a:lnTo>
                  <a:lnTo>
                    <a:pt x="0" y="0"/>
                  </a:lnTo>
                  <a:close/>
                </a:path>
              </a:pathLst>
            </a:custGeom>
            <a:solidFill>
              <a:srgbClr val="E7E7E7"/>
            </a:solidFill>
          </p:spPr>
          <p:txBody>
            <a:bodyPr wrap="square" lIns="0" tIns="0" rIns="0" bIns="0" rtlCol="0"/>
            <a:lstStyle/>
            <a:p>
              <a:endParaRPr sz="10857"/>
            </a:p>
          </p:txBody>
        </p:sp>
        <p:sp>
          <p:nvSpPr>
            <p:cNvPr id="377" name="object 86">
              <a:extLst>
                <a:ext uri="{FF2B5EF4-FFF2-40B4-BE49-F238E27FC236}">
                  <a16:creationId xmlns:a16="http://schemas.microsoft.com/office/drawing/2014/main" id="{CE81176B-CAC4-C9C1-FCD8-47193855752F}"/>
                </a:ext>
              </a:extLst>
            </p:cNvPr>
            <p:cNvSpPr/>
            <p:nvPr/>
          </p:nvSpPr>
          <p:spPr>
            <a:xfrm>
              <a:off x="18819471" y="13032456"/>
              <a:ext cx="1893081" cy="732906"/>
            </a:xfrm>
            <a:custGeom>
              <a:avLst/>
              <a:gdLst/>
              <a:ahLst/>
              <a:cxnLst/>
              <a:rect l="l" t="t" r="r" b="b"/>
              <a:pathLst>
                <a:path w="770889" h="298450">
                  <a:moveTo>
                    <a:pt x="0" y="0"/>
                  </a:moveTo>
                  <a:lnTo>
                    <a:pt x="770691" y="0"/>
                  </a:lnTo>
                  <a:lnTo>
                    <a:pt x="770691" y="297838"/>
                  </a:lnTo>
                  <a:lnTo>
                    <a:pt x="0" y="297838"/>
                  </a:lnTo>
                  <a:lnTo>
                    <a:pt x="0" y="0"/>
                  </a:lnTo>
                  <a:close/>
                </a:path>
              </a:pathLst>
            </a:custGeom>
            <a:solidFill>
              <a:srgbClr val="E7E7E7"/>
            </a:solidFill>
          </p:spPr>
          <p:txBody>
            <a:bodyPr wrap="square" lIns="0" tIns="0" rIns="0" bIns="0" rtlCol="0"/>
            <a:lstStyle/>
            <a:p>
              <a:endParaRPr sz="10857"/>
            </a:p>
          </p:txBody>
        </p:sp>
        <p:sp>
          <p:nvSpPr>
            <p:cNvPr id="378" name="object 87">
              <a:extLst>
                <a:ext uri="{FF2B5EF4-FFF2-40B4-BE49-F238E27FC236}">
                  <a16:creationId xmlns:a16="http://schemas.microsoft.com/office/drawing/2014/main" id="{F99CB359-9405-AD86-FA8E-0A43EF6E4732}"/>
                </a:ext>
              </a:extLst>
            </p:cNvPr>
            <p:cNvSpPr/>
            <p:nvPr/>
          </p:nvSpPr>
          <p:spPr>
            <a:xfrm>
              <a:off x="20712064" y="13032456"/>
              <a:ext cx="2078646" cy="732906"/>
            </a:xfrm>
            <a:custGeom>
              <a:avLst/>
              <a:gdLst/>
              <a:ahLst/>
              <a:cxnLst/>
              <a:rect l="l" t="t" r="r" b="b"/>
              <a:pathLst>
                <a:path w="846454" h="298450">
                  <a:moveTo>
                    <a:pt x="0" y="0"/>
                  </a:moveTo>
                  <a:lnTo>
                    <a:pt x="846249" y="0"/>
                  </a:lnTo>
                  <a:lnTo>
                    <a:pt x="846249" y="297838"/>
                  </a:lnTo>
                  <a:lnTo>
                    <a:pt x="0" y="297838"/>
                  </a:lnTo>
                  <a:lnTo>
                    <a:pt x="0" y="0"/>
                  </a:lnTo>
                  <a:close/>
                </a:path>
              </a:pathLst>
            </a:custGeom>
            <a:solidFill>
              <a:srgbClr val="E7E7E7"/>
            </a:solidFill>
          </p:spPr>
          <p:txBody>
            <a:bodyPr wrap="square" lIns="0" tIns="0" rIns="0" bIns="0" rtlCol="0"/>
            <a:lstStyle/>
            <a:p>
              <a:endParaRPr sz="10857"/>
            </a:p>
          </p:txBody>
        </p:sp>
        <p:sp>
          <p:nvSpPr>
            <p:cNvPr id="379" name="object 88">
              <a:extLst>
                <a:ext uri="{FF2B5EF4-FFF2-40B4-BE49-F238E27FC236}">
                  <a16:creationId xmlns:a16="http://schemas.microsoft.com/office/drawing/2014/main" id="{07DC5672-E3C1-51BA-64BB-0C5EA9887594}"/>
                </a:ext>
              </a:extLst>
            </p:cNvPr>
            <p:cNvSpPr/>
            <p:nvPr/>
          </p:nvSpPr>
          <p:spPr>
            <a:xfrm>
              <a:off x="22790205" y="13032456"/>
              <a:ext cx="1707515" cy="732906"/>
            </a:xfrm>
            <a:custGeom>
              <a:avLst/>
              <a:gdLst/>
              <a:ahLst/>
              <a:cxnLst/>
              <a:rect l="l" t="t" r="r" b="b"/>
              <a:pathLst>
                <a:path w="695325" h="298450">
                  <a:moveTo>
                    <a:pt x="0" y="0"/>
                  </a:moveTo>
                  <a:lnTo>
                    <a:pt x="695133" y="0"/>
                  </a:lnTo>
                  <a:lnTo>
                    <a:pt x="695133" y="297838"/>
                  </a:lnTo>
                  <a:lnTo>
                    <a:pt x="0" y="297838"/>
                  </a:lnTo>
                  <a:lnTo>
                    <a:pt x="0" y="0"/>
                  </a:lnTo>
                  <a:close/>
                </a:path>
              </a:pathLst>
            </a:custGeom>
            <a:solidFill>
              <a:srgbClr val="E7E7E7"/>
            </a:solidFill>
          </p:spPr>
          <p:txBody>
            <a:bodyPr wrap="square" lIns="0" tIns="0" rIns="0" bIns="0" rtlCol="0"/>
            <a:lstStyle/>
            <a:p>
              <a:endParaRPr sz="10857"/>
            </a:p>
          </p:txBody>
        </p:sp>
        <p:sp>
          <p:nvSpPr>
            <p:cNvPr id="380" name="object 89">
              <a:extLst>
                <a:ext uri="{FF2B5EF4-FFF2-40B4-BE49-F238E27FC236}">
                  <a16:creationId xmlns:a16="http://schemas.microsoft.com/office/drawing/2014/main" id="{26C15C48-4C0C-4349-634F-7B9D083F6385}"/>
                </a:ext>
              </a:extLst>
            </p:cNvPr>
            <p:cNvSpPr/>
            <p:nvPr/>
          </p:nvSpPr>
          <p:spPr>
            <a:xfrm>
              <a:off x="13141689" y="13763859"/>
              <a:ext cx="1893081" cy="732906"/>
            </a:xfrm>
            <a:custGeom>
              <a:avLst/>
              <a:gdLst/>
              <a:ahLst/>
              <a:cxnLst/>
              <a:rect l="l" t="t" r="r" b="b"/>
              <a:pathLst>
                <a:path w="770890" h="298450">
                  <a:moveTo>
                    <a:pt x="0" y="0"/>
                  </a:moveTo>
                  <a:lnTo>
                    <a:pt x="770691" y="0"/>
                  </a:lnTo>
                  <a:lnTo>
                    <a:pt x="770691" y="297838"/>
                  </a:lnTo>
                  <a:lnTo>
                    <a:pt x="0" y="297838"/>
                  </a:lnTo>
                  <a:lnTo>
                    <a:pt x="0" y="0"/>
                  </a:lnTo>
                  <a:close/>
                </a:path>
              </a:pathLst>
            </a:custGeom>
            <a:solidFill>
              <a:srgbClr val="FFFFFF"/>
            </a:solidFill>
          </p:spPr>
          <p:txBody>
            <a:bodyPr wrap="square" lIns="0" tIns="0" rIns="0" bIns="0" rtlCol="0"/>
            <a:lstStyle/>
            <a:p>
              <a:endParaRPr sz="10857"/>
            </a:p>
          </p:txBody>
        </p:sp>
        <p:sp>
          <p:nvSpPr>
            <p:cNvPr id="381" name="object 90">
              <a:extLst>
                <a:ext uri="{FF2B5EF4-FFF2-40B4-BE49-F238E27FC236}">
                  <a16:creationId xmlns:a16="http://schemas.microsoft.com/office/drawing/2014/main" id="{28F0AFA6-53AD-53B2-DB36-822CDB7830E8}"/>
                </a:ext>
              </a:extLst>
            </p:cNvPr>
            <p:cNvSpPr/>
            <p:nvPr/>
          </p:nvSpPr>
          <p:spPr>
            <a:xfrm>
              <a:off x="15034281" y="13763859"/>
              <a:ext cx="2116069" cy="732906"/>
            </a:xfrm>
            <a:custGeom>
              <a:avLst/>
              <a:gdLst/>
              <a:ahLst/>
              <a:cxnLst/>
              <a:rect l="l" t="t" r="r" b="b"/>
              <a:pathLst>
                <a:path w="861694" h="298450">
                  <a:moveTo>
                    <a:pt x="0" y="0"/>
                  </a:moveTo>
                  <a:lnTo>
                    <a:pt x="861360" y="0"/>
                  </a:lnTo>
                  <a:lnTo>
                    <a:pt x="861360" y="297838"/>
                  </a:lnTo>
                  <a:lnTo>
                    <a:pt x="0" y="297838"/>
                  </a:lnTo>
                  <a:lnTo>
                    <a:pt x="0" y="0"/>
                  </a:lnTo>
                  <a:close/>
                </a:path>
              </a:pathLst>
            </a:custGeom>
            <a:solidFill>
              <a:srgbClr val="FFFFFF"/>
            </a:solidFill>
          </p:spPr>
          <p:txBody>
            <a:bodyPr wrap="square" lIns="0" tIns="0" rIns="0" bIns="0" rtlCol="0"/>
            <a:lstStyle/>
            <a:p>
              <a:endParaRPr sz="10857"/>
            </a:p>
          </p:txBody>
        </p:sp>
        <p:sp>
          <p:nvSpPr>
            <p:cNvPr id="382" name="object 91">
              <a:extLst>
                <a:ext uri="{FF2B5EF4-FFF2-40B4-BE49-F238E27FC236}">
                  <a16:creationId xmlns:a16="http://schemas.microsoft.com/office/drawing/2014/main" id="{098BBC91-5C44-39E2-56D7-0443BD99B97A}"/>
                </a:ext>
              </a:extLst>
            </p:cNvPr>
            <p:cNvSpPr/>
            <p:nvPr/>
          </p:nvSpPr>
          <p:spPr>
            <a:xfrm>
              <a:off x="17149534" y="13763859"/>
              <a:ext cx="1670090" cy="732906"/>
            </a:xfrm>
            <a:custGeom>
              <a:avLst/>
              <a:gdLst/>
              <a:ahLst/>
              <a:cxnLst/>
              <a:rect l="l" t="t" r="r" b="b"/>
              <a:pathLst>
                <a:path w="680085" h="298450">
                  <a:moveTo>
                    <a:pt x="0" y="0"/>
                  </a:moveTo>
                  <a:lnTo>
                    <a:pt x="680022" y="0"/>
                  </a:lnTo>
                  <a:lnTo>
                    <a:pt x="680022" y="297838"/>
                  </a:lnTo>
                  <a:lnTo>
                    <a:pt x="0" y="297838"/>
                  </a:lnTo>
                  <a:lnTo>
                    <a:pt x="0" y="0"/>
                  </a:lnTo>
                  <a:close/>
                </a:path>
              </a:pathLst>
            </a:custGeom>
            <a:solidFill>
              <a:srgbClr val="FFFFFF"/>
            </a:solidFill>
          </p:spPr>
          <p:txBody>
            <a:bodyPr wrap="square" lIns="0" tIns="0" rIns="0" bIns="0" rtlCol="0"/>
            <a:lstStyle/>
            <a:p>
              <a:endParaRPr sz="10857"/>
            </a:p>
          </p:txBody>
        </p:sp>
        <p:sp>
          <p:nvSpPr>
            <p:cNvPr id="383" name="object 92">
              <a:extLst>
                <a:ext uri="{FF2B5EF4-FFF2-40B4-BE49-F238E27FC236}">
                  <a16:creationId xmlns:a16="http://schemas.microsoft.com/office/drawing/2014/main" id="{34AEC1B3-46EE-9413-2E7F-37308AFD3C82}"/>
                </a:ext>
              </a:extLst>
            </p:cNvPr>
            <p:cNvSpPr/>
            <p:nvPr/>
          </p:nvSpPr>
          <p:spPr>
            <a:xfrm>
              <a:off x="18819471" y="13763859"/>
              <a:ext cx="1893081" cy="732906"/>
            </a:xfrm>
            <a:custGeom>
              <a:avLst/>
              <a:gdLst/>
              <a:ahLst/>
              <a:cxnLst/>
              <a:rect l="l" t="t" r="r" b="b"/>
              <a:pathLst>
                <a:path w="770889" h="298450">
                  <a:moveTo>
                    <a:pt x="0" y="0"/>
                  </a:moveTo>
                  <a:lnTo>
                    <a:pt x="770691" y="0"/>
                  </a:lnTo>
                  <a:lnTo>
                    <a:pt x="770691" y="297838"/>
                  </a:lnTo>
                  <a:lnTo>
                    <a:pt x="0" y="297838"/>
                  </a:lnTo>
                  <a:lnTo>
                    <a:pt x="0" y="0"/>
                  </a:lnTo>
                  <a:close/>
                </a:path>
              </a:pathLst>
            </a:custGeom>
            <a:solidFill>
              <a:srgbClr val="FFFFFF"/>
            </a:solidFill>
          </p:spPr>
          <p:txBody>
            <a:bodyPr wrap="square" lIns="0" tIns="0" rIns="0" bIns="0" rtlCol="0"/>
            <a:lstStyle/>
            <a:p>
              <a:endParaRPr sz="10857"/>
            </a:p>
          </p:txBody>
        </p:sp>
        <p:sp>
          <p:nvSpPr>
            <p:cNvPr id="384" name="object 93">
              <a:extLst>
                <a:ext uri="{FF2B5EF4-FFF2-40B4-BE49-F238E27FC236}">
                  <a16:creationId xmlns:a16="http://schemas.microsoft.com/office/drawing/2014/main" id="{317C9C8C-3182-0EB0-06C6-9435745158E4}"/>
                </a:ext>
              </a:extLst>
            </p:cNvPr>
            <p:cNvSpPr/>
            <p:nvPr/>
          </p:nvSpPr>
          <p:spPr>
            <a:xfrm>
              <a:off x="20712064" y="13763859"/>
              <a:ext cx="2078646" cy="732906"/>
            </a:xfrm>
            <a:custGeom>
              <a:avLst/>
              <a:gdLst/>
              <a:ahLst/>
              <a:cxnLst/>
              <a:rect l="l" t="t" r="r" b="b"/>
              <a:pathLst>
                <a:path w="846454" h="298450">
                  <a:moveTo>
                    <a:pt x="0" y="0"/>
                  </a:moveTo>
                  <a:lnTo>
                    <a:pt x="846249" y="0"/>
                  </a:lnTo>
                  <a:lnTo>
                    <a:pt x="846249" y="297838"/>
                  </a:lnTo>
                  <a:lnTo>
                    <a:pt x="0" y="297838"/>
                  </a:lnTo>
                  <a:lnTo>
                    <a:pt x="0" y="0"/>
                  </a:lnTo>
                  <a:close/>
                </a:path>
              </a:pathLst>
            </a:custGeom>
            <a:solidFill>
              <a:srgbClr val="FFFFFF"/>
            </a:solidFill>
          </p:spPr>
          <p:txBody>
            <a:bodyPr wrap="square" lIns="0" tIns="0" rIns="0" bIns="0" rtlCol="0"/>
            <a:lstStyle/>
            <a:p>
              <a:endParaRPr sz="10857"/>
            </a:p>
          </p:txBody>
        </p:sp>
        <p:sp>
          <p:nvSpPr>
            <p:cNvPr id="385" name="object 94">
              <a:extLst>
                <a:ext uri="{FF2B5EF4-FFF2-40B4-BE49-F238E27FC236}">
                  <a16:creationId xmlns:a16="http://schemas.microsoft.com/office/drawing/2014/main" id="{D702F105-9C5B-14EE-4A6A-845F866548EA}"/>
                </a:ext>
              </a:extLst>
            </p:cNvPr>
            <p:cNvSpPr/>
            <p:nvPr/>
          </p:nvSpPr>
          <p:spPr>
            <a:xfrm>
              <a:off x="22790205" y="13763859"/>
              <a:ext cx="1707515" cy="732906"/>
            </a:xfrm>
            <a:custGeom>
              <a:avLst/>
              <a:gdLst/>
              <a:ahLst/>
              <a:cxnLst/>
              <a:rect l="l" t="t" r="r" b="b"/>
              <a:pathLst>
                <a:path w="695325" h="298450">
                  <a:moveTo>
                    <a:pt x="0" y="0"/>
                  </a:moveTo>
                  <a:lnTo>
                    <a:pt x="695133" y="0"/>
                  </a:lnTo>
                  <a:lnTo>
                    <a:pt x="695133" y="297838"/>
                  </a:lnTo>
                  <a:lnTo>
                    <a:pt x="0" y="297838"/>
                  </a:lnTo>
                  <a:lnTo>
                    <a:pt x="0" y="0"/>
                  </a:lnTo>
                  <a:close/>
                </a:path>
              </a:pathLst>
            </a:custGeom>
            <a:solidFill>
              <a:srgbClr val="FFFFFF"/>
            </a:solidFill>
          </p:spPr>
          <p:txBody>
            <a:bodyPr wrap="square" lIns="0" tIns="0" rIns="0" bIns="0" rtlCol="0"/>
            <a:lstStyle/>
            <a:p>
              <a:pPr marL="271328" marR="12475" indent="-241702" algn="ctr" defTabSz="2245492">
                <a:lnSpc>
                  <a:spcPct val="103699"/>
                </a:lnSpc>
                <a:defRPr/>
              </a:pPr>
              <a:r>
                <a:rPr lang="en-US" sz="2333" spc="12" dirty="0">
                  <a:solidFill>
                    <a:prstClr val="black"/>
                  </a:solidFill>
                  <a:latin typeface="Times New Roman"/>
                  <a:cs typeface="Times New Roman"/>
                </a:rPr>
                <a:t>Oregon</a:t>
              </a:r>
            </a:p>
            <a:p>
              <a:pPr marL="271328" marR="12475" indent="-241702" algn="ctr" defTabSz="2245492">
                <a:lnSpc>
                  <a:spcPct val="103699"/>
                </a:lnSpc>
                <a:defRPr/>
              </a:pPr>
              <a:r>
                <a:rPr lang="en-US" sz="2333" spc="12" dirty="0">
                  <a:solidFill>
                    <a:prstClr val="black"/>
                  </a:solidFill>
                  <a:latin typeface="Times New Roman"/>
                  <a:cs typeface="Times New Roman"/>
                </a:rPr>
                <a:t>Gradient</a:t>
              </a:r>
              <a:endParaRPr lang="en-US" sz="2333" dirty="0">
                <a:solidFill>
                  <a:prstClr val="black"/>
                </a:solidFill>
                <a:latin typeface="Times New Roman"/>
                <a:cs typeface="Times New Roman"/>
              </a:endParaRPr>
            </a:p>
          </p:txBody>
        </p:sp>
        <p:sp>
          <p:nvSpPr>
            <p:cNvPr id="386" name="object 95">
              <a:extLst>
                <a:ext uri="{FF2B5EF4-FFF2-40B4-BE49-F238E27FC236}">
                  <a16:creationId xmlns:a16="http://schemas.microsoft.com/office/drawing/2014/main" id="{BA3BEFC4-CBA7-06AF-24C1-DF475F128C38}"/>
                </a:ext>
              </a:extLst>
            </p:cNvPr>
            <p:cNvSpPr/>
            <p:nvPr/>
          </p:nvSpPr>
          <p:spPr>
            <a:xfrm>
              <a:off x="13141689" y="14495265"/>
              <a:ext cx="1893081" cy="732906"/>
            </a:xfrm>
            <a:custGeom>
              <a:avLst/>
              <a:gdLst/>
              <a:ahLst/>
              <a:cxnLst/>
              <a:rect l="l" t="t" r="r" b="b"/>
              <a:pathLst>
                <a:path w="770890" h="298450">
                  <a:moveTo>
                    <a:pt x="0" y="0"/>
                  </a:moveTo>
                  <a:lnTo>
                    <a:pt x="770691" y="0"/>
                  </a:lnTo>
                  <a:lnTo>
                    <a:pt x="770691" y="297838"/>
                  </a:lnTo>
                  <a:lnTo>
                    <a:pt x="0" y="297838"/>
                  </a:lnTo>
                  <a:lnTo>
                    <a:pt x="0" y="0"/>
                  </a:lnTo>
                  <a:close/>
                </a:path>
              </a:pathLst>
            </a:custGeom>
            <a:solidFill>
              <a:srgbClr val="E7E7E7"/>
            </a:solidFill>
          </p:spPr>
          <p:txBody>
            <a:bodyPr wrap="square" lIns="0" tIns="0" rIns="0" bIns="0" rtlCol="0"/>
            <a:lstStyle/>
            <a:p>
              <a:endParaRPr sz="10857"/>
            </a:p>
          </p:txBody>
        </p:sp>
        <p:sp>
          <p:nvSpPr>
            <p:cNvPr id="387" name="object 96">
              <a:extLst>
                <a:ext uri="{FF2B5EF4-FFF2-40B4-BE49-F238E27FC236}">
                  <a16:creationId xmlns:a16="http://schemas.microsoft.com/office/drawing/2014/main" id="{9E6D910A-E39E-A16C-126E-E2DEDCF66EA7}"/>
                </a:ext>
              </a:extLst>
            </p:cNvPr>
            <p:cNvSpPr/>
            <p:nvPr/>
          </p:nvSpPr>
          <p:spPr>
            <a:xfrm>
              <a:off x="15034281" y="14495265"/>
              <a:ext cx="2116069" cy="732906"/>
            </a:xfrm>
            <a:custGeom>
              <a:avLst/>
              <a:gdLst/>
              <a:ahLst/>
              <a:cxnLst/>
              <a:rect l="l" t="t" r="r" b="b"/>
              <a:pathLst>
                <a:path w="861694" h="298450">
                  <a:moveTo>
                    <a:pt x="0" y="0"/>
                  </a:moveTo>
                  <a:lnTo>
                    <a:pt x="861360" y="0"/>
                  </a:lnTo>
                  <a:lnTo>
                    <a:pt x="861360" y="297838"/>
                  </a:lnTo>
                  <a:lnTo>
                    <a:pt x="0" y="297838"/>
                  </a:lnTo>
                  <a:lnTo>
                    <a:pt x="0" y="0"/>
                  </a:lnTo>
                  <a:close/>
                </a:path>
              </a:pathLst>
            </a:custGeom>
            <a:solidFill>
              <a:srgbClr val="E7E7E7"/>
            </a:solidFill>
          </p:spPr>
          <p:txBody>
            <a:bodyPr wrap="square" lIns="0" tIns="0" rIns="0" bIns="0" rtlCol="0"/>
            <a:lstStyle/>
            <a:p>
              <a:endParaRPr sz="10857"/>
            </a:p>
          </p:txBody>
        </p:sp>
        <p:sp>
          <p:nvSpPr>
            <p:cNvPr id="388" name="object 97">
              <a:extLst>
                <a:ext uri="{FF2B5EF4-FFF2-40B4-BE49-F238E27FC236}">
                  <a16:creationId xmlns:a16="http://schemas.microsoft.com/office/drawing/2014/main" id="{B4B91E8D-8BA2-A4E6-1144-965CC1DAFD15}"/>
                </a:ext>
              </a:extLst>
            </p:cNvPr>
            <p:cNvSpPr/>
            <p:nvPr/>
          </p:nvSpPr>
          <p:spPr>
            <a:xfrm>
              <a:off x="17149534" y="14495265"/>
              <a:ext cx="1670090" cy="732906"/>
            </a:xfrm>
            <a:custGeom>
              <a:avLst/>
              <a:gdLst/>
              <a:ahLst/>
              <a:cxnLst/>
              <a:rect l="l" t="t" r="r" b="b"/>
              <a:pathLst>
                <a:path w="680085" h="298450">
                  <a:moveTo>
                    <a:pt x="0" y="0"/>
                  </a:moveTo>
                  <a:lnTo>
                    <a:pt x="680022" y="0"/>
                  </a:lnTo>
                  <a:lnTo>
                    <a:pt x="680022" y="297838"/>
                  </a:lnTo>
                  <a:lnTo>
                    <a:pt x="0" y="297838"/>
                  </a:lnTo>
                  <a:lnTo>
                    <a:pt x="0" y="0"/>
                  </a:lnTo>
                  <a:close/>
                </a:path>
              </a:pathLst>
            </a:custGeom>
            <a:solidFill>
              <a:srgbClr val="E7E7E7"/>
            </a:solidFill>
          </p:spPr>
          <p:txBody>
            <a:bodyPr wrap="square" lIns="0" tIns="0" rIns="0" bIns="0" rtlCol="0"/>
            <a:lstStyle/>
            <a:p>
              <a:endParaRPr sz="10857"/>
            </a:p>
          </p:txBody>
        </p:sp>
        <p:sp>
          <p:nvSpPr>
            <p:cNvPr id="389" name="object 98">
              <a:extLst>
                <a:ext uri="{FF2B5EF4-FFF2-40B4-BE49-F238E27FC236}">
                  <a16:creationId xmlns:a16="http://schemas.microsoft.com/office/drawing/2014/main" id="{B2C66A4C-FAF0-F1D4-B8A4-25805110C8F3}"/>
                </a:ext>
              </a:extLst>
            </p:cNvPr>
            <p:cNvSpPr/>
            <p:nvPr/>
          </p:nvSpPr>
          <p:spPr>
            <a:xfrm>
              <a:off x="18819471" y="14495265"/>
              <a:ext cx="1893081" cy="732906"/>
            </a:xfrm>
            <a:custGeom>
              <a:avLst/>
              <a:gdLst/>
              <a:ahLst/>
              <a:cxnLst/>
              <a:rect l="l" t="t" r="r" b="b"/>
              <a:pathLst>
                <a:path w="770889" h="298450">
                  <a:moveTo>
                    <a:pt x="0" y="0"/>
                  </a:moveTo>
                  <a:lnTo>
                    <a:pt x="770691" y="0"/>
                  </a:lnTo>
                  <a:lnTo>
                    <a:pt x="770691" y="297838"/>
                  </a:lnTo>
                  <a:lnTo>
                    <a:pt x="0" y="297838"/>
                  </a:lnTo>
                  <a:lnTo>
                    <a:pt x="0" y="0"/>
                  </a:lnTo>
                  <a:close/>
                </a:path>
              </a:pathLst>
            </a:custGeom>
            <a:solidFill>
              <a:srgbClr val="E7E7E7"/>
            </a:solidFill>
          </p:spPr>
          <p:txBody>
            <a:bodyPr wrap="square" lIns="0" tIns="0" rIns="0" bIns="0" rtlCol="0"/>
            <a:lstStyle/>
            <a:p>
              <a:endParaRPr sz="10857"/>
            </a:p>
          </p:txBody>
        </p:sp>
        <p:sp>
          <p:nvSpPr>
            <p:cNvPr id="390" name="object 99">
              <a:extLst>
                <a:ext uri="{FF2B5EF4-FFF2-40B4-BE49-F238E27FC236}">
                  <a16:creationId xmlns:a16="http://schemas.microsoft.com/office/drawing/2014/main" id="{60FCD6AC-B93B-8D11-5500-ACF938675231}"/>
                </a:ext>
              </a:extLst>
            </p:cNvPr>
            <p:cNvSpPr/>
            <p:nvPr/>
          </p:nvSpPr>
          <p:spPr>
            <a:xfrm>
              <a:off x="20712064" y="14495265"/>
              <a:ext cx="2078646" cy="732906"/>
            </a:xfrm>
            <a:custGeom>
              <a:avLst/>
              <a:gdLst/>
              <a:ahLst/>
              <a:cxnLst/>
              <a:rect l="l" t="t" r="r" b="b"/>
              <a:pathLst>
                <a:path w="846454" h="298450">
                  <a:moveTo>
                    <a:pt x="0" y="0"/>
                  </a:moveTo>
                  <a:lnTo>
                    <a:pt x="846249" y="0"/>
                  </a:lnTo>
                  <a:lnTo>
                    <a:pt x="846249" y="297838"/>
                  </a:lnTo>
                  <a:lnTo>
                    <a:pt x="0" y="297838"/>
                  </a:lnTo>
                  <a:lnTo>
                    <a:pt x="0" y="0"/>
                  </a:lnTo>
                  <a:close/>
                </a:path>
              </a:pathLst>
            </a:custGeom>
            <a:solidFill>
              <a:srgbClr val="E7E7E7"/>
            </a:solidFill>
          </p:spPr>
          <p:txBody>
            <a:bodyPr wrap="square" lIns="0" tIns="0" rIns="0" bIns="0" rtlCol="0"/>
            <a:lstStyle/>
            <a:p>
              <a:endParaRPr sz="10857"/>
            </a:p>
          </p:txBody>
        </p:sp>
        <p:sp>
          <p:nvSpPr>
            <p:cNvPr id="391" name="object 100">
              <a:extLst>
                <a:ext uri="{FF2B5EF4-FFF2-40B4-BE49-F238E27FC236}">
                  <a16:creationId xmlns:a16="http://schemas.microsoft.com/office/drawing/2014/main" id="{E7AC016B-281B-C916-68F7-A8652C9489E0}"/>
                </a:ext>
              </a:extLst>
            </p:cNvPr>
            <p:cNvSpPr/>
            <p:nvPr/>
          </p:nvSpPr>
          <p:spPr>
            <a:xfrm>
              <a:off x="22790205" y="14495265"/>
              <a:ext cx="1707515" cy="732906"/>
            </a:xfrm>
            <a:custGeom>
              <a:avLst/>
              <a:gdLst/>
              <a:ahLst/>
              <a:cxnLst/>
              <a:rect l="l" t="t" r="r" b="b"/>
              <a:pathLst>
                <a:path w="695325" h="298450">
                  <a:moveTo>
                    <a:pt x="0" y="0"/>
                  </a:moveTo>
                  <a:lnTo>
                    <a:pt x="695133" y="0"/>
                  </a:lnTo>
                  <a:lnTo>
                    <a:pt x="695133" y="297838"/>
                  </a:lnTo>
                  <a:lnTo>
                    <a:pt x="0" y="297838"/>
                  </a:lnTo>
                  <a:lnTo>
                    <a:pt x="0" y="0"/>
                  </a:lnTo>
                  <a:close/>
                </a:path>
              </a:pathLst>
            </a:custGeom>
            <a:solidFill>
              <a:srgbClr val="E7E7E7"/>
            </a:solidFill>
          </p:spPr>
          <p:txBody>
            <a:bodyPr wrap="square" lIns="0" tIns="0" rIns="0" bIns="0" rtlCol="0"/>
            <a:lstStyle/>
            <a:p>
              <a:endParaRPr sz="10857"/>
            </a:p>
          </p:txBody>
        </p:sp>
        <p:sp>
          <p:nvSpPr>
            <p:cNvPr id="392" name="object 101">
              <a:extLst>
                <a:ext uri="{FF2B5EF4-FFF2-40B4-BE49-F238E27FC236}">
                  <a16:creationId xmlns:a16="http://schemas.microsoft.com/office/drawing/2014/main" id="{F6B8B6C6-E04B-A69C-D050-C09EE00D51FA}"/>
                </a:ext>
              </a:extLst>
            </p:cNvPr>
            <p:cNvSpPr/>
            <p:nvPr/>
          </p:nvSpPr>
          <p:spPr>
            <a:xfrm>
              <a:off x="13141689" y="15226668"/>
              <a:ext cx="1893081" cy="732906"/>
            </a:xfrm>
            <a:custGeom>
              <a:avLst/>
              <a:gdLst/>
              <a:ahLst/>
              <a:cxnLst/>
              <a:rect l="l" t="t" r="r" b="b"/>
              <a:pathLst>
                <a:path w="770890" h="298450">
                  <a:moveTo>
                    <a:pt x="0" y="0"/>
                  </a:moveTo>
                  <a:lnTo>
                    <a:pt x="770691" y="0"/>
                  </a:lnTo>
                  <a:lnTo>
                    <a:pt x="770691" y="297838"/>
                  </a:lnTo>
                  <a:lnTo>
                    <a:pt x="0" y="297838"/>
                  </a:lnTo>
                  <a:lnTo>
                    <a:pt x="0" y="0"/>
                  </a:lnTo>
                  <a:close/>
                </a:path>
              </a:pathLst>
            </a:custGeom>
            <a:solidFill>
              <a:srgbClr val="FFFFFF"/>
            </a:solidFill>
          </p:spPr>
          <p:txBody>
            <a:bodyPr wrap="square" lIns="0" tIns="0" rIns="0" bIns="0" rtlCol="0"/>
            <a:lstStyle/>
            <a:p>
              <a:endParaRPr sz="10857"/>
            </a:p>
          </p:txBody>
        </p:sp>
        <p:sp>
          <p:nvSpPr>
            <p:cNvPr id="393" name="object 102">
              <a:extLst>
                <a:ext uri="{FF2B5EF4-FFF2-40B4-BE49-F238E27FC236}">
                  <a16:creationId xmlns:a16="http://schemas.microsoft.com/office/drawing/2014/main" id="{B10BAF55-1EE2-5C10-778E-F3277CDD9A34}"/>
                </a:ext>
              </a:extLst>
            </p:cNvPr>
            <p:cNvSpPr/>
            <p:nvPr/>
          </p:nvSpPr>
          <p:spPr>
            <a:xfrm>
              <a:off x="15034281" y="15226668"/>
              <a:ext cx="2116069" cy="732906"/>
            </a:xfrm>
            <a:custGeom>
              <a:avLst/>
              <a:gdLst/>
              <a:ahLst/>
              <a:cxnLst/>
              <a:rect l="l" t="t" r="r" b="b"/>
              <a:pathLst>
                <a:path w="861694" h="298450">
                  <a:moveTo>
                    <a:pt x="0" y="0"/>
                  </a:moveTo>
                  <a:lnTo>
                    <a:pt x="861360" y="0"/>
                  </a:lnTo>
                  <a:lnTo>
                    <a:pt x="861360" y="297838"/>
                  </a:lnTo>
                  <a:lnTo>
                    <a:pt x="0" y="297838"/>
                  </a:lnTo>
                  <a:lnTo>
                    <a:pt x="0" y="0"/>
                  </a:lnTo>
                  <a:close/>
                </a:path>
              </a:pathLst>
            </a:custGeom>
            <a:solidFill>
              <a:srgbClr val="FFFFFF"/>
            </a:solidFill>
          </p:spPr>
          <p:txBody>
            <a:bodyPr wrap="square" lIns="0" tIns="0" rIns="0" bIns="0" rtlCol="0"/>
            <a:lstStyle/>
            <a:p>
              <a:endParaRPr sz="10857"/>
            </a:p>
          </p:txBody>
        </p:sp>
        <p:sp>
          <p:nvSpPr>
            <p:cNvPr id="394" name="object 103">
              <a:extLst>
                <a:ext uri="{FF2B5EF4-FFF2-40B4-BE49-F238E27FC236}">
                  <a16:creationId xmlns:a16="http://schemas.microsoft.com/office/drawing/2014/main" id="{3FA6A901-6AB7-AC0B-51E8-0E818F09B2B8}"/>
                </a:ext>
              </a:extLst>
            </p:cNvPr>
            <p:cNvSpPr/>
            <p:nvPr/>
          </p:nvSpPr>
          <p:spPr>
            <a:xfrm>
              <a:off x="17149534" y="15226668"/>
              <a:ext cx="1670090" cy="732906"/>
            </a:xfrm>
            <a:custGeom>
              <a:avLst/>
              <a:gdLst/>
              <a:ahLst/>
              <a:cxnLst/>
              <a:rect l="l" t="t" r="r" b="b"/>
              <a:pathLst>
                <a:path w="680085" h="298450">
                  <a:moveTo>
                    <a:pt x="0" y="0"/>
                  </a:moveTo>
                  <a:lnTo>
                    <a:pt x="680022" y="0"/>
                  </a:lnTo>
                  <a:lnTo>
                    <a:pt x="680022" y="297838"/>
                  </a:lnTo>
                  <a:lnTo>
                    <a:pt x="0" y="297838"/>
                  </a:lnTo>
                  <a:lnTo>
                    <a:pt x="0" y="0"/>
                  </a:lnTo>
                  <a:close/>
                </a:path>
              </a:pathLst>
            </a:custGeom>
            <a:solidFill>
              <a:srgbClr val="FFFFFF"/>
            </a:solidFill>
          </p:spPr>
          <p:txBody>
            <a:bodyPr wrap="square" lIns="0" tIns="0" rIns="0" bIns="0" rtlCol="0"/>
            <a:lstStyle/>
            <a:p>
              <a:endParaRPr sz="10857"/>
            </a:p>
          </p:txBody>
        </p:sp>
        <p:sp>
          <p:nvSpPr>
            <p:cNvPr id="395" name="object 104">
              <a:extLst>
                <a:ext uri="{FF2B5EF4-FFF2-40B4-BE49-F238E27FC236}">
                  <a16:creationId xmlns:a16="http://schemas.microsoft.com/office/drawing/2014/main" id="{EAA6FF10-173B-6161-08D8-4D74D603765F}"/>
                </a:ext>
              </a:extLst>
            </p:cNvPr>
            <p:cNvSpPr/>
            <p:nvPr/>
          </p:nvSpPr>
          <p:spPr>
            <a:xfrm>
              <a:off x="18819471" y="15226668"/>
              <a:ext cx="1893081" cy="732906"/>
            </a:xfrm>
            <a:custGeom>
              <a:avLst/>
              <a:gdLst/>
              <a:ahLst/>
              <a:cxnLst/>
              <a:rect l="l" t="t" r="r" b="b"/>
              <a:pathLst>
                <a:path w="770889" h="298450">
                  <a:moveTo>
                    <a:pt x="0" y="0"/>
                  </a:moveTo>
                  <a:lnTo>
                    <a:pt x="770691" y="0"/>
                  </a:lnTo>
                  <a:lnTo>
                    <a:pt x="770691" y="297838"/>
                  </a:lnTo>
                  <a:lnTo>
                    <a:pt x="0" y="297838"/>
                  </a:lnTo>
                  <a:lnTo>
                    <a:pt x="0" y="0"/>
                  </a:lnTo>
                  <a:close/>
                </a:path>
              </a:pathLst>
            </a:custGeom>
            <a:solidFill>
              <a:srgbClr val="FFFFFF"/>
            </a:solidFill>
          </p:spPr>
          <p:txBody>
            <a:bodyPr wrap="square" lIns="0" tIns="0" rIns="0" bIns="0" rtlCol="0"/>
            <a:lstStyle/>
            <a:p>
              <a:endParaRPr sz="10857"/>
            </a:p>
          </p:txBody>
        </p:sp>
        <p:sp>
          <p:nvSpPr>
            <p:cNvPr id="396" name="object 105">
              <a:extLst>
                <a:ext uri="{FF2B5EF4-FFF2-40B4-BE49-F238E27FC236}">
                  <a16:creationId xmlns:a16="http://schemas.microsoft.com/office/drawing/2014/main" id="{C5D20759-56F1-6D56-F506-67C198CCAFD9}"/>
                </a:ext>
              </a:extLst>
            </p:cNvPr>
            <p:cNvSpPr/>
            <p:nvPr/>
          </p:nvSpPr>
          <p:spPr>
            <a:xfrm>
              <a:off x="20712064" y="15226668"/>
              <a:ext cx="2078646" cy="732906"/>
            </a:xfrm>
            <a:custGeom>
              <a:avLst/>
              <a:gdLst/>
              <a:ahLst/>
              <a:cxnLst/>
              <a:rect l="l" t="t" r="r" b="b"/>
              <a:pathLst>
                <a:path w="846454" h="298450">
                  <a:moveTo>
                    <a:pt x="0" y="0"/>
                  </a:moveTo>
                  <a:lnTo>
                    <a:pt x="846249" y="0"/>
                  </a:lnTo>
                  <a:lnTo>
                    <a:pt x="846249" y="297838"/>
                  </a:lnTo>
                  <a:lnTo>
                    <a:pt x="0" y="297838"/>
                  </a:lnTo>
                  <a:lnTo>
                    <a:pt x="0" y="0"/>
                  </a:lnTo>
                  <a:close/>
                </a:path>
              </a:pathLst>
            </a:custGeom>
            <a:solidFill>
              <a:srgbClr val="FFFFFF"/>
            </a:solidFill>
          </p:spPr>
          <p:txBody>
            <a:bodyPr wrap="square" lIns="0" tIns="0" rIns="0" bIns="0" rtlCol="0"/>
            <a:lstStyle/>
            <a:p>
              <a:endParaRPr sz="10857"/>
            </a:p>
          </p:txBody>
        </p:sp>
        <p:sp>
          <p:nvSpPr>
            <p:cNvPr id="397" name="object 106">
              <a:extLst>
                <a:ext uri="{FF2B5EF4-FFF2-40B4-BE49-F238E27FC236}">
                  <a16:creationId xmlns:a16="http://schemas.microsoft.com/office/drawing/2014/main" id="{869B3A58-B1DD-D3F8-7475-642254961F9B}"/>
                </a:ext>
              </a:extLst>
            </p:cNvPr>
            <p:cNvSpPr/>
            <p:nvPr/>
          </p:nvSpPr>
          <p:spPr>
            <a:xfrm>
              <a:off x="22790205" y="15226668"/>
              <a:ext cx="1707515" cy="732906"/>
            </a:xfrm>
            <a:custGeom>
              <a:avLst/>
              <a:gdLst/>
              <a:ahLst/>
              <a:cxnLst/>
              <a:rect l="l" t="t" r="r" b="b"/>
              <a:pathLst>
                <a:path w="695325" h="298450">
                  <a:moveTo>
                    <a:pt x="0" y="0"/>
                  </a:moveTo>
                  <a:lnTo>
                    <a:pt x="695133" y="0"/>
                  </a:lnTo>
                  <a:lnTo>
                    <a:pt x="695133" y="297838"/>
                  </a:lnTo>
                  <a:lnTo>
                    <a:pt x="0" y="297838"/>
                  </a:lnTo>
                  <a:lnTo>
                    <a:pt x="0" y="0"/>
                  </a:lnTo>
                  <a:close/>
                </a:path>
              </a:pathLst>
            </a:custGeom>
            <a:solidFill>
              <a:srgbClr val="FFFFFF"/>
            </a:solidFill>
          </p:spPr>
          <p:txBody>
            <a:bodyPr wrap="square" lIns="0" tIns="0" rIns="0" bIns="0" rtlCol="0"/>
            <a:lstStyle/>
            <a:p>
              <a:endParaRPr sz="10857"/>
            </a:p>
          </p:txBody>
        </p:sp>
        <p:sp>
          <p:nvSpPr>
            <p:cNvPr id="398" name="object 107">
              <a:extLst>
                <a:ext uri="{FF2B5EF4-FFF2-40B4-BE49-F238E27FC236}">
                  <a16:creationId xmlns:a16="http://schemas.microsoft.com/office/drawing/2014/main" id="{ECE2DA48-70E9-AE9C-8983-BAF3722F23EC}"/>
                </a:ext>
              </a:extLst>
            </p:cNvPr>
            <p:cNvSpPr/>
            <p:nvPr/>
          </p:nvSpPr>
          <p:spPr>
            <a:xfrm>
              <a:off x="13141689" y="15958074"/>
              <a:ext cx="1893081" cy="732906"/>
            </a:xfrm>
            <a:custGeom>
              <a:avLst/>
              <a:gdLst/>
              <a:ahLst/>
              <a:cxnLst/>
              <a:rect l="l" t="t" r="r" b="b"/>
              <a:pathLst>
                <a:path w="770890" h="298450">
                  <a:moveTo>
                    <a:pt x="0" y="0"/>
                  </a:moveTo>
                  <a:lnTo>
                    <a:pt x="770691" y="0"/>
                  </a:lnTo>
                  <a:lnTo>
                    <a:pt x="770691" y="297838"/>
                  </a:lnTo>
                  <a:lnTo>
                    <a:pt x="0" y="297838"/>
                  </a:lnTo>
                  <a:lnTo>
                    <a:pt x="0" y="0"/>
                  </a:lnTo>
                  <a:close/>
                </a:path>
              </a:pathLst>
            </a:custGeom>
            <a:solidFill>
              <a:srgbClr val="E7E7E7"/>
            </a:solidFill>
          </p:spPr>
          <p:txBody>
            <a:bodyPr wrap="square" lIns="0" tIns="0" rIns="0" bIns="0" rtlCol="0"/>
            <a:lstStyle/>
            <a:p>
              <a:endParaRPr sz="10857"/>
            </a:p>
          </p:txBody>
        </p:sp>
        <p:sp>
          <p:nvSpPr>
            <p:cNvPr id="399" name="object 108">
              <a:extLst>
                <a:ext uri="{FF2B5EF4-FFF2-40B4-BE49-F238E27FC236}">
                  <a16:creationId xmlns:a16="http://schemas.microsoft.com/office/drawing/2014/main" id="{77213611-D51B-8673-C907-1FFB83F0D74D}"/>
                </a:ext>
              </a:extLst>
            </p:cNvPr>
            <p:cNvSpPr/>
            <p:nvPr/>
          </p:nvSpPr>
          <p:spPr>
            <a:xfrm>
              <a:off x="15034281" y="15958074"/>
              <a:ext cx="2116069" cy="732906"/>
            </a:xfrm>
            <a:custGeom>
              <a:avLst/>
              <a:gdLst/>
              <a:ahLst/>
              <a:cxnLst/>
              <a:rect l="l" t="t" r="r" b="b"/>
              <a:pathLst>
                <a:path w="861694" h="298450">
                  <a:moveTo>
                    <a:pt x="0" y="0"/>
                  </a:moveTo>
                  <a:lnTo>
                    <a:pt x="861360" y="0"/>
                  </a:lnTo>
                  <a:lnTo>
                    <a:pt x="861360" y="297838"/>
                  </a:lnTo>
                  <a:lnTo>
                    <a:pt x="0" y="297838"/>
                  </a:lnTo>
                  <a:lnTo>
                    <a:pt x="0" y="0"/>
                  </a:lnTo>
                  <a:close/>
                </a:path>
              </a:pathLst>
            </a:custGeom>
            <a:solidFill>
              <a:srgbClr val="E7E7E7"/>
            </a:solidFill>
          </p:spPr>
          <p:txBody>
            <a:bodyPr wrap="square" lIns="0" tIns="0" rIns="0" bIns="0" rtlCol="0"/>
            <a:lstStyle/>
            <a:p>
              <a:endParaRPr sz="10857"/>
            </a:p>
          </p:txBody>
        </p:sp>
        <p:sp>
          <p:nvSpPr>
            <p:cNvPr id="400" name="object 109">
              <a:extLst>
                <a:ext uri="{FF2B5EF4-FFF2-40B4-BE49-F238E27FC236}">
                  <a16:creationId xmlns:a16="http://schemas.microsoft.com/office/drawing/2014/main" id="{1B254B22-58EF-7C04-75B4-3AFBA58717EC}"/>
                </a:ext>
              </a:extLst>
            </p:cNvPr>
            <p:cNvSpPr/>
            <p:nvPr/>
          </p:nvSpPr>
          <p:spPr>
            <a:xfrm>
              <a:off x="17149534" y="15958074"/>
              <a:ext cx="1670090" cy="732906"/>
            </a:xfrm>
            <a:custGeom>
              <a:avLst/>
              <a:gdLst/>
              <a:ahLst/>
              <a:cxnLst/>
              <a:rect l="l" t="t" r="r" b="b"/>
              <a:pathLst>
                <a:path w="680085" h="298450">
                  <a:moveTo>
                    <a:pt x="0" y="0"/>
                  </a:moveTo>
                  <a:lnTo>
                    <a:pt x="680022" y="0"/>
                  </a:lnTo>
                  <a:lnTo>
                    <a:pt x="680022" y="297838"/>
                  </a:lnTo>
                  <a:lnTo>
                    <a:pt x="0" y="297838"/>
                  </a:lnTo>
                  <a:lnTo>
                    <a:pt x="0" y="0"/>
                  </a:lnTo>
                  <a:close/>
                </a:path>
              </a:pathLst>
            </a:custGeom>
            <a:solidFill>
              <a:srgbClr val="E7E7E7"/>
            </a:solidFill>
          </p:spPr>
          <p:txBody>
            <a:bodyPr wrap="square" lIns="0" tIns="0" rIns="0" bIns="0" rtlCol="0"/>
            <a:lstStyle/>
            <a:p>
              <a:endParaRPr sz="10857"/>
            </a:p>
          </p:txBody>
        </p:sp>
        <p:sp>
          <p:nvSpPr>
            <p:cNvPr id="401" name="object 110">
              <a:extLst>
                <a:ext uri="{FF2B5EF4-FFF2-40B4-BE49-F238E27FC236}">
                  <a16:creationId xmlns:a16="http://schemas.microsoft.com/office/drawing/2014/main" id="{B894F920-289C-F9F1-3F24-0EFA667D1317}"/>
                </a:ext>
              </a:extLst>
            </p:cNvPr>
            <p:cNvSpPr/>
            <p:nvPr/>
          </p:nvSpPr>
          <p:spPr>
            <a:xfrm>
              <a:off x="18819471" y="15958074"/>
              <a:ext cx="1893081" cy="732906"/>
            </a:xfrm>
            <a:custGeom>
              <a:avLst/>
              <a:gdLst/>
              <a:ahLst/>
              <a:cxnLst/>
              <a:rect l="l" t="t" r="r" b="b"/>
              <a:pathLst>
                <a:path w="770889" h="298450">
                  <a:moveTo>
                    <a:pt x="0" y="0"/>
                  </a:moveTo>
                  <a:lnTo>
                    <a:pt x="770691" y="0"/>
                  </a:lnTo>
                  <a:lnTo>
                    <a:pt x="770691" y="297838"/>
                  </a:lnTo>
                  <a:lnTo>
                    <a:pt x="0" y="297838"/>
                  </a:lnTo>
                  <a:lnTo>
                    <a:pt x="0" y="0"/>
                  </a:lnTo>
                  <a:close/>
                </a:path>
              </a:pathLst>
            </a:custGeom>
            <a:solidFill>
              <a:srgbClr val="E7E7E7"/>
            </a:solidFill>
          </p:spPr>
          <p:txBody>
            <a:bodyPr wrap="square" lIns="0" tIns="0" rIns="0" bIns="0" rtlCol="0"/>
            <a:lstStyle/>
            <a:p>
              <a:endParaRPr sz="10857"/>
            </a:p>
          </p:txBody>
        </p:sp>
        <p:sp>
          <p:nvSpPr>
            <p:cNvPr id="402" name="object 111">
              <a:extLst>
                <a:ext uri="{FF2B5EF4-FFF2-40B4-BE49-F238E27FC236}">
                  <a16:creationId xmlns:a16="http://schemas.microsoft.com/office/drawing/2014/main" id="{B522B9A6-7F8F-8076-C78B-044C60DD2D72}"/>
                </a:ext>
              </a:extLst>
            </p:cNvPr>
            <p:cNvSpPr/>
            <p:nvPr/>
          </p:nvSpPr>
          <p:spPr>
            <a:xfrm>
              <a:off x="20712064" y="15958074"/>
              <a:ext cx="2078646" cy="732906"/>
            </a:xfrm>
            <a:custGeom>
              <a:avLst/>
              <a:gdLst/>
              <a:ahLst/>
              <a:cxnLst/>
              <a:rect l="l" t="t" r="r" b="b"/>
              <a:pathLst>
                <a:path w="846454" h="298450">
                  <a:moveTo>
                    <a:pt x="0" y="0"/>
                  </a:moveTo>
                  <a:lnTo>
                    <a:pt x="846249" y="0"/>
                  </a:lnTo>
                  <a:lnTo>
                    <a:pt x="846249" y="297838"/>
                  </a:lnTo>
                  <a:lnTo>
                    <a:pt x="0" y="297838"/>
                  </a:lnTo>
                  <a:lnTo>
                    <a:pt x="0" y="0"/>
                  </a:lnTo>
                  <a:close/>
                </a:path>
              </a:pathLst>
            </a:custGeom>
            <a:solidFill>
              <a:srgbClr val="E7E7E7"/>
            </a:solidFill>
          </p:spPr>
          <p:txBody>
            <a:bodyPr wrap="square" lIns="0" tIns="0" rIns="0" bIns="0" rtlCol="0"/>
            <a:lstStyle/>
            <a:p>
              <a:endParaRPr sz="10857"/>
            </a:p>
          </p:txBody>
        </p:sp>
        <p:sp>
          <p:nvSpPr>
            <p:cNvPr id="403" name="object 112">
              <a:extLst>
                <a:ext uri="{FF2B5EF4-FFF2-40B4-BE49-F238E27FC236}">
                  <a16:creationId xmlns:a16="http://schemas.microsoft.com/office/drawing/2014/main" id="{98147F9B-0BE1-9BF2-4F31-149C217671FA}"/>
                </a:ext>
              </a:extLst>
            </p:cNvPr>
            <p:cNvSpPr/>
            <p:nvPr/>
          </p:nvSpPr>
          <p:spPr>
            <a:xfrm>
              <a:off x="22790205" y="15958074"/>
              <a:ext cx="1707515" cy="732906"/>
            </a:xfrm>
            <a:custGeom>
              <a:avLst/>
              <a:gdLst/>
              <a:ahLst/>
              <a:cxnLst/>
              <a:rect l="l" t="t" r="r" b="b"/>
              <a:pathLst>
                <a:path w="695325" h="298450">
                  <a:moveTo>
                    <a:pt x="0" y="0"/>
                  </a:moveTo>
                  <a:lnTo>
                    <a:pt x="695133" y="0"/>
                  </a:lnTo>
                  <a:lnTo>
                    <a:pt x="695133" y="297838"/>
                  </a:lnTo>
                  <a:lnTo>
                    <a:pt x="0" y="297838"/>
                  </a:lnTo>
                  <a:lnTo>
                    <a:pt x="0" y="0"/>
                  </a:lnTo>
                  <a:close/>
                </a:path>
              </a:pathLst>
            </a:custGeom>
            <a:solidFill>
              <a:srgbClr val="E7E7E7"/>
            </a:solidFill>
          </p:spPr>
          <p:txBody>
            <a:bodyPr wrap="square" lIns="0" tIns="0" rIns="0" bIns="0" rtlCol="0"/>
            <a:lstStyle/>
            <a:p>
              <a:pPr marL="271328" marR="12475" indent="-241702" algn="ctr" defTabSz="2245492">
                <a:lnSpc>
                  <a:spcPct val="103699"/>
                </a:lnSpc>
                <a:defRPr/>
              </a:pPr>
              <a:r>
                <a:rPr lang="en-US" sz="2333" spc="12" dirty="0">
                  <a:solidFill>
                    <a:prstClr val="black"/>
                  </a:solidFill>
                  <a:latin typeface="Times New Roman"/>
                  <a:cs typeface="Times New Roman"/>
                </a:rPr>
                <a:t>Alaska</a:t>
              </a:r>
            </a:p>
            <a:p>
              <a:pPr marL="271328" marR="12475" indent="-241702" algn="ctr" defTabSz="2245492">
                <a:lnSpc>
                  <a:spcPct val="103699"/>
                </a:lnSpc>
                <a:defRPr/>
              </a:pPr>
              <a:r>
                <a:rPr lang="en-US" sz="2333" spc="12" dirty="0">
                  <a:solidFill>
                    <a:prstClr val="black"/>
                  </a:solidFill>
                  <a:latin typeface="Times New Roman"/>
                  <a:cs typeface="Times New Roman"/>
                </a:rPr>
                <a:t>Core</a:t>
              </a:r>
              <a:endParaRPr lang="en-US" sz="2333" dirty="0">
                <a:solidFill>
                  <a:prstClr val="black"/>
                </a:solidFill>
                <a:latin typeface="Times New Roman"/>
                <a:cs typeface="Times New Roman"/>
              </a:endParaRPr>
            </a:p>
          </p:txBody>
        </p:sp>
        <p:sp>
          <p:nvSpPr>
            <p:cNvPr id="412" name="object 122">
              <a:extLst>
                <a:ext uri="{FF2B5EF4-FFF2-40B4-BE49-F238E27FC236}">
                  <a16:creationId xmlns:a16="http://schemas.microsoft.com/office/drawing/2014/main" id="{79FB2907-794E-719C-879F-D63ADC4CB429}"/>
                </a:ext>
              </a:extLst>
            </p:cNvPr>
            <p:cNvSpPr txBox="1"/>
            <p:nvPr/>
          </p:nvSpPr>
          <p:spPr>
            <a:xfrm>
              <a:off x="13118123" y="5917410"/>
              <a:ext cx="902878" cy="334919"/>
            </a:xfrm>
            <a:prstGeom prst="rect">
              <a:avLst/>
            </a:prstGeom>
          </p:spPr>
          <p:txBody>
            <a:bodyPr vert="horz" wrap="square" lIns="0" tIns="0" rIns="0" bIns="0" rtlCol="0">
              <a:spAutoFit/>
            </a:bodyPr>
            <a:lstStyle/>
            <a:p>
              <a:pPr marL="31187"/>
              <a:r>
                <a:rPr lang="en-US" sz="2333" spc="25" dirty="0">
                  <a:latin typeface="Times New Roman"/>
                  <a:cs typeface="Times New Roman"/>
                </a:rPr>
                <a:t>HOPB</a:t>
              </a:r>
              <a:endParaRPr sz="2333" dirty="0">
                <a:latin typeface="Times New Roman"/>
                <a:cs typeface="Times New Roman"/>
              </a:endParaRPr>
            </a:p>
          </p:txBody>
        </p:sp>
        <p:sp>
          <p:nvSpPr>
            <p:cNvPr id="413" name="object 123">
              <a:extLst>
                <a:ext uri="{FF2B5EF4-FFF2-40B4-BE49-F238E27FC236}">
                  <a16:creationId xmlns:a16="http://schemas.microsoft.com/office/drawing/2014/main" id="{754760EC-4899-A094-686E-B46DC7843F7B}"/>
                </a:ext>
              </a:extLst>
            </p:cNvPr>
            <p:cNvSpPr txBox="1"/>
            <p:nvPr/>
          </p:nvSpPr>
          <p:spPr>
            <a:xfrm>
              <a:off x="15310236" y="5753809"/>
              <a:ext cx="1857215" cy="669837"/>
            </a:xfrm>
            <a:prstGeom prst="rect">
              <a:avLst/>
            </a:prstGeom>
          </p:spPr>
          <p:txBody>
            <a:bodyPr vert="horz" wrap="square" lIns="0" tIns="0" rIns="0" bIns="0" rtlCol="0">
              <a:spAutoFit/>
            </a:bodyPr>
            <a:lstStyle/>
            <a:p>
              <a:pPr marL="31187"/>
              <a:r>
                <a:rPr lang="en-US" sz="2333" spc="12" dirty="0">
                  <a:latin typeface="Times New Roman"/>
                  <a:cs typeface="Times New Roman"/>
                </a:rPr>
                <a:t>42.47194</a:t>
              </a:r>
            </a:p>
            <a:p>
              <a:pPr marL="31187"/>
              <a:r>
                <a:rPr lang="en-US" sz="2333" spc="12" dirty="0">
                  <a:latin typeface="Times New Roman"/>
                  <a:cs typeface="Times New Roman"/>
                </a:rPr>
                <a:t>-72.32953</a:t>
              </a:r>
              <a:endParaRPr sz="2333" dirty="0">
                <a:latin typeface="Times New Roman"/>
                <a:cs typeface="Times New Roman"/>
              </a:endParaRPr>
            </a:p>
          </p:txBody>
        </p:sp>
        <p:sp>
          <p:nvSpPr>
            <p:cNvPr id="414" name="object 124">
              <a:extLst>
                <a:ext uri="{FF2B5EF4-FFF2-40B4-BE49-F238E27FC236}">
                  <a16:creationId xmlns:a16="http://schemas.microsoft.com/office/drawing/2014/main" id="{5578F9A2-2666-3692-4425-B1FB55E0AF55}"/>
                </a:ext>
              </a:extLst>
            </p:cNvPr>
            <p:cNvSpPr txBox="1"/>
            <p:nvPr/>
          </p:nvSpPr>
          <p:spPr>
            <a:xfrm>
              <a:off x="17148339" y="5735107"/>
              <a:ext cx="1956404" cy="675041"/>
            </a:xfrm>
            <a:prstGeom prst="rect">
              <a:avLst/>
            </a:prstGeom>
          </p:spPr>
          <p:txBody>
            <a:bodyPr vert="horz" wrap="square" lIns="0" tIns="0" rIns="0" bIns="0" rtlCol="0">
              <a:spAutoFit/>
            </a:bodyPr>
            <a:lstStyle/>
            <a:p>
              <a:pPr marL="300958" marR="12475" indent="-271328" algn="ctr">
                <a:lnSpc>
                  <a:spcPct val="103699"/>
                </a:lnSpc>
              </a:pPr>
              <a:r>
                <a:rPr lang="en-US" sz="2333" spc="25" dirty="0">
                  <a:latin typeface="Times New Roman"/>
                  <a:cs typeface="Times New Roman"/>
                </a:rPr>
                <a:t>Massachusetts</a:t>
              </a:r>
            </a:p>
            <a:p>
              <a:pPr marL="300958" marR="12475" indent="-271328" algn="ctr">
                <a:lnSpc>
                  <a:spcPct val="103699"/>
                </a:lnSpc>
              </a:pPr>
              <a:r>
                <a:rPr lang="en-US" sz="2333" spc="25" dirty="0">
                  <a:latin typeface="Times New Roman"/>
                  <a:cs typeface="Times New Roman"/>
                </a:rPr>
                <a:t>Core</a:t>
              </a:r>
              <a:endParaRPr sz="2333" dirty="0">
                <a:latin typeface="Times New Roman"/>
                <a:cs typeface="Times New Roman"/>
              </a:endParaRPr>
            </a:p>
          </p:txBody>
        </p:sp>
        <p:sp>
          <p:nvSpPr>
            <p:cNvPr id="415" name="object 125">
              <a:extLst>
                <a:ext uri="{FF2B5EF4-FFF2-40B4-BE49-F238E27FC236}">
                  <a16:creationId xmlns:a16="http://schemas.microsoft.com/office/drawing/2014/main" id="{EB73DEBF-DB0A-AD3E-845F-063BD9ED6AFA}"/>
                </a:ext>
              </a:extLst>
            </p:cNvPr>
            <p:cNvSpPr txBox="1"/>
            <p:nvPr/>
          </p:nvSpPr>
          <p:spPr>
            <a:xfrm>
              <a:off x="19315988" y="5917410"/>
              <a:ext cx="817112" cy="334919"/>
            </a:xfrm>
            <a:prstGeom prst="rect">
              <a:avLst/>
            </a:prstGeom>
          </p:spPr>
          <p:txBody>
            <a:bodyPr vert="horz" wrap="square" lIns="0" tIns="0" rIns="0" bIns="0" rtlCol="0">
              <a:spAutoFit/>
            </a:bodyPr>
            <a:lstStyle/>
            <a:p>
              <a:pPr marL="31187"/>
              <a:r>
                <a:rPr lang="en-US" sz="2333" spc="-172" dirty="0">
                  <a:latin typeface="Times New Roman"/>
                  <a:cs typeface="Times New Roman"/>
                </a:rPr>
                <a:t>PRPO</a:t>
              </a:r>
              <a:endParaRPr sz="2333" dirty="0">
                <a:latin typeface="Times New Roman"/>
                <a:cs typeface="Times New Roman"/>
              </a:endParaRPr>
            </a:p>
          </p:txBody>
        </p:sp>
        <p:sp>
          <p:nvSpPr>
            <p:cNvPr id="416" name="object 126">
              <a:extLst>
                <a:ext uri="{FF2B5EF4-FFF2-40B4-BE49-F238E27FC236}">
                  <a16:creationId xmlns:a16="http://schemas.microsoft.com/office/drawing/2014/main" id="{42A71150-CF08-02F5-1886-17EB666CF9A7}"/>
                </a:ext>
              </a:extLst>
            </p:cNvPr>
            <p:cNvSpPr txBox="1"/>
            <p:nvPr/>
          </p:nvSpPr>
          <p:spPr>
            <a:xfrm>
              <a:off x="20821063" y="5730418"/>
              <a:ext cx="2010034" cy="669837"/>
            </a:xfrm>
            <a:prstGeom prst="rect">
              <a:avLst/>
            </a:prstGeom>
          </p:spPr>
          <p:txBody>
            <a:bodyPr vert="horz" wrap="square" lIns="0" tIns="0" rIns="0" bIns="0" rtlCol="0">
              <a:spAutoFit/>
            </a:bodyPr>
            <a:lstStyle/>
            <a:p>
              <a:pPr marL="31187"/>
              <a:r>
                <a:rPr lang="en-US" sz="2333" spc="12" dirty="0">
                  <a:latin typeface="Times New Roman"/>
                  <a:cs typeface="Times New Roman"/>
                </a:rPr>
                <a:t>47.12984</a:t>
              </a:r>
            </a:p>
            <a:p>
              <a:pPr marL="31187"/>
              <a:r>
                <a:rPr lang="en-US" sz="2333" spc="12" dirty="0">
                  <a:latin typeface="Times New Roman"/>
                  <a:cs typeface="Times New Roman"/>
                </a:rPr>
                <a:t>-99.25315</a:t>
              </a:r>
              <a:endParaRPr sz="2333" dirty="0">
                <a:latin typeface="Times New Roman"/>
                <a:cs typeface="Times New Roman"/>
              </a:endParaRPr>
            </a:p>
          </p:txBody>
        </p:sp>
        <p:sp>
          <p:nvSpPr>
            <p:cNvPr id="417" name="object 127">
              <a:extLst>
                <a:ext uri="{FF2B5EF4-FFF2-40B4-BE49-F238E27FC236}">
                  <a16:creationId xmlns:a16="http://schemas.microsoft.com/office/drawing/2014/main" id="{69997F3E-FAF9-EA46-B59C-5D651B891441}"/>
                </a:ext>
              </a:extLst>
            </p:cNvPr>
            <p:cNvSpPr txBox="1"/>
            <p:nvPr/>
          </p:nvSpPr>
          <p:spPr>
            <a:xfrm>
              <a:off x="22556445" y="5711167"/>
              <a:ext cx="1898390" cy="675041"/>
            </a:xfrm>
            <a:prstGeom prst="rect">
              <a:avLst/>
            </a:prstGeom>
          </p:spPr>
          <p:txBody>
            <a:bodyPr vert="horz" wrap="square" lIns="0" tIns="0" rIns="0" bIns="0" rtlCol="0">
              <a:spAutoFit/>
            </a:bodyPr>
            <a:lstStyle/>
            <a:p>
              <a:pPr marL="46781" marR="12475" indent="-17153" algn="ctr">
                <a:lnSpc>
                  <a:spcPct val="103699"/>
                </a:lnSpc>
              </a:pPr>
              <a:r>
                <a:rPr lang="en-US" sz="2333" spc="37" dirty="0">
                  <a:latin typeface="Times New Roman"/>
                  <a:cs typeface="Times New Roman"/>
                </a:rPr>
                <a:t>North Dakota</a:t>
              </a:r>
            </a:p>
            <a:p>
              <a:pPr marL="46781" marR="12475" indent="-17153" algn="ctr">
                <a:lnSpc>
                  <a:spcPct val="103699"/>
                </a:lnSpc>
              </a:pPr>
              <a:r>
                <a:rPr lang="en-US" sz="2333" spc="37" dirty="0">
                  <a:latin typeface="Times New Roman"/>
                  <a:cs typeface="Times New Roman"/>
                </a:rPr>
                <a:t>Core</a:t>
              </a:r>
              <a:endParaRPr sz="2333" dirty="0">
                <a:latin typeface="Times New Roman"/>
                <a:cs typeface="Times New Roman"/>
              </a:endParaRPr>
            </a:p>
          </p:txBody>
        </p:sp>
        <p:sp>
          <p:nvSpPr>
            <p:cNvPr id="418" name="object 128">
              <a:extLst>
                <a:ext uri="{FF2B5EF4-FFF2-40B4-BE49-F238E27FC236}">
                  <a16:creationId xmlns:a16="http://schemas.microsoft.com/office/drawing/2014/main" id="{042BFE82-146A-018E-3F82-1E12DA1789D3}"/>
                </a:ext>
              </a:extLst>
            </p:cNvPr>
            <p:cNvSpPr txBox="1"/>
            <p:nvPr/>
          </p:nvSpPr>
          <p:spPr>
            <a:xfrm>
              <a:off x="13118123" y="6648813"/>
              <a:ext cx="912234" cy="334919"/>
            </a:xfrm>
            <a:prstGeom prst="rect">
              <a:avLst/>
            </a:prstGeom>
          </p:spPr>
          <p:txBody>
            <a:bodyPr vert="horz" wrap="square" lIns="0" tIns="0" rIns="0" bIns="0" rtlCol="0">
              <a:spAutoFit/>
            </a:bodyPr>
            <a:lstStyle/>
            <a:p>
              <a:pPr marL="31187"/>
              <a:r>
                <a:rPr lang="en-US" sz="2333" spc="25" dirty="0">
                  <a:latin typeface="Times New Roman"/>
                  <a:cs typeface="Times New Roman"/>
                </a:rPr>
                <a:t>POSE</a:t>
              </a:r>
              <a:endParaRPr sz="2333" dirty="0">
                <a:latin typeface="Times New Roman"/>
                <a:cs typeface="Times New Roman"/>
              </a:endParaRPr>
            </a:p>
          </p:txBody>
        </p:sp>
        <p:sp>
          <p:nvSpPr>
            <p:cNvPr id="419" name="object 129">
              <a:extLst>
                <a:ext uri="{FF2B5EF4-FFF2-40B4-BE49-F238E27FC236}">
                  <a16:creationId xmlns:a16="http://schemas.microsoft.com/office/drawing/2014/main" id="{18786A6F-51C1-3DC5-3409-730EA457ECB3}"/>
                </a:ext>
              </a:extLst>
            </p:cNvPr>
            <p:cNvSpPr txBox="1"/>
            <p:nvPr/>
          </p:nvSpPr>
          <p:spPr>
            <a:xfrm>
              <a:off x="15255442" y="6506535"/>
              <a:ext cx="1639313" cy="669837"/>
            </a:xfrm>
            <a:prstGeom prst="rect">
              <a:avLst/>
            </a:prstGeom>
          </p:spPr>
          <p:txBody>
            <a:bodyPr vert="horz" wrap="square" lIns="0" tIns="0" rIns="0" bIns="0" rtlCol="0">
              <a:spAutoFit/>
            </a:bodyPr>
            <a:lstStyle/>
            <a:p>
              <a:pPr marL="31187"/>
              <a:r>
                <a:rPr lang="en-US" sz="2333" spc="12" dirty="0">
                  <a:latin typeface="Times New Roman"/>
                  <a:cs typeface="Times New Roman"/>
                </a:rPr>
                <a:t>38.89431</a:t>
              </a:r>
            </a:p>
            <a:p>
              <a:pPr marL="31187"/>
              <a:r>
                <a:rPr lang="en-US" sz="2333" spc="12" dirty="0">
                  <a:latin typeface="Times New Roman"/>
                  <a:cs typeface="Times New Roman"/>
                </a:rPr>
                <a:t>-78.14726</a:t>
              </a:r>
              <a:endParaRPr sz="2333" dirty="0">
                <a:latin typeface="Times New Roman"/>
                <a:cs typeface="Times New Roman"/>
              </a:endParaRPr>
            </a:p>
          </p:txBody>
        </p:sp>
        <p:sp>
          <p:nvSpPr>
            <p:cNvPr id="420" name="object 130">
              <a:extLst>
                <a:ext uri="{FF2B5EF4-FFF2-40B4-BE49-F238E27FC236}">
                  <a16:creationId xmlns:a16="http://schemas.microsoft.com/office/drawing/2014/main" id="{A38FE922-23DB-8AC7-FE74-41855A1342CB}"/>
                </a:ext>
              </a:extLst>
            </p:cNvPr>
            <p:cNvSpPr txBox="1"/>
            <p:nvPr/>
          </p:nvSpPr>
          <p:spPr>
            <a:xfrm>
              <a:off x="17259846" y="6465962"/>
              <a:ext cx="1366012" cy="675041"/>
            </a:xfrm>
            <a:prstGeom prst="rect">
              <a:avLst/>
            </a:prstGeom>
          </p:spPr>
          <p:txBody>
            <a:bodyPr vert="horz" wrap="square" lIns="0" tIns="0" rIns="0" bIns="0" rtlCol="0">
              <a:spAutoFit/>
            </a:bodyPr>
            <a:lstStyle/>
            <a:p>
              <a:pPr marL="300958" marR="12475" indent="-271328" algn="ctr">
                <a:lnSpc>
                  <a:spcPct val="103699"/>
                </a:lnSpc>
              </a:pPr>
              <a:r>
                <a:rPr lang="en-US" sz="2333" spc="25" dirty="0">
                  <a:latin typeface="Times New Roman"/>
                  <a:cs typeface="Times New Roman"/>
                </a:rPr>
                <a:t>Virginia</a:t>
              </a:r>
            </a:p>
            <a:p>
              <a:pPr marL="300958" marR="12475" indent="-271328" algn="ctr">
                <a:lnSpc>
                  <a:spcPct val="103699"/>
                </a:lnSpc>
              </a:pPr>
              <a:r>
                <a:rPr lang="en-US" sz="2333" spc="25" dirty="0">
                  <a:latin typeface="Times New Roman"/>
                  <a:cs typeface="Times New Roman"/>
                </a:rPr>
                <a:t>Core</a:t>
              </a:r>
              <a:endParaRPr sz="2333" dirty="0">
                <a:latin typeface="Times New Roman"/>
                <a:cs typeface="Times New Roman"/>
              </a:endParaRPr>
            </a:p>
          </p:txBody>
        </p:sp>
        <p:sp>
          <p:nvSpPr>
            <p:cNvPr id="421" name="object 131">
              <a:extLst>
                <a:ext uri="{FF2B5EF4-FFF2-40B4-BE49-F238E27FC236}">
                  <a16:creationId xmlns:a16="http://schemas.microsoft.com/office/drawing/2014/main" id="{3379B8B0-5A16-9331-71E0-69D24E2CDC7B}"/>
                </a:ext>
              </a:extLst>
            </p:cNvPr>
            <p:cNvSpPr txBox="1"/>
            <p:nvPr/>
          </p:nvSpPr>
          <p:spPr>
            <a:xfrm>
              <a:off x="19310941" y="6648813"/>
              <a:ext cx="826469" cy="334919"/>
            </a:xfrm>
            <a:prstGeom prst="rect">
              <a:avLst/>
            </a:prstGeom>
          </p:spPr>
          <p:txBody>
            <a:bodyPr vert="horz" wrap="square" lIns="0" tIns="0" rIns="0" bIns="0" rtlCol="0">
              <a:spAutoFit/>
            </a:bodyPr>
            <a:lstStyle/>
            <a:p>
              <a:pPr marL="31187"/>
              <a:r>
                <a:rPr lang="en-US" sz="2333" spc="25" dirty="0">
                  <a:latin typeface="Times New Roman"/>
                  <a:cs typeface="Times New Roman"/>
                </a:rPr>
                <a:t>PRLA</a:t>
              </a:r>
              <a:endParaRPr sz="2333" dirty="0">
                <a:latin typeface="Times New Roman"/>
                <a:cs typeface="Times New Roman"/>
              </a:endParaRPr>
            </a:p>
          </p:txBody>
        </p:sp>
        <p:sp>
          <p:nvSpPr>
            <p:cNvPr id="422" name="object 132">
              <a:extLst>
                <a:ext uri="{FF2B5EF4-FFF2-40B4-BE49-F238E27FC236}">
                  <a16:creationId xmlns:a16="http://schemas.microsoft.com/office/drawing/2014/main" id="{7F5FB77C-5809-A572-337F-52B6EF7A5435}"/>
                </a:ext>
              </a:extLst>
            </p:cNvPr>
            <p:cNvSpPr txBox="1"/>
            <p:nvPr/>
          </p:nvSpPr>
          <p:spPr>
            <a:xfrm>
              <a:off x="20872433" y="6463197"/>
              <a:ext cx="1627987" cy="669837"/>
            </a:xfrm>
            <a:prstGeom prst="rect">
              <a:avLst/>
            </a:prstGeom>
          </p:spPr>
          <p:txBody>
            <a:bodyPr vert="horz" wrap="square" lIns="0" tIns="0" rIns="0" bIns="0" rtlCol="0">
              <a:spAutoFit/>
            </a:bodyPr>
            <a:lstStyle/>
            <a:p>
              <a:pPr marL="31187"/>
              <a:r>
                <a:rPr lang="en-US" sz="2333" spc="12" dirty="0">
                  <a:latin typeface="Times New Roman"/>
                  <a:cs typeface="Times New Roman"/>
                </a:rPr>
                <a:t>47.15909</a:t>
              </a:r>
            </a:p>
            <a:p>
              <a:pPr marL="31187"/>
              <a:r>
                <a:rPr lang="en-US" sz="2333" spc="12" dirty="0">
                  <a:latin typeface="Times New Roman"/>
                  <a:cs typeface="Times New Roman"/>
                </a:rPr>
                <a:t>-99.11388</a:t>
              </a:r>
              <a:endParaRPr sz="2333" dirty="0">
                <a:latin typeface="Times New Roman"/>
                <a:cs typeface="Times New Roman"/>
              </a:endParaRPr>
            </a:p>
          </p:txBody>
        </p:sp>
        <p:sp>
          <p:nvSpPr>
            <p:cNvPr id="423" name="object 133">
              <a:extLst>
                <a:ext uri="{FF2B5EF4-FFF2-40B4-BE49-F238E27FC236}">
                  <a16:creationId xmlns:a16="http://schemas.microsoft.com/office/drawing/2014/main" id="{4305D1DA-DFA8-3FAE-7032-E01E3CA82AE4}"/>
                </a:ext>
              </a:extLst>
            </p:cNvPr>
            <p:cNvSpPr txBox="1"/>
            <p:nvPr/>
          </p:nvSpPr>
          <p:spPr>
            <a:xfrm>
              <a:off x="22573043" y="6462281"/>
              <a:ext cx="1783733" cy="669837"/>
            </a:xfrm>
            <a:prstGeom prst="rect">
              <a:avLst/>
            </a:prstGeom>
          </p:spPr>
          <p:txBody>
            <a:bodyPr vert="horz" wrap="square" lIns="0" tIns="0" rIns="0" bIns="0" rtlCol="0">
              <a:spAutoFit/>
            </a:bodyPr>
            <a:lstStyle/>
            <a:p>
              <a:pPr marL="31187" algn="ctr"/>
              <a:r>
                <a:rPr lang="en-US" sz="2333" spc="25" dirty="0">
                  <a:latin typeface="Times New Roman"/>
                  <a:cs typeface="Times New Roman"/>
                </a:rPr>
                <a:t>North Dakota</a:t>
              </a:r>
            </a:p>
            <a:p>
              <a:pPr marL="31187" algn="ctr"/>
              <a:r>
                <a:rPr lang="en-US" sz="2333" spc="25" dirty="0">
                  <a:latin typeface="Times New Roman"/>
                  <a:cs typeface="Times New Roman"/>
                </a:rPr>
                <a:t>Gradient</a:t>
              </a:r>
            </a:p>
          </p:txBody>
        </p:sp>
        <p:sp>
          <p:nvSpPr>
            <p:cNvPr id="424" name="object 134">
              <a:extLst>
                <a:ext uri="{FF2B5EF4-FFF2-40B4-BE49-F238E27FC236}">
                  <a16:creationId xmlns:a16="http://schemas.microsoft.com/office/drawing/2014/main" id="{9D393507-7A6A-6DC6-D7EE-E55C81D4E5A0}"/>
                </a:ext>
              </a:extLst>
            </p:cNvPr>
            <p:cNvSpPr txBox="1"/>
            <p:nvPr/>
          </p:nvSpPr>
          <p:spPr>
            <a:xfrm>
              <a:off x="13118122" y="7380216"/>
              <a:ext cx="895081" cy="334919"/>
            </a:xfrm>
            <a:prstGeom prst="rect">
              <a:avLst/>
            </a:prstGeom>
          </p:spPr>
          <p:txBody>
            <a:bodyPr vert="horz" wrap="square" lIns="0" tIns="0" rIns="0" bIns="0" rtlCol="0">
              <a:spAutoFit/>
            </a:bodyPr>
            <a:lstStyle/>
            <a:p>
              <a:pPr marL="31187"/>
              <a:r>
                <a:rPr lang="en-US" sz="2333" spc="25" dirty="0">
                  <a:latin typeface="Times New Roman"/>
                  <a:cs typeface="Times New Roman"/>
                </a:rPr>
                <a:t>LEWI</a:t>
              </a:r>
              <a:endParaRPr sz="2333" dirty="0">
                <a:latin typeface="Times New Roman"/>
                <a:cs typeface="Times New Roman"/>
              </a:endParaRPr>
            </a:p>
          </p:txBody>
        </p:sp>
        <p:sp>
          <p:nvSpPr>
            <p:cNvPr id="425" name="object 135">
              <a:extLst>
                <a:ext uri="{FF2B5EF4-FFF2-40B4-BE49-F238E27FC236}">
                  <a16:creationId xmlns:a16="http://schemas.microsoft.com/office/drawing/2014/main" id="{C115F7F5-29C0-2DDB-268C-5E7B847EC506}"/>
                </a:ext>
              </a:extLst>
            </p:cNvPr>
            <p:cNvSpPr txBox="1"/>
            <p:nvPr/>
          </p:nvSpPr>
          <p:spPr>
            <a:xfrm>
              <a:off x="15285897" y="7210751"/>
              <a:ext cx="1580540" cy="669837"/>
            </a:xfrm>
            <a:prstGeom prst="rect">
              <a:avLst/>
            </a:prstGeom>
          </p:spPr>
          <p:txBody>
            <a:bodyPr vert="horz" wrap="square" lIns="0" tIns="0" rIns="0" bIns="0" rtlCol="0">
              <a:spAutoFit/>
            </a:bodyPr>
            <a:lstStyle/>
            <a:p>
              <a:pPr marL="31187"/>
              <a:r>
                <a:rPr lang="en-US" sz="2333" spc="12" dirty="0">
                  <a:latin typeface="Times New Roman"/>
                  <a:cs typeface="Times New Roman"/>
                </a:rPr>
                <a:t>39.09564</a:t>
              </a:r>
            </a:p>
            <a:p>
              <a:pPr marL="31187"/>
              <a:r>
                <a:rPr lang="en-US" sz="2333" spc="12" dirty="0">
                  <a:latin typeface="Times New Roman"/>
                  <a:cs typeface="Times New Roman"/>
                </a:rPr>
                <a:t>-77.98322</a:t>
              </a:r>
              <a:endParaRPr sz="2333" dirty="0">
                <a:latin typeface="Times New Roman"/>
                <a:cs typeface="Times New Roman"/>
              </a:endParaRPr>
            </a:p>
          </p:txBody>
        </p:sp>
        <p:sp>
          <p:nvSpPr>
            <p:cNvPr id="426" name="object 138">
              <a:extLst>
                <a:ext uri="{FF2B5EF4-FFF2-40B4-BE49-F238E27FC236}">
                  <a16:creationId xmlns:a16="http://schemas.microsoft.com/office/drawing/2014/main" id="{4D4E6D3C-86F7-F797-F6FB-4FCDA673688E}"/>
                </a:ext>
              </a:extLst>
            </p:cNvPr>
            <p:cNvSpPr txBox="1"/>
            <p:nvPr/>
          </p:nvSpPr>
          <p:spPr>
            <a:xfrm>
              <a:off x="19320465" y="7380216"/>
              <a:ext cx="807756" cy="334919"/>
            </a:xfrm>
            <a:prstGeom prst="rect">
              <a:avLst/>
            </a:prstGeom>
          </p:spPr>
          <p:txBody>
            <a:bodyPr vert="horz" wrap="square" lIns="0" tIns="0" rIns="0" bIns="0" rtlCol="0">
              <a:spAutoFit/>
            </a:bodyPr>
            <a:lstStyle/>
            <a:p>
              <a:pPr marL="31187"/>
              <a:r>
                <a:rPr lang="en-US" sz="2333" spc="25" dirty="0">
                  <a:latin typeface="Times New Roman"/>
                  <a:cs typeface="Times New Roman"/>
                </a:rPr>
                <a:t>ARIK</a:t>
              </a:r>
              <a:endParaRPr sz="2333" dirty="0">
                <a:latin typeface="Times New Roman"/>
                <a:cs typeface="Times New Roman"/>
              </a:endParaRPr>
            </a:p>
          </p:txBody>
        </p:sp>
        <p:sp>
          <p:nvSpPr>
            <p:cNvPr id="427" name="object 139">
              <a:extLst>
                <a:ext uri="{FF2B5EF4-FFF2-40B4-BE49-F238E27FC236}">
                  <a16:creationId xmlns:a16="http://schemas.microsoft.com/office/drawing/2014/main" id="{A1D5F540-0FEA-131E-A3B8-FD4088B70799}"/>
                </a:ext>
              </a:extLst>
            </p:cNvPr>
            <p:cNvSpPr txBox="1"/>
            <p:nvPr/>
          </p:nvSpPr>
          <p:spPr>
            <a:xfrm>
              <a:off x="20779380" y="7214887"/>
              <a:ext cx="1857215" cy="669837"/>
            </a:xfrm>
            <a:prstGeom prst="rect">
              <a:avLst/>
            </a:prstGeom>
          </p:spPr>
          <p:txBody>
            <a:bodyPr vert="horz" wrap="square" lIns="0" tIns="0" rIns="0" bIns="0" rtlCol="0">
              <a:spAutoFit/>
            </a:bodyPr>
            <a:lstStyle/>
            <a:p>
              <a:pPr marL="31187"/>
              <a:r>
                <a:rPr lang="en-US" sz="2333" spc="12" dirty="0">
                  <a:latin typeface="Times New Roman"/>
                  <a:cs typeface="Times New Roman"/>
                </a:rPr>
                <a:t>39.75821</a:t>
              </a:r>
            </a:p>
            <a:p>
              <a:pPr marL="31187"/>
              <a:r>
                <a:rPr lang="en-US" sz="2333" spc="12" dirty="0">
                  <a:latin typeface="Times New Roman"/>
                  <a:cs typeface="Times New Roman"/>
                </a:rPr>
                <a:t>-102.44715</a:t>
              </a:r>
              <a:endParaRPr sz="2333" dirty="0">
                <a:latin typeface="Times New Roman"/>
                <a:cs typeface="Times New Roman"/>
              </a:endParaRPr>
            </a:p>
          </p:txBody>
        </p:sp>
        <p:sp>
          <p:nvSpPr>
            <p:cNvPr id="428" name="object 142">
              <a:extLst>
                <a:ext uri="{FF2B5EF4-FFF2-40B4-BE49-F238E27FC236}">
                  <a16:creationId xmlns:a16="http://schemas.microsoft.com/office/drawing/2014/main" id="{A1447C46-E927-8DDF-EC6E-9612E7E35F52}"/>
                </a:ext>
              </a:extLst>
            </p:cNvPr>
            <p:cNvSpPr txBox="1"/>
            <p:nvPr/>
          </p:nvSpPr>
          <p:spPr>
            <a:xfrm>
              <a:off x="13118123" y="8111622"/>
              <a:ext cx="927828" cy="334919"/>
            </a:xfrm>
            <a:prstGeom prst="rect">
              <a:avLst/>
            </a:prstGeom>
          </p:spPr>
          <p:txBody>
            <a:bodyPr vert="horz" wrap="square" lIns="0" tIns="0" rIns="0" bIns="0" rtlCol="0">
              <a:spAutoFit/>
            </a:bodyPr>
            <a:lstStyle/>
            <a:p>
              <a:pPr marL="31187"/>
              <a:r>
                <a:rPr lang="en-US" sz="2333" dirty="0">
                  <a:latin typeface="Times New Roman"/>
                  <a:cs typeface="Times New Roman"/>
                </a:rPr>
                <a:t>BARC</a:t>
              </a:r>
              <a:endParaRPr sz="2333" dirty="0">
                <a:latin typeface="Times New Roman"/>
                <a:cs typeface="Times New Roman"/>
              </a:endParaRPr>
            </a:p>
          </p:txBody>
        </p:sp>
        <p:sp>
          <p:nvSpPr>
            <p:cNvPr id="429" name="object 143">
              <a:extLst>
                <a:ext uri="{FF2B5EF4-FFF2-40B4-BE49-F238E27FC236}">
                  <a16:creationId xmlns:a16="http://schemas.microsoft.com/office/drawing/2014/main" id="{24CB3C32-7B43-9685-94B2-0DA6A543D634}"/>
                </a:ext>
              </a:extLst>
            </p:cNvPr>
            <p:cNvSpPr txBox="1"/>
            <p:nvPr/>
          </p:nvSpPr>
          <p:spPr>
            <a:xfrm>
              <a:off x="15248646" y="7970048"/>
              <a:ext cx="1443252" cy="669837"/>
            </a:xfrm>
            <a:prstGeom prst="rect">
              <a:avLst/>
            </a:prstGeom>
          </p:spPr>
          <p:txBody>
            <a:bodyPr vert="horz" wrap="square" lIns="0" tIns="0" rIns="0" bIns="0" rtlCol="0">
              <a:spAutoFit/>
            </a:bodyPr>
            <a:lstStyle/>
            <a:p>
              <a:pPr marL="31187"/>
              <a:r>
                <a:rPr lang="en-US" sz="2333" spc="12" dirty="0">
                  <a:latin typeface="Times New Roman"/>
                  <a:cs typeface="Times New Roman"/>
                </a:rPr>
                <a:t>29.67598</a:t>
              </a:r>
            </a:p>
            <a:p>
              <a:pPr marL="31187"/>
              <a:r>
                <a:rPr lang="en-US" sz="2333" spc="12" dirty="0">
                  <a:latin typeface="Times New Roman"/>
                  <a:cs typeface="Times New Roman"/>
                </a:rPr>
                <a:t>-82.00841</a:t>
              </a:r>
              <a:endParaRPr sz="2333" dirty="0">
                <a:latin typeface="Times New Roman"/>
                <a:cs typeface="Times New Roman"/>
              </a:endParaRPr>
            </a:p>
          </p:txBody>
        </p:sp>
        <p:sp>
          <p:nvSpPr>
            <p:cNvPr id="430" name="object 144">
              <a:extLst>
                <a:ext uri="{FF2B5EF4-FFF2-40B4-BE49-F238E27FC236}">
                  <a16:creationId xmlns:a16="http://schemas.microsoft.com/office/drawing/2014/main" id="{2AFC4BE2-04CA-9F09-B6EE-65CF5E3DD6C2}"/>
                </a:ext>
              </a:extLst>
            </p:cNvPr>
            <p:cNvSpPr txBox="1"/>
            <p:nvPr/>
          </p:nvSpPr>
          <p:spPr>
            <a:xfrm>
              <a:off x="17259846" y="7928769"/>
              <a:ext cx="1366012" cy="675041"/>
            </a:xfrm>
            <a:prstGeom prst="rect">
              <a:avLst/>
            </a:prstGeom>
          </p:spPr>
          <p:txBody>
            <a:bodyPr vert="horz" wrap="square" lIns="0" tIns="0" rIns="0" bIns="0" rtlCol="0">
              <a:spAutoFit/>
            </a:bodyPr>
            <a:lstStyle/>
            <a:p>
              <a:pPr marL="300958" marR="12475" indent="-271328" algn="ctr">
                <a:lnSpc>
                  <a:spcPct val="103699"/>
                </a:lnSpc>
              </a:pPr>
              <a:r>
                <a:rPr lang="en-US" sz="2333" spc="25" dirty="0">
                  <a:latin typeface="Times New Roman"/>
                  <a:cs typeface="Times New Roman"/>
                </a:rPr>
                <a:t>Florida</a:t>
              </a:r>
            </a:p>
            <a:p>
              <a:pPr marL="300958" marR="12475" indent="-271328" algn="ctr">
                <a:lnSpc>
                  <a:spcPct val="103699"/>
                </a:lnSpc>
              </a:pPr>
              <a:r>
                <a:rPr lang="en-US" sz="2333" spc="25" dirty="0">
                  <a:latin typeface="Times New Roman"/>
                  <a:cs typeface="Times New Roman"/>
                </a:rPr>
                <a:t>Core</a:t>
              </a:r>
              <a:endParaRPr sz="2333" dirty="0">
                <a:latin typeface="Times New Roman"/>
                <a:cs typeface="Times New Roman"/>
              </a:endParaRPr>
            </a:p>
          </p:txBody>
        </p:sp>
        <p:sp>
          <p:nvSpPr>
            <p:cNvPr id="431" name="object 145">
              <a:extLst>
                <a:ext uri="{FF2B5EF4-FFF2-40B4-BE49-F238E27FC236}">
                  <a16:creationId xmlns:a16="http://schemas.microsoft.com/office/drawing/2014/main" id="{9DD2DD75-0AC4-7EB9-1BCD-8BDD1AD065BB}"/>
                </a:ext>
              </a:extLst>
            </p:cNvPr>
            <p:cNvSpPr txBox="1"/>
            <p:nvPr/>
          </p:nvSpPr>
          <p:spPr>
            <a:xfrm>
              <a:off x="19337132" y="8111622"/>
              <a:ext cx="773450" cy="334919"/>
            </a:xfrm>
            <a:prstGeom prst="rect">
              <a:avLst/>
            </a:prstGeom>
          </p:spPr>
          <p:txBody>
            <a:bodyPr vert="horz" wrap="square" lIns="0" tIns="0" rIns="0" bIns="0" rtlCol="0">
              <a:spAutoFit/>
            </a:bodyPr>
            <a:lstStyle/>
            <a:p>
              <a:pPr marL="31187"/>
              <a:r>
                <a:rPr lang="en-US" sz="2333" spc="12" dirty="0">
                  <a:latin typeface="Times New Roman"/>
                  <a:cs typeface="Times New Roman"/>
                </a:rPr>
                <a:t>PRIN</a:t>
              </a:r>
              <a:endParaRPr sz="2333" dirty="0">
                <a:latin typeface="Times New Roman"/>
                <a:cs typeface="Times New Roman"/>
              </a:endParaRPr>
            </a:p>
          </p:txBody>
        </p:sp>
        <p:sp>
          <p:nvSpPr>
            <p:cNvPr id="432" name="object 146">
              <a:extLst>
                <a:ext uri="{FF2B5EF4-FFF2-40B4-BE49-F238E27FC236}">
                  <a16:creationId xmlns:a16="http://schemas.microsoft.com/office/drawing/2014/main" id="{6B1F8457-E5EC-4AE0-2DEA-897DF24E8BAC}"/>
                </a:ext>
              </a:extLst>
            </p:cNvPr>
            <p:cNvSpPr txBox="1"/>
            <p:nvPr/>
          </p:nvSpPr>
          <p:spPr>
            <a:xfrm>
              <a:off x="20786760" y="7946980"/>
              <a:ext cx="1857215" cy="669837"/>
            </a:xfrm>
            <a:prstGeom prst="rect">
              <a:avLst/>
            </a:prstGeom>
          </p:spPr>
          <p:txBody>
            <a:bodyPr vert="horz" wrap="square" lIns="0" tIns="0" rIns="0" bIns="0" rtlCol="0">
              <a:spAutoFit/>
            </a:bodyPr>
            <a:lstStyle/>
            <a:p>
              <a:pPr marL="31187"/>
              <a:r>
                <a:rPr lang="en-US" sz="2333" spc="12" dirty="0">
                  <a:latin typeface="Times New Roman"/>
                  <a:cs typeface="Times New Roman"/>
                </a:rPr>
                <a:t>33.37852</a:t>
              </a:r>
            </a:p>
            <a:p>
              <a:pPr marL="31187"/>
              <a:r>
                <a:rPr lang="en-US" sz="2333" spc="12" dirty="0">
                  <a:latin typeface="Times New Roman"/>
                  <a:cs typeface="Times New Roman"/>
                </a:rPr>
                <a:t>-97.78231</a:t>
              </a:r>
              <a:endParaRPr sz="2333" dirty="0">
                <a:latin typeface="Times New Roman"/>
                <a:cs typeface="Times New Roman"/>
              </a:endParaRPr>
            </a:p>
          </p:txBody>
        </p:sp>
        <p:sp>
          <p:nvSpPr>
            <p:cNvPr id="433" name="object 147">
              <a:extLst>
                <a:ext uri="{FF2B5EF4-FFF2-40B4-BE49-F238E27FC236}">
                  <a16:creationId xmlns:a16="http://schemas.microsoft.com/office/drawing/2014/main" id="{BED94F3A-3EA7-A5F4-6638-E03D54D0D49E}"/>
                </a:ext>
              </a:extLst>
            </p:cNvPr>
            <p:cNvSpPr txBox="1"/>
            <p:nvPr/>
          </p:nvSpPr>
          <p:spPr>
            <a:xfrm>
              <a:off x="22919072" y="7928769"/>
              <a:ext cx="1366012" cy="675041"/>
            </a:xfrm>
            <a:prstGeom prst="rect">
              <a:avLst/>
            </a:prstGeom>
          </p:spPr>
          <p:txBody>
            <a:bodyPr vert="horz" wrap="square" lIns="0" tIns="0" rIns="0" bIns="0" rtlCol="0">
              <a:spAutoFit/>
            </a:bodyPr>
            <a:lstStyle/>
            <a:p>
              <a:pPr marL="300958" marR="12475" indent="-271328" algn="ctr">
                <a:lnSpc>
                  <a:spcPct val="103699"/>
                </a:lnSpc>
              </a:pPr>
              <a:r>
                <a:rPr lang="en-US" sz="2333" spc="25" dirty="0">
                  <a:latin typeface="Times New Roman"/>
                  <a:cs typeface="Times New Roman"/>
                </a:rPr>
                <a:t>Texas</a:t>
              </a:r>
            </a:p>
            <a:p>
              <a:pPr marL="300958" marR="12475" indent="-271328" algn="ctr">
                <a:lnSpc>
                  <a:spcPct val="103699"/>
                </a:lnSpc>
              </a:pPr>
              <a:r>
                <a:rPr lang="en-US" sz="2333" spc="25" dirty="0">
                  <a:latin typeface="Times New Roman"/>
                  <a:cs typeface="Times New Roman"/>
                </a:rPr>
                <a:t>Core</a:t>
              </a:r>
              <a:endParaRPr sz="2333" dirty="0">
                <a:latin typeface="Times New Roman"/>
                <a:cs typeface="Times New Roman"/>
              </a:endParaRPr>
            </a:p>
          </p:txBody>
        </p:sp>
        <p:sp>
          <p:nvSpPr>
            <p:cNvPr id="434" name="object 148">
              <a:extLst>
                <a:ext uri="{FF2B5EF4-FFF2-40B4-BE49-F238E27FC236}">
                  <a16:creationId xmlns:a16="http://schemas.microsoft.com/office/drawing/2014/main" id="{A8897E03-4ADC-A0AA-0D7D-088E0EC3623C}"/>
                </a:ext>
              </a:extLst>
            </p:cNvPr>
            <p:cNvSpPr txBox="1"/>
            <p:nvPr/>
          </p:nvSpPr>
          <p:spPr>
            <a:xfrm>
              <a:off x="13118122" y="8843025"/>
              <a:ext cx="944981" cy="334919"/>
            </a:xfrm>
            <a:prstGeom prst="rect">
              <a:avLst/>
            </a:prstGeom>
          </p:spPr>
          <p:txBody>
            <a:bodyPr vert="horz" wrap="square" lIns="0" tIns="0" rIns="0" bIns="0" rtlCol="0">
              <a:spAutoFit/>
            </a:bodyPr>
            <a:lstStyle/>
            <a:p>
              <a:pPr marL="31187"/>
              <a:r>
                <a:rPr lang="en-US" sz="2333" spc="25" dirty="0">
                  <a:latin typeface="Times New Roman"/>
                  <a:cs typeface="Times New Roman"/>
                </a:rPr>
                <a:t>SUGG</a:t>
              </a:r>
              <a:endParaRPr sz="2333" dirty="0">
                <a:latin typeface="Times New Roman"/>
                <a:cs typeface="Times New Roman"/>
              </a:endParaRPr>
            </a:p>
          </p:txBody>
        </p:sp>
        <p:sp>
          <p:nvSpPr>
            <p:cNvPr id="435" name="object 149">
              <a:extLst>
                <a:ext uri="{FF2B5EF4-FFF2-40B4-BE49-F238E27FC236}">
                  <a16:creationId xmlns:a16="http://schemas.microsoft.com/office/drawing/2014/main" id="{48D419F7-B299-C3C5-DDC1-71BC3C48AE8D}"/>
                </a:ext>
              </a:extLst>
            </p:cNvPr>
            <p:cNvSpPr txBox="1"/>
            <p:nvPr/>
          </p:nvSpPr>
          <p:spPr>
            <a:xfrm>
              <a:off x="15237756" y="8655913"/>
              <a:ext cx="1619967" cy="669837"/>
            </a:xfrm>
            <a:prstGeom prst="rect">
              <a:avLst/>
            </a:prstGeom>
          </p:spPr>
          <p:txBody>
            <a:bodyPr vert="horz" wrap="square" lIns="0" tIns="0" rIns="0" bIns="0" rtlCol="0">
              <a:spAutoFit/>
            </a:bodyPr>
            <a:lstStyle/>
            <a:p>
              <a:pPr marL="31187"/>
              <a:r>
                <a:rPr lang="en-US" sz="2333" spc="12" dirty="0">
                  <a:latin typeface="Times New Roman"/>
                  <a:cs typeface="Times New Roman"/>
                </a:rPr>
                <a:t>29.68778</a:t>
              </a:r>
            </a:p>
            <a:p>
              <a:pPr marL="31187"/>
              <a:r>
                <a:rPr lang="en-US" sz="2333" spc="12" dirty="0">
                  <a:latin typeface="Times New Roman"/>
                  <a:cs typeface="Times New Roman"/>
                </a:rPr>
                <a:t>-82.01775</a:t>
              </a:r>
              <a:endParaRPr sz="2333" dirty="0">
                <a:latin typeface="Times New Roman"/>
                <a:cs typeface="Times New Roman"/>
              </a:endParaRPr>
            </a:p>
          </p:txBody>
        </p:sp>
        <p:sp>
          <p:nvSpPr>
            <p:cNvPr id="436" name="object 151">
              <a:extLst>
                <a:ext uri="{FF2B5EF4-FFF2-40B4-BE49-F238E27FC236}">
                  <a16:creationId xmlns:a16="http://schemas.microsoft.com/office/drawing/2014/main" id="{3C49B06E-1B91-7DAE-E230-4F20193B9220}"/>
                </a:ext>
              </a:extLst>
            </p:cNvPr>
            <p:cNvSpPr txBox="1"/>
            <p:nvPr/>
          </p:nvSpPr>
          <p:spPr>
            <a:xfrm>
              <a:off x="19294276" y="8843025"/>
              <a:ext cx="859215" cy="334919"/>
            </a:xfrm>
            <a:prstGeom prst="rect">
              <a:avLst/>
            </a:prstGeom>
          </p:spPr>
          <p:txBody>
            <a:bodyPr vert="horz" wrap="square" lIns="0" tIns="0" rIns="0" bIns="0" rtlCol="0">
              <a:spAutoFit/>
            </a:bodyPr>
            <a:lstStyle/>
            <a:p>
              <a:pPr marL="31187"/>
              <a:r>
                <a:rPr lang="en-US" sz="2333" spc="25" dirty="0">
                  <a:latin typeface="Times New Roman"/>
                  <a:cs typeface="Times New Roman"/>
                </a:rPr>
                <a:t>BLUE</a:t>
              </a:r>
              <a:endParaRPr sz="2333" dirty="0">
                <a:latin typeface="Times New Roman"/>
                <a:cs typeface="Times New Roman"/>
              </a:endParaRPr>
            </a:p>
          </p:txBody>
        </p:sp>
        <p:sp>
          <p:nvSpPr>
            <p:cNvPr id="437" name="object 152">
              <a:extLst>
                <a:ext uri="{FF2B5EF4-FFF2-40B4-BE49-F238E27FC236}">
                  <a16:creationId xmlns:a16="http://schemas.microsoft.com/office/drawing/2014/main" id="{524B872A-14EC-0F86-99FC-0C6C9B4661D7}"/>
                </a:ext>
              </a:extLst>
            </p:cNvPr>
            <p:cNvSpPr txBox="1"/>
            <p:nvPr/>
          </p:nvSpPr>
          <p:spPr>
            <a:xfrm>
              <a:off x="20895529" y="8655913"/>
              <a:ext cx="1627987" cy="669837"/>
            </a:xfrm>
            <a:prstGeom prst="rect">
              <a:avLst/>
            </a:prstGeom>
          </p:spPr>
          <p:txBody>
            <a:bodyPr vert="horz" wrap="square" lIns="0" tIns="0" rIns="0" bIns="0" rtlCol="0">
              <a:spAutoFit/>
            </a:bodyPr>
            <a:lstStyle/>
            <a:p>
              <a:pPr marL="31187"/>
              <a:r>
                <a:rPr lang="en-US" sz="2333" spc="12" dirty="0">
                  <a:latin typeface="Times New Roman"/>
                  <a:cs typeface="Times New Roman"/>
                </a:rPr>
                <a:t>34.44422</a:t>
              </a:r>
            </a:p>
            <a:p>
              <a:pPr marL="31187"/>
              <a:r>
                <a:rPr lang="en-US" sz="2333" spc="12" dirty="0">
                  <a:latin typeface="Times New Roman"/>
                  <a:cs typeface="Times New Roman"/>
                </a:rPr>
                <a:t>-96.62420</a:t>
              </a:r>
              <a:endParaRPr sz="2333" dirty="0">
                <a:latin typeface="Times New Roman"/>
                <a:cs typeface="Times New Roman"/>
              </a:endParaRPr>
            </a:p>
          </p:txBody>
        </p:sp>
        <p:sp>
          <p:nvSpPr>
            <p:cNvPr id="438" name="object 153">
              <a:extLst>
                <a:ext uri="{FF2B5EF4-FFF2-40B4-BE49-F238E27FC236}">
                  <a16:creationId xmlns:a16="http://schemas.microsoft.com/office/drawing/2014/main" id="{6DA09A17-1A73-DB96-5BE3-9F746C2750DB}"/>
                </a:ext>
              </a:extLst>
            </p:cNvPr>
            <p:cNvSpPr txBox="1"/>
            <p:nvPr/>
          </p:nvSpPr>
          <p:spPr>
            <a:xfrm>
              <a:off x="22936941" y="8666986"/>
              <a:ext cx="1480927" cy="669837"/>
            </a:xfrm>
            <a:prstGeom prst="rect">
              <a:avLst/>
            </a:prstGeom>
          </p:spPr>
          <p:txBody>
            <a:bodyPr vert="horz" wrap="square" lIns="0" tIns="0" rIns="0" bIns="0" rtlCol="0">
              <a:spAutoFit/>
            </a:bodyPr>
            <a:lstStyle/>
            <a:p>
              <a:pPr marL="31187" algn="ctr"/>
              <a:r>
                <a:rPr lang="en-US" sz="2333" spc="25" dirty="0">
                  <a:latin typeface="Times New Roman"/>
                  <a:cs typeface="Times New Roman"/>
                </a:rPr>
                <a:t>Oklahoma</a:t>
              </a:r>
            </a:p>
            <a:p>
              <a:pPr marL="31187" algn="ctr"/>
              <a:r>
                <a:rPr lang="en-US" sz="2333" spc="25" dirty="0">
                  <a:latin typeface="Times New Roman"/>
                  <a:cs typeface="Times New Roman"/>
                </a:rPr>
                <a:t>Gradient</a:t>
              </a:r>
              <a:endParaRPr sz="2333" dirty="0">
                <a:latin typeface="Times New Roman"/>
                <a:cs typeface="Times New Roman"/>
              </a:endParaRPr>
            </a:p>
          </p:txBody>
        </p:sp>
        <p:sp>
          <p:nvSpPr>
            <p:cNvPr id="439" name="object 154">
              <a:extLst>
                <a:ext uri="{FF2B5EF4-FFF2-40B4-BE49-F238E27FC236}">
                  <a16:creationId xmlns:a16="http://schemas.microsoft.com/office/drawing/2014/main" id="{47B626EA-BABC-6AB5-AD2A-D9917C9AA883}"/>
                </a:ext>
              </a:extLst>
            </p:cNvPr>
            <p:cNvSpPr txBox="1"/>
            <p:nvPr/>
          </p:nvSpPr>
          <p:spPr>
            <a:xfrm>
              <a:off x="13118122" y="9574430"/>
              <a:ext cx="961262" cy="334919"/>
            </a:xfrm>
            <a:prstGeom prst="rect">
              <a:avLst/>
            </a:prstGeom>
          </p:spPr>
          <p:txBody>
            <a:bodyPr vert="horz" wrap="square" lIns="0" tIns="0" rIns="0" bIns="0" rtlCol="0">
              <a:spAutoFit/>
            </a:bodyPr>
            <a:lstStyle/>
            <a:p>
              <a:pPr marL="31187"/>
              <a:r>
                <a:rPr lang="en-US" sz="2333" spc="25" dirty="0">
                  <a:latin typeface="Times New Roman"/>
                  <a:cs typeface="Times New Roman"/>
                </a:rPr>
                <a:t>FLNT</a:t>
              </a:r>
              <a:endParaRPr sz="2333" dirty="0">
                <a:latin typeface="Times New Roman"/>
                <a:cs typeface="Times New Roman"/>
              </a:endParaRPr>
            </a:p>
          </p:txBody>
        </p:sp>
        <p:sp>
          <p:nvSpPr>
            <p:cNvPr id="440" name="object 155">
              <a:extLst>
                <a:ext uri="{FF2B5EF4-FFF2-40B4-BE49-F238E27FC236}">
                  <a16:creationId xmlns:a16="http://schemas.microsoft.com/office/drawing/2014/main" id="{6B05F634-D0E1-0A50-AD05-ED3652251F24}"/>
                </a:ext>
              </a:extLst>
            </p:cNvPr>
            <p:cNvSpPr txBox="1"/>
            <p:nvPr/>
          </p:nvSpPr>
          <p:spPr>
            <a:xfrm>
              <a:off x="15256420" y="9423423"/>
              <a:ext cx="1627987" cy="669837"/>
            </a:xfrm>
            <a:prstGeom prst="rect">
              <a:avLst/>
            </a:prstGeom>
          </p:spPr>
          <p:txBody>
            <a:bodyPr vert="horz" wrap="square" lIns="0" tIns="0" rIns="0" bIns="0" rtlCol="0">
              <a:spAutoFit/>
            </a:bodyPr>
            <a:lstStyle/>
            <a:p>
              <a:pPr marL="31187"/>
              <a:r>
                <a:rPr lang="en-US" sz="2333" spc="12" dirty="0">
                  <a:latin typeface="Times New Roman"/>
                  <a:cs typeface="Times New Roman"/>
                </a:rPr>
                <a:t>31.18542</a:t>
              </a:r>
            </a:p>
            <a:p>
              <a:pPr marL="31187"/>
              <a:r>
                <a:rPr lang="en-US" sz="2333" spc="12" dirty="0">
                  <a:latin typeface="Times New Roman"/>
                  <a:cs typeface="Times New Roman"/>
                </a:rPr>
                <a:t>-84.43740</a:t>
              </a:r>
              <a:endParaRPr lang="en-US" sz="2333" dirty="0">
                <a:latin typeface="Times New Roman"/>
                <a:cs typeface="Times New Roman"/>
              </a:endParaRPr>
            </a:p>
          </p:txBody>
        </p:sp>
        <p:sp>
          <p:nvSpPr>
            <p:cNvPr id="441" name="object 156">
              <a:extLst>
                <a:ext uri="{FF2B5EF4-FFF2-40B4-BE49-F238E27FC236}">
                  <a16:creationId xmlns:a16="http://schemas.microsoft.com/office/drawing/2014/main" id="{1B0EB7B1-9847-A773-2C45-5BE5C6B94E11}"/>
                </a:ext>
              </a:extLst>
            </p:cNvPr>
            <p:cNvSpPr txBox="1"/>
            <p:nvPr/>
          </p:nvSpPr>
          <p:spPr>
            <a:xfrm>
              <a:off x="17450589" y="9368658"/>
              <a:ext cx="1263042" cy="675041"/>
            </a:xfrm>
            <a:prstGeom prst="rect">
              <a:avLst/>
            </a:prstGeom>
          </p:spPr>
          <p:txBody>
            <a:bodyPr vert="horz" wrap="square" lIns="0" tIns="0" rIns="0" bIns="0" rtlCol="0">
              <a:spAutoFit/>
            </a:bodyPr>
            <a:lstStyle/>
            <a:p>
              <a:pPr marL="46781" marR="12475" indent="-17153" algn="ctr">
                <a:lnSpc>
                  <a:spcPct val="103699"/>
                </a:lnSpc>
              </a:pPr>
              <a:r>
                <a:rPr lang="en-US" sz="2333" spc="37" dirty="0">
                  <a:latin typeface="Times New Roman"/>
                  <a:cs typeface="Times New Roman"/>
                </a:rPr>
                <a:t>Georgia</a:t>
              </a:r>
            </a:p>
            <a:p>
              <a:pPr marL="46781" marR="12475" indent="-17153" algn="ctr">
                <a:lnSpc>
                  <a:spcPct val="103699"/>
                </a:lnSpc>
              </a:pPr>
              <a:r>
                <a:rPr lang="en-US" sz="2333" spc="37" dirty="0">
                  <a:latin typeface="Times New Roman"/>
                  <a:cs typeface="Times New Roman"/>
                </a:rPr>
                <a:t>Gradient</a:t>
              </a:r>
              <a:endParaRPr sz="2333" dirty="0">
                <a:latin typeface="Times New Roman"/>
                <a:cs typeface="Times New Roman"/>
              </a:endParaRPr>
            </a:p>
          </p:txBody>
        </p:sp>
        <p:sp>
          <p:nvSpPr>
            <p:cNvPr id="442" name="object 157">
              <a:extLst>
                <a:ext uri="{FF2B5EF4-FFF2-40B4-BE49-F238E27FC236}">
                  <a16:creationId xmlns:a16="http://schemas.microsoft.com/office/drawing/2014/main" id="{15AEEABD-04BF-4318-7046-3D6D9D0CBA22}"/>
                </a:ext>
              </a:extLst>
            </p:cNvPr>
            <p:cNvSpPr txBox="1"/>
            <p:nvPr/>
          </p:nvSpPr>
          <p:spPr>
            <a:xfrm>
              <a:off x="19234753" y="9574431"/>
              <a:ext cx="979287" cy="334919"/>
            </a:xfrm>
            <a:prstGeom prst="rect">
              <a:avLst/>
            </a:prstGeom>
          </p:spPr>
          <p:txBody>
            <a:bodyPr vert="horz" wrap="square" lIns="0" tIns="0" rIns="0" bIns="0" rtlCol="0">
              <a:spAutoFit/>
            </a:bodyPr>
            <a:lstStyle/>
            <a:p>
              <a:pPr marL="31187"/>
              <a:r>
                <a:rPr lang="en-US" sz="2333" spc="25" dirty="0">
                  <a:latin typeface="Times New Roman"/>
                  <a:cs typeface="Times New Roman"/>
                </a:rPr>
                <a:t>BLDE</a:t>
              </a:r>
              <a:endParaRPr sz="2333" dirty="0">
                <a:latin typeface="Times New Roman"/>
                <a:cs typeface="Times New Roman"/>
              </a:endParaRPr>
            </a:p>
          </p:txBody>
        </p:sp>
        <p:sp>
          <p:nvSpPr>
            <p:cNvPr id="443" name="object 158">
              <a:extLst>
                <a:ext uri="{FF2B5EF4-FFF2-40B4-BE49-F238E27FC236}">
                  <a16:creationId xmlns:a16="http://schemas.microsoft.com/office/drawing/2014/main" id="{9585C262-99D7-AF19-1524-7DDFB0CA835A}"/>
                </a:ext>
              </a:extLst>
            </p:cNvPr>
            <p:cNvSpPr txBox="1"/>
            <p:nvPr/>
          </p:nvSpPr>
          <p:spPr>
            <a:xfrm>
              <a:off x="20778919" y="9386590"/>
              <a:ext cx="1857215" cy="669837"/>
            </a:xfrm>
            <a:prstGeom prst="rect">
              <a:avLst/>
            </a:prstGeom>
          </p:spPr>
          <p:txBody>
            <a:bodyPr vert="horz" wrap="square" lIns="0" tIns="0" rIns="0" bIns="0" rtlCol="0">
              <a:spAutoFit/>
            </a:bodyPr>
            <a:lstStyle/>
            <a:p>
              <a:pPr marL="31187"/>
              <a:r>
                <a:rPr lang="en-US" sz="2333" spc="12" dirty="0">
                  <a:latin typeface="Times New Roman"/>
                  <a:cs typeface="Times New Roman"/>
                </a:rPr>
                <a:t>44.95011</a:t>
              </a:r>
            </a:p>
            <a:p>
              <a:pPr marL="31187"/>
              <a:r>
                <a:rPr lang="en-US" sz="2333" spc="12" dirty="0">
                  <a:latin typeface="Times New Roman"/>
                  <a:cs typeface="Times New Roman"/>
                </a:rPr>
                <a:t>-110.58715</a:t>
              </a:r>
              <a:endParaRPr sz="2333" dirty="0">
                <a:latin typeface="Times New Roman"/>
                <a:cs typeface="Times New Roman"/>
              </a:endParaRPr>
            </a:p>
          </p:txBody>
        </p:sp>
        <p:sp>
          <p:nvSpPr>
            <p:cNvPr id="444" name="object 159">
              <a:extLst>
                <a:ext uri="{FF2B5EF4-FFF2-40B4-BE49-F238E27FC236}">
                  <a16:creationId xmlns:a16="http://schemas.microsoft.com/office/drawing/2014/main" id="{500DA737-ABED-0873-9D64-3DB8A2D12DBB}"/>
                </a:ext>
              </a:extLst>
            </p:cNvPr>
            <p:cNvSpPr txBox="1"/>
            <p:nvPr/>
          </p:nvSpPr>
          <p:spPr>
            <a:xfrm>
              <a:off x="22948024" y="9391582"/>
              <a:ext cx="1308315" cy="675041"/>
            </a:xfrm>
            <a:prstGeom prst="rect">
              <a:avLst/>
            </a:prstGeom>
          </p:spPr>
          <p:txBody>
            <a:bodyPr vert="horz" wrap="square" lIns="0" tIns="0" rIns="0" bIns="0" rtlCol="0">
              <a:spAutoFit/>
            </a:bodyPr>
            <a:lstStyle/>
            <a:p>
              <a:pPr marL="271328" marR="12475" indent="-241702" algn="ctr">
                <a:lnSpc>
                  <a:spcPct val="103699"/>
                </a:lnSpc>
              </a:pPr>
              <a:r>
                <a:rPr lang="en-US" sz="2333" spc="12" dirty="0">
                  <a:latin typeface="Times New Roman"/>
                  <a:cs typeface="Times New Roman"/>
                </a:rPr>
                <a:t>Wyoming</a:t>
              </a:r>
            </a:p>
            <a:p>
              <a:pPr marL="271328" marR="12475" indent="-241702" algn="ctr">
                <a:lnSpc>
                  <a:spcPct val="103699"/>
                </a:lnSpc>
              </a:pPr>
              <a:r>
                <a:rPr lang="en-US" sz="2333" spc="12" dirty="0">
                  <a:latin typeface="Times New Roman"/>
                  <a:cs typeface="Times New Roman"/>
                </a:rPr>
                <a:t>Core</a:t>
              </a:r>
              <a:endParaRPr sz="2333" dirty="0">
                <a:latin typeface="Times New Roman"/>
                <a:cs typeface="Times New Roman"/>
              </a:endParaRPr>
            </a:p>
          </p:txBody>
        </p:sp>
        <p:sp>
          <p:nvSpPr>
            <p:cNvPr id="445" name="object 160">
              <a:extLst>
                <a:ext uri="{FF2B5EF4-FFF2-40B4-BE49-F238E27FC236}">
                  <a16:creationId xmlns:a16="http://schemas.microsoft.com/office/drawing/2014/main" id="{B8C71030-8955-8C1A-EFB9-CDACE1D0778E}"/>
                </a:ext>
              </a:extLst>
            </p:cNvPr>
            <p:cNvSpPr txBox="1"/>
            <p:nvPr/>
          </p:nvSpPr>
          <p:spPr>
            <a:xfrm>
              <a:off x="13118123" y="10305836"/>
              <a:ext cx="912234" cy="334919"/>
            </a:xfrm>
            <a:prstGeom prst="rect">
              <a:avLst/>
            </a:prstGeom>
          </p:spPr>
          <p:txBody>
            <a:bodyPr vert="horz" wrap="square" lIns="0" tIns="0" rIns="0" bIns="0" rtlCol="0">
              <a:spAutoFit/>
            </a:bodyPr>
            <a:lstStyle/>
            <a:p>
              <a:pPr marL="31187"/>
              <a:r>
                <a:rPr lang="en-US" sz="2333" spc="25" dirty="0">
                  <a:latin typeface="Times New Roman"/>
                  <a:cs typeface="Times New Roman"/>
                </a:rPr>
                <a:t>CUPE</a:t>
              </a:r>
              <a:endParaRPr sz="2333" dirty="0">
                <a:latin typeface="Times New Roman"/>
                <a:cs typeface="Times New Roman"/>
              </a:endParaRPr>
            </a:p>
          </p:txBody>
        </p:sp>
        <p:sp>
          <p:nvSpPr>
            <p:cNvPr id="446" name="object 161">
              <a:extLst>
                <a:ext uri="{FF2B5EF4-FFF2-40B4-BE49-F238E27FC236}">
                  <a16:creationId xmlns:a16="http://schemas.microsoft.com/office/drawing/2014/main" id="{54ADD7B1-7487-6B45-D992-438D14341F61}"/>
                </a:ext>
              </a:extLst>
            </p:cNvPr>
            <p:cNvSpPr txBox="1"/>
            <p:nvPr/>
          </p:nvSpPr>
          <p:spPr>
            <a:xfrm>
              <a:off x="15255442" y="10137526"/>
              <a:ext cx="1564704" cy="669837"/>
            </a:xfrm>
            <a:prstGeom prst="rect">
              <a:avLst/>
            </a:prstGeom>
          </p:spPr>
          <p:txBody>
            <a:bodyPr vert="horz" wrap="square" lIns="0" tIns="0" rIns="0" bIns="0" rtlCol="0">
              <a:spAutoFit/>
            </a:bodyPr>
            <a:lstStyle/>
            <a:p>
              <a:pPr marL="31187"/>
              <a:r>
                <a:rPr lang="en-US" sz="2333" spc="12" dirty="0">
                  <a:latin typeface="Times New Roman"/>
                  <a:cs typeface="Times New Roman"/>
                </a:rPr>
                <a:t>18.11352</a:t>
              </a:r>
            </a:p>
            <a:p>
              <a:pPr marL="31187"/>
              <a:r>
                <a:rPr lang="en-US" sz="2333" spc="12" dirty="0">
                  <a:latin typeface="Times New Roman"/>
                  <a:cs typeface="Times New Roman"/>
                </a:rPr>
                <a:t>-66.98676</a:t>
              </a:r>
              <a:endParaRPr sz="2333" dirty="0">
                <a:latin typeface="Times New Roman"/>
                <a:cs typeface="Times New Roman"/>
              </a:endParaRPr>
            </a:p>
          </p:txBody>
        </p:sp>
        <p:sp>
          <p:nvSpPr>
            <p:cNvPr id="447" name="object 162">
              <a:extLst>
                <a:ext uri="{FF2B5EF4-FFF2-40B4-BE49-F238E27FC236}">
                  <a16:creationId xmlns:a16="http://schemas.microsoft.com/office/drawing/2014/main" id="{3EB78770-ED81-4423-7C10-03773EFA1D04}"/>
                </a:ext>
              </a:extLst>
            </p:cNvPr>
            <p:cNvSpPr txBox="1"/>
            <p:nvPr/>
          </p:nvSpPr>
          <p:spPr>
            <a:xfrm>
              <a:off x="17331927" y="10100064"/>
              <a:ext cx="1546642" cy="675041"/>
            </a:xfrm>
            <a:prstGeom prst="rect">
              <a:avLst/>
            </a:prstGeom>
          </p:spPr>
          <p:txBody>
            <a:bodyPr vert="horz" wrap="square" lIns="0" tIns="0" rIns="0" bIns="0" rtlCol="0">
              <a:spAutoFit/>
            </a:bodyPr>
            <a:lstStyle/>
            <a:p>
              <a:pPr marL="46781" marR="12475" indent="-17153" algn="ctr">
                <a:lnSpc>
                  <a:spcPct val="103699"/>
                </a:lnSpc>
              </a:pPr>
              <a:r>
                <a:rPr lang="en-US" sz="2333" spc="37" dirty="0">
                  <a:latin typeface="Times New Roman"/>
                  <a:cs typeface="Times New Roman"/>
                </a:rPr>
                <a:t>Puerto Rico</a:t>
              </a:r>
            </a:p>
            <a:p>
              <a:pPr marL="46781" marR="12475" indent="-17153" algn="ctr">
                <a:lnSpc>
                  <a:spcPct val="103699"/>
                </a:lnSpc>
              </a:pPr>
              <a:r>
                <a:rPr lang="en-US" sz="2333" spc="37" dirty="0">
                  <a:latin typeface="Times New Roman"/>
                  <a:cs typeface="Times New Roman"/>
                </a:rPr>
                <a:t>Core</a:t>
              </a:r>
              <a:endParaRPr sz="2333" dirty="0">
                <a:latin typeface="Times New Roman"/>
                <a:cs typeface="Times New Roman"/>
              </a:endParaRPr>
            </a:p>
          </p:txBody>
        </p:sp>
        <p:sp>
          <p:nvSpPr>
            <p:cNvPr id="448" name="object 163">
              <a:extLst>
                <a:ext uri="{FF2B5EF4-FFF2-40B4-BE49-F238E27FC236}">
                  <a16:creationId xmlns:a16="http://schemas.microsoft.com/office/drawing/2014/main" id="{428EC7A2-0317-1EDD-77A5-751B17ADE86F}"/>
                </a:ext>
              </a:extLst>
            </p:cNvPr>
            <p:cNvSpPr txBox="1"/>
            <p:nvPr/>
          </p:nvSpPr>
          <p:spPr>
            <a:xfrm>
              <a:off x="19277607" y="10305836"/>
              <a:ext cx="1026547" cy="334919"/>
            </a:xfrm>
            <a:prstGeom prst="rect">
              <a:avLst/>
            </a:prstGeom>
          </p:spPr>
          <p:txBody>
            <a:bodyPr vert="horz" wrap="square" lIns="0" tIns="0" rIns="0" bIns="0" rtlCol="0">
              <a:spAutoFit/>
            </a:bodyPr>
            <a:lstStyle/>
            <a:p>
              <a:pPr marL="31187"/>
              <a:r>
                <a:rPr lang="en-US" sz="2333" spc="25" dirty="0">
                  <a:latin typeface="Times New Roman"/>
                  <a:cs typeface="Times New Roman"/>
                </a:rPr>
                <a:t>COMO</a:t>
              </a:r>
              <a:endParaRPr sz="2333" dirty="0">
                <a:latin typeface="Times New Roman"/>
                <a:cs typeface="Times New Roman"/>
              </a:endParaRPr>
            </a:p>
          </p:txBody>
        </p:sp>
        <p:sp>
          <p:nvSpPr>
            <p:cNvPr id="449" name="object 164">
              <a:extLst>
                <a:ext uri="{FF2B5EF4-FFF2-40B4-BE49-F238E27FC236}">
                  <a16:creationId xmlns:a16="http://schemas.microsoft.com/office/drawing/2014/main" id="{1A8DFD25-9CE3-7414-946C-28C372CE2ED3}"/>
                </a:ext>
              </a:extLst>
            </p:cNvPr>
            <p:cNvSpPr txBox="1"/>
            <p:nvPr/>
          </p:nvSpPr>
          <p:spPr>
            <a:xfrm>
              <a:off x="20872433" y="10114135"/>
              <a:ext cx="1627987" cy="669837"/>
            </a:xfrm>
            <a:prstGeom prst="rect">
              <a:avLst/>
            </a:prstGeom>
          </p:spPr>
          <p:txBody>
            <a:bodyPr vert="horz" wrap="square" lIns="0" tIns="0" rIns="0" bIns="0" rtlCol="0">
              <a:spAutoFit/>
            </a:bodyPr>
            <a:lstStyle/>
            <a:p>
              <a:pPr marL="31187"/>
              <a:r>
                <a:rPr lang="en-US" sz="2333" spc="12" dirty="0">
                  <a:latin typeface="Times New Roman"/>
                  <a:cs typeface="Times New Roman"/>
                </a:rPr>
                <a:t>40.03496</a:t>
              </a:r>
            </a:p>
            <a:p>
              <a:pPr marL="31187"/>
              <a:r>
                <a:rPr lang="en-US" sz="2333" spc="12" dirty="0">
                  <a:latin typeface="Times New Roman"/>
                  <a:cs typeface="Times New Roman"/>
                </a:rPr>
                <a:t>-105.54416</a:t>
              </a:r>
              <a:endParaRPr sz="2333" dirty="0">
                <a:latin typeface="Times New Roman"/>
                <a:cs typeface="Times New Roman"/>
              </a:endParaRPr>
            </a:p>
          </p:txBody>
        </p:sp>
        <p:sp>
          <p:nvSpPr>
            <p:cNvPr id="450" name="object 165">
              <a:extLst>
                <a:ext uri="{FF2B5EF4-FFF2-40B4-BE49-F238E27FC236}">
                  <a16:creationId xmlns:a16="http://schemas.microsoft.com/office/drawing/2014/main" id="{8E5884F1-DB57-D4D3-0B55-83ED45426D39}"/>
                </a:ext>
              </a:extLst>
            </p:cNvPr>
            <p:cNvSpPr txBox="1"/>
            <p:nvPr/>
          </p:nvSpPr>
          <p:spPr>
            <a:xfrm>
              <a:off x="22948024" y="10122986"/>
              <a:ext cx="1308315" cy="675041"/>
            </a:xfrm>
            <a:prstGeom prst="rect">
              <a:avLst/>
            </a:prstGeom>
          </p:spPr>
          <p:txBody>
            <a:bodyPr vert="horz" wrap="square" lIns="0" tIns="0" rIns="0" bIns="0" rtlCol="0">
              <a:spAutoFit/>
            </a:bodyPr>
            <a:lstStyle/>
            <a:p>
              <a:pPr marL="271328" marR="12475" indent="-241702" algn="ctr">
                <a:lnSpc>
                  <a:spcPct val="103699"/>
                </a:lnSpc>
              </a:pPr>
              <a:r>
                <a:rPr lang="en-US" sz="2333" spc="12" dirty="0">
                  <a:latin typeface="Times New Roman"/>
                  <a:cs typeface="Times New Roman"/>
                </a:rPr>
                <a:t>Colorado</a:t>
              </a:r>
            </a:p>
            <a:p>
              <a:pPr marL="271328" marR="12475" indent="-241702" algn="ctr">
                <a:lnSpc>
                  <a:spcPct val="103699"/>
                </a:lnSpc>
              </a:pPr>
              <a:r>
                <a:rPr lang="en-US" sz="2333" spc="12" dirty="0">
                  <a:latin typeface="Times New Roman"/>
                  <a:cs typeface="Times New Roman"/>
                </a:rPr>
                <a:t>Core</a:t>
              </a:r>
              <a:endParaRPr sz="2333" dirty="0">
                <a:latin typeface="Times New Roman"/>
                <a:cs typeface="Times New Roman"/>
              </a:endParaRPr>
            </a:p>
          </p:txBody>
        </p:sp>
        <p:sp>
          <p:nvSpPr>
            <p:cNvPr id="451" name="object 166">
              <a:extLst>
                <a:ext uri="{FF2B5EF4-FFF2-40B4-BE49-F238E27FC236}">
                  <a16:creationId xmlns:a16="http://schemas.microsoft.com/office/drawing/2014/main" id="{5FF2417D-CA06-871B-1AEF-AC2D7582935A}"/>
                </a:ext>
              </a:extLst>
            </p:cNvPr>
            <p:cNvSpPr txBox="1"/>
            <p:nvPr/>
          </p:nvSpPr>
          <p:spPr>
            <a:xfrm>
              <a:off x="13118122" y="11037239"/>
              <a:ext cx="944981" cy="334919"/>
            </a:xfrm>
            <a:prstGeom prst="rect">
              <a:avLst/>
            </a:prstGeom>
          </p:spPr>
          <p:txBody>
            <a:bodyPr vert="horz" wrap="square" lIns="0" tIns="0" rIns="0" bIns="0" rtlCol="0">
              <a:spAutoFit/>
            </a:bodyPr>
            <a:lstStyle/>
            <a:p>
              <a:pPr marL="31187"/>
              <a:r>
                <a:rPr lang="en-US" sz="2333" spc="25" dirty="0">
                  <a:latin typeface="Times New Roman"/>
                  <a:cs typeface="Times New Roman"/>
                </a:rPr>
                <a:t>GUIL</a:t>
              </a:r>
              <a:endParaRPr sz="2333" dirty="0">
                <a:latin typeface="Times New Roman"/>
                <a:cs typeface="Times New Roman"/>
              </a:endParaRPr>
            </a:p>
          </p:txBody>
        </p:sp>
        <p:sp>
          <p:nvSpPr>
            <p:cNvPr id="452" name="object 167">
              <a:extLst>
                <a:ext uri="{FF2B5EF4-FFF2-40B4-BE49-F238E27FC236}">
                  <a16:creationId xmlns:a16="http://schemas.microsoft.com/office/drawing/2014/main" id="{E85134CA-94A1-8E16-9419-3576E192FE28}"/>
                </a:ext>
              </a:extLst>
            </p:cNvPr>
            <p:cNvSpPr txBox="1"/>
            <p:nvPr/>
          </p:nvSpPr>
          <p:spPr>
            <a:xfrm>
              <a:off x="15264096" y="10894822"/>
              <a:ext cx="1605233" cy="669837"/>
            </a:xfrm>
            <a:prstGeom prst="rect">
              <a:avLst/>
            </a:prstGeom>
          </p:spPr>
          <p:txBody>
            <a:bodyPr vert="horz" wrap="square" lIns="0" tIns="0" rIns="0" bIns="0" rtlCol="0">
              <a:spAutoFit/>
            </a:bodyPr>
            <a:lstStyle/>
            <a:p>
              <a:pPr marL="31187"/>
              <a:r>
                <a:rPr lang="en-US" sz="2333" spc="12" dirty="0">
                  <a:latin typeface="Times New Roman"/>
                  <a:cs typeface="Times New Roman"/>
                </a:rPr>
                <a:t>18.17406</a:t>
              </a:r>
            </a:p>
            <a:p>
              <a:pPr marL="31187"/>
              <a:r>
                <a:rPr lang="en-US" sz="2333" spc="12" dirty="0">
                  <a:latin typeface="Times New Roman"/>
                  <a:cs typeface="Times New Roman"/>
                </a:rPr>
                <a:t>-66.79868</a:t>
              </a:r>
              <a:endParaRPr sz="2333" dirty="0">
                <a:latin typeface="Times New Roman"/>
                <a:cs typeface="Times New Roman"/>
              </a:endParaRPr>
            </a:p>
          </p:txBody>
        </p:sp>
        <p:sp>
          <p:nvSpPr>
            <p:cNvPr id="453" name="object 168">
              <a:extLst>
                <a:ext uri="{FF2B5EF4-FFF2-40B4-BE49-F238E27FC236}">
                  <a16:creationId xmlns:a16="http://schemas.microsoft.com/office/drawing/2014/main" id="{AC63E19E-E47C-E316-6E83-149D1B346C69}"/>
                </a:ext>
              </a:extLst>
            </p:cNvPr>
            <p:cNvSpPr txBox="1"/>
            <p:nvPr/>
          </p:nvSpPr>
          <p:spPr>
            <a:xfrm>
              <a:off x="17278099" y="10854390"/>
              <a:ext cx="1559571" cy="675041"/>
            </a:xfrm>
            <a:prstGeom prst="rect">
              <a:avLst/>
            </a:prstGeom>
          </p:spPr>
          <p:txBody>
            <a:bodyPr vert="horz" wrap="square" lIns="0" tIns="0" rIns="0" bIns="0" rtlCol="0">
              <a:spAutoFit/>
            </a:bodyPr>
            <a:lstStyle/>
            <a:p>
              <a:pPr marL="299399" marR="12475" indent="-269771" algn="ctr">
                <a:lnSpc>
                  <a:spcPct val="103699"/>
                </a:lnSpc>
              </a:pPr>
              <a:r>
                <a:rPr lang="en-US" sz="2333" spc="12" dirty="0">
                  <a:latin typeface="Times New Roman"/>
                  <a:cs typeface="Times New Roman"/>
                </a:rPr>
                <a:t>Puerto Rico</a:t>
              </a:r>
            </a:p>
            <a:p>
              <a:pPr marL="299399" marR="12475" indent="-269771" algn="ctr">
                <a:lnSpc>
                  <a:spcPct val="103699"/>
                </a:lnSpc>
              </a:pPr>
              <a:r>
                <a:rPr lang="en-US" sz="2333" spc="12" dirty="0">
                  <a:latin typeface="Times New Roman"/>
                  <a:cs typeface="Times New Roman"/>
                </a:rPr>
                <a:t>Gradient</a:t>
              </a:r>
            </a:p>
          </p:txBody>
        </p:sp>
        <p:sp>
          <p:nvSpPr>
            <p:cNvPr id="454" name="object 169">
              <a:extLst>
                <a:ext uri="{FF2B5EF4-FFF2-40B4-BE49-F238E27FC236}">
                  <a16:creationId xmlns:a16="http://schemas.microsoft.com/office/drawing/2014/main" id="{2EAEC51C-6888-0C2F-05EF-FFBD0EB57485}"/>
                </a:ext>
              </a:extLst>
            </p:cNvPr>
            <p:cNvSpPr txBox="1"/>
            <p:nvPr/>
          </p:nvSpPr>
          <p:spPr>
            <a:xfrm>
              <a:off x="19310942" y="11037240"/>
              <a:ext cx="993211" cy="334919"/>
            </a:xfrm>
            <a:prstGeom prst="rect">
              <a:avLst/>
            </a:prstGeom>
          </p:spPr>
          <p:txBody>
            <a:bodyPr vert="horz" wrap="square" lIns="0" tIns="0" rIns="0" bIns="0" rtlCol="0">
              <a:spAutoFit/>
            </a:bodyPr>
            <a:lstStyle/>
            <a:p>
              <a:pPr marL="31187"/>
              <a:r>
                <a:rPr lang="en-US" sz="2333" spc="25" dirty="0">
                  <a:latin typeface="Times New Roman"/>
                  <a:cs typeface="Times New Roman"/>
                </a:rPr>
                <a:t>WLOU</a:t>
              </a:r>
              <a:endParaRPr sz="2333" dirty="0">
                <a:latin typeface="Times New Roman"/>
                <a:cs typeface="Times New Roman"/>
              </a:endParaRPr>
            </a:p>
          </p:txBody>
        </p:sp>
        <p:sp>
          <p:nvSpPr>
            <p:cNvPr id="455" name="object 170">
              <a:extLst>
                <a:ext uri="{FF2B5EF4-FFF2-40B4-BE49-F238E27FC236}">
                  <a16:creationId xmlns:a16="http://schemas.microsoft.com/office/drawing/2014/main" id="{CB1AC800-56FE-51D1-385C-09405B902A8D}"/>
                </a:ext>
              </a:extLst>
            </p:cNvPr>
            <p:cNvSpPr txBox="1"/>
            <p:nvPr/>
          </p:nvSpPr>
          <p:spPr>
            <a:xfrm>
              <a:off x="20778916" y="10853126"/>
              <a:ext cx="1857215" cy="669837"/>
            </a:xfrm>
            <a:prstGeom prst="rect">
              <a:avLst/>
            </a:prstGeom>
          </p:spPr>
          <p:txBody>
            <a:bodyPr vert="horz" wrap="square" lIns="0" tIns="0" rIns="0" bIns="0" rtlCol="0">
              <a:spAutoFit/>
            </a:bodyPr>
            <a:lstStyle/>
            <a:p>
              <a:pPr marL="31187"/>
              <a:r>
                <a:rPr lang="en-US" sz="2333" spc="12" dirty="0">
                  <a:latin typeface="Times New Roman"/>
                  <a:cs typeface="Times New Roman"/>
                </a:rPr>
                <a:t>39.89137</a:t>
              </a:r>
            </a:p>
            <a:p>
              <a:pPr marL="31187"/>
              <a:r>
                <a:rPr lang="en-US" sz="2333" spc="12" dirty="0">
                  <a:latin typeface="Times New Roman"/>
                  <a:cs typeface="Times New Roman"/>
                </a:rPr>
                <a:t>-105.91540</a:t>
              </a:r>
              <a:endParaRPr sz="2333" dirty="0">
                <a:latin typeface="Times New Roman"/>
                <a:cs typeface="Times New Roman"/>
              </a:endParaRPr>
            </a:p>
          </p:txBody>
        </p:sp>
        <p:sp>
          <p:nvSpPr>
            <p:cNvPr id="456" name="object 171">
              <a:extLst>
                <a:ext uri="{FF2B5EF4-FFF2-40B4-BE49-F238E27FC236}">
                  <a16:creationId xmlns:a16="http://schemas.microsoft.com/office/drawing/2014/main" id="{46B666BA-9E4E-697A-E830-EB9FCB4A2964}"/>
                </a:ext>
              </a:extLst>
            </p:cNvPr>
            <p:cNvSpPr txBox="1"/>
            <p:nvPr/>
          </p:nvSpPr>
          <p:spPr>
            <a:xfrm>
              <a:off x="22807973" y="10870107"/>
              <a:ext cx="1587443" cy="669837"/>
            </a:xfrm>
            <a:prstGeom prst="rect">
              <a:avLst/>
            </a:prstGeom>
          </p:spPr>
          <p:txBody>
            <a:bodyPr vert="horz" wrap="square" lIns="0" tIns="0" rIns="0" bIns="0" rtlCol="0">
              <a:spAutoFit/>
            </a:bodyPr>
            <a:lstStyle/>
            <a:p>
              <a:pPr marL="31187" algn="ctr"/>
              <a:r>
                <a:rPr lang="en-US" sz="2333" spc="12" dirty="0">
                  <a:latin typeface="Times New Roman"/>
                  <a:cs typeface="Times New Roman"/>
                </a:rPr>
                <a:t>Colorado</a:t>
              </a:r>
            </a:p>
            <a:p>
              <a:pPr marL="31187" algn="ctr"/>
              <a:r>
                <a:rPr lang="en-US" sz="2333" spc="12" dirty="0">
                  <a:latin typeface="Times New Roman"/>
                  <a:cs typeface="Times New Roman"/>
                </a:rPr>
                <a:t>Gradient</a:t>
              </a:r>
              <a:endParaRPr sz="2333" dirty="0">
                <a:latin typeface="Times New Roman"/>
                <a:cs typeface="Times New Roman"/>
              </a:endParaRPr>
            </a:p>
          </p:txBody>
        </p:sp>
        <p:sp>
          <p:nvSpPr>
            <p:cNvPr id="457" name="object 172">
              <a:extLst>
                <a:ext uri="{FF2B5EF4-FFF2-40B4-BE49-F238E27FC236}">
                  <a16:creationId xmlns:a16="http://schemas.microsoft.com/office/drawing/2014/main" id="{743AAC62-9706-9011-FA4F-B719125EC97A}"/>
                </a:ext>
              </a:extLst>
            </p:cNvPr>
            <p:cNvSpPr txBox="1"/>
            <p:nvPr/>
          </p:nvSpPr>
          <p:spPr>
            <a:xfrm>
              <a:off x="13118122" y="11768645"/>
              <a:ext cx="1154281" cy="334919"/>
            </a:xfrm>
            <a:prstGeom prst="rect">
              <a:avLst/>
            </a:prstGeom>
          </p:spPr>
          <p:txBody>
            <a:bodyPr vert="horz" wrap="square" lIns="0" tIns="0" rIns="0" bIns="0" rtlCol="0">
              <a:spAutoFit/>
            </a:bodyPr>
            <a:lstStyle/>
            <a:p>
              <a:pPr marL="31187"/>
              <a:r>
                <a:rPr lang="en-US" sz="2333" spc="25" dirty="0">
                  <a:latin typeface="Times New Roman"/>
                  <a:cs typeface="Times New Roman"/>
                </a:rPr>
                <a:t>CRAM</a:t>
              </a:r>
              <a:endParaRPr sz="2333" dirty="0">
                <a:latin typeface="Times New Roman"/>
                <a:cs typeface="Times New Roman"/>
              </a:endParaRPr>
            </a:p>
          </p:txBody>
        </p:sp>
        <p:sp>
          <p:nvSpPr>
            <p:cNvPr id="458" name="object 173">
              <a:extLst>
                <a:ext uri="{FF2B5EF4-FFF2-40B4-BE49-F238E27FC236}">
                  <a16:creationId xmlns:a16="http://schemas.microsoft.com/office/drawing/2014/main" id="{6C0DA6C3-0256-47F8-BDA5-80E2AF643824}"/>
                </a:ext>
              </a:extLst>
            </p:cNvPr>
            <p:cNvSpPr txBox="1"/>
            <p:nvPr/>
          </p:nvSpPr>
          <p:spPr>
            <a:xfrm>
              <a:off x="15242506" y="11580031"/>
              <a:ext cx="1562322" cy="669837"/>
            </a:xfrm>
            <a:prstGeom prst="rect">
              <a:avLst/>
            </a:prstGeom>
          </p:spPr>
          <p:txBody>
            <a:bodyPr vert="horz" wrap="square" lIns="0" tIns="0" rIns="0" bIns="0" rtlCol="0">
              <a:spAutoFit/>
            </a:bodyPr>
            <a:lstStyle/>
            <a:p>
              <a:pPr marL="31187"/>
              <a:r>
                <a:rPr lang="en-US" sz="2333" spc="12" dirty="0">
                  <a:latin typeface="Times New Roman"/>
                  <a:cs typeface="Times New Roman"/>
                </a:rPr>
                <a:t>46.20967</a:t>
              </a:r>
            </a:p>
            <a:p>
              <a:pPr marL="31187"/>
              <a:r>
                <a:rPr lang="en-US" sz="2333" spc="12" dirty="0">
                  <a:latin typeface="Times New Roman"/>
                  <a:cs typeface="Times New Roman"/>
                </a:rPr>
                <a:t>-89.47369</a:t>
              </a:r>
              <a:endParaRPr sz="2333" dirty="0">
                <a:latin typeface="Times New Roman"/>
                <a:cs typeface="Times New Roman"/>
              </a:endParaRPr>
            </a:p>
          </p:txBody>
        </p:sp>
        <p:sp>
          <p:nvSpPr>
            <p:cNvPr id="459" name="object 174">
              <a:extLst>
                <a:ext uri="{FF2B5EF4-FFF2-40B4-BE49-F238E27FC236}">
                  <a16:creationId xmlns:a16="http://schemas.microsoft.com/office/drawing/2014/main" id="{F06B45B0-3C7B-4DDD-E3AA-7013BAABB9BF}"/>
                </a:ext>
              </a:extLst>
            </p:cNvPr>
            <p:cNvSpPr txBox="1"/>
            <p:nvPr/>
          </p:nvSpPr>
          <p:spPr>
            <a:xfrm>
              <a:off x="17299582" y="11557206"/>
              <a:ext cx="1569770" cy="669837"/>
            </a:xfrm>
            <a:prstGeom prst="rect">
              <a:avLst/>
            </a:prstGeom>
          </p:spPr>
          <p:txBody>
            <a:bodyPr vert="horz" wrap="square" lIns="0" tIns="0" rIns="0" bIns="0" rtlCol="0">
              <a:spAutoFit/>
            </a:bodyPr>
            <a:lstStyle/>
            <a:p>
              <a:pPr marL="31187" algn="ctr"/>
              <a:r>
                <a:rPr lang="en-US" sz="2333" spc="25" dirty="0">
                  <a:latin typeface="Times New Roman"/>
                  <a:cs typeface="Times New Roman"/>
                </a:rPr>
                <a:t>Wisconsin</a:t>
              </a:r>
            </a:p>
            <a:p>
              <a:pPr marL="31187" algn="ctr"/>
              <a:r>
                <a:rPr lang="en-US" sz="2333" spc="25" dirty="0">
                  <a:latin typeface="Times New Roman"/>
                  <a:cs typeface="Times New Roman"/>
                </a:rPr>
                <a:t>Core</a:t>
              </a:r>
              <a:endParaRPr sz="2333" dirty="0">
                <a:latin typeface="Times New Roman"/>
                <a:cs typeface="Times New Roman"/>
              </a:endParaRPr>
            </a:p>
          </p:txBody>
        </p:sp>
        <p:sp>
          <p:nvSpPr>
            <p:cNvPr id="460" name="object 175">
              <a:extLst>
                <a:ext uri="{FF2B5EF4-FFF2-40B4-BE49-F238E27FC236}">
                  <a16:creationId xmlns:a16="http://schemas.microsoft.com/office/drawing/2014/main" id="{EA9BAE56-BF71-BE07-0D9C-2D52A43C1E6F}"/>
                </a:ext>
              </a:extLst>
            </p:cNvPr>
            <p:cNvSpPr txBox="1"/>
            <p:nvPr/>
          </p:nvSpPr>
          <p:spPr>
            <a:xfrm>
              <a:off x="19269675" y="11768645"/>
              <a:ext cx="909115" cy="334919"/>
            </a:xfrm>
            <a:prstGeom prst="rect">
              <a:avLst/>
            </a:prstGeom>
          </p:spPr>
          <p:txBody>
            <a:bodyPr vert="horz" wrap="square" lIns="0" tIns="0" rIns="0" bIns="0" rtlCol="0">
              <a:spAutoFit/>
            </a:bodyPr>
            <a:lstStyle/>
            <a:p>
              <a:pPr marL="31187"/>
              <a:r>
                <a:rPr lang="en-US" sz="2333" dirty="0">
                  <a:latin typeface="Times New Roman"/>
                  <a:cs typeface="Times New Roman"/>
                </a:rPr>
                <a:t>SYCA</a:t>
              </a:r>
              <a:endParaRPr sz="2333" dirty="0">
                <a:latin typeface="Times New Roman"/>
                <a:cs typeface="Times New Roman"/>
              </a:endParaRPr>
            </a:p>
          </p:txBody>
        </p:sp>
        <p:sp>
          <p:nvSpPr>
            <p:cNvPr id="461" name="object 176">
              <a:extLst>
                <a:ext uri="{FF2B5EF4-FFF2-40B4-BE49-F238E27FC236}">
                  <a16:creationId xmlns:a16="http://schemas.microsoft.com/office/drawing/2014/main" id="{6AEE43E0-F2B6-A464-89A0-75CEFCF5D380}"/>
                </a:ext>
              </a:extLst>
            </p:cNvPr>
            <p:cNvSpPr txBox="1"/>
            <p:nvPr/>
          </p:nvSpPr>
          <p:spPr>
            <a:xfrm>
              <a:off x="20700149" y="11578206"/>
              <a:ext cx="2010034" cy="669837"/>
            </a:xfrm>
            <a:prstGeom prst="rect">
              <a:avLst/>
            </a:prstGeom>
          </p:spPr>
          <p:txBody>
            <a:bodyPr vert="horz" wrap="square" lIns="0" tIns="0" rIns="0" bIns="0" rtlCol="0">
              <a:spAutoFit/>
            </a:bodyPr>
            <a:lstStyle/>
            <a:p>
              <a:pPr marL="31187"/>
              <a:r>
                <a:rPr lang="en-US" sz="2333" spc="12" dirty="0">
                  <a:latin typeface="Times New Roman"/>
                  <a:cs typeface="Times New Roman"/>
                </a:rPr>
                <a:t>33.75099</a:t>
              </a:r>
            </a:p>
            <a:p>
              <a:pPr marL="31187"/>
              <a:r>
                <a:rPr lang="en-US" sz="2333" spc="12" dirty="0">
                  <a:latin typeface="Times New Roman"/>
                  <a:cs typeface="Times New Roman"/>
                </a:rPr>
                <a:t>-111.50809</a:t>
              </a:r>
              <a:endParaRPr sz="2333" dirty="0">
                <a:latin typeface="Times New Roman"/>
                <a:cs typeface="Times New Roman"/>
              </a:endParaRPr>
            </a:p>
          </p:txBody>
        </p:sp>
        <p:sp>
          <p:nvSpPr>
            <p:cNvPr id="462" name="object 177">
              <a:extLst>
                <a:ext uri="{FF2B5EF4-FFF2-40B4-BE49-F238E27FC236}">
                  <a16:creationId xmlns:a16="http://schemas.microsoft.com/office/drawing/2014/main" id="{9D95DE74-6DB7-EA56-DCFD-E600DFC17426}"/>
                </a:ext>
              </a:extLst>
            </p:cNvPr>
            <p:cNvSpPr txBox="1"/>
            <p:nvPr/>
          </p:nvSpPr>
          <p:spPr>
            <a:xfrm>
              <a:off x="22948024" y="11585795"/>
              <a:ext cx="1308315" cy="675041"/>
            </a:xfrm>
            <a:prstGeom prst="rect">
              <a:avLst/>
            </a:prstGeom>
          </p:spPr>
          <p:txBody>
            <a:bodyPr vert="horz" wrap="square" lIns="0" tIns="0" rIns="0" bIns="0" rtlCol="0">
              <a:spAutoFit/>
            </a:bodyPr>
            <a:lstStyle/>
            <a:p>
              <a:pPr marL="271328" marR="12475" indent="-241702" algn="ctr">
                <a:lnSpc>
                  <a:spcPct val="103699"/>
                </a:lnSpc>
              </a:pPr>
              <a:r>
                <a:rPr lang="en-US" sz="2333" spc="12" dirty="0">
                  <a:latin typeface="Times New Roman"/>
                  <a:cs typeface="Times New Roman"/>
                </a:rPr>
                <a:t>Arizona</a:t>
              </a:r>
            </a:p>
            <a:p>
              <a:pPr marL="271328" marR="12475" indent="-241702" algn="ctr">
                <a:lnSpc>
                  <a:spcPct val="103699"/>
                </a:lnSpc>
              </a:pPr>
              <a:r>
                <a:rPr lang="en-US" sz="2333" spc="12" dirty="0">
                  <a:latin typeface="Times New Roman"/>
                  <a:cs typeface="Times New Roman"/>
                </a:rPr>
                <a:t>Core</a:t>
              </a:r>
              <a:endParaRPr sz="2333" dirty="0">
                <a:latin typeface="Times New Roman"/>
                <a:cs typeface="Times New Roman"/>
              </a:endParaRPr>
            </a:p>
          </p:txBody>
        </p:sp>
        <p:sp>
          <p:nvSpPr>
            <p:cNvPr id="463" name="object 178">
              <a:extLst>
                <a:ext uri="{FF2B5EF4-FFF2-40B4-BE49-F238E27FC236}">
                  <a16:creationId xmlns:a16="http://schemas.microsoft.com/office/drawing/2014/main" id="{E12F4179-8639-2CE2-5944-C3B94C79B327}"/>
                </a:ext>
              </a:extLst>
            </p:cNvPr>
            <p:cNvSpPr txBox="1"/>
            <p:nvPr/>
          </p:nvSpPr>
          <p:spPr>
            <a:xfrm>
              <a:off x="13118123" y="12500048"/>
              <a:ext cx="843622" cy="334919"/>
            </a:xfrm>
            <a:prstGeom prst="rect">
              <a:avLst/>
            </a:prstGeom>
          </p:spPr>
          <p:txBody>
            <a:bodyPr vert="horz" wrap="square" lIns="0" tIns="0" rIns="0" bIns="0" rtlCol="0">
              <a:spAutoFit/>
            </a:bodyPr>
            <a:lstStyle/>
            <a:p>
              <a:pPr marL="31187"/>
              <a:r>
                <a:rPr lang="en-US" sz="2333" spc="25" dirty="0">
                  <a:latin typeface="Times New Roman"/>
                  <a:cs typeface="Times New Roman"/>
                </a:rPr>
                <a:t>LIRO</a:t>
              </a:r>
              <a:endParaRPr sz="2333" dirty="0">
                <a:latin typeface="Times New Roman"/>
                <a:cs typeface="Times New Roman"/>
              </a:endParaRPr>
            </a:p>
          </p:txBody>
        </p:sp>
        <p:sp>
          <p:nvSpPr>
            <p:cNvPr id="464" name="object 179">
              <a:extLst>
                <a:ext uri="{FF2B5EF4-FFF2-40B4-BE49-F238E27FC236}">
                  <a16:creationId xmlns:a16="http://schemas.microsoft.com/office/drawing/2014/main" id="{0AF7E9F4-1AA1-6DA4-6B5E-8F96EB84FE47}"/>
                </a:ext>
              </a:extLst>
            </p:cNvPr>
            <p:cNvSpPr txBox="1"/>
            <p:nvPr/>
          </p:nvSpPr>
          <p:spPr>
            <a:xfrm>
              <a:off x="15262749" y="12334157"/>
              <a:ext cx="1682806" cy="669837"/>
            </a:xfrm>
            <a:prstGeom prst="rect">
              <a:avLst/>
            </a:prstGeom>
          </p:spPr>
          <p:txBody>
            <a:bodyPr vert="horz" wrap="square" lIns="0" tIns="0" rIns="0" bIns="0" rtlCol="0">
              <a:spAutoFit/>
            </a:bodyPr>
            <a:lstStyle/>
            <a:p>
              <a:pPr marL="31187"/>
              <a:r>
                <a:rPr lang="en-US" sz="2333" spc="12" dirty="0">
                  <a:latin typeface="Times New Roman"/>
                  <a:cs typeface="Times New Roman"/>
                </a:rPr>
                <a:t>45.99827</a:t>
              </a:r>
            </a:p>
            <a:p>
              <a:pPr marL="31187"/>
              <a:r>
                <a:rPr lang="en-US" sz="2333" spc="12" dirty="0">
                  <a:latin typeface="Times New Roman"/>
                  <a:cs typeface="Times New Roman"/>
                </a:rPr>
                <a:t>-89.70477</a:t>
              </a:r>
              <a:endParaRPr sz="2333" dirty="0">
                <a:latin typeface="Times New Roman"/>
                <a:cs typeface="Times New Roman"/>
              </a:endParaRPr>
            </a:p>
          </p:txBody>
        </p:sp>
        <p:sp>
          <p:nvSpPr>
            <p:cNvPr id="465" name="object 181">
              <a:extLst>
                <a:ext uri="{FF2B5EF4-FFF2-40B4-BE49-F238E27FC236}">
                  <a16:creationId xmlns:a16="http://schemas.microsoft.com/office/drawing/2014/main" id="{10AA1992-E521-92EB-B2F3-1EF5845BA215}"/>
                </a:ext>
              </a:extLst>
            </p:cNvPr>
            <p:cNvSpPr txBox="1"/>
            <p:nvPr/>
          </p:nvSpPr>
          <p:spPr>
            <a:xfrm>
              <a:off x="19353796" y="12500049"/>
              <a:ext cx="860244" cy="334919"/>
            </a:xfrm>
            <a:prstGeom prst="rect">
              <a:avLst/>
            </a:prstGeom>
          </p:spPr>
          <p:txBody>
            <a:bodyPr vert="horz" wrap="square" lIns="0" tIns="0" rIns="0" bIns="0" rtlCol="0">
              <a:spAutoFit/>
            </a:bodyPr>
            <a:lstStyle/>
            <a:p>
              <a:pPr marL="31187"/>
              <a:r>
                <a:rPr lang="en-US" sz="2333" spc="12" dirty="0">
                  <a:latin typeface="Times New Roman"/>
                  <a:cs typeface="Times New Roman"/>
                </a:rPr>
                <a:t>REDB</a:t>
              </a:r>
              <a:endParaRPr sz="2333" dirty="0">
                <a:latin typeface="Times New Roman"/>
                <a:cs typeface="Times New Roman"/>
              </a:endParaRPr>
            </a:p>
          </p:txBody>
        </p:sp>
        <p:sp>
          <p:nvSpPr>
            <p:cNvPr id="466" name="object 182">
              <a:extLst>
                <a:ext uri="{FF2B5EF4-FFF2-40B4-BE49-F238E27FC236}">
                  <a16:creationId xmlns:a16="http://schemas.microsoft.com/office/drawing/2014/main" id="{F0E08B51-9735-6393-2274-33035A94BB6B}"/>
                </a:ext>
              </a:extLst>
            </p:cNvPr>
            <p:cNvSpPr txBox="1"/>
            <p:nvPr/>
          </p:nvSpPr>
          <p:spPr>
            <a:xfrm>
              <a:off x="20778675" y="12287665"/>
              <a:ext cx="1857215" cy="669837"/>
            </a:xfrm>
            <a:prstGeom prst="rect">
              <a:avLst/>
            </a:prstGeom>
          </p:spPr>
          <p:txBody>
            <a:bodyPr vert="horz" wrap="square" lIns="0" tIns="0" rIns="0" bIns="0" rtlCol="0">
              <a:spAutoFit/>
            </a:bodyPr>
            <a:lstStyle/>
            <a:p>
              <a:pPr marL="31187"/>
              <a:r>
                <a:rPr lang="en-US" sz="2333" spc="12" dirty="0">
                  <a:latin typeface="Times New Roman"/>
                  <a:cs typeface="Times New Roman"/>
                </a:rPr>
                <a:t>40.78393</a:t>
              </a:r>
            </a:p>
            <a:p>
              <a:pPr marL="31187"/>
              <a:r>
                <a:rPr lang="en-US" sz="2333" spc="12" dirty="0">
                  <a:latin typeface="Times New Roman"/>
                  <a:cs typeface="Times New Roman"/>
                </a:rPr>
                <a:t>-111.79789</a:t>
              </a:r>
              <a:endParaRPr sz="2333" dirty="0">
                <a:latin typeface="Times New Roman"/>
                <a:cs typeface="Times New Roman"/>
              </a:endParaRPr>
            </a:p>
          </p:txBody>
        </p:sp>
        <p:sp>
          <p:nvSpPr>
            <p:cNvPr id="467" name="object 183">
              <a:extLst>
                <a:ext uri="{FF2B5EF4-FFF2-40B4-BE49-F238E27FC236}">
                  <a16:creationId xmlns:a16="http://schemas.microsoft.com/office/drawing/2014/main" id="{A097F64F-BA48-6DC7-91E2-70FF31755B60}"/>
                </a:ext>
              </a:extLst>
            </p:cNvPr>
            <p:cNvSpPr txBox="1"/>
            <p:nvPr/>
          </p:nvSpPr>
          <p:spPr>
            <a:xfrm>
              <a:off x="22948024" y="12317196"/>
              <a:ext cx="1308315" cy="675041"/>
            </a:xfrm>
            <a:prstGeom prst="rect">
              <a:avLst/>
            </a:prstGeom>
          </p:spPr>
          <p:txBody>
            <a:bodyPr vert="horz" wrap="square" lIns="0" tIns="0" rIns="0" bIns="0" rtlCol="0">
              <a:spAutoFit/>
            </a:bodyPr>
            <a:lstStyle/>
            <a:p>
              <a:pPr marL="271328" marR="12475" indent="-241702" algn="ctr">
                <a:lnSpc>
                  <a:spcPct val="103699"/>
                </a:lnSpc>
              </a:pPr>
              <a:r>
                <a:rPr lang="en-US" sz="2333" spc="12" dirty="0">
                  <a:latin typeface="Times New Roman"/>
                  <a:cs typeface="Times New Roman"/>
                </a:rPr>
                <a:t>Utah</a:t>
              </a:r>
            </a:p>
            <a:p>
              <a:pPr marL="271328" marR="12475" indent="-241702" algn="ctr">
                <a:lnSpc>
                  <a:spcPct val="103699"/>
                </a:lnSpc>
              </a:pPr>
              <a:r>
                <a:rPr lang="en-US" sz="2333" spc="12" dirty="0">
                  <a:latin typeface="Times New Roman"/>
                  <a:cs typeface="Times New Roman"/>
                </a:rPr>
                <a:t>Core</a:t>
              </a:r>
              <a:endParaRPr sz="2333" dirty="0">
                <a:latin typeface="Times New Roman"/>
                <a:cs typeface="Times New Roman"/>
              </a:endParaRPr>
            </a:p>
          </p:txBody>
        </p:sp>
        <p:sp>
          <p:nvSpPr>
            <p:cNvPr id="468" name="object 184">
              <a:extLst>
                <a:ext uri="{FF2B5EF4-FFF2-40B4-BE49-F238E27FC236}">
                  <a16:creationId xmlns:a16="http://schemas.microsoft.com/office/drawing/2014/main" id="{5420CB0A-53DE-57D6-C7CC-CA1419778FFD}"/>
                </a:ext>
              </a:extLst>
            </p:cNvPr>
            <p:cNvSpPr txBox="1"/>
            <p:nvPr/>
          </p:nvSpPr>
          <p:spPr>
            <a:xfrm>
              <a:off x="13118123" y="13231454"/>
              <a:ext cx="927828" cy="334919"/>
            </a:xfrm>
            <a:prstGeom prst="rect">
              <a:avLst/>
            </a:prstGeom>
          </p:spPr>
          <p:txBody>
            <a:bodyPr vert="horz" wrap="square" lIns="0" tIns="0" rIns="0" bIns="0" rtlCol="0">
              <a:spAutoFit/>
            </a:bodyPr>
            <a:lstStyle/>
            <a:p>
              <a:pPr marL="31187"/>
              <a:r>
                <a:rPr lang="en-US" sz="2333" spc="25" dirty="0">
                  <a:latin typeface="Times New Roman"/>
                  <a:cs typeface="Times New Roman"/>
                </a:rPr>
                <a:t>KING</a:t>
              </a:r>
              <a:endParaRPr sz="2333" dirty="0">
                <a:latin typeface="Times New Roman"/>
                <a:cs typeface="Times New Roman"/>
              </a:endParaRPr>
            </a:p>
          </p:txBody>
        </p:sp>
        <p:sp>
          <p:nvSpPr>
            <p:cNvPr id="469" name="object 185">
              <a:extLst>
                <a:ext uri="{FF2B5EF4-FFF2-40B4-BE49-F238E27FC236}">
                  <a16:creationId xmlns:a16="http://schemas.microsoft.com/office/drawing/2014/main" id="{72621C66-179A-7402-898A-777D0C3027DE}"/>
                </a:ext>
              </a:extLst>
            </p:cNvPr>
            <p:cNvSpPr txBox="1"/>
            <p:nvPr/>
          </p:nvSpPr>
          <p:spPr>
            <a:xfrm>
              <a:off x="15280972" y="13042842"/>
              <a:ext cx="1670093" cy="669837"/>
            </a:xfrm>
            <a:prstGeom prst="rect">
              <a:avLst/>
            </a:prstGeom>
          </p:spPr>
          <p:txBody>
            <a:bodyPr vert="horz" wrap="square" lIns="0" tIns="0" rIns="0" bIns="0" rtlCol="0">
              <a:spAutoFit/>
            </a:bodyPr>
            <a:lstStyle/>
            <a:p>
              <a:pPr marL="31187"/>
              <a:r>
                <a:rPr lang="en-US" sz="2333" spc="12" dirty="0">
                  <a:latin typeface="Times New Roman"/>
                  <a:cs typeface="Times New Roman"/>
                </a:rPr>
                <a:t>39.10506</a:t>
              </a:r>
            </a:p>
            <a:p>
              <a:pPr marL="31187"/>
              <a:r>
                <a:rPr lang="en-US" sz="2333" spc="12" dirty="0">
                  <a:latin typeface="Times New Roman"/>
                  <a:cs typeface="Times New Roman"/>
                </a:rPr>
                <a:t>-96.60383</a:t>
              </a:r>
              <a:endParaRPr sz="2333" dirty="0">
                <a:latin typeface="Times New Roman"/>
                <a:cs typeface="Times New Roman"/>
              </a:endParaRPr>
            </a:p>
          </p:txBody>
        </p:sp>
        <p:sp>
          <p:nvSpPr>
            <p:cNvPr id="470" name="object 186">
              <a:extLst>
                <a:ext uri="{FF2B5EF4-FFF2-40B4-BE49-F238E27FC236}">
                  <a16:creationId xmlns:a16="http://schemas.microsoft.com/office/drawing/2014/main" id="{780A43FF-149C-D73A-1261-7D8ACC18AD88}"/>
                </a:ext>
              </a:extLst>
            </p:cNvPr>
            <p:cNvSpPr txBox="1"/>
            <p:nvPr/>
          </p:nvSpPr>
          <p:spPr>
            <a:xfrm>
              <a:off x="17259846" y="13048603"/>
              <a:ext cx="1366012" cy="675041"/>
            </a:xfrm>
            <a:prstGeom prst="rect">
              <a:avLst/>
            </a:prstGeom>
          </p:spPr>
          <p:txBody>
            <a:bodyPr vert="horz" wrap="square" lIns="0" tIns="0" rIns="0" bIns="0" rtlCol="0">
              <a:spAutoFit/>
            </a:bodyPr>
            <a:lstStyle/>
            <a:p>
              <a:pPr marL="300958" marR="12475" indent="-271328" algn="ctr">
                <a:lnSpc>
                  <a:spcPct val="103699"/>
                </a:lnSpc>
              </a:pPr>
              <a:r>
                <a:rPr lang="en-US" sz="2333" spc="25" dirty="0">
                  <a:latin typeface="Times New Roman"/>
                  <a:cs typeface="Times New Roman"/>
                </a:rPr>
                <a:t>Kansas</a:t>
              </a:r>
            </a:p>
            <a:p>
              <a:pPr marL="300958" marR="12475" indent="-271328" algn="ctr">
                <a:lnSpc>
                  <a:spcPct val="103699"/>
                </a:lnSpc>
              </a:pPr>
              <a:r>
                <a:rPr lang="en-US" sz="2333" spc="25" dirty="0">
                  <a:latin typeface="Times New Roman"/>
                  <a:cs typeface="Times New Roman"/>
                </a:rPr>
                <a:t>Core</a:t>
              </a:r>
              <a:endParaRPr sz="2333" dirty="0">
                <a:latin typeface="Times New Roman"/>
                <a:cs typeface="Times New Roman"/>
              </a:endParaRPr>
            </a:p>
          </p:txBody>
        </p:sp>
        <p:sp>
          <p:nvSpPr>
            <p:cNvPr id="471" name="object 187">
              <a:extLst>
                <a:ext uri="{FF2B5EF4-FFF2-40B4-BE49-F238E27FC236}">
                  <a16:creationId xmlns:a16="http://schemas.microsoft.com/office/drawing/2014/main" id="{D89DEA32-19D5-4AAE-DF16-0C0FE6DC0E73}"/>
                </a:ext>
              </a:extLst>
            </p:cNvPr>
            <p:cNvSpPr txBox="1"/>
            <p:nvPr/>
          </p:nvSpPr>
          <p:spPr>
            <a:xfrm>
              <a:off x="19302213" y="13231454"/>
              <a:ext cx="1101712" cy="334919"/>
            </a:xfrm>
            <a:prstGeom prst="rect">
              <a:avLst/>
            </a:prstGeom>
          </p:spPr>
          <p:txBody>
            <a:bodyPr vert="horz" wrap="square" lIns="0" tIns="0" rIns="0" bIns="0" rtlCol="0">
              <a:spAutoFit/>
            </a:bodyPr>
            <a:lstStyle/>
            <a:p>
              <a:pPr marL="31187"/>
              <a:r>
                <a:rPr lang="en-US" sz="2333" spc="25" dirty="0">
                  <a:latin typeface="Times New Roman"/>
                  <a:cs typeface="Times New Roman"/>
                </a:rPr>
                <a:t>MART</a:t>
              </a:r>
              <a:endParaRPr sz="2333" dirty="0">
                <a:latin typeface="Times New Roman"/>
                <a:cs typeface="Times New Roman"/>
              </a:endParaRPr>
            </a:p>
          </p:txBody>
        </p:sp>
        <p:sp>
          <p:nvSpPr>
            <p:cNvPr id="472" name="object 188">
              <a:extLst>
                <a:ext uri="{FF2B5EF4-FFF2-40B4-BE49-F238E27FC236}">
                  <a16:creationId xmlns:a16="http://schemas.microsoft.com/office/drawing/2014/main" id="{1E592467-7914-5C86-F0BB-091BE1476FF7}"/>
                </a:ext>
              </a:extLst>
            </p:cNvPr>
            <p:cNvSpPr txBox="1"/>
            <p:nvPr/>
          </p:nvSpPr>
          <p:spPr>
            <a:xfrm>
              <a:off x="20818673" y="13039900"/>
              <a:ext cx="1780806" cy="669837"/>
            </a:xfrm>
            <a:prstGeom prst="rect">
              <a:avLst/>
            </a:prstGeom>
          </p:spPr>
          <p:txBody>
            <a:bodyPr vert="horz" wrap="square" lIns="0" tIns="0" rIns="0" bIns="0" rtlCol="0">
              <a:spAutoFit/>
            </a:bodyPr>
            <a:lstStyle/>
            <a:p>
              <a:pPr marL="31187"/>
              <a:r>
                <a:rPr lang="en-US" sz="2333" spc="12" dirty="0">
                  <a:latin typeface="Times New Roman"/>
                  <a:cs typeface="Times New Roman"/>
                </a:rPr>
                <a:t>45.79084</a:t>
              </a:r>
            </a:p>
            <a:p>
              <a:pPr marL="31187"/>
              <a:r>
                <a:rPr lang="en-US" sz="2333" spc="12" dirty="0">
                  <a:latin typeface="Times New Roman"/>
                  <a:cs typeface="Times New Roman"/>
                </a:rPr>
                <a:t>-121.93379</a:t>
              </a:r>
              <a:endParaRPr sz="2333" dirty="0">
                <a:latin typeface="Times New Roman"/>
                <a:cs typeface="Times New Roman"/>
              </a:endParaRPr>
            </a:p>
          </p:txBody>
        </p:sp>
        <p:sp>
          <p:nvSpPr>
            <p:cNvPr id="473" name="object 189">
              <a:extLst>
                <a:ext uri="{FF2B5EF4-FFF2-40B4-BE49-F238E27FC236}">
                  <a16:creationId xmlns:a16="http://schemas.microsoft.com/office/drawing/2014/main" id="{1977D10E-6A04-171C-F222-EBE7DC425B83}"/>
                </a:ext>
              </a:extLst>
            </p:cNvPr>
            <p:cNvSpPr txBox="1"/>
            <p:nvPr/>
          </p:nvSpPr>
          <p:spPr>
            <a:xfrm>
              <a:off x="22948022" y="13048603"/>
              <a:ext cx="1538383" cy="675041"/>
            </a:xfrm>
            <a:prstGeom prst="rect">
              <a:avLst/>
            </a:prstGeom>
          </p:spPr>
          <p:txBody>
            <a:bodyPr vert="horz" wrap="square" lIns="0" tIns="0" rIns="0" bIns="0" rtlCol="0">
              <a:spAutoFit/>
            </a:bodyPr>
            <a:lstStyle/>
            <a:p>
              <a:pPr marL="271328" marR="12475" indent="-241702" algn="ctr">
                <a:lnSpc>
                  <a:spcPct val="103699"/>
                </a:lnSpc>
              </a:pPr>
              <a:r>
                <a:rPr lang="en-US" sz="2333" spc="12" dirty="0">
                  <a:latin typeface="Times New Roman"/>
                  <a:cs typeface="Times New Roman"/>
                </a:rPr>
                <a:t>Washington</a:t>
              </a:r>
            </a:p>
            <a:p>
              <a:pPr marL="271328" marR="12475" indent="-241702" algn="ctr">
                <a:lnSpc>
                  <a:spcPct val="103699"/>
                </a:lnSpc>
              </a:pPr>
              <a:r>
                <a:rPr lang="en-US" sz="2333" spc="12" dirty="0">
                  <a:latin typeface="Times New Roman"/>
                  <a:cs typeface="Times New Roman"/>
                </a:rPr>
                <a:t>Core</a:t>
              </a:r>
              <a:endParaRPr sz="2333" dirty="0">
                <a:latin typeface="Times New Roman"/>
                <a:cs typeface="Times New Roman"/>
              </a:endParaRPr>
            </a:p>
          </p:txBody>
        </p:sp>
        <p:sp>
          <p:nvSpPr>
            <p:cNvPr id="474" name="object 190">
              <a:extLst>
                <a:ext uri="{FF2B5EF4-FFF2-40B4-BE49-F238E27FC236}">
                  <a16:creationId xmlns:a16="http://schemas.microsoft.com/office/drawing/2014/main" id="{2BFF4BBE-D985-CC47-090E-6C0218B3E9F8}"/>
                </a:ext>
              </a:extLst>
            </p:cNvPr>
            <p:cNvSpPr txBox="1"/>
            <p:nvPr/>
          </p:nvSpPr>
          <p:spPr>
            <a:xfrm>
              <a:off x="13118123" y="13962857"/>
              <a:ext cx="893522" cy="334919"/>
            </a:xfrm>
            <a:prstGeom prst="rect">
              <a:avLst/>
            </a:prstGeom>
          </p:spPr>
          <p:txBody>
            <a:bodyPr vert="horz" wrap="square" lIns="0" tIns="0" rIns="0" bIns="0" rtlCol="0">
              <a:spAutoFit/>
            </a:bodyPr>
            <a:lstStyle/>
            <a:p>
              <a:pPr marL="31187"/>
              <a:r>
                <a:rPr sz="2333" spc="37" dirty="0">
                  <a:latin typeface="Times New Roman"/>
                  <a:cs typeface="Times New Roman"/>
                </a:rPr>
                <a:t>M</a:t>
              </a:r>
              <a:r>
                <a:rPr lang="en-US" sz="2333" spc="12" dirty="0">
                  <a:latin typeface="Times New Roman"/>
                  <a:cs typeface="Times New Roman"/>
                </a:rPr>
                <a:t>CDI</a:t>
              </a:r>
              <a:endParaRPr sz="2333" dirty="0">
                <a:latin typeface="Times New Roman"/>
                <a:cs typeface="Times New Roman"/>
              </a:endParaRPr>
            </a:p>
          </p:txBody>
        </p:sp>
        <p:sp>
          <p:nvSpPr>
            <p:cNvPr id="475" name="object 191">
              <a:extLst>
                <a:ext uri="{FF2B5EF4-FFF2-40B4-BE49-F238E27FC236}">
                  <a16:creationId xmlns:a16="http://schemas.microsoft.com/office/drawing/2014/main" id="{9C891436-11F7-7248-EE5A-D3FF651F9CDD}"/>
                </a:ext>
              </a:extLst>
            </p:cNvPr>
            <p:cNvSpPr txBox="1"/>
            <p:nvPr/>
          </p:nvSpPr>
          <p:spPr>
            <a:xfrm>
              <a:off x="15231207" y="13796963"/>
              <a:ext cx="1622639" cy="669837"/>
            </a:xfrm>
            <a:prstGeom prst="rect">
              <a:avLst/>
            </a:prstGeom>
          </p:spPr>
          <p:txBody>
            <a:bodyPr vert="horz" wrap="square" lIns="0" tIns="0" rIns="0" bIns="0" rtlCol="0">
              <a:spAutoFit/>
            </a:bodyPr>
            <a:lstStyle/>
            <a:p>
              <a:pPr marL="31187"/>
              <a:r>
                <a:rPr lang="en-US" sz="2333" spc="12" dirty="0">
                  <a:latin typeface="Times New Roman"/>
                  <a:cs typeface="Times New Roman"/>
                </a:rPr>
                <a:t>38.94586</a:t>
              </a:r>
            </a:p>
            <a:p>
              <a:pPr marL="31187"/>
              <a:r>
                <a:rPr lang="en-US" sz="2333" spc="12" dirty="0">
                  <a:latin typeface="Times New Roman"/>
                  <a:cs typeface="Times New Roman"/>
                </a:rPr>
                <a:t>-96.44302</a:t>
              </a:r>
              <a:endParaRPr sz="2333" dirty="0">
                <a:latin typeface="Times New Roman"/>
                <a:cs typeface="Times New Roman"/>
              </a:endParaRPr>
            </a:p>
          </p:txBody>
        </p:sp>
        <p:sp>
          <p:nvSpPr>
            <p:cNvPr id="476" name="object 192">
              <a:extLst>
                <a:ext uri="{FF2B5EF4-FFF2-40B4-BE49-F238E27FC236}">
                  <a16:creationId xmlns:a16="http://schemas.microsoft.com/office/drawing/2014/main" id="{6A3E979B-0DA7-B670-7EA2-F8D8FB97560D}"/>
                </a:ext>
              </a:extLst>
            </p:cNvPr>
            <p:cNvSpPr txBox="1"/>
            <p:nvPr/>
          </p:nvSpPr>
          <p:spPr>
            <a:xfrm>
              <a:off x="17259846" y="13780007"/>
              <a:ext cx="1366012" cy="675041"/>
            </a:xfrm>
            <a:prstGeom prst="rect">
              <a:avLst/>
            </a:prstGeom>
          </p:spPr>
          <p:txBody>
            <a:bodyPr vert="horz" wrap="square" lIns="0" tIns="0" rIns="0" bIns="0" rtlCol="0">
              <a:spAutoFit/>
            </a:bodyPr>
            <a:lstStyle/>
            <a:p>
              <a:pPr marL="300958" marR="12475" indent="-271328" algn="ctr">
                <a:lnSpc>
                  <a:spcPct val="103699"/>
                </a:lnSpc>
              </a:pPr>
              <a:r>
                <a:rPr lang="en-US" sz="2333" spc="25" dirty="0">
                  <a:latin typeface="Times New Roman"/>
                  <a:cs typeface="Times New Roman"/>
                </a:rPr>
                <a:t>Kansas</a:t>
              </a:r>
            </a:p>
            <a:p>
              <a:pPr marL="300958" marR="12475" indent="-271328" algn="ctr">
                <a:lnSpc>
                  <a:spcPct val="103699"/>
                </a:lnSpc>
              </a:pPr>
              <a:r>
                <a:rPr lang="en-US" sz="2333" spc="25" dirty="0">
                  <a:latin typeface="Times New Roman"/>
                  <a:cs typeface="Times New Roman"/>
                </a:rPr>
                <a:t>Gradient</a:t>
              </a:r>
              <a:endParaRPr sz="2333" dirty="0">
                <a:latin typeface="Times New Roman"/>
                <a:cs typeface="Times New Roman"/>
              </a:endParaRPr>
            </a:p>
          </p:txBody>
        </p:sp>
        <p:sp>
          <p:nvSpPr>
            <p:cNvPr id="477" name="object 193">
              <a:extLst>
                <a:ext uri="{FF2B5EF4-FFF2-40B4-BE49-F238E27FC236}">
                  <a16:creationId xmlns:a16="http://schemas.microsoft.com/office/drawing/2014/main" id="{E9B5C7D1-81FD-E386-30F3-0D4929FFB309}"/>
                </a:ext>
              </a:extLst>
            </p:cNvPr>
            <p:cNvSpPr txBox="1"/>
            <p:nvPr/>
          </p:nvSpPr>
          <p:spPr>
            <a:xfrm>
              <a:off x="19289101" y="13962857"/>
              <a:ext cx="1051691" cy="334919"/>
            </a:xfrm>
            <a:prstGeom prst="rect">
              <a:avLst/>
            </a:prstGeom>
          </p:spPr>
          <p:txBody>
            <a:bodyPr vert="horz" wrap="square" lIns="0" tIns="0" rIns="0" bIns="0" rtlCol="0">
              <a:spAutoFit/>
            </a:bodyPr>
            <a:lstStyle/>
            <a:p>
              <a:pPr marL="31187"/>
              <a:r>
                <a:rPr lang="en-US" sz="2333" spc="-25" dirty="0">
                  <a:latin typeface="Times New Roman"/>
                  <a:cs typeface="Times New Roman"/>
                </a:rPr>
                <a:t>MCRA</a:t>
              </a:r>
              <a:endParaRPr sz="2333" dirty="0">
                <a:latin typeface="Times New Roman"/>
                <a:cs typeface="Times New Roman"/>
              </a:endParaRPr>
            </a:p>
          </p:txBody>
        </p:sp>
        <p:sp>
          <p:nvSpPr>
            <p:cNvPr id="478" name="object 194">
              <a:extLst>
                <a:ext uri="{FF2B5EF4-FFF2-40B4-BE49-F238E27FC236}">
                  <a16:creationId xmlns:a16="http://schemas.microsoft.com/office/drawing/2014/main" id="{0E1BE9DD-22CE-6F34-6934-D0F44C1BBE58}"/>
                </a:ext>
              </a:extLst>
            </p:cNvPr>
            <p:cNvSpPr txBox="1"/>
            <p:nvPr/>
          </p:nvSpPr>
          <p:spPr>
            <a:xfrm>
              <a:off x="20784210" y="13777243"/>
              <a:ext cx="1449023" cy="669837"/>
            </a:xfrm>
            <a:prstGeom prst="rect">
              <a:avLst/>
            </a:prstGeom>
          </p:spPr>
          <p:txBody>
            <a:bodyPr vert="horz" wrap="square" lIns="0" tIns="0" rIns="0" bIns="0" rtlCol="0">
              <a:spAutoFit/>
            </a:bodyPr>
            <a:lstStyle/>
            <a:p>
              <a:pPr marL="31187"/>
              <a:r>
                <a:rPr lang="en-US" sz="2333" spc="12" dirty="0">
                  <a:latin typeface="Times New Roman"/>
                  <a:cs typeface="Times New Roman"/>
                </a:rPr>
                <a:t>44.25960</a:t>
              </a:r>
            </a:p>
            <a:p>
              <a:pPr marL="31187"/>
              <a:r>
                <a:rPr lang="en-US" sz="2333" spc="12" dirty="0">
                  <a:latin typeface="Times New Roman"/>
                  <a:cs typeface="Times New Roman"/>
                </a:rPr>
                <a:t>-122.16555</a:t>
              </a:r>
              <a:endParaRPr sz="2333" dirty="0">
                <a:latin typeface="Times New Roman"/>
                <a:cs typeface="Times New Roman"/>
              </a:endParaRPr>
            </a:p>
          </p:txBody>
        </p:sp>
        <p:sp>
          <p:nvSpPr>
            <p:cNvPr id="479" name="object 195">
              <a:extLst>
                <a:ext uri="{FF2B5EF4-FFF2-40B4-BE49-F238E27FC236}">
                  <a16:creationId xmlns:a16="http://schemas.microsoft.com/office/drawing/2014/main" id="{C3DBA44D-866E-4D8C-FFA5-61A312740DD4}"/>
                </a:ext>
              </a:extLst>
            </p:cNvPr>
            <p:cNvSpPr txBox="1"/>
            <p:nvPr/>
          </p:nvSpPr>
          <p:spPr>
            <a:xfrm>
              <a:off x="13118122" y="14694263"/>
              <a:ext cx="1091970" cy="334919"/>
            </a:xfrm>
            <a:prstGeom prst="rect">
              <a:avLst/>
            </a:prstGeom>
          </p:spPr>
          <p:txBody>
            <a:bodyPr vert="horz" wrap="square" lIns="0" tIns="0" rIns="0" bIns="0" rtlCol="0">
              <a:spAutoFit/>
            </a:bodyPr>
            <a:lstStyle/>
            <a:p>
              <a:pPr marL="31187"/>
              <a:r>
                <a:rPr lang="en-US" sz="2333" spc="25" dirty="0">
                  <a:latin typeface="Times New Roman"/>
                  <a:cs typeface="Times New Roman"/>
                </a:rPr>
                <a:t>WALK</a:t>
              </a:r>
              <a:endParaRPr sz="2333" dirty="0">
                <a:latin typeface="Times New Roman"/>
                <a:cs typeface="Times New Roman"/>
              </a:endParaRPr>
            </a:p>
          </p:txBody>
        </p:sp>
        <p:sp>
          <p:nvSpPr>
            <p:cNvPr id="480" name="object 196">
              <a:extLst>
                <a:ext uri="{FF2B5EF4-FFF2-40B4-BE49-F238E27FC236}">
                  <a16:creationId xmlns:a16="http://schemas.microsoft.com/office/drawing/2014/main" id="{54D0587F-84C0-5AF2-52FD-37F2C627BE59}"/>
                </a:ext>
              </a:extLst>
            </p:cNvPr>
            <p:cNvSpPr txBox="1"/>
            <p:nvPr/>
          </p:nvSpPr>
          <p:spPr>
            <a:xfrm>
              <a:off x="15277009" y="14505648"/>
              <a:ext cx="1581702" cy="669837"/>
            </a:xfrm>
            <a:prstGeom prst="rect">
              <a:avLst/>
            </a:prstGeom>
          </p:spPr>
          <p:txBody>
            <a:bodyPr vert="horz" wrap="square" lIns="0" tIns="0" rIns="0" bIns="0" rtlCol="0">
              <a:spAutoFit/>
            </a:bodyPr>
            <a:lstStyle/>
            <a:p>
              <a:pPr marL="31187"/>
              <a:r>
                <a:rPr lang="en-US" sz="2333" spc="12" dirty="0">
                  <a:latin typeface="Times New Roman"/>
                  <a:cs typeface="Times New Roman"/>
                </a:rPr>
                <a:t>35.95738</a:t>
              </a:r>
            </a:p>
            <a:p>
              <a:pPr marL="31187"/>
              <a:r>
                <a:rPr lang="en-US" sz="2333" spc="12" dirty="0">
                  <a:latin typeface="Times New Roman"/>
                  <a:cs typeface="Times New Roman"/>
                </a:rPr>
                <a:t>-84.27925</a:t>
              </a:r>
              <a:endParaRPr sz="2333" dirty="0">
                <a:latin typeface="Times New Roman"/>
                <a:cs typeface="Times New Roman"/>
              </a:endParaRPr>
            </a:p>
          </p:txBody>
        </p:sp>
        <p:sp>
          <p:nvSpPr>
            <p:cNvPr id="481" name="object 197">
              <a:extLst>
                <a:ext uri="{FF2B5EF4-FFF2-40B4-BE49-F238E27FC236}">
                  <a16:creationId xmlns:a16="http://schemas.microsoft.com/office/drawing/2014/main" id="{0EAA4696-1C6F-FF64-56F4-E7552A6A21F0}"/>
                </a:ext>
              </a:extLst>
            </p:cNvPr>
            <p:cNvSpPr txBox="1"/>
            <p:nvPr/>
          </p:nvSpPr>
          <p:spPr>
            <a:xfrm>
              <a:off x="17288797" y="14511411"/>
              <a:ext cx="1308315" cy="675041"/>
            </a:xfrm>
            <a:prstGeom prst="rect">
              <a:avLst/>
            </a:prstGeom>
          </p:spPr>
          <p:txBody>
            <a:bodyPr vert="horz" wrap="square" lIns="0" tIns="0" rIns="0" bIns="0" rtlCol="0">
              <a:spAutoFit/>
            </a:bodyPr>
            <a:lstStyle/>
            <a:p>
              <a:pPr marL="271328" marR="12475" indent="-241702" algn="ctr">
                <a:lnSpc>
                  <a:spcPct val="103699"/>
                </a:lnSpc>
              </a:pPr>
              <a:r>
                <a:rPr lang="en-US" sz="2333" spc="12" dirty="0">
                  <a:latin typeface="Times New Roman"/>
                  <a:cs typeface="Times New Roman"/>
                </a:rPr>
                <a:t>Tennessee</a:t>
              </a:r>
            </a:p>
            <a:p>
              <a:pPr marL="271328" marR="12475" indent="-241702" algn="ctr">
                <a:lnSpc>
                  <a:spcPct val="103699"/>
                </a:lnSpc>
              </a:pPr>
              <a:r>
                <a:rPr lang="en-US" sz="2333" spc="12" dirty="0">
                  <a:latin typeface="Times New Roman"/>
                  <a:cs typeface="Times New Roman"/>
                </a:rPr>
                <a:t>Core</a:t>
              </a:r>
              <a:endParaRPr sz="2333" dirty="0">
                <a:latin typeface="Times New Roman"/>
                <a:cs typeface="Times New Roman"/>
              </a:endParaRPr>
            </a:p>
          </p:txBody>
        </p:sp>
        <p:sp>
          <p:nvSpPr>
            <p:cNvPr id="482" name="object 198">
              <a:extLst>
                <a:ext uri="{FF2B5EF4-FFF2-40B4-BE49-F238E27FC236}">
                  <a16:creationId xmlns:a16="http://schemas.microsoft.com/office/drawing/2014/main" id="{36434C16-D873-A8CC-E515-652EFF4C2E40}"/>
                </a:ext>
              </a:extLst>
            </p:cNvPr>
            <p:cNvSpPr txBox="1"/>
            <p:nvPr/>
          </p:nvSpPr>
          <p:spPr>
            <a:xfrm>
              <a:off x="19319673" y="14694263"/>
              <a:ext cx="809315" cy="334919"/>
            </a:xfrm>
            <a:prstGeom prst="rect">
              <a:avLst/>
            </a:prstGeom>
          </p:spPr>
          <p:txBody>
            <a:bodyPr vert="horz" wrap="square" lIns="0" tIns="0" rIns="0" bIns="0" rtlCol="0">
              <a:spAutoFit/>
            </a:bodyPr>
            <a:lstStyle/>
            <a:p>
              <a:pPr marL="31187"/>
              <a:r>
                <a:rPr lang="en-US" sz="2333" spc="25" dirty="0">
                  <a:latin typeface="Times New Roman"/>
                  <a:cs typeface="Times New Roman"/>
                </a:rPr>
                <a:t>TECR</a:t>
              </a:r>
              <a:endParaRPr sz="2333" dirty="0">
                <a:latin typeface="Times New Roman"/>
                <a:cs typeface="Times New Roman"/>
              </a:endParaRPr>
            </a:p>
          </p:txBody>
        </p:sp>
        <p:sp>
          <p:nvSpPr>
            <p:cNvPr id="483" name="object 199">
              <a:extLst>
                <a:ext uri="{FF2B5EF4-FFF2-40B4-BE49-F238E27FC236}">
                  <a16:creationId xmlns:a16="http://schemas.microsoft.com/office/drawing/2014/main" id="{BDB87773-20F3-6B93-39E3-82D71B27A6C7}"/>
                </a:ext>
              </a:extLst>
            </p:cNvPr>
            <p:cNvSpPr txBox="1"/>
            <p:nvPr/>
          </p:nvSpPr>
          <p:spPr>
            <a:xfrm>
              <a:off x="20757819" y="14509659"/>
              <a:ext cx="1857215" cy="669837"/>
            </a:xfrm>
            <a:prstGeom prst="rect">
              <a:avLst/>
            </a:prstGeom>
          </p:spPr>
          <p:txBody>
            <a:bodyPr vert="horz" wrap="square" lIns="0" tIns="0" rIns="0" bIns="0" rtlCol="0">
              <a:spAutoFit/>
            </a:bodyPr>
            <a:lstStyle/>
            <a:p>
              <a:pPr marL="31187"/>
              <a:r>
                <a:rPr lang="en-US" sz="2333" spc="12" dirty="0">
                  <a:latin typeface="Times New Roman"/>
                  <a:cs typeface="Times New Roman"/>
                </a:rPr>
                <a:t>36.95593</a:t>
              </a:r>
            </a:p>
            <a:p>
              <a:pPr marL="31187"/>
              <a:r>
                <a:rPr lang="en-US" sz="2333" spc="12" dirty="0">
                  <a:latin typeface="Times New Roman"/>
                  <a:cs typeface="Times New Roman"/>
                </a:rPr>
                <a:t>-119.02736</a:t>
              </a:r>
              <a:endParaRPr sz="2333" dirty="0">
                <a:latin typeface="Times New Roman"/>
                <a:cs typeface="Times New Roman"/>
              </a:endParaRPr>
            </a:p>
          </p:txBody>
        </p:sp>
        <p:sp>
          <p:nvSpPr>
            <p:cNvPr id="484" name="object 200">
              <a:extLst>
                <a:ext uri="{FF2B5EF4-FFF2-40B4-BE49-F238E27FC236}">
                  <a16:creationId xmlns:a16="http://schemas.microsoft.com/office/drawing/2014/main" id="{F6DBE93F-A2D7-7A3B-789B-ECA901CCE985}"/>
                </a:ext>
              </a:extLst>
            </p:cNvPr>
            <p:cNvSpPr txBox="1"/>
            <p:nvPr/>
          </p:nvSpPr>
          <p:spPr>
            <a:xfrm>
              <a:off x="22948024" y="14511411"/>
              <a:ext cx="1308315" cy="675041"/>
            </a:xfrm>
            <a:prstGeom prst="rect">
              <a:avLst/>
            </a:prstGeom>
          </p:spPr>
          <p:txBody>
            <a:bodyPr vert="horz" wrap="square" lIns="0" tIns="0" rIns="0" bIns="0" rtlCol="0">
              <a:spAutoFit/>
            </a:bodyPr>
            <a:lstStyle/>
            <a:p>
              <a:pPr marL="271328" marR="12475" indent="-241702" algn="ctr">
                <a:lnSpc>
                  <a:spcPct val="103699"/>
                </a:lnSpc>
              </a:pPr>
              <a:r>
                <a:rPr lang="en-US" sz="2333" spc="12" dirty="0">
                  <a:latin typeface="Times New Roman"/>
                  <a:cs typeface="Times New Roman"/>
                </a:rPr>
                <a:t>California</a:t>
              </a:r>
            </a:p>
            <a:p>
              <a:pPr marL="271328" marR="12475" indent="-241702" algn="ctr">
                <a:lnSpc>
                  <a:spcPct val="103699"/>
                </a:lnSpc>
              </a:pPr>
              <a:r>
                <a:rPr lang="en-US" sz="2333" spc="12" dirty="0">
                  <a:latin typeface="Times New Roman"/>
                  <a:cs typeface="Times New Roman"/>
                </a:rPr>
                <a:t>Core</a:t>
              </a:r>
              <a:endParaRPr sz="2333" dirty="0">
                <a:latin typeface="Times New Roman"/>
                <a:cs typeface="Times New Roman"/>
              </a:endParaRPr>
            </a:p>
          </p:txBody>
        </p:sp>
        <p:sp>
          <p:nvSpPr>
            <p:cNvPr id="485" name="object 201">
              <a:extLst>
                <a:ext uri="{FF2B5EF4-FFF2-40B4-BE49-F238E27FC236}">
                  <a16:creationId xmlns:a16="http://schemas.microsoft.com/office/drawing/2014/main" id="{ACE43A3B-DE4D-BBDB-5412-BA484C46A375}"/>
                </a:ext>
              </a:extLst>
            </p:cNvPr>
            <p:cNvSpPr txBox="1"/>
            <p:nvPr/>
          </p:nvSpPr>
          <p:spPr>
            <a:xfrm>
              <a:off x="13118123" y="15425669"/>
              <a:ext cx="874809" cy="334919"/>
            </a:xfrm>
            <a:prstGeom prst="rect">
              <a:avLst/>
            </a:prstGeom>
          </p:spPr>
          <p:txBody>
            <a:bodyPr vert="horz" wrap="square" lIns="0" tIns="0" rIns="0" bIns="0" rtlCol="0">
              <a:spAutoFit/>
            </a:bodyPr>
            <a:lstStyle/>
            <a:p>
              <a:pPr marL="31187"/>
              <a:r>
                <a:rPr lang="en-US" sz="2333" spc="25" dirty="0">
                  <a:latin typeface="Times New Roman"/>
                  <a:cs typeface="Times New Roman"/>
                </a:rPr>
                <a:t>LECO</a:t>
              </a:r>
              <a:endParaRPr sz="2333" dirty="0">
                <a:latin typeface="Times New Roman"/>
                <a:cs typeface="Times New Roman"/>
              </a:endParaRPr>
            </a:p>
          </p:txBody>
        </p:sp>
        <p:sp>
          <p:nvSpPr>
            <p:cNvPr id="486" name="object 202">
              <a:extLst>
                <a:ext uri="{FF2B5EF4-FFF2-40B4-BE49-F238E27FC236}">
                  <a16:creationId xmlns:a16="http://schemas.microsoft.com/office/drawing/2014/main" id="{63710D6C-A47E-9FB6-5C55-F0631469C175}"/>
                </a:ext>
              </a:extLst>
            </p:cNvPr>
            <p:cNvSpPr txBox="1"/>
            <p:nvPr/>
          </p:nvSpPr>
          <p:spPr>
            <a:xfrm>
              <a:off x="15189538" y="15259774"/>
              <a:ext cx="1661400" cy="669837"/>
            </a:xfrm>
            <a:prstGeom prst="rect">
              <a:avLst/>
            </a:prstGeom>
          </p:spPr>
          <p:txBody>
            <a:bodyPr vert="horz" wrap="square" lIns="0" tIns="0" rIns="0" bIns="0" rtlCol="0">
              <a:spAutoFit/>
            </a:bodyPr>
            <a:lstStyle/>
            <a:p>
              <a:pPr marL="31187"/>
              <a:r>
                <a:rPr lang="en-US" sz="2333" spc="12" dirty="0">
                  <a:latin typeface="Times New Roman"/>
                  <a:cs typeface="Times New Roman"/>
                </a:rPr>
                <a:t>35.69043</a:t>
              </a:r>
            </a:p>
            <a:p>
              <a:pPr marL="31187"/>
              <a:r>
                <a:rPr lang="en-US" sz="2333" spc="12" dirty="0">
                  <a:latin typeface="Times New Roman"/>
                  <a:cs typeface="Times New Roman"/>
                </a:rPr>
                <a:t>-83.50379</a:t>
              </a:r>
              <a:endParaRPr sz="2333" dirty="0">
                <a:latin typeface="Times New Roman"/>
                <a:cs typeface="Times New Roman"/>
              </a:endParaRPr>
            </a:p>
          </p:txBody>
        </p:sp>
        <p:sp>
          <p:nvSpPr>
            <p:cNvPr id="487" name="object 203">
              <a:extLst>
                <a:ext uri="{FF2B5EF4-FFF2-40B4-BE49-F238E27FC236}">
                  <a16:creationId xmlns:a16="http://schemas.microsoft.com/office/drawing/2014/main" id="{7D73105F-2FFC-8BAA-8316-F3685E05F4FB}"/>
                </a:ext>
              </a:extLst>
            </p:cNvPr>
            <p:cNvSpPr txBox="1"/>
            <p:nvPr/>
          </p:nvSpPr>
          <p:spPr>
            <a:xfrm>
              <a:off x="17288797" y="15242818"/>
              <a:ext cx="1308315" cy="675041"/>
            </a:xfrm>
            <a:prstGeom prst="rect">
              <a:avLst/>
            </a:prstGeom>
          </p:spPr>
          <p:txBody>
            <a:bodyPr vert="horz" wrap="square" lIns="0" tIns="0" rIns="0" bIns="0" rtlCol="0">
              <a:spAutoFit/>
            </a:bodyPr>
            <a:lstStyle/>
            <a:p>
              <a:pPr marL="271328" marR="12475" indent="-241702" algn="ctr">
                <a:lnSpc>
                  <a:spcPct val="103699"/>
                </a:lnSpc>
              </a:pPr>
              <a:r>
                <a:rPr lang="en-US" sz="2333" spc="12" dirty="0">
                  <a:latin typeface="Times New Roman"/>
                  <a:cs typeface="Times New Roman"/>
                </a:rPr>
                <a:t>Tennessee</a:t>
              </a:r>
            </a:p>
            <a:p>
              <a:pPr marL="271328" marR="12475" indent="-241702" algn="ctr">
                <a:lnSpc>
                  <a:spcPct val="103699"/>
                </a:lnSpc>
              </a:pPr>
              <a:r>
                <a:rPr lang="en-US" sz="2333" spc="12" dirty="0">
                  <a:latin typeface="Times New Roman"/>
                  <a:cs typeface="Times New Roman"/>
                </a:rPr>
                <a:t>Gradient</a:t>
              </a:r>
              <a:endParaRPr sz="2333" dirty="0">
                <a:latin typeface="Times New Roman"/>
                <a:cs typeface="Times New Roman"/>
              </a:endParaRPr>
            </a:p>
          </p:txBody>
        </p:sp>
        <p:sp>
          <p:nvSpPr>
            <p:cNvPr id="488" name="object 204">
              <a:extLst>
                <a:ext uri="{FF2B5EF4-FFF2-40B4-BE49-F238E27FC236}">
                  <a16:creationId xmlns:a16="http://schemas.microsoft.com/office/drawing/2014/main" id="{5DF26B46-17CD-98C8-BEAA-98FEF8D6142A}"/>
                </a:ext>
              </a:extLst>
            </p:cNvPr>
            <p:cNvSpPr txBox="1"/>
            <p:nvPr/>
          </p:nvSpPr>
          <p:spPr>
            <a:xfrm>
              <a:off x="19251420" y="15425668"/>
              <a:ext cx="944981" cy="334919"/>
            </a:xfrm>
            <a:prstGeom prst="rect">
              <a:avLst/>
            </a:prstGeom>
          </p:spPr>
          <p:txBody>
            <a:bodyPr vert="horz" wrap="square" lIns="0" tIns="0" rIns="0" bIns="0" rtlCol="0">
              <a:spAutoFit/>
            </a:bodyPr>
            <a:lstStyle/>
            <a:p>
              <a:pPr marL="31187"/>
              <a:r>
                <a:rPr lang="en-US" sz="2333" spc="25" dirty="0">
                  <a:latin typeface="Times New Roman"/>
                  <a:cs typeface="Times New Roman"/>
                </a:rPr>
                <a:t>BIGC</a:t>
              </a:r>
              <a:endParaRPr sz="2333" dirty="0">
                <a:latin typeface="Times New Roman"/>
                <a:cs typeface="Times New Roman"/>
              </a:endParaRPr>
            </a:p>
          </p:txBody>
        </p:sp>
        <p:sp>
          <p:nvSpPr>
            <p:cNvPr id="489" name="object 205">
              <a:extLst>
                <a:ext uri="{FF2B5EF4-FFF2-40B4-BE49-F238E27FC236}">
                  <a16:creationId xmlns:a16="http://schemas.microsoft.com/office/drawing/2014/main" id="{8DAC9FF6-006A-BD6F-01A1-4A1E88F206CB}"/>
                </a:ext>
              </a:extLst>
            </p:cNvPr>
            <p:cNvSpPr txBox="1"/>
            <p:nvPr/>
          </p:nvSpPr>
          <p:spPr>
            <a:xfrm>
              <a:off x="20704341" y="15234370"/>
              <a:ext cx="2010034" cy="669837"/>
            </a:xfrm>
            <a:prstGeom prst="rect">
              <a:avLst/>
            </a:prstGeom>
          </p:spPr>
          <p:txBody>
            <a:bodyPr vert="horz" wrap="square" lIns="0" tIns="0" rIns="0" bIns="0" rtlCol="0">
              <a:spAutoFit/>
            </a:bodyPr>
            <a:lstStyle/>
            <a:p>
              <a:pPr marL="31187"/>
              <a:r>
                <a:rPr lang="en-US" sz="2333" spc="12" dirty="0">
                  <a:latin typeface="Times New Roman"/>
                  <a:cs typeface="Times New Roman"/>
                </a:rPr>
                <a:t>37.05972</a:t>
              </a:r>
            </a:p>
            <a:p>
              <a:pPr marL="31187"/>
              <a:r>
                <a:rPr lang="en-US" sz="2333" spc="12" dirty="0">
                  <a:latin typeface="Times New Roman"/>
                  <a:cs typeface="Times New Roman"/>
                </a:rPr>
                <a:t>-119.25755</a:t>
              </a:r>
              <a:endParaRPr sz="2333" dirty="0">
                <a:latin typeface="Times New Roman"/>
                <a:cs typeface="Times New Roman"/>
              </a:endParaRPr>
            </a:p>
          </p:txBody>
        </p:sp>
        <p:sp>
          <p:nvSpPr>
            <p:cNvPr id="490" name="object 206">
              <a:extLst>
                <a:ext uri="{FF2B5EF4-FFF2-40B4-BE49-F238E27FC236}">
                  <a16:creationId xmlns:a16="http://schemas.microsoft.com/office/drawing/2014/main" id="{1636DD5E-0A3E-DABD-57CF-286E2A2D649B}"/>
                </a:ext>
              </a:extLst>
            </p:cNvPr>
            <p:cNvSpPr txBox="1"/>
            <p:nvPr/>
          </p:nvSpPr>
          <p:spPr>
            <a:xfrm>
              <a:off x="22948024" y="15242818"/>
              <a:ext cx="1308315" cy="675041"/>
            </a:xfrm>
            <a:prstGeom prst="rect">
              <a:avLst/>
            </a:prstGeom>
          </p:spPr>
          <p:txBody>
            <a:bodyPr vert="horz" wrap="square" lIns="0" tIns="0" rIns="0" bIns="0" rtlCol="0">
              <a:spAutoFit/>
            </a:bodyPr>
            <a:lstStyle/>
            <a:p>
              <a:pPr marL="271328" marR="12475" indent="-241702" algn="ctr">
                <a:lnSpc>
                  <a:spcPct val="103699"/>
                </a:lnSpc>
              </a:pPr>
              <a:r>
                <a:rPr lang="en-US" sz="2333" spc="12" dirty="0">
                  <a:latin typeface="Times New Roman"/>
                  <a:cs typeface="Times New Roman"/>
                </a:rPr>
                <a:t>California</a:t>
              </a:r>
            </a:p>
            <a:p>
              <a:pPr marL="271328" marR="12475" indent="-241702" algn="ctr">
                <a:lnSpc>
                  <a:spcPct val="103699"/>
                </a:lnSpc>
              </a:pPr>
              <a:r>
                <a:rPr lang="en-US" sz="2333" spc="12" dirty="0">
                  <a:latin typeface="Times New Roman"/>
                  <a:cs typeface="Times New Roman"/>
                </a:rPr>
                <a:t>Gradient</a:t>
              </a:r>
              <a:endParaRPr sz="2333" dirty="0">
                <a:latin typeface="Times New Roman"/>
                <a:cs typeface="Times New Roman"/>
              </a:endParaRPr>
            </a:p>
          </p:txBody>
        </p:sp>
        <p:sp>
          <p:nvSpPr>
            <p:cNvPr id="491" name="object 207">
              <a:extLst>
                <a:ext uri="{FF2B5EF4-FFF2-40B4-BE49-F238E27FC236}">
                  <a16:creationId xmlns:a16="http://schemas.microsoft.com/office/drawing/2014/main" id="{DC32D411-2F4E-83CA-35A7-606946561449}"/>
                </a:ext>
              </a:extLst>
            </p:cNvPr>
            <p:cNvSpPr txBox="1"/>
            <p:nvPr/>
          </p:nvSpPr>
          <p:spPr>
            <a:xfrm>
              <a:off x="13118123" y="16157072"/>
              <a:ext cx="1068172" cy="334919"/>
            </a:xfrm>
            <a:prstGeom prst="rect">
              <a:avLst/>
            </a:prstGeom>
          </p:spPr>
          <p:txBody>
            <a:bodyPr vert="horz" wrap="square" lIns="0" tIns="0" rIns="0" bIns="0" rtlCol="0">
              <a:spAutoFit/>
            </a:bodyPr>
            <a:lstStyle/>
            <a:p>
              <a:pPr marL="31187"/>
              <a:r>
                <a:rPr lang="en-US" sz="2333" spc="12" dirty="0">
                  <a:latin typeface="Times New Roman"/>
                  <a:cs typeface="Times New Roman"/>
                </a:rPr>
                <a:t>MAYF</a:t>
              </a:r>
              <a:endParaRPr sz="2333" dirty="0">
                <a:latin typeface="Times New Roman"/>
                <a:cs typeface="Times New Roman"/>
              </a:endParaRPr>
            </a:p>
          </p:txBody>
        </p:sp>
        <p:sp>
          <p:nvSpPr>
            <p:cNvPr id="492" name="object 209">
              <a:extLst>
                <a:ext uri="{FF2B5EF4-FFF2-40B4-BE49-F238E27FC236}">
                  <a16:creationId xmlns:a16="http://schemas.microsoft.com/office/drawing/2014/main" id="{D8994E82-AEB3-859E-8CB7-E23207C08E35}"/>
                </a:ext>
              </a:extLst>
            </p:cNvPr>
            <p:cNvSpPr txBox="1"/>
            <p:nvPr/>
          </p:nvSpPr>
          <p:spPr>
            <a:xfrm>
              <a:off x="17408540" y="15974220"/>
              <a:ext cx="1068172" cy="675041"/>
            </a:xfrm>
            <a:prstGeom prst="rect">
              <a:avLst/>
            </a:prstGeom>
          </p:spPr>
          <p:txBody>
            <a:bodyPr vert="horz" wrap="square" lIns="0" tIns="0" rIns="0" bIns="0" rtlCol="0">
              <a:spAutoFit/>
            </a:bodyPr>
            <a:lstStyle/>
            <a:p>
              <a:pPr marL="31187" marR="12475" indent="65494" algn="ctr">
                <a:lnSpc>
                  <a:spcPct val="103699"/>
                </a:lnSpc>
              </a:pPr>
              <a:r>
                <a:rPr lang="en-US" sz="2333" spc="-160" dirty="0">
                  <a:latin typeface="Times New Roman"/>
                  <a:cs typeface="Times New Roman"/>
                </a:rPr>
                <a:t>Alabama</a:t>
              </a:r>
            </a:p>
            <a:p>
              <a:pPr marL="31187" marR="12475" indent="65494" algn="ctr">
                <a:lnSpc>
                  <a:spcPct val="103699"/>
                </a:lnSpc>
              </a:pPr>
              <a:r>
                <a:rPr lang="en-US" sz="2333" spc="-160" dirty="0">
                  <a:latin typeface="Times New Roman"/>
                  <a:cs typeface="Times New Roman"/>
                </a:rPr>
                <a:t>Core</a:t>
              </a:r>
              <a:endParaRPr sz="2333" dirty="0">
                <a:latin typeface="Times New Roman"/>
                <a:cs typeface="Times New Roman"/>
              </a:endParaRPr>
            </a:p>
          </p:txBody>
        </p:sp>
        <p:sp>
          <p:nvSpPr>
            <p:cNvPr id="493" name="object 130">
              <a:extLst>
                <a:ext uri="{FF2B5EF4-FFF2-40B4-BE49-F238E27FC236}">
                  <a16:creationId xmlns:a16="http://schemas.microsoft.com/office/drawing/2014/main" id="{84378B33-7241-9379-D2FB-419A94564013}"/>
                </a:ext>
              </a:extLst>
            </p:cNvPr>
            <p:cNvSpPr txBox="1"/>
            <p:nvPr/>
          </p:nvSpPr>
          <p:spPr>
            <a:xfrm>
              <a:off x="17259846" y="7209375"/>
              <a:ext cx="1366012" cy="675041"/>
            </a:xfrm>
            <a:prstGeom prst="rect">
              <a:avLst/>
            </a:prstGeom>
          </p:spPr>
          <p:txBody>
            <a:bodyPr vert="horz" wrap="square" lIns="0" tIns="0" rIns="0" bIns="0" rtlCol="0">
              <a:spAutoFit/>
            </a:bodyPr>
            <a:lstStyle/>
            <a:p>
              <a:pPr marL="300958" marR="12475" indent="-271328" algn="ctr">
                <a:lnSpc>
                  <a:spcPct val="103699"/>
                </a:lnSpc>
              </a:pPr>
              <a:r>
                <a:rPr lang="en-US" sz="2333" spc="25" dirty="0">
                  <a:latin typeface="Times New Roman"/>
                  <a:cs typeface="Times New Roman"/>
                </a:rPr>
                <a:t>Virginia</a:t>
              </a:r>
            </a:p>
            <a:p>
              <a:pPr marL="300958" marR="12475" indent="-271328" algn="ctr">
                <a:lnSpc>
                  <a:spcPct val="103699"/>
                </a:lnSpc>
              </a:pPr>
              <a:r>
                <a:rPr lang="en-US" sz="2333" spc="25" dirty="0">
                  <a:latin typeface="Times New Roman"/>
                  <a:cs typeface="Times New Roman"/>
                </a:rPr>
                <a:t>Gradient</a:t>
              </a:r>
              <a:endParaRPr sz="2333" dirty="0">
                <a:latin typeface="Times New Roman"/>
                <a:cs typeface="Times New Roman"/>
              </a:endParaRPr>
            </a:p>
          </p:txBody>
        </p:sp>
        <p:sp>
          <p:nvSpPr>
            <p:cNvPr id="494" name="object 144">
              <a:extLst>
                <a:ext uri="{FF2B5EF4-FFF2-40B4-BE49-F238E27FC236}">
                  <a16:creationId xmlns:a16="http://schemas.microsoft.com/office/drawing/2014/main" id="{B276DAFE-B8C2-12C1-24D0-672AD18FF643}"/>
                </a:ext>
              </a:extLst>
            </p:cNvPr>
            <p:cNvSpPr txBox="1"/>
            <p:nvPr/>
          </p:nvSpPr>
          <p:spPr>
            <a:xfrm>
              <a:off x="17353637" y="8653402"/>
              <a:ext cx="1366012" cy="675041"/>
            </a:xfrm>
            <a:prstGeom prst="rect">
              <a:avLst/>
            </a:prstGeom>
          </p:spPr>
          <p:txBody>
            <a:bodyPr vert="horz" wrap="square" lIns="0" tIns="0" rIns="0" bIns="0" rtlCol="0">
              <a:spAutoFit/>
            </a:bodyPr>
            <a:lstStyle/>
            <a:p>
              <a:pPr marL="300958" marR="12475" indent="-271328" algn="ctr">
                <a:lnSpc>
                  <a:spcPct val="103699"/>
                </a:lnSpc>
              </a:pPr>
              <a:r>
                <a:rPr lang="en-US" sz="2333" spc="25" dirty="0">
                  <a:latin typeface="Times New Roman"/>
                  <a:cs typeface="Times New Roman"/>
                </a:rPr>
                <a:t>Florida</a:t>
              </a:r>
            </a:p>
            <a:p>
              <a:pPr marL="300958" marR="12475" indent="-271328" algn="ctr">
                <a:lnSpc>
                  <a:spcPct val="103699"/>
                </a:lnSpc>
              </a:pPr>
              <a:r>
                <a:rPr lang="en-US" sz="2333" spc="25" dirty="0">
                  <a:latin typeface="Times New Roman"/>
                  <a:cs typeface="Times New Roman"/>
                </a:rPr>
                <a:t>Core</a:t>
              </a:r>
              <a:endParaRPr sz="2333" dirty="0">
                <a:latin typeface="Times New Roman"/>
                <a:cs typeface="Times New Roman"/>
              </a:endParaRPr>
            </a:p>
          </p:txBody>
        </p:sp>
        <p:sp>
          <p:nvSpPr>
            <p:cNvPr id="496" name="object 110">
              <a:extLst>
                <a:ext uri="{FF2B5EF4-FFF2-40B4-BE49-F238E27FC236}">
                  <a16:creationId xmlns:a16="http://schemas.microsoft.com/office/drawing/2014/main" id="{CE314263-9492-79C5-C2F4-AB86E4227356}"/>
                </a:ext>
              </a:extLst>
            </p:cNvPr>
            <p:cNvSpPr/>
            <p:nvPr/>
          </p:nvSpPr>
          <p:spPr>
            <a:xfrm>
              <a:off x="18890672" y="17455169"/>
              <a:ext cx="1893081" cy="732906"/>
            </a:xfrm>
            <a:custGeom>
              <a:avLst/>
              <a:gdLst/>
              <a:ahLst/>
              <a:cxnLst/>
              <a:rect l="l" t="t" r="r" b="b"/>
              <a:pathLst>
                <a:path w="770889" h="298450">
                  <a:moveTo>
                    <a:pt x="0" y="0"/>
                  </a:moveTo>
                  <a:lnTo>
                    <a:pt x="770691" y="0"/>
                  </a:lnTo>
                  <a:lnTo>
                    <a:pt x="770691" y="297838"/>
                  </a:lnTo>
                  <a:lnTo>
                    <a:pt x="0" y="297838"/>
                  </a:lnTo>
                  <a:lnTo>
                    <a:pt x="0" y="0"/>
                  </a:lnTo>
                  <a:close/>
                </a:path>
              </a:pathLst>
            </a:custGeom>
            <a:solidFill>
              <a:srgbClr val="E7E7E7"/>
            </a:solidFill>
          </p:spPr>
          <p:txBody>
            <a:bodyPr wrap="square" lIns="0" tIns="0" rIns="0" bIns="0" rtlCol="0"/>
            <a:lstStyle/>
            <a:p>
              <a:endParaRPr sz="10857"/>
            </a:p>
          </p:txBody>
        </p:sp>
        <p:sp>
          <p:nvSpPr>
            <p:cNvPr id="497" name="object 112">
              <a:extLst>
                <a:ext uri="{FF2B5EF4-FFF2-40B4-BE49-F238E27FC236}">
                  <a16:creationId xmlns:a16="http://schemas.microsoft.com/office/drawing/2014/main" id="{4CE6A275-B731-576C-92BD-00AF1D583CE9}"/>
                </a:ext>
              </a:extLst>
            </p:cNvPr>
            <p:cNvSpPr/>
            <p:nvPr/>
          </p:nvSpPr>
          <p:spPr>
            <a:xfrm>
              <a:off x="22787894" y="17430030"/>
              <a:ext cx="1707515" cy="732906"/>
            </a:xfrm>
            <a:custGeom>
              <a:avLst/>
              <a:gdLst/>
              <a:ahLst/>
              <a:cxnLst/>
              <a:rect l="l" t="t" r="r" b="b"/>
              <a:pathLst>
                <a:path w="695325" h="298450">
                  <a:moveTo>
                    <a:pt x="0" y="0"/>
                  </a:moveTo>
                  <a:lnTo>
                    <a:pt x="695133" y="0"/>
                  </a:lnTo>
                  <a:lnTo>
                    <a:pt x="695133" y="297838"/>
                  </a:lnTo>
                  <a:lnTo>
                    <a:pt x="0" y="297838"/>
                  </a:lnTo>
                  <a:lnTo>
                    <a:pt x="0" y="0"/>
                  </a:lnTo>
                  <a:close/>
                </a:path>
              </a:pathLst>
            </a:custGeom>
            <a:solidFill>
              <a:srgbClr val="E7E7E7"/>
            </a:solidFill>
          </p:spPr>
          <p:txBody>
            <a:bodyPr wrap="square" lIns="0" tIns="0" rIns="0" bIns="0" rtlCol="0"/>
            <a:lstStyle/>
            <a:p>
              <a:pPr marL="271328" marR="12475" indent="-241702" algn="ctr" defTabSz="2245492">
                <a:lnSpc>
                  <a:spcPct val="103699"/>
                </a:lnSpc>
                <a:defRPr/>
              </a:pPr>
              <a:r>
                <a:rPr lang="en-US" sz="2333" spc="12" dirty="0">
                  <a:solidFill>
                    <a:prstClr val="black"/>
                  </a:solidFill>
                  <a:latin typeface="Times New Roman"/>
                  <a:cs typeface="Times New Roman"/>
                </a:rPr>
                <a:t>Alaska</a:t>
              </a:r>
            </a:p>
            <a:p>
              <a:pPr marL="271328" marR="12475" indent="-241702" algn="ctr" defTabSz="2245492">
                <a:lnSpc>
                  <a:spcPct val="103699"/>
                </a:lnSpc>
                <a:defRPr/>
              </a:pPr>
              <a:r>
                <a:rPr lang="en-US" sz="2333" spc="12" dirty="0">
                  <a:solidFill>
                    <a:prstClr val="black"/>
                  </a:solidFill>
                  <a:latin typeface="Times New Roman"/>
                  <a:cs typeface="Times New Roman"/>
                </a:rPr>
                <a:t>Core</a:t>
              </a:r>
              <a:endParaRPr lang="en-US" sz="2333" dirty="0">
                <a:solidFill>
                  <a:prstClr val="black"/>
                </a:solidFill>
                <a:latin typeface="Times New Roman"/>
                <a:cs typeface="Times New Roman"/>
              </a:endParaRPr>
            </a:p>
          </p:txBody>
        </p:sp>
        <p:sp>
          <p:nvSpPr>
            <p:cNvPr id="498" name="object 202">
              <a:extLst>
                <a:ext uri="{FF2B5EF4-FFF2-40B4-BE49-F238E27FC236}">
                  <a16:creationId xmlns:a16="http://schemas.microsoft.com/office/drawing/2014/main" id="{87D751B3-2B10-9F16-6424-D655F6815B4C}"/>
                </a:ext>
              </a:extLst>
            </p:cNvPr>
            <p:cNvSpPr txBox="1"/>
            <p:nvPr/>
          </p:nvSpPr>
          <p:spPr>
            <a:xfrm>
              <a:off x="15280839" y="16730591"/>
              <a:ext cx="1734305" cy="669837"/>
            </a:xfrm>
            <a:prstGeom prst="rect">
              <a:avLst/>
            </a:prstGeom>
          </p:spPr>
          <p:txBody>
            <a:bodyPr vert="horz" wrap="square" lIns="0" tIns="0" rIns="0" bIns="0" rtlCol="0">
              <a:spAutoFit/>
            </a:bodyPr>
            <a:lstStyle/>
            <a:p>
              <a:pPr marL="31187"/>
              <a:r>
                <a:rPr lang="en-US" sz="2333" spc="12" dirty="0">
                  <a:latin typeface="Times New Roman"/>
                  <a:cs typeface="Times New Roman"/>
                </a:rPr>
                <a:t>32.54153</a:t>
              </a:r>
            </a:p>
            <a:p>
              <a:pPr marL="31187"/>
              <a:r>
                <a:rPr lang="en-US" sz="2333" spc="12" dirty="0">
                  <a:latin typeface="Times New Roman"/>
                  <a:cs typeface="Times New Roman"/>
                </a:rPr>
                <a:t>-87.79815</a:t>
              </a:r>
              <a:endParaRPr sz="2333" dirty="0">
                <a:latin typeface="Times New Roman"/>
                <a:cs typeface="Times New Roman"/>
              </a:endParaRPr>
            </a:p>
          </p:txBody>
        </p:sp>
        <p:sp>
          <p:nvSpPr>
            <p:cNvPr id="499" name="object 203">
              <a:extLst>
                <a:ext uri="{FF2B5EF4-FFF2-40B4-BE49-F238E27FC236}">
                  <a16:creationId xmlns:a16="http://schemas.microsoft.com/office/drawing/2014/main" id="{C61F61F1-9D9D-961E-FF17-1079272A70FA}"/>
                </a:ext>
              </a:extLst>
            </p:cNvPr>
            <p:cNvSpPr txBox="1"/>
            <p:nvPr/>
          </p:nvSpPr>
          <p:spPr>
            <a:xfrm>
              <a:off x="17359998" y="16739912"/>
              <a:ext cx="1308315" cy="675041"/>
            </a:xfrm>
            <a:prstGeom prst="rect">
              <a:avLst/>
            </a:prstGeom>
          </p:spPr>
          <p:txBody>
            <a:bodyPr vert="horz" wrap="square" lIns="0" tIns="0" rIns="0" bIns="0" rtlCol="0">
              <a:spAutoFit/>
            </a:bodyPr>
            <a:lstStyle/>
            <a:p>
              <a:pPr marL="271328" marR="12475" indent="-241702" algn="ctr">
                <a:lnSpc>
                  <a:spcPct val="103699"/>
                </a:lnSpc>
              </a:pPr>
              <a:r>
                <a:rPr lang="en-US" sz="2333" spc="12" dirty="0">
                  <a:latin typeface="Times New Roman"/>
                  <a:cs typeface="Times New Roman"/>
                </a:rPr>
                <a:t>Alabama</a:t>
              </a:r>
            </a:p>
            <a:p>
              <a:pPr marL="271328" marR="12475" indent="-241702" algn="ctr">
                <a:lnSpc>
                  <a:spcPct val="103699"/>
                </a:lnSpc>
              </a:pPr>
              <a:r>
                <a:rPr lang="en-US" sz="2333" spc="12" dirty="0">
                  <a:latin typeface="Times New Roman"/>
                  <a:cs typeface="Times New Roman"/>
                </a:rPr>
                <a:t>Gradient</a:t>
              </a:r>
              <a:endParaRPr sz="2333" dirty="0">
                <a:latin typeface="Times New Roman"/>
                <a:cs typeface="Times New Roman"/>
              </a:endParaRPr>
            </a:p>
          </p:txBody>
        </p:sp>
        <p:sp>
          <p:nvSpPr>
            <p:cNvPr id="500" name="object 204">
              <a:extLst>
                <a:ext uri="{FF2B5EF4-FFF2-40B4-BE49-F238E27FC236}">
                  <a16:creationId xmlns:a16="http://schemas.microsoft.com/office/drawing/2014/main" id="{F4352893-214F-E0FD-8638-E544AC5AB989}"/>
                </a:ext>
              </a:extLst>
            </p:cNvPr>
            <p:cNvSpPr txBox="1"/>
            <p:nvPr/>
          </p:nvSpPr>
          <p:spPr>
            <a:xfrm>
              <a:off x="19322621" y="16922764"/>
              <a:ext cx="944981" cy="334919"/>
            </a:xfrm>
            <a:prstGeom prst="rect">
              <a:avLst/>
            </a:prstGeom>
          </p:spPr>
          <p:txBody>
            <a:bodyPr vert="horz" wrap="square" lIns="0" tIns="0" rIns="0" bIns="0" rtlCol="0">
              <a:spAutoFit/>
            </a:bodyPr>
            <a:lstStyle/>
            <a:p>
              <a:pPr marL="31187"/>
              <a:r>
                <a:rPr lang="en-US" sz="2333" spc="25" dirty="0">
                  <a:latin typeface="Times New Roman"/>
                  <a:cs typeface="Times New Roman"/>
                </a:rPr>
                <a:t>TOOK</a:t>
              </a:r>
              <a:endParaRPr sz="2333" dirty="0">
                <a:latin typeface="Times New Roman"/>
                <a:cs typeface="Times New Roman"/>
              </a:endParaRPr>
            </a:p>
          </p:txBody>
        </p:sp>
        <p:sp>
          <p:nvSpPr>
            <p:cNvPr id="501" name="object 205">
              <a:extLst>
                <a:ext uri="{FF2B5EF4-FFF2-40B4-BE49-F238E27FC236}">
                  <a16:creationId xmlns:a16="http://schemas.microsoft.com/office/drawing/2014/main" id="{CCBEF541-78BE-3855-4C00-2657CCC46BAA}"/>
                </a:ext>
              </a:extLst>
            </p:cNvPr>
            <p:cNvSpPr txBox="1"/>
            <p:nvPr/>
          </p:nvSpPr>
          <p:spPr>
            <a:xfrm>
              <a:off x="20773906" y="16737595"/>
              <a:ext cx="2010034" cy="669837"/>
            </a:xfrm>
            <a:prstGeom prst="rect">
              <a:avLst/>
            </a:prstGeom>
          </p:spPr>
          <p:txBody>
            <a:bodyPr vert="horz" wrap="square" lIns="0" tIns="0" rIns="0" bIns="0" rtlCol="0">
              <a:spAutoFit/>
            </a:bodyPr>
            <a:lstStyle/>
            <a:p>
              <a:pPr marL="31187"/>
              <a:r>
                <a:rPr lang="en-US" sz="2333" spc="12" dirty="0">
                  <a:latin typeface="Times New Roman"/>
                  <a:cs typeface="Times New Roman"/>
                </a:rPr>
                <a:t>68.63069</a:t>
              </a:r>
            </a:p>
            <a:p>
              <a:pPr marL="31187"/>
              <a:r>
                <a:rPr lang="en-US" sz="2333" spc="12" dirty="0">
                  <a:latin typeface="Times New Roman"/>
                  <a:cs typeface="Times New Roman"/>
                </a:rPr>
                <a:t>-149.61064</a:t>
              </a:r>
              <a:endParaRPr sz="2333" dirty="0">
                <a:latin typeface="Times New Roman"/>
                <a:cs typeface="Times New Roman"/>
              </a:endParaRPr>
            </a:p>
          </p:txBody>
        </p:sp>
        <p:sp>
          <p:nvSpPr>
            <p:cNvPr id="502" name="object 206">
              <a:extLst>
                <a:ext uri="{FF2B5EF4-FFF2-40B4-BE49-F238E27FC236}">
                  <a16:creationId xmlns:a16="http://schemas.microsoft.com/office/drawing/2014/main" id="{28DB97A1-8361-D2D8-AAAE-86CD2798A600}"/>
                </a:ext>
              </a:extLst>
            </p:cNvPr>
            <p:cNvSpPr txBox="1"/>
            <p:nvPr/>
          </p:nvSpPr>
          <p:spPr>
            <a:xfrm>
              <a:off x="23019224" y="16703737"/>
              <a:ext cx="1308315" cy="675041"/>
            </a:xfrm>
            <a:prstGeom prst="rect">
              <a:avLst/>
            </a:prstGeom>
          </p:spPr>
          <p:txBody>
            <a:bodyPr vert="horz" wrap="square" lIns="0" tIns="0" rIns="0" bIns="0" rtlCol="0">
              <a:spAutoFit/>
            </a:bodyPr>
            <a:lstStyle/>
            <a:p>
              <a:pPr marL="271328" marR="12475" indent="-241702" algn="ctr">
                <a:lnSpc>
                  <a:spcPct val="103699"/>
                </a:lnSpc>
              </a:pPr>
              <a:r>
                <a:rPr lang="en-US" sz="2333" spc="12" dirty="0">
                  <a:latin typeface="Times New Roman"/>
                  <a:cs typeface="Times New Roman"/>
                </a:rPr>
                <a:t>Alaska</a:t>
              </a:r>
            </a:p>
            <a:p>
              <a:pPr marL="271328" marR="12475" indent="-241702" algn="ctr">
                <a:lnSpc>
                  <a:spcPct val="103699"/>
                </a:lnSpc>
              </a:pPr>
              <a:r>
                <a:rPr lang="en-US" sz="2333" spc="12" dirty="0">
                  <a:latin typeface="Times New Roman"/>
                  <a:cs typeface="Times New Roman"/>
                </a:rPr>
                <a:t>Gradient</a:t>
              </a:r>
              <a:endParaRPr sz="2333" dirty="0">
                <a:latin typeface="Times New Roman"/>
                <a:cs typeface="Times New Roman"/>
              </a:endParaRPr>
            </a:p>
          </p:txBody>
        </p:sp>
        <p:sp>
          <p:nvSpPr>
            <p:cNvPr id="503" name="object 111">
              <a:extLst>
                <a:ext uri="{FF2B5EF4-FFF2-40B4-BE49-F238E27FC236}">
                  <a16:creationId xmlns:a16="http://schemas.microsoft.com/office/drawing/2014/main" id="{D12F16FA-506F-1FF7-25D3-A42EBA798F1E}"/>
                </a:ext>
              </a:extLst>
            </p:cNvPr>
            <p:cNvSpPr/>
            <p:nvPr/>
          </p:nvSpPr>
          <p:spPr>
            <a:xfrm>
              <a:off x="20717332" y="17431435"/>
              <a:ext cx="2078646" cy="732906"/>
            </a:xfrm>
            <a:custGeom>
              <a:avLst/>
              <a:gdLst/>
              <a:ahLst/>
              <a:cxnLst/>
              <a:rect l="l" t="t" r="r" b="b"/>
              <a:pathLst>
                <a:path w="846454" h="298450">
                  <a:moveTo>
                    <a:pt x="0" y="0"/>
                  </a:moveTo>
                  <a:lnTo>
                    <a:pt x="846249" y="0"/>
                  </a:lnTo>
                  <a:lnTo>
                    <a:pt x="846249" y="297838"/>
                  </a:lnTo>
                  <a:lnTo>
                    <a:pt x="0" y="297838"/>
                  </a:lnTo>
                  <a:lnTo>
                    <a:pt x="0" y="0"/>
                  </a:lnTo>
                  <a:close/>
                </a:path>
              </a:pathLst>
            </a:custGeom>
            <a:solidFill>
              <a:srgbClr val="E7E7E7"/>
            </a:solidFill>
          </p:spPr>
          <p:txBody>
            <a:bodyPr wrap="square" lIns="0" tIns="0" rIns="0" bIns="0" rtlCol="0"/>
            <a:lstStyle/>
            <a:p>
              <a:pPr marL="31187" defTabSz="2245492">
                <a:defRPr/>
              </a:pPr>
              <a:r>
                <a:rPr lang="en-US" sz="2333" spc="12" dirty="0">
                  <a:solidFill>
                    <a:prstClr val="black"/>
                  </a:solidFill>
                  <a:latin typeface="Times New Roman"/>
                  <a:cs typeface="Times New Roman"/>
                </a:rPr>
                <a:t>65.15322</a:t>
              </a:r>
            </a:p>
            <a:p>
              <a:pPr marL="31187" defTabSz="2245492">
                <a:defRPr/>
              </a:pPr>
              <a:r>
                <a:rPr lang="en-US" sz="2333" spc="12" dirty="0">
                  <a:solidFill>
                    <a:prstClr val="black"/>
                  </a:solidFill>
                  <a:latin typeface="Times New Roman"/>
                  <a:cs typeface="Times New Roman"/>
                </a:rPr>
                <a:t>-147.50397</a:t>
              </a:r>
              <a:endParaRPr lang="en-US" sz="2333" dirty="0">
                <a:solidFill>
                  <a:prstClr val="black"/>
                </a:solidFill>
                <a:latin typeface="Times New Roman"/>
                <a:cs typeface="Times New Roman"/>
              </a:endParaRPr>
            </a:p>
          </p:txBody>
        </p:sp>
        <p:sp>
          <p:nvSpPr>
            <p:cNvPr id="504" name="object 109">
              <a:extLst>
                <a:ext uri="{FF2B5EF4-FFF2-40B4-BE49-F238E27FC236}">
                  <a16:creationId xmlns:a16="http://schemas.microsoft.com/office/drawing/2014/main" id="{F75F15B7-F7D3-4516-8ADC-5A2A07E61C6B}"/>
                </a:ext>
              </a:extLst>
            </p:cNvPr>
            <p:cNvSpPr/>
            <p:nvPr/>
          </p:nvSpPr>
          <p:spPr>
            <a:xfrm>
              <a:off x="17219080" y="17439750"/>
              <a:ext cx="1670090" cy="732906"/>
            </a:xfrm>
            <a:custGeom>
              <a:avLst/>
              <a:gdLst/>
              <a:ahLst/>
              <a:cxnLst/>
              <a:rect l="l" t="t" r="r" b="b"/>
              <a:pathLst>
                <a:path w="680085" h="298450">
                  <a:moveTo>
                    <a:pt x="0" y="0"/>
                  </a:moveTo>
                  <a:lnTo>
                    <a:pt x="680022" y="0"/>
                  </a:lnTo>
                  <a:lnTo>
                    <a:pt x="680022" y="297838"/>
                  </a:lnTo>
                  <a:lnTo>
                    <a:pt x="0" y="297838"/>
                  </a:lnTo>
                  <a:lnTo>
                    <a:pt x="0" y="0"/>
                  </a:lnTo>
                  <a:close/>
                </a:path>
              </a:pathLst>
            </a:custGeom>
            <a:solidFill>
              <a:srgbClr val="E7E7E7"/>
            </a:solidFill>
          </p:spPr>
          <p:txBody>
            <a:bodyPr wrap="square" lIns="0" tIns="0" rIns="0" bIns="0" rtlCol="0"/>
            <a:lstStyle/>
            <a:p>
              <a:endParaRPr sz="10857"/>
            </a:p>
          </p:txBody>
        </p:sp>
        <p:sp>
          <p:nvSpPr>
            <p:cNvPr id="505" name="object 108">
              <a:extLst>
                <a:ext uri="{FF2B5EF4-FFF2-40B4-BE49-F238E27FC236}">
                  <a16:creationId xmlns:a16="http://schemas.microsoft.com/office/drawing/2014/main" id="{2B679ACA-2562-6146-C0FA-3A7563999842}"/>
                </a:ext>
              </a:extLst>
            </p:cNvPr>
            <p:cNvSpPr/>
            <p:nvPr/>
          </p:nvSpPr>
          <p:spPr>
            <a:xfrm>
              <a:off x="15123721" y="17439750"/>
              <a:ext cx="2116069" cy="732906"/>
            </a:xfrm>
            <a:custGeom>
              <a:avLst/>
              <a:gdLst/>
              <a:ahLst/>
              <a:cxnLst/>
              <a:rect l="l" t="t" r="r" b="b"/>
              <a:pathLst>
                <a:path w="861694" h="298450">
                  <a:moveTo>
                    <a:pt x="0" y="0"/>
                  </a:moveTo>
                  <a:lnTo>
                    <a:pt x="861360" y="0"/>
                  </a:lnTo>
                  <a:lnTo>
                    <a:pt x="861360" y="297838"/>
                  </a:lnTo>
                  <a:lnTo>
                    <a:pt x="0" y="297838"/>
                  </a:lnTo>
                  <a:lnTo>
                    <a:pt x="0" y="0"/>
                  </a:lnTo>
                  <a:close/>
                </a:path>
              </a:pathLst>
            </a:custGeom>
            <a:solidFill>
              <a:srgbClr val="E7E7E7"/>
            </a:solidFill>
          </p:spPr>
          <p:txBody>
            <a:bodyPr wrap="square" lIns="0" tIns="0" rIns="0" bIns="0" rtlCol="0"/>
            <a:lstStyle/>
            <a:p>
              <a:pPr marL="31187" defTabSz="2245492">
                <a:defRPr/>
              </a:pPr>
              <a:r>
                <a:rPr lang="en-US" sz="2333" spc="12" dirty="0">
                  <a:solidFill>
                    <a:prstClr val="black"/>
                  </a:solidFill>
                  <a:latin typeface="Times New Roman"/>
                  <a:cs typeface="Times New Roman"/>
                </a:rPr>
                <a:t>31.85343</a:t>
              </a:r>
            </a:p>
            <a:p>
              <a:pPr marL="31187" defTabSz="2245492">
                <a:defRPr/>
              </a:pPr>
              <a:r>
                <a:rPr lang="en-US" sz="2333" spc="12" dirty="0">
                  <a:solidFill>
                    <a:prstClr val="black"/>
                  </a:solidFill>
                  <a:latin typeface="Times New Roman"/>
                  <a:cs typeface="Times New Roman"/>
                </a:rPr>
                <a:t>-88.15887</a:t>
              </a:r>
              <a:endParaRPr lang="en-US" sz="2333" dirty="0">
                <a:solidFill>
                  <a:prstClr val="black"/>
                </a:solidFill>
                <a:latin typeface="Times New Roman"/>
                <a:cs typeface="Times New Roman"/>
              </a:endParaRPr>
            </a:p>
          </p:txBody>
        </p:sp>
        <p:sp>
          <p:nvSpPr>
            <p:cNvPr id="506" name="object 101">
              <a:extLst>
                <a:ext uri="{FF2B5EF4-FFF2-40B4-BE49-F238E27FC236}">
                  <a16:creationId xmlns:a16="http://schemas.microsoft.com/office/drawing/2014/main" id="{F2886E4E-3FAA-8C8F-1667-B1B393AB3CD4}"/>
                </a:ext>
              </a:extLst>
            </p:cNvPr>
            <p:cNvSpPr/>
            <p:nvPr/>
          </p:nvSpPr>
          <p:spPr>
            <a:xfrm>
              <a:off x="13141689" y="16706843"/>
              <a:ext cx="1893081" cy="732906"/>
            </a:xfrm>
            <a:custGeom>
              <a:avLst/>
              <a:gdLst/>
              <a:ahLst/>
              <a:cxnLst/>
              <a:rect l="l" t="t" r="r" b="b"/>
              <a:pathLst>
                <a:path w="770890" h="298450">
                  <a:moveTo>
                    <a:pt x="0" y="0"/>
                  </a:moveTo>
                  <a:lnTo>
                    <a:pt x="770691" y="0"/>
                  </a:lnTo>
                  <a:lnTo>
                    <a:pt x="770691" y="297838"/>
                  </a:lnTo>
                  <a:lnTo>
                    <a:pt x="0" y="297838"/>
                  </a:lnTo>
                  <a:lnTo>
                    <a:pt x="0" y="0"/>
                  </a:lnTo>
                  <a:close/>
                </a:path>
              </a:pathLst>
            </a:custGeom>
            <a:solidFill>
              <a:srgbClr val="FFFFFF"/>
            </a:solidFill>
          </p:spPr>
          <p:txBody>
            <a:bodyPr wrap="square" lIns="0" tIns="0" rIns="0" bIns="0" rtlCol="0"/>
            <a:lstStyle/>
            <a:p>
              <a:endParaRPr sz="10857"/>
            </a:p>
          </p:txBody>
        </p:sp>
        <p:sp>
          <p:nvSpPr>
            <p:cNvPr id="507" name="object 201">
              <a:extLst>
                <a:ext uri="{FF2B5EF4-FFF2-40B4-BE49-F238E27FC236}">
                  <a16:creationId xmlns:a16="http://schemas.microsoft.com/office/drawing/2014/main" id="{C3DC3E64-E53B-D603-B65F-7907AB758CDF}"/>
                </a:ext>
              </a:extLst>
            </p:cNvPr>
            <p:cNvSpPr txBox="1"/>
            <p:nvPr/>
          </p:nvSpPr>
          <p:spPr>
            <a:xfrm>
              <a:off x="13118123" y="16905846"/>
              <a:ext cx="1351290" cy="334919"/>
            </a:xfrm>
            <a:prstGeom prst="rect">
              <a:avLst/>
            </a:prstGeom>
          </p:spPr>
          <p:txBody>
            <a:bodyPr vert="horz" wrap="square" lIns="0" tIns="0" rIns="0" bIns="0" rtlCol="0">
              <a:spAutoFit/>
            </a:bodyPr>
            <a:lstStyle/>
            <a:p>
              <a:pPr marL="31187"/>
              <a:r>
                <a:rPr lang="en-US" sz="2333" spc="25" dirty="0">
                  <a:latin typeface="Times New Roman"/>
                  <a:cs typeface="Times New Roman"/>
                </a:rPr>
                <a:t>BLWA</a:t>
              </a:r>
              <a:endParaRPr sz="2333" dirty="0">
                <a:latin typeface="Times New Roman"/>
                <a:cs typeface="Times New Roman"/>
              </a:endParaRPr>
            </a:p>
          </p:txBody>
        </p:sp>
        <p:sp>
          <p:nvSpPr>
            <p:cNvPr id="508" name="object 107">
              <a:extLst>
                <a:ext uri="{FF2B5EF4-FFF2-40B4-BE49-F238E27FC236}">
                  <a16:creationId xmlns:a16="http://schemas.microsoft.com/office/drawing/2014/main" id="{102961EE-76CD-D17D-A41E-12902720718A}"/>
                </a:ext>
              </a:extLst>
            </p:cNvPr>
            <p:cNvSpPr/>
            <p:nvPr/>
          </p:nvSpPr>
          <p:spPr>
            <a:xfrm>
              <a:off x="13093172" y="17455613"/>
              <a:ext cx="2046445" cy="732906"/>
            </a:xfrm>
            <a:custGeom>
              <a:avLst/>
              <a:gdLst/>
              <a:ahLst/>
              <a:cxnLst/>
              <a:rect l="l" t="t" r="r" b="b"/>
              <a:pathLst>
                <a:path w="770890" h="298450">
                  <a:moveTo>
                    <a:pt x="0" y="0"/>
                  </a:moveTo>
                  <a:lnTo>
                    <a:pt x="770691" y="0"/>
                  </a:lnTo>
                  <a:lnTo>
                    <a:pt x="770691" y="297838"/>
                  </a:lnTo>
                  <a:lnTo>
                    <a:pt x="0" y="297838"/>
                  </a:lnTo>
                  <a:lnTo>
                    <a:pt x="0" y="0"/>
                  </a:lnTo>
                  <a:close/>
                </a:path>
              </a:pathLst>
            </a:custGeom>
            <a:solidFill>
              <a:srgbClr val="E7E7E7"/>
            </a:solidFill>
          </p:spPr>
          <p:txBody>
            <a:bodyPr wrap="square" lIns="0" tIns="0" rIns="0" bIns="0" rtlCol="0"/>
            <a:lstStyle/>
            <a:p>
              <a:endParaRPr sz="10857"/>
            </a:p>
          </p:txBody>
        </p:sp>
        <p:sp>
          <p:nvSpPr>
            <p:cNvPr id="509" name="object 207">
              <a:extLst>
                <a:ext uri="{FF2B5EF4-FFF2-40B4-BE49-F238E27FC236}">
                  <a16:creationId xmlns:a16="http://schemas.microsoft.com/office/drawing/2014/main" id="{E3725AEA-27E7-0668-2D6A-8833224BAB12}"/>
                </a:ext>
              </a:extLst>
            </p:cNvPr>
            <p:cNvSpPr txBox="1"/>
            <p:nvPr/>
          </p:nvSpPr>
          <p:spPr>
            <a:xfrm>
              <a:off x="13069605" y="17654612"/>
              <a:ext cx="1154708" cy="334919"/>
            </a:xfrm>
            <a:prstGeom prst="rect">
              <a:avLst/>
            </a:prstGeom>
          </p:spPr>
          <p:txBody>
            <a:bodyPr vert="horz" wrap="square" lIns="0" tIns="0" rIns="0" bIns="0" rtlCol="0">
              <a:spAutoFit/>
            </a:bodyPr>
            <a:lstStyle/>
            <a:p>
              <a:pPr marL="31187"/>
              <a:r>
                <a:rPr lang="en-US" sz="2333" spc="12" dirty="0">
                  <a:latin typeface="Times New Roman"/>
                  <a:cs typeface="Times New Roman"/>
                </a:rPr>
                <a:t>TOMB</a:t>
              </a:r>
              <a:endParaRPr sz="2333" dirty="0">
                <a:latin typeface="Times New Roman"/>
                <a:cs typeface="Times New Roman"/>
              </a:endParaRPr>
            </a:p>
          </p:txBody>
        </p:sp>
        <p:sp>
          <p:nvSpPr>
            <p:cNvPr id="510" name="object 208">
              <a:extLst>
                <a:ext uri="{FF2B5EF4-FFF2-40B4-BE49-F238E27FC236}">
                  <a16:creationId xmlns:a16="http://schemas.microsoft.com/office/drawing/2014/main" id="{F01373FE-C159-BE4E-DC62-36F1AFC3A039}"/>
                </a:ext>
              </a:extLst>
            </p:cNvPr>
            <p:cNvSpPr txBox="1"/>
            <p:nvPr/>
          </p:nvSpPr>
          <p:spPr>
            <a:xfrm>
              <a:off x="15139618" y="15972964"/>
              <a:ext cx="1646064" cy="669837"/>
            </a:xfrm>
            <a:prstGeom prst="rect">
              <a:avLst/>
            </a:prstGeom>
          </p:spPr>
          <p:txBody>
            <a:bodyPr vert="horz" wrap="square" lIns="0" tIns="0" rIns="0" bIns="0" rtlCol="0">
              <a:spAutoFit/>
            </a:bodyPr>
            <a:lstStyle/>
            <a:p>
              <a:pPr marL="31187"/>
              <a:r>
                <a:rPr lang="en-US" sz="2333" spc="12" dirty="0">
                  <a:latin typeface="Times New Roman"/>
                  <a:cs typeface="Times New Roman"/>
                </a:rPr>
                <a:t>32.96037</a:t>
              </a:r>
            </a:p>
            <a:p>
              <a:pPr marL="31187"/>
              <a:r>
                <a:rPr lang="en-US" sz="2333" spc="12" dirty="0">
                  <a:latin typeface="Times New Roman"/>
                  <a:cs typeface="Times New Roman"/>
                </a:rPr>
                <a:t>-87.40769</a:t>
              </a:r>
              <a:endParaRPr sz="2333" dirty="0">
                <a:latin typeface="Times New Roman"/>
                <a:cs typeface="Times New Roman"/>
              </a:endParaRPr>
            </a:p>
          </p:txBody>
        </p:sp>
        <p:sp>
          <p:nvSpPr>
            <p:cNvPr id="511" name="object 203">
              <a:extLst>
                <a:ext uri="{FF2B5EF4-FFF2-40B4-BE49-F238E27FC236}">
                  <a16:creationId xmlns:a16="http://schemas.microsoft.com/office/drawing/2014/main" id="{36F9EB3E-4633-E5AB-FB53-8992890195EF}"/>
                </a:ext>
              </a:extLst>
            </p:cNvPr>
            <p:cNvSpPr txBox="1"/>
            <p:nvPr/>
          </p:nvSpPr>
          <p:spPr>
            <a:xfrm>
              <a:off x="17382485" y="17463202"/>
              <a:ext cx="1308315" cy="675041"/>
            </a:xfrm>
            <a:prstGeom prst="rect">
              <a:avLst/>
            </a:prstGeom>
          </p:spPr>
          <p:txBody>
            <a:bodyPr vert="horz" wrap="square" lIns="0" tIns="0" rIns="0" bIns="0" rtlCol="0">
              <a:spAutoFit/>
            </a:bodyPr>
            <a:lstStyle/>
            <a:p>
              <a:pPr marL="271328" marR="12475" indent="-241702" algn="ctr">
                <a:lnSpc>
                  <a:spcPct val="103699"/>
                </a:lnSpc>
              </a:pPr>
              <a:r>
                <a:rPr lang="en-US" sz="2333" spc="12" dirty="0">
                  <a:latin typeface="Times New Roman"/>
                  <a:cs typeface="Times New Roman"/>
                </a:rPr>
                <a:t>Alabama</a:t>
              </a:r>
            </a:p>
            <a:p>
              <a:pPr marL="271328" marR="12475" indent="-241702" algn="ctr">
                <a:lnSpc>
                  <a:spcPct val="103699"/>
                </a:lnSpc>
              </a:pPr>
              <a:r>
                <a:rPr lang="en-US" sz="2333" spc="12" dirty="0">
                  <a:latin typeface="Times New Roman"/>
                  <a:cs typeface="Times New Roman"/>
                </a:rPr>
                <a:t>Gradient</a:t>
              </a:r>
              <a:endParaRPr sz="2333" dirty="0">
                <a:latin typeface="Times New Roman"/>
                <a:cs typeface="Times New Roman"/>
              </a:endParaRPr>
            </a:p>
          </p:txBody>
        </p:sp>
        <p:sp>
          <p:nvSpPr>
            <p:cNvPr id="512" name="object 198">
              <a:extLst>
                <a:ext uri="{FF2B5EF4-FFF2-40B4-BE49-F238E27FC236}">
                  <a16:creationId xmlns:a16="http://schemas.microsoft.com/office/drawing/2014/main" id="{73AADDBB-EEC9-D489-4B38-4801F8728D00}"/>
                </a:ext>
              </a:extLst>
            </p:cNvPr>
            <p:cNvSpPr txBox="1"/>
            <p:nvPr/>
          </p:nvSpPr>
          <p:spPr>
            <a:xfrm>
              <a:off x="19319197" y="16145432"/>
              <a:ext cx="877204" cy="334919"/>
            </a:xfrm>
            <a:prstGeom prst="rect">
              <a:avLst/>
            </a:prstGeom>
          </p:spPr>
          <p:txBody>
            <a:bodyPr vert="horz" wrap="square" lIns="0" tIns="0" rIns="0" bIns="0" rtlCol="0">
              <a:spAutoFit/>
            </a:bodyPr>
            <a:lstStyle/>
            <a:p>
              <a:pPr marL="31187"/>
              <a:r>
                <a:rPr lang="en-US" sz="2333" spc="25" dirty="0">
                  <a:latin typeface="Times New Roman"/>
                  <a:cs typeface="Times New Roman"/>
                </a:rPr>
                <a:t>OKSR</a:t>
              </a:r>
              <a:endParaRPr sz="2333" dirty="0">
                <a:latin typeface="Times New Roman"/>
                <a:cs typeface="Times New Roman"/>
              </a:endParaRPr>
            </a:p>
          </p:txBody>
        </p:sp>
        <p:sp>
          <p:nvSpPr>
            <p:cNvPr id="513" name="object 199">
              <a:extLst>
                <a:ext uri="{FF2B5EF4-FFF2-40B4-BE49-F238E27FC236}">
                  <a16:creationId xmlns:a16="http://schemas.microsoft.com/office/drawing/2014/main" id="{DD73C6C5-558E-E000-DE05-A1E34107A6CC}"/>
                </a:ext>
              </a:extLst>
            </p:cNvPr>
            <p:cNvSpPr txBox="1"/>
            <p:nvPr/>
          </p:nvSpPr>
          <p:spPr>
            <a:xfrm>
              <a:off x="20712064" y="15958566"/>
              <a:ext cx="1857215" cy="669837"/>
            </a:xfrm>
            <a:prstGeom prst="rect">
              <a:avLst/>
            </a:prstGeom>
          </p:spPr>
          <p:txBody>
            <a:bodyPr vert="horz" wrap="square" lIns="0" tIns="0" rIns="0" bIns="0" rtlCol="0">
              <a:spAutoFit/>
            </a:bodyPr>
            <a:lstStyle/>
            <a:p>
              <a:pPr marL="31187"/>
              <a:r>
                <a:rPr lang="en-US" sz="2333" spc="12" dirty="0">
                  <a:latin typeface="Times New Roman"/>
                  <a:cs typeface="Times New Roman"/>
                </a:rPr>
                <a:t>68.66975</a:t>
              </a:r>
            </a:p>
            <a:p>
              <a:pPr marL="31187"/>
              <a:r>
                <a:rPr lang="en-US" sz="2333" spc="12" dirty="0">
                  <a:latin typeface="Times New Roman"/>
                  <a:cs typeface="Times New Roman"/>
                </a:rPr>
                <a:t>-149.14302</a:t>
              </a:r>
              <a:endParaRPr sz="2333" dirty="0">
                <a:latin typeface="Times New Roman"/>
                <a:cs typeface="Times New Roman"/>
              </a:endParaRPr>
            </a:p>
          </p:txBody>
        </p:sp>
        <p:sp>
          <p:nvSpPr>
            <p:cNvPr id="514" name="object 198">
              <a:extLst>
                <a:ext uri="{FF2B5EF4-FFF2-40B4-BE49-F238E27FC236}">
                  <a16:creationId xmlns:a16="http://schemas.microsoft.com/office/drawing/2014/main" id="{14076FFF-331B-1F92-88F7-C25455208C6A}"/>
                </a:ext>
              </a:extLst>
            </p:cNvPr>
            <p:cNvSpPr txBox="1"/>
            <p:nvPr/>
          </p:nvSpPr>
          <p:spPr>
            <a:xfrm>
              <a:off x="19319197" y="17618382"/>
              <a:ext cx="877204" cy="334919"/>
            </a:xfrm>
            <a:prstGeom prst="rect">
              <a:avLst/>
            </a:prstGeom>
          </p:spPr>
          <p:txBody>
            <a:bodyPr vert="horz" wrap="square" lIns="0" tIns="0" rIns="0" bIns="0" rtlCol="0">
              <a:spAutoFit/>
            </a:bodyPr>
            <a:lstStyle/>
            <a:p>
              <a:pPr marL="31187"/>
              <a:r>
                <a:rPr lang="en-US" sz="2333" spc="25" dirty="0">
                  <a:latin typeface="Times New Roman"/>
                  <a:cs typeface="Times New Roman"/>
                </a:rPr>
                <a:t>CARI</a:t>
              </a:r>
              <a:endParaRPr sz="2333" dirty="0">
                <a:latin typeface="Times New Roman"/>
                <a:cs typeface="Times New Roman"/>
              </a:endParaRPr>
            </a:p>
          </p:txBody>
        </p:sp>
        <p:sp>
          <p:nvSpPr>
            <p:cNvPr id="519" name="object 17">
              <a:extLst>
                <a:ext uri="{FF2B5EF4-FFF2-40B4-BE49-F238E27FC236}">
                  <a16:creationId xmlns:a16="http://schemas.microsoft.com/office/drawing/2014/main" id="{F5380F1B-1E83-0479-C3A8-A1DFAF44C8B9}"/>
                </a:ext>
              </a:extLst>
            </p:cNvPr>
            <p:cNvSpPr/>
            <p:nvPr/>
          </p:nvSpPr>
          <p:spPr>
            <a:xfrm>
              <a:off x="12988509" y="4737081"/>
              <a:ext cx="1918100" cy="934151"/>
            </a:xfrm>
            <a:custGeom>
              <a:avLst/>
              <a:gdLst/>
              <a:ahLst/>
              <a:cxnLst/>
              <a:rect l="l" t="t" r="r" b="b"/>
              <a:pathLst>
                <a:path w="770890" h="447040">
                  <a:moveTo>
                    <a:pt x="0" y="0"/>
                  </a:moveTo>
                  <a:lnTo>
                    <a:pt x="770691" y="0"/>
                  </a:lnTo>
                  <a:lnTo>
                    <a:pt x="770691" y="446758"/>
                  </a:lnTo>
                  <a:lnTo>
                    <a:pt x="0" y="446758"/>
                  </a:lnTo>
                  <a:lnTo>
                    <a:pt x="0" y="0"/>
                  </a:lnTo>
                  <a:close/>
                </a:path>
              </a:pathLst>
            </a:custGeom>
            <a:solidFill>
              <a:srgbClr val="9BBB59"/>
            </a:solidFill>
          </p:spPr>
          <p:txBody>
            <a:bodyPr wrap="square" lIns="0" tIns="0" rIns="0" bIns="0" rtlCol="0"/>
            <a:lstStyle/>
            <a:p>
              <a:endParaRPr sz="10857"/>
            </a:p>
          </p:txBody>
        </p:sp>
        <p:sp>
          <p:nvSpPr>
            <p:cNvPr id="520" name="object 18">
              <a:extLst>
                <a:ext uri="{FF2B5EF4-FFF2-40B4-BE49-F238E27FC236}">
                  <a16:creationId xmlns:a16="http://schemas.microsoft.com/office/drawing/2014/main" id="{F8B7EA14-5C19-5D42-7320-FED7329BDCC7}"/>
                </a:ext>
              </a:extLst>
            </p:cNvPr>
            <p:cNvSpPr/>
            <p:nvPr/>
          </p:nvSpPr>
          <p:spPr>
            <a:xfrm>
              <a:off x="14906121" y="4737081"/>
              <a:ext cx="2116069" cy="934151"/>
            </a:xfrm>
            <a:custGeom>
              <a:avLst/>
              <a:gdLst/>
              <a:ahLst/>
              <a:cxnLst/>
              <a:rect l="l" t="t" r="r" b="b"/>
              <a:pathLst>
                <a:path w="861694" h="447040">
                  <a:moveTo>
                    <a:pt x="0" y="0"/>
                  </a:moveTo>
                  <a:lnTo>
                    <a:pt x="861360" y="0"/>
                  </a:lnTo>
                  <a:lnTo>
                    <a:pt x="861360" y="446758"/>
                  </a:lnTo>
                  <a:lnTo>
                    <a:pt x="0" y="446758"/>
                  </a:lnTo>
                  <a:lnTo>
                    <a:pt x="0" y="0"/>
                  </a:lnTo>
                  <a:close/>
                </a:path>
              </a:pathLst>
            </a:custGeom>
            <a:solidFill>
              <a:srgbClr val="9BBB59"/>
            </a:solidFill>
          </p:spPr>
          <p:txBody>
            <a:bodyPr wrap="square" lIns="0" tIns="0" rIns="0" bIns="0" rtlCol="0"/>
            <a:lstStyle/>
            <a:p>
              <a:endParaRPr sz="10857"/>
            </a:p>
          </p:txBody>
        </p:sp>
        <p:sp>
          <p:nvSpPr>
            <p:cNvPr id="521" name="object 19">
              <a:extLst>
                <a:ext uri="{FF2B5EF4-FFF2-40B4-BE49-F238E27FC236}">
                  <a16:creationId xmlns:a16="http://schemas.microsoft.com/office/drawing/2014/main" id="{FDD7597F-681F-065D-8415-8B01C79BA968}"/>
                </a:ext>
              </a:extLst>
            </p:cNvPr>
            <p:cNvSpPr/>
            <p:nvPr/>
          </p:nvSpPr>
          <p:spPr>
            <a:xfrm>
              <a:off x="17021373" y="4737082"/>
              <a:ext cx="1670090" cy="934149"/>
            </a:xfrm>
            <a:custGeom>
              <a:avLst/>
              <a:gdLst/>
              <a:ahLst/>
              <a:cxnLst/>
              <a:rect l="l" t="t" r="r" b="b"/>
              <a:pathLst>
                <a:path w="680085" h="447040">
                  <a:moveTo>
                    <a:pt x="0" y="0"/>
                  </a:moveTo>
                  <a:lnTo>
                    <a:pt x="680022" y="0"/>
                  </a:lnTo>
                  <a:lnTo>
                    <a:pt x="680022" y="446758"/>
                  </a:lnTo>
                  <a:lnTo>
                    <a:pt x="0" y="446758"/>
                  </a:lnTo>
                  <a:lnTo>
                    <a:pt x="0" y="0"/>
                  </a:lnTo>
                  <a:close/>
                </a:path>
              </a:pathLst>
            </a:custGeom>
            <a:solidFill>
              <a:srgbClr val="9BBB59"/>
            </a:solidFill>
          </p:spPr>
          <p:txBody>
            <a:bodyPr wrap="square" lIns="0" tIns="0" rIns="0" bIns="0" rtlCol="0"/>
            <a:lstStyle/>
            <a:p>
              <a:endParaRPr sz="10857"/>
            </a:p>
          </p:txBody>
        </p:sp>
        <p:sp>
          <p:nvSpPr>
            <p:cNvPr id="522" name="object 20">
              <a:extLst>
                <a:ext uri="{FF2B5EF4-FFF2-40B4-BE49-F238E27FC236}">
                  <a16:creationId xmlns:a16="http://schemas.microsoft.com/office/drawing/2014/main" id="{B0D9F03A-974E-004C-99C4-8F532351514C}"/>
                </a:ext>
              </a:extLst>
            </p:cNvPr>
            <p:cNvSpPr/>
            <p:nvPr/>
          </p:nvSpPr>
          <p:spPr>
            <a:xfrm>
              <a:off x="18691310" y="4738186"/>
              <a:ext cx="1893081" cy="933046"/>
            </a:xfrm>
            <a:custGeom>
              <a:avLst/>
              <a:gdLst/>
              <a:ahLst/>
              <a:cxnLst/>
              <a:rect l="l" t="t" r="r" b="b"/>
              <a:pathLst>
                <a:path w="770889" h="447040">
                  <a:moveTo>
                    <a:pt x="0" y="0"/>
                  </a:moveTo>
                  <a:lnTo>
                    <a:pt x="770691" y="0"/>
                  </a:lnTo>
                  <a:lnTo>
                    <a:pt x="770691" y="446758"/>
                  </a:lnTo>
                  <a:lnTo>
                    <a:pt x="0" y="446758"/>
                  </a:lnTo>
                  <a:lnTo>
                    <a:pt x="0" y="0"/>
                  </a:lnTo>
                  <a:close/>
                </a:path>
              </a:pathLst>
            </a:custGeom>
            <a:solidFill>
              <a:srgbClr val="9BBB59"/>
            </a:solidFill>
          </p:spPr>
          <p:txBody>
            <a:bodyPr wrap="square" lIns="0" tIns="0" rIns="0" bIns="0" rtlCol="0"/>
            <a:lstStyle/>
            <a:p>
              <a:endParaRPr sz="10857"/>
            </a:p>
          </p:txBody>
        </p:sp>
        <p:sp>
          <p:nvSpPr>
            <p:cNvPr id="523" name="object 21">
              <a:extLst>
                <a:ext uri="{FF2B5EF4-FFF2-40B4-BE49-F238E27FC236}">
                  <a16:creationId xmlns:a16="http://schemas.microsoft.com/office/drawing/2014/main" id="{D262A0D6-FB4A-1C30-E67A-5F36C7F27FAB}"/>
                </a:ext>
              </a:extLst>
            </p:cNvPr>
            <p:cNvSpPr/>
            <p:nvPr/>
          </p:nvSpPr>
          <p:spPr>
            <a:xfrm>
              <a:off x="20583903" y="4738186"/>
              <a:ext cx="2078646" cy="933046"/>
            </a:xfrm>
            <a:custGeom>
              <a:avLst/>
              <a:gdLst/>
              <a:ahLst/>
              <a:cxnLst/>
              <a:rect l="l" t="t" r="r" b="b"/>
              <a:pathLst>
                <a:path w="846454" h="447040">
                  <a:moveTo>
                    <a:pt x="0" y="0"/>
                  </a:moveTo>
                  <a:lnTo>
                    <a:pt x="846249" y="0"/>
                  </a:lnTo>
                  <a:lnTo>
                    <a:pt x="846249" y="446758"/>
                  </a:lnTo>
                  <a:lnTo>
                    <a:pt x="0" y="446758"/>
                  </a:lnTo>
                  <a:lnTo>
                    <a:pt x="0" y="0"/>
                  </a:lnTo>
                  <a:close/>
                </a:path>
              </a:pathLst>
            </a:custGeom>
            <a:solidFill>
              <a:srgbClr val="9BBB59"/>
            </a:solidFill>
          </p:spPr>
          <p:txBody>
            <a:bodyPr wrap="square" lIns="0" tIns="0" rIns="0" bIns="0" rtlCol="0"/>
            <a:lstStyle/>
            <a:p>
              <a:pPr marL="31187" marR="12475" indent="1559" algn="just" defTabSz="2245492">
                <a:lnSpc>
                  <a:spcPct val="103699"/>
                </a:lnSpc>
                <a:defRPr/>
              </a:pPr>
              <a:endParaRPr lang="en-US" sz="2333" b="1" spc="12" dirty="0">
                <a:solidFill>
                  <a:srgbClr val="FFFFFF"/>
                </a:solidFill>
                <a:latin typeface="Times New Roman"/>
                <a:cs typeface="Times New Roman"/>
              </a:endParaRPr>
            </a:p>
          </p:txBody>
        </p:sp>
        <p:sp>
          <p:nvSpPr>
            <p:cNvPr id="524" name="object 22">
              <a:extLst>
                <a:ext uri="{FF2B5EF4-FFF2-40B4-BE49-F238E27FC236}">
                  <a16:creationId xmlns:a16="http://schemas.microsoft.com/office/drawing/2014/main" id="{D0FAAA9D-D078-5AE0-59FF-AA9A0589E232}"/>
                </a:ext>
              </a:extLst>
            </p:cNvPr>
            <p:cNvSpPr/>
            <p:nvPr/>
          </p:nvSpPr>
          <p:spPr>
            <a:xfrm>
              <a:off x="22662044" y="4746416"/>
              <a:ext cx="1856533" cy="948205"/>
            </a:xfrm>
            <a:custGeom>
              <a:avLst/>
              <a:gdLst/>
              <a:ahLst/>
              <a:cxnLst/>
              <a:rect l="l" t="t" r="r" b="b"/>
              <a:pathLst>
                <a:path w="695325" h="447040">
                  <a:moveTo>
                    <a:pt x="0" y="0"/>
                  </a:moveTo>
                  <a:lnTo>
                    <a:pt x="695133" y="0"/>
                  </a:lnTo>
                  <a:lnTo>
                    <a:pt x="695133" y="446758"/>
                  </a:lnTo>
                  <a:lnTo>
                    <a:pt x="0" y="446758"/>
                  </a:lnTo>
                  <a:lnTo>
                    <a:pt x="0" y="0"/>
                  </a:lnTo>
                  <a:close/>
                </a:path>
              </a:pathLst>
            </a:custGeom>
            <a:solidFill>
              <a:srgbClr val="9BBB59"/>
            </a:solidFill>
          </p:spPr>
          <p:txBody>
            <a:bodyPr wrap="square" lIns="0" tIns="0" rIns="0" bIns="0" rtlCol="0"/>
            <a:lstStyle/>
            <a:p>
              <a:endParaRPr sz="10857"/>
            </a:p>
          </p:txBody>
        </p:sp>
        <p:sp>
          <p:nvSpPr>
            <p:cNvPr id="525" name="object 113">
              <a:extLst>
                <a:ext uri="{FF2B5EF4-FFF2-40B4-BE49-F238E27FC236}">
                  <a16:creationId xmlns:a16="http://schemas.microsoft.com/office/drawing/2014/main" id="{5F937734-AEA0-BAEB-290F-1371C292F8B0}"/>
                </a:ext>
              </a:extLst>
            </p:cNvPr>
            <p:cNvSpPr/>
            <p:nvPr/>
          </p:nvSpPr>
          <p:spPr>
            <a:xfrm flipV="1">
              <a:off x="12946710" y="5558268"/>
              <a:ext cx="11554522" cy="112273"/>
            </a:xfrm>
            <a:custGeom>
              <a:avLst/>
              <a:gdLst/>
              <a:ahLst/>
              <a:cxnLst/>
              <a:rect l="l" t="t" r="r" b="b"/>
              <a:pathLst>
                <a:path w="4624705">
                  <a:moveTo>
                    <a:pt x="0" y="0"/>
                  </a:moveTo>
                  <a:lnTo>
                    <a:pt x="4624149" y="0"/>
                  </a:lnTo>
                </a:path>
              </a:pathLst>
            </a:custGeom>
            <a:ln w="10341">
              <a:solidFill>
                <a:srgbClr val="000000"/>
              </a:solidFill>
            </a:ln>
          </p:spPr>
          <p:txBody>
            <a:bodyPr wrap="square" lIns="0" tIns="0" rIns="0" bIns="0" rtlCol="0"/>
            <a:lstStyle/>
            <a:p>
              <a:endParaRPr sz="10857"/>
            </a:p>
          </p:txBody>
        </p:sp>
        <p:sp>
          <p:nvSpPr>
            <p:cNvPr id="526" name="object 114">
              <a:extLst>
                <a:ext uri="{FF2B5EF4-FFF2-40B4-BE49-F238E27FC236}">
                  <a16:creationId xmlns:a16="http://schemas.microsoft.com/office/drawing/2014/main" id="{170DE9C2-03D7-2FDC-86B6-5D09DF2AC8DB}"/>
                </a:ext>
              </a:extLst>
            </p:cNvPr>
            <p:cNvSpPr/>
            <p:nvPr/>
          </p:nvSpPr>
          <p:spPr>
            <a:xfrm>
              <a:off x="13013530" y="4738187"/>
              <a:ext cx="11602708" cy="112273"/>
            </a:xfrm>
            <a:custGeom>
              <a:avLst/>
              <a:gdLst/>
              <a:ahLst/>
              <a:cxnLst/>
              <a:rect l="l" t="t" r="r" b="b"/>
              <a:pathLst>
                <a:path w="4624705">
                  <a:moveTo>
                    <a:pt x="0" y="0"/>
                  </a:moveTo>
                  <a:lnTo>
                    <a:pt x="4624149" y="0"/>
                  </a:lnTo>
                </a:path>
              </a:pathLst>
            </a:custGeom>
            <a:ln w="10341">
              <a:solidFill>
                <a:srgbClr val="000000"/>
              </a:solidFill>
            </a:ln>
          </p:spPr>
          <p:txBody>
            <a:bodyPr wrap="square" lIns="0" tIns="0" rIns="0" bIns="0" rtlCol="0"/>
            <a:lstStyle/>
            <a:p>
              <a:endParaRPr sz="10857"/>
            </a:p>
          </p:txBody>
        </p:sp>
        <p:sp>
          <p:nvSpPr>
            <p:cNvPr id="527" name="object 116">
              <a:extLst>
                <a:ext uri="{FF2B5EF4-FFF2-40B4-BE49-F238E27FC236}">
                  <a16:creationId xmlns:a16="http://schemas.microsoft.com/office/drawing/2014/main" id="{9A19CA31-AC91-F05F-83ED-2695F4FC62F8}"/>
                </a:ext>
              </a:extLst>
            </p:cNvPr>
            <p:cNvSpPr txBox="1"/>
            <p:nvPr/>
          </p:nvSpPr>
          <p:spPr>
            <a:xfrm>
              <a:off x="13430136" y="5049280"/>
              <a:ext cx="553578" cy="334919"/>
            </a:xfrm>
            <a:prstGeom prst="rect">
              <a:avLst/>
            </a:prstGeom>
          </p:spPr>
          <p:txBody>
            <a:bodyPr vert="horz" wrap="square" lIns="0" tIns="0" rIns="0" bIns="0" rtlCol="0">
              <a:spAutoFit/>
            </a:bodyPr>
            <a:lstStyle/>
            <a:p>
              <a:pPr marL="31187"/>
              <a:r>
                <a:rPr sz="2333" b="1" spc="25" dirty="0">
                  <a:solidFill>
                    <a:srgbClr val="FFFFFF"/>
                  </a:solidFill>
                  <a:latin typeface="Times New Roman"/>
                  <a:cs typeface="Times New Roman"/>
                </a:rPr>
                <a:t>S</a:t>
              </a:r>
              <a:r>
                <a:rPr sz="2333" b="1" dirty="0">
                  <a:solidFill>
                    <a:srgbClr val="FFFFFF"/>
                  </a:solidFill>
                  <a:latin typeface="Times New Roman"/>
                  <a:cs typeface="Times New Roman"/>
                </a:rPr>
                <a:t>i</a:t>
              </a:r>
              <a:r>
                <a:rPr sz="2333" b="1" spc="12" dirty="0">
                  <a:solidFill>
                    <a:srgbClr val="FFFFFF"/>
                  </a:solidFill>
                  <a:latin typeface="Times New Roman"/>
                  <a:cs typeface="Times New Roman"/>
                </a:rPr>
                <a:t>te</a:t>
              </a:r>
              <a:endParaRPr sz="2333" dirty="0">
                <a:latin typeface="Times New Roman"/>
                <a:cs typeface="Times New Roman"/>
              </a:endParaRPr>
            </a:p>
          </p:txBody>
        </p:sp>
        <p:sp>
          <p:nvSpPr>
            <p:cNvPr id="528" name="object 117">
              <a:extLst>
                <a:ext uri="{FF2B5EF4-FFF2-40B4-BE49-F238E27FC236}">
                  <a16:creationId xmlns:a16="http://schemas.microsoft.com/office/drawing/2014/main" id="{84C2A76A-6A92-FDBD-C964-BDCD0BB96242}"/>
                </a:ext>
              </a:extLst>
            </p:cNvPr>
            <p:cNvSpPr txBox="1"/>
            <p:nvPr/>
          </p:nvSpPr>
          <p:spPr>
            <a:xfrm>
              <a:off x="15003882" y="5052763"/>
              <a:ext cx="1840062" cy="326723"/>
            </a:xfrm>
            <a:prstGeom prst="rect">
              <a:avLst/>
            </a:prstGeom>
          </p:spPr>
          <p:txBody>
            <a:bodyPr vert="horz" wrap="square" lIns="0" tIns="0" rIns="0" bIns="0" rtlCol="0">
              <a:spAutoFit/>
            </a:bodyPr>
            <a:lstStyle/>
            <a:p>
              <a:pPr marL="31187" marR="12475" indent="1559" algn="just">
                <a:lnSpc>
                  <a:spcPct val="103699"/>
                </a:lnSpc>
              </a:pPr>
              <a:r>
                <a:rPr lang="en-US" sz="2333" b="1" spc="12" dirty="0">
                  <a:solidFill>
                    <a:srgbClr val="FFFFFF"/>
                  </a:solidFill>
                  <a:latin typeface="Times New Roman"/>
                  <a:cs typeface="Times New Roman"/>
                </a:rPr>
                <a:t>Coordinates</a:t>
              </a:r>
              <a:endParaRPr sz="2333" dirty="0">
                <a:latin typeface="Times New Roman"/>
                <a:cs typeface="Times New Roman"/>
              </a:endParaRPr>
            </a:p>
          </p:txBody>
        </p:sp>
        <p:sp>
          <p:nvSpPr>
            <p:cNvPr id="529" name="object 118">
              <a:extLst>
                <a:ext uri="{FF2B5EF4-FFF2-40B4-BE49-F238E27FC236}">
                  <a16:creationId xmlns:a16="http://schemas.microsoft.com/office/drawing/2014/main" id="{07241520-29EA-523D-0624-33D055A2177A}"/>
                </a:ext>
              </a:extLst>
            </p:cNvPr>
            <p:cNvSpPr txBox="1"/>
            <p:nvPr/>
          </p:nvSpPr>
          <p:spPr>
            <a:xfrm>
              <a:off x="17504957" y="4885385"/>
              <a:ext cx="891962" cy="669837"/>
            </a:xfrm>
            <a:prstGeom prst="rect">
              <a:avLst/>
            </a:prstGeom>
          </p:spPr>
          <p:txBody>
            <a:bodyPr vert="horz" wrap="square" lIns="0" tIns="0" rIns="0" bIns="0" rtlCol="0">
              <a:spAutoFit/>
            </a:bodyPr>
            <a:lstStyle/>
            <a:p>
              <a:pPr marL="31187"/>
              <a:r>
                <a:rPr lang="en-US" sz="2333" b="1" dirty="0">
                  <a:solidFill>
                    <a:srgbClr val="FFFFFF"/>
                  </a:solidFill>
                  <a:latin typeface="Times New Roman"/>
                  <a:cs typeface="Times New Roman"/>
                </a:rPr>
                <a:t>State </a:t>
              </a:r>
            </a:p>
            <a:p>
              <a:pPr marL="31187"/>
              <a:r>
                <a:rPr lang="en-US" sz="2333" b="1" dirty="0">
                  <a:solidFill>
                    <a:srgbClr val="FFFFFF"/>
                  </a:solidFill>
                  <a:latin typeface="Times New Roman"/>
                  <a:cs typeface="Times New Roman"/>
                </a:rPr>
                <a:t>Type</a:t>
              </a:r>
              <a:endParaRPr sz="2333" dirty="0">
                <a:latin typeface="Times New Roman"/>
                <a:cs typeface="Times New Roman"/>
              </a:endParaRPr>
            </a:p>
          </p:txBody>
        </p:sp>
        <p:sp>
          <p:nvSpPr>
            <p:cNvPr id="530" name="object 119">
              <a:extLst>
                <a:ext uri="{FF2B5EF4-FFF2-40B4-BE49-F238E27FC236}">
                  <a16:creationId xmlns:a16="http://schemas.microsoft.com/office/drawing/2014/main" id="{048ECFE9-B241-D634-8D56-AD300D4D7190}"/>
                </a:ext>
              </a:extLst>
            </p:cNvPr>
            <p:cNvSpPr txBox="1"/>
            <p:nvPr/>
          </p:nvSpPr>
          <p:spPr>
            <a:xfrm>
              <a:off x="19486491" y="5048936"/>
              <a:ext cx="553578" cy="334919"/>
            </a:xfrm>
            <a:prstGeom prst="rect">
              <a:avLst/>
            </a:prstGeom>
          </p:spPr>
          <p:txBody>
            <a:bodyPr vert="horz" wrap="square" lIns="0" tIns="0" rIns="0" bIns="0" rtlCol="0">
              <a:spAutoFit/>
            </a:bodyPr>
            <a:lstStyle/>
            <a:p>
              <a:pPr marL="31187"/>
              <a:r>
                <a:rPr sz="2333" b="1" spc="25" dirty="0">
                  <a:solidFill>
                    <a:srgbClr val="FFFFFF"/>
                  </a:solidFill>
                  <a:latin typeface="Times New Roman"/>
                  <a:cs typeface="Times New Roman"/>
                </a:rPr>
                <a:t>S</a:t>
              </a:r>
              <a:r>
                <a:rPr sz="2333" b="1" dirty="0">
                  <a:solidFill>
                    <a:srgbClr val="FFFFFF"/>
                  </a:solidFill>
                  <a:latin typeface="Times New Roman"/>
                  <a:cs typeface="Times New Roman"/>
                </a:rPr>
                <a:t>i</a:t>
              </a:r>
              <a:r>
                <a:rPr sz="2333" b="1" spc="12" dirty="0">
                  <a:solidFill>
                    <a:srgbClr val="FFFFFF"/>
                  </a:solidFill>
                  <a:latin typeface="Times New Roman"/>
                  <a:cs typeface="Times New Roman"/>
                </a:rPr>
                <a:t>te</a:t>
              </a:r>
              <a:endParaRPr sz="2333" dirty="0">
                <a:latin typeface="Times New Roman"/>
                <a:cs typeface="Times New Roman"/>
              </a:endParaRPr>
            </a:p>
          </p:txBody>
        </p:sp>
        <p:sp>
          <p:nvSpPr>
            <p:cNvPr id="531" name="object 120">
              <a:extLst>
                <a:ext uri="{FF2B5EF4-FFF2-40B4-BE49-F238E27FC236}">
                  <a16:creationId xmlns:a16="http://schemas.microsoft.com/office/drawing/2014/main" id="{9815E658-0737-A13B-7CE2-273017EA09BC}"/>
                </a:ext>
              </a:extLst>
            </p:cNvPr>
            <p:cNvSpPr txBox="1"/>
            <p:nvPr/>
          </p:nvSpPr>
          <p:spPr>
            <a:xfrm>
              <a:off x="20753751" y="5034717"/>
              <a:ext cx="1840062" cy="326723"/>
            </a:xfrm>
            <a:prstGeom prst="rect">
              <a:avLst/>
            </a:prstGeom>
          </p:spPr>
          <p:txBody>
            <a:bodyPr vert="horz" wrap="square" lIns="0" tIns="0" rIns="0" bIns="0" rtlCol="0">
              <a:spAutoFit/>
            </a:bodyPr>
            <a:lstStyle/>
            <a:p>
              <a:pPr marL="31187" marR="12475" indent="1559" algn="just">
                <a:lnSpc>
                  <a:spcPct val="103699"/>
                </a:lnSpc>
              </a:pPr>
              <a:endParaRPr sz="2333" dirty="0">
                <a:latin typeface="Times New Roman"/>
                <a:cs typeface="Times New Roman"/>
              </a:endParaRPr>
            </a:p>
          </p:txBody>
        </p:sp>
        <p:sp>
          <p:nvSpPr>
            <p:cNvPr id="532" name="object 121">
              <a:extLst>
                <a:ext uri="{FF2B5EF4-FFF2-40B4-BE49-F238E27FC236}">
                  <a16:creationId xmlns:a16="http://schemas.microsoft.com/office/drawing/2014/main" id="{1283CE36-3E6F-5BE8-B06A-6A8916F4CD37}"/>
                </a:ext>
              </a:extLst>
            </p:cNvPr>
            <p:cNvSpPr txBox="1"/>
            <p:nvPr/>
          </p:nvSpPr>
          <p:spPr>
            <a:xfrm>
              <a:off x="23027553" y="4861304"/>
              <a:ext cx="891962" cy="669837"/>
            </a:xfrm>
            <a:prstGeom prst="rect">
              <a:avLst/>
            </a:prstGeom>
          </p:spPr>
          <p:txBody>
            <a:bodyPr vert="horz" wrap="square" lIns="0" tIns="0" rIns="0" bIns="0" rtlCol="0">
              <a:spAutoFit/>
            </a:bodyPr>
            <a:lstStyle/>
            <a:p>
              <a:pPr marL="31187" defTabSz="2245492">
                <a:defRPr/>
              </a:pPr>
              <a:r>
                <a:rPr lang="en-US" sz="2333" b="1" dirty="0">
                  <a:solidFill>
                    <a:srgbClr val="FFFFFF"/>
                  </a:solidFill>
                  <a:latin typeface="Times New Roman"/>
                  <a:cs typeface="Times New Roman"/>
                </a:rPr>
                <a:t>State </a:t>
              </a:r>
            </a:p>
            <a:p>
              <a:pPr marL="31187" defTabSz="2245492">
                <a:defRPr/>
              </a:pPr>
              <a:r>
                <a:rPr lang="en-US" sz="2333" b="1" dirty="0">
                  <a:solidFill>
                    <a:srgbClr val="FFFFFF"/>
                  </a:solidFill>
                  <a:latin typeface="Times New Roman"/>
                  <a:cs typeface="Times New Roman"/>
                </a:rPr>
                <a:t>Type</a:t>
              </a:r>
              <a:endParaRPr lang="en-US" sz="2333" dirty="0">
                <a:solidFill>
                  <a:prstClr val="black"/>
                </a:solidFill>
                <a:latin typeface="Times New Roman"/>
                <a:cs typeface="Times New Roman"/>
              </a:endParaRPr>
            </a:p>
          </p:txBody>
        </p:sp>
        <p:sp>
          <p:nvSpPr>
            <p:cNvPr id="533" name="object 117">
              <a:extLst>
                <a:ext uri="{FF2B5EF4-FFF2-40B4-BE49-F238E27FC236}">
                  <a16:creationId xmlns:a16="http://schemas.microsoft.com/office/drawing/2014/main" id="{59D37ADF-0E5D-9C80-221E-A258C0C3DEDF}"/>
                </a:ext>
              </a:extLst>
            </p:cNvPr>
            <p:cNvSpPr txBox="1"/>
            <p:nvPr/>
          </p:nvSpPr>
          <p:spPr>
            <a:xfrm>
              <a:off x="20732981" y="5050801"/>
              <a:ext cx="1840062" cy="326723"/>
            </a:xfrm>
            <a:prstGeom prst="rect">
              <a:avLst/>
            </a:prstGeom>
          </p:spPr>
          <p:txBody>
            <a:bodyPr vert="horz" wrap="square" lIns="0" tIns="0" rIns="0" bIns="0" rtlCol="0">
              <a:spAutoFit/>
            </a:bodyPr>
            <a:lstStyle/>
            <a:p>
              <a:pPr marL="31187" marR="12475" indent="1559" algn="just">
                <a:lnSpc>
                  <a:spcPct val="103699"/>
                </a:lnSpc>
              </a:pPr>
              <a:r>
                <a:rPr lang="en-US" sz="2333" b="1" spc="12" dirty="0">
                  <a:solidFill>
                    <a:srgbClr val="FFFFFF"/>
                  </a:solidFill>
                  <a:latin typeface="Times New Roman"/>
                  <a:cs typeface="Times New Roman"/>
                </a:rPr>
                <a:t>Coordinates</a:t>
              </a:r>
              <a:endParaRPr sz="2333" dirty="0">
                <a:latin typeface="Times New Roman"/>
                <a:cs typeface="Times New Roman"/>
              </a:endParaRPr>
            </a:p>
          </p:txBody>
        </p:sp>
      </p:grpSp>
      <p:pic>
        <p:nvPicPr>
          <p:cNvPr id="534" name="Picture 533">
            <a:extLst>
              <a:ext uri="{FF2B5EF4-FFF2-40B4-BE49-F238E27FC236}">
                <a16:creationId xmlns:a16="http://schemas.microsoft.com/office/drawing/2014/main" id="{A50A376B-AFEE-B279-5641-A539FC292377}"/>
              </a:ext>
            </a:extLst>
          </p:cNvPr>
          <p:cNvPicPr>
            <a:picLocks noChangeAspect="1"/>
          </p:cNvPicPr>
          <p:nvPr/>
        </p:nvPicPr>
        <p:blipFill>
          <a:blip r:embed="rId6"/>
          <a:stretch>
            <a:fillRect/>
          </a:stretch>
        </p:blipFill>
        <p:spPr>
          <a:xfrm>
            <a:off x="738673" y="13027178"/>
            <a:ext cx="11547970" cy="6910739"/>
          </a:xfrm>
          <a:prstGeom prst="rect">
            <a:avLst/>
          </a:prstGeom>
        </p:spPr>
      </p:pic>
      <p:sp>
        <p:nvSpPr>
          <p:cNvPr id="535" name="object 213">
            <a:extLst>
              <a:ext uri="{FF2B5EF4-FFF2-40B4-BE49-F238E27FC236}">
                <a16:creationId xmlns:a16="http://schemas.microsoft.com/office/drawing/2014/main" id="{9C452016-2A73-0E93-B253-1D6ADCFD1470}"/>
              </a:ext>
            </a:extLst>
          </p:cNvPr>
          <p:cNvSpPr/>
          <p:nvPr/>
        </p:nvSpPr>
        <p:spPr>
          <a:xfrm>
            <a:off x="685800" y="20954137"/>
            <a:ext cx="11547970" cy="770331"/>
          </a:xfrm>
          <a:custGeom>
            <a:avLst/>
            <a:gdLst/>
            <a:ahLst/>
            <a:cxnLst/>
            <a:rect l="l" t="t" r="r" b="b"/>
            <a:pathLst>
              <a:path w="3785870" h="313690">
                <a:moveTo>
                  <a:pt x="0" y="0"/>
                </a:moveTo>
                <a:lnTo>
                  <a:pt x="3785456" y="0"/>
                </a:lnTo>
                <a:lnTo>
                  <a:pt x="3785456" y="313278"/>
                </a:lnTo>
                <a:lnTo>
                  <a:pt x="0" y="313278"/>
                </a:lnTo>
                <a:lnTo>
                  <a:pt x="0" y="0"/>
                </a:lnTo>
                <a:close/>
              </a:path>
            </a:pathLst>
          </a:custGeom>
          <a:solidFill>
            <a:srgbClr val="EBF1DE"/>
          </a:solidFill>
        </p:spPr>
        <p:txBody>
          <a:bodyPr wrap="square" lIns="0" tIns="0" rIns="0" bIns="0" rtlCol="0"/>
          <a:lstStyle/>
          <a:p>
            <a:endParaRPr sz="4800" dirty="0"/>
          </a:p>
        </p:txBody>
      </p:sp>
      <p:sp>
        <p:nvSpPr>
          <p:cNvPr id="536" name="object 214">
            <a:extLst>
              <a:ext uri="{FF2B5EF4-FFF2-40B4-BE49-F238E27FC236}">
                <a16:creationId xmlns:a16="http://schemas.microsoft.com/office/drawing/2014/main" id="{78876F18-995A-B964-0CCE-B09D83CA73F4}"/>
              </a:ext>
            </a:extLst>
          </p:cNvPr>
          <p:cNvSpPr txBox="1"/>
          <p:nvPr/>
        </p:nvSpPr>
        <p:spPr>
          <a:xfrm>
            <a:off x="811053" y="20954137"/>
            <a:ext cx="11432115" cy="680186"/>
          </a:xfrm>
          <a:prstGeom prst="rect">
            <a:avLst/>
          </a:prstGeom>
        </p:spPr>
        <p:txBody>
          <a:bodyPr vert="horz" wrap="square" lIns="0" tIns="0" rIns="0" bIns="0" rtlCol="0">
            <a:spAutoFit/>
          </a:bodyPr>
          <a:lstStyle/>
          <a:p>
            <a:pPr marL="31187"/>
            <a:r>
              <a:rPr sz="4400" b="1" spc="-49" dirty="0">
                <a:latin typeface="Times New Roman"/>
                <a:cs typeface="Times New Roman"/>
              </a:rPr>
              <a:t>Met</a:t>
            </a:r>
            <a:r>
              <a:rPr sz="4400" b="1" spc="-25" dirty="0">
                <a:latin typeface="Times New Roman"/>
                <a:cs typeface="Times New Roman"/>
              </a:rPr>
              <a:t>hodology</a:t>
            </a:r>
            <a:r>
              <a:rPr sz="4400" b="1" spc="-12" dirty="0">
                <a:latin typeface="Times New Roman"/>
                <a:cs typeface="Times New Roman"/>
              </a:rPr>
              <a:t> </a:t>
            </a:r>
            <a:r>
              <a:rPr sz="4400" b="1" spc="-25" dirty="0">
                <a:latin typeface="Times New Roman"/>
                <a:cs typeface="Times New Roman"/>
              </a:rPr>
              <a:t>-</a:t>
            </a:r>
            <a:r>
              <a:rPr sz="4400" b="1" spc="-12" dirty="0">
                <a:latin typeface="Times New Roman"/>
                <a:cs typeface="Times New Roman"/>
              </a:rPr>
              <a:t> </a:t>
            </a:r>
            <a:r>
              <a:rPr sz="4400" b="1" spc="-49" dirty="0">
                <a:latin typeface="Times New Roman"/>
                <a:cs typeface="Times New Roman"/>
              </a:rPr>
              <a:t>D</a:t>
            </a:r>
            <a:r>
              <a:rPr sz="4400" b="1" spc="-25" dirty="0">
                <a:latin typeface="Times New Roman"/>
                <a:cs typeface="Times New Roman"/>
              </a:rPr>
              <a:t>a</a:t>
            </a:r>
            <a:r>
              <a:rPr sz="4400" b="1" spc="-37" dirty="0">
                <a:latin typeface="Times New Roman"/>
                <a:cs typeface="Times New Roman"/>
              </a:rPr>
              <a:t>t</a:t>
            </a:r>
            <a:r>
              <a:rPr sz="4400" b="1" spc="-25" dirty="0">
                <a:latin typeface="Times New Roman"/>
                <a:cs typeface="Times New Roman"/>
              </a:rPr>
              <a:t>a</a:t>
            </a:r>
            <a:r>
              <a:rPr sz="4400" b="1" spc="-12" dirty="0">
                <a:latin typeface="Times New Roman"/>
                <a:cs typeface="Times New Roman"/>
              </a:rPr>
              <a:t> </a:t>
            </a:r>
            <a:r>
              <a:rPr sz="4400" b="1" spc="-25" dirty="0">
                <a:latin typeface="Times New Roman"/>
                <a:cs typeface="Times New Roman"/>
              </a:rPr>
              <a:t>p</a:t>
            </a:r>
            <a:r>
              <a:rPr sz="4400" b="1" spc="-111" dirty="0">
                <a:latin typeface="Times New Roman"/>
                <a:cs typeface="Times New Roman"/>
              </a:rPr>
              <a:t>r</a:t>
            </a:r>
            <a:r>
              <a:rPr sz="4400" b="1" spc="-25" dirty="0">
                <a:latin typeface="Times New Roman"/>
                <a:cs typeface="Times New Roman"/>
              </a:rPr>
              <a:t>o</a:t>
            </a:r>
            <a:r>
              <a:rPr sz="4400" b="1" spc="-37" dirty="0">
                <a:latin typeface="Times New Roman"/>
                <a:cs typeface="Times New Roman"/>
              </a:rPr>
              <a:t>ce</a:t>
            </a:r>
            <a:r>
              <a:rPr sz="4400" b="1" spc="-25" dirty="0">
                <a:latin typeface="Times New Roman"/>
                <a:cs typeface="Times New Roman"/>
              </a:rPr>
              <a:t>ssing</a:t>
            </a:r>
            <a:endParaRPr sz="4400" dirty="0">
              <a:latin typeface="Times New Roman"/>
              <a:cs typeface="Times New Roman"/>
            </a:endParaRPr>
          </a:p>
        </p:txBody>
      </p:sp>
      <p:sp>
        <p:nvSpPr>
          <p:cNvPr id="538" name="TextBox 537">
            <a:extLst>
              <a:ext uri="{FF2B5EF4-FFF2-40B4-BE49-F238E27FC236}">
                <a16:creationId xmlns:a16="http://schemas.microsoft.com/office/drawing/2014/main" id="{72657654-D315-26FE-EFBB-F2FBEC297AA4}"/>
              </a:ext>
            </a:extLst>
          </p:cNvPr>
          <p:cNvSpPr txBox="1"/>
          <p:nvPr/>
        </p:nvSpPr>
        <p:spPr>
          <a:xfrm>
            <a:off x="648002" y="21786393"/>
            <a:ext cx="11595166" cy="10380662"/>
          </a:xfrm>
          <a:prstGeom prst="rect">
            <a:avLst/>
          </a:prstGeom>
          <a:solidFill>
            <a:schemeClr val="accent3">
              <a:lumMod val="20000"/>
              <a:lumOff val="80000"/>
            </a:schemeClr>
          </a:solidFill>
          <a:ln>
            <a:solidFill>
              <a:schemeClr val="tx1"/>
            </a:solidFill>
          </a:ln>
        </p:spPr>
        <p:txBody>
          <a:bodyPr wrap="square">
            <a:spAutoFit/>
          </a:bodyPr>
          <a:lstStyle/>
          <a:p>
            <a:pPr marL="31187" marR="12475" algn="just" defTabSz="2245492">
              <a:lnSpc>
                <a:spcPct val="99100"/>
              </a:lnSpc>
              <a:defRPr/>
            </a:pPr>
            <a:r>
              <a:rPr lang="en-US" sz="2800" spc="-25" dirty="0">
                <a:solidFill>
                  <a:prstClr val="black"/>
                </a:solidFill>
                <a:latin typeface="Times New Roman"/>
                <a:cs typeface="Times New Roman"/>
              </a:rPr>
              <a:t>NEON collect data at 34 aquatic sites, including 24 </a:t>
            </a:r>
            <a:r>
              <a:rPr lang="en-US" sz="2800" spc="-25" dirty="0" err="1">
                <a:solidFill>
                  <a:prstClr val="black"/>
                </a:solidFill>
                <a:latin typeface="Times New Roman"/>
                <a:cs typeface="Times New Roman"/>
              </a:rPr>
              <a:t>wadeable</a:t>
            </a:r>
            <a:r>
              <a:rPr lang="en-US" sz="2800" spc="-25" dirty="0">
                <a:solidFill>
                  <a:prstClr val="black"/>
                </a:solidFill>
                <a:latin typeface="Times New Roman"/>
                <a:cs typeface="Times New Roman"/>
              </a:rPr>
              <a:t> streams, 7 lakes, and 3 non-</a:t>
            </a:r>
            <a:r>
              <a:rPr lang="en-US" sz="2800" spc="-25" dirty="0" err="1">
                <a:solidFill>
                  <a:prstClr val="black"/>
                </a:solidFill>
                <a:latin typeface="Times New Roman"/>
                <a:cs typeface="Times New Roman"/>
              </a:rPr>
              <a:t>wadeable</a:t>
            </a:r>
            <a:r>
              <a:rPr lang="en-US" sz="2800" spc="-25" dirty="0">
                <a:solidFill>
                  <a:prstClr val="black"/>
                </a:solidFill>
                <a:latin typeface="Times New Roman"/>
                <a:cs typeface="Times New Roman"/>
              </a:rPr>
              <a:t> rivers that are located within 19 of the 20 Domains. The aquatic sites were chosen to be representative of aquatic features and habitats in the US within each NEON Domain. Core aquatic sites are located in areas that are not significantly influenced by built structures, e.g., bridges, or human activities that may impact water quality, such as urbanization, agriculture, or wastewater effluent. Gradient aquatic sites are located in order to capture environmental gradients, such as a hydrologic continuum from headwater stream to large river.</a:t>
            </a:r>
          </a:p>
          <a:p>
            <a:pPr marL="31187" marR="12475" algn="just" defTabSz="2245492">
              <a:lnSpc>
                <a:spcPct val="99100"/>
              </a:lnSpc>
              <a:defRPr/>
            </a:pPr>
            <a:r>
              <a:rPr lang="en-US" sz="2800" spc="-25" dirty="0">
                <a:solidFill>
                  <a:prstClr val="black"/>
                </a:solidFill>
                <a:latin typeface="Times New Roman"/>
                <a:cs typeface="Times New Roman"/>
              </a:rPr>
              <a:t>Surface water microbes are collected 12 times per year in </a:t>
            </a:r>
            <a:r>
              <a:rPr lang="en-US" sz="2800" spc="-25" dirty="0" err="1">
                <a:solidFill>
                  <a:prstClr val="black"/>
                </a:solidFill>
                <a:latin typeface="Times New Roman"/>
                <a:cs typeface="Times New Roman"/>
              </a:rPr>
              <a:t>wadeable</a:t>
            </a:r>
            <a:r>
              <a:rPr lang="en-US" sz="2800" spc="-25" dirty="0">
                <a:solidFill>
                  <a:prstClr val="black"/>
                </a:solidFill>
                <a:latin typeface="Times New Roman"/>
                <a:cs typeface="Times New Roman"/>
              </a:rPr>
              <a:t> streams and 6 times per year in lakes and non-</a:t>
            </a:r>
            <a:r>
              <a:rPr lang="en-US" sz="2800" spc="-25" dirty="0" err="1">
                <a:solidFill>
                  <a:prstClr val="black"/>
                </a:solidFill>
                <a:latin typeface="Times New Roman"/>
                <a:cs typeface="Times New Roman"/>
              </a:rPr>
              <a:t>wadeable</a:t>
            </a:r>
            <a:r>
              <a:rPr lang="en-US" sz="2800" spc="-25" dirty="0">
                <a:solidFill>
                  <a:prstClr val="black"/>
                </a:solidFill>
                <a:latin typeface="Times New Roman"/>
                <a:cs typeface="Times New Roman"/>
              </a:rPr>
              <a:t> streams (rivers) which can be accessed from the online NEON dataset (https://data.neonscience.org/data-products/DP1.20138.001)</a:t>
            </a:r>
            <a:r>
              <a:rPr lang="en-US" sz="2800" spc="-12" dirty="0">
                <a:solidFill>
                  <a:prstClr val="black"/>
                </a:solidFill>
                <a:latin typeface="Times New Roman"/>
                <a:cs typeface="Times New Roman"/>
              </a:rPr>
              <a:t>.</a:t>
            </a:r>
            <a:r>
              <a:rPr lang="en-US" sz="2800" spc="209" dirty="0">
                <a:solidFill>
                  <a:prstClr val="black"/>
                </a:solidFill>
                <a:latin typeface="Times New Roman"/>
                <a:cs typeface="Times New Roman"/>
              </a:rPr>
              <a:t> </a:t>
            </a:r>
            <a:r>
              <a:rPr lang="en-US" sz="2800" spc="-25" dirty="0">
                <a:solidFill>
                  <a:prstClr val="black"/>
                </a:solidFill>
                <a:latin typeface="Times New Roman"/>
                <a:cs typeface="Times New Roman"/>
              </a:rPr>
              <a:t>A Python mini program was coded and used to extracted the data from NEON dataset. Based on the reported cell count and sampled water volume, we calculated the microbial cell density in the water body. Due to the inconsistent data availability across sites, the data of 2021-2022 were used for investigating seasonal variability of microbial density and its controls; the annual average of microbial density was used to investigate biogeographic patterns of microbial density. On</a:t>
            </a:r>
            <a:r>
              <a:rPr lang="en-US" sz="2800" spc="-37" dirty="0">
                <a:solidFill>
                  <a:prstClr val="black"/>
                </a:solidFill>
                <a:latin typeface="Times New Roman"/>
                <a:cs typeface="Times New Roman"/>
              </a:rPr>
              <a:t>c</a:t>
            </a:r>
            <a:r>
              <a:rPr lang="en-US" sz="2800" spc="-25" dirty="0">
                <a:solidFill>
                  <a:prstClr val="black"/>
                </a:solidFill>
                <a:latin typeface="Times New Roman"/>
                <a:cs typeface="Times New Roman"/>
              </a:rPr>
              <a:t>e</a:t>
            </a:r>
            <a:r>
              <a:rPr lang="en-US" sz="2800" spc="209" dirty="0">
                <a:solidFill>
                  <a:prstClr val="black"/>
                </a:solidFill>
                <a:latin typeface="Times New Roman"/>
                <a:cs typeface="Times New Roman"/>
              </a:rPr>
              <a:t> </a:t>
            </a:r>
            <a:r>
              <a:rPr lang="en-US" sz="2800" spc="-25" dirty="0">
                <a:solidFill>
                  <a:prstClr val="black"/>
                </a:solidFill>
                <a:latin typeface="Times New Roman"/>
                <a:cs typeface="Times New Roman"/>
              </a:rPr>
              <a:t>the</a:t>
            </a:r>
            <a:r>
              <a:rPr lang="en-US" sz="2800" spc="209" dirty="0">
                <a:solidFill>
                  <a:prstClr val="black"/>
                </a:solidFill>
                <a:latin typeface="Times New Roman"/>
                <a:cs typeface="Times New Roman"/>
              </a:rPr>
              <a:t> </a:t>
            </a:r>
            <a:r>
              <a:rPr lang="en-US" sz="2800" spc="-25" dirty="0">
                <a:solidFill>
                  <a:prstClr val="black"/>
                </a:solidFill>
                <a:latin typeface="Times New Roman"/>
                <a:cs typeface="Times New Roman"/>
              </a:rPr>
              <a:t>data</a:t>
            </a:r>
            <a:r>
              <a:rPr lang="en-US" sz="2800" spc="209" dirty="0">
                <a:solidFill>
                  <a:prstClr val="black"/>
                </a:solidFill>
                <a:latin typeface="Times New Roman"/>
                <a:cs typeface="Times New Roman"/>
              </a:rPr>
              <a:t> </a:t>
            </a:r>
            <a:r>
              <a:rPr lang="en-US" sz="2800" spc="-25" dirty="0">
                <a:solidFill>
                  <a:prstClr val="black"/>
                </a:solidFill>
                <a:latin typeface="Times New Roman"/>
                <a:cs typeface="Times New Roman"/>
              </a:rPr>
              <a:t>w</a:t>
            </a:r>
            <a:r>
              <a:rPr lang="en-US" sz="2800" spc="-37" dirty="0">
                <a:solidFill>
                  <a:prstClr val="black"/>
                </a:solidFill>
                <a:latin typeface="Times New Roman"/>
                <a:cs typeface="Times New Roman"/>
              </a:rPr>
              <a:t>a</a:t>
            </a:r>
            <a:r>
              <a:rPr lang="en-US" sz="2800" spc="-12" dirty="0">
                <a:solidFill>
                  <a:prstClr val="black"/>
                </a:solidFill>
                <a:latin typeface="Times New Roman"/>
                <a:cs typeface="Times New Roman"/>
              </a:rPr>
              <a:t>s </a:t>
            </a:r>
            <a:r>
              <a:rPr lang="en-US" sz="2800" spc="-37" dirty="0">
                <a:solidFill>
                  <a:prstClr val="black"/>
                </a:solidFill>
                <a:latin typeface="Times New Roman"/>
                <a:cs typeface="Times New Roman"/>
              </a:rPr>
              <a:t>c</a:t>
            </a:r>
            <a:r>
              <a:rPr lang="en-US" sz="2800" spc="-25" dirty="0">
                <a:solidFill>
                  <a:prstClr val="black"/>
                </a:solidFill>
                <a:latin typeface="Times New Roman"/>
                <a:cs typeface="Times New Roman"/>
              </a:rPr>
              <a:t>ollecte</a:t>
            </a:r>
            <a:r>
              <a:rPr lang="en-US" sz="2800" spc="-12" dirty="0">
                <a:solidFill>
                  <a:prstClr val="black"/>
                </a:solidFill>
                <a:latin typeface="Times New Roman"/>
                <a:cs typeface="Times New Roman"/>
              </a:rPr>
              <a:t>d,</a:t>
            </a:r>
            <a:r>
              <a:rPr lang="en-US" sz="2800" dirty="0">
                <a:solidFill>
                  <a:prstClr val="black"/>
                </a:solidFill>
                <a:latin typeface="Times New Roman"/>
                <a:cs typeface="Times New Roman"/>
              </a:rPr>
              <a:t> </a:t>
            </a:r>
            <a:r>
              <a:rPr lang="en-US" sz="2800" spc="221" dirty="0">
                <a:solidFill>
                  <a:prstClr val="black"/>
                </a:solidFill>
                <a:latin typeface="Times New Roman"/>
                <a:cs typeface="Times New Roman"/>
              </a:rPr>
              <a:t> </a:t>
            </a:r>
            <a:r>
              <a:rPr lang="en-US" sz="2800" spc="-25" dirty="0">
                <a:solidFill>
                  <a:prstClr val="black"/>
                </a:solidFill>
                <a:latin typeface="Times New Roman"/>
                <a:cs typeface="Times New Roman"/>
              </a:rPr>
              <a:t>we</a:t>
            </a:r>
            <a:r>
              <a:rPr lang="en-US" sz="2800" dirty="0">
                <a:solidFill>
                  <a:prstClr val="black"/>
                </a:solidFill>
                <a:latin typeface="Times New Roman"/>
                <a:cs typeface="Times New Roman"/>
              </a:rPr>
              <a:t> </a:t>
            </a:r>
            <a:r>
              <a:rPr lang="en-US" sz="2800" spc="209" dirty="0">
                <a:solidFill>
                  <a:prstClr val="black"/>
                </a:solidFill>
                <a:latin typeface="Times New Roman"/>
                <a:cs typeface="Times New Roman"/>
              </a:rPr>
              <a:t> </a:t>
            </a:r>
            <a:r>
              <a:rPr lang="en-US" sz="2800" spc="-37" dirty="0">
                <a:solidFill>
                  <a:prstClr val="black"/>
                </a:solidFill>
                <a:latin typeface="Times New Roman"/>
                <a:cs typeface="Times New Roman"/>
              </a:rPr>
              <a:t>c</a:t>
            </a:r>
            <a:r>
              <a:rPr lang="en-US" sz="2800" spc="-25" dirty="0">
                <a:solidFill>
                  <a:prstClr val="black"/>
                </a:solidFill>
                <a:latin typeface="Times New Roman"/>
                <a:cs typeface="Times New Roman"/>
              </a:rPr>
              <a:t>o</a:t>
            </a:r>
            <a:r>
              <a:rPr lang="en-US" sz="2800" spc="-37" dirty="0">
                <a:solidFill>
                  <a:prstClr val="black"/>
                </a:solidFill>
                <a:latin typeface="Times New Roman"/>
                <a:cs typeface="Times New Roman"/>
              </a:rPr>
              <a:t>m</a:t>
            </a:r>
            <a:r>
              <a:rPr lang="en-US" sz="2800" spc="-25" dirty="0">
                <a:solidFill>
                  <a:prstClr val="black"/>
                </a:solidFill>
                <a:latin typeface="Times New Roman"/>
                <a:cs typeface="Times New Roman"/>
              </a:rPr>
              <a:t>piled</a:t>
            </a:r>
            <a:r>
              <a:rPr lang="en-US" sz="2800" dirty="0">
                <a:solidFill>
                  <a:prstClr val="black"/>
                </a:solidFill>
                <a:latin typeface="Times New Roman"/>
                <a:cs typeface="Times New Roman"/>
              </a:rPr>
              <a:t> </a:t>
            </a:r>
            <a:r>
              <a:rPr lang="en-US" sz="2800" spc="221" dirty="0">
                <a:solidFill>
                  <a:prstClr val="black"/>
                </a:solidFill>
                <a:latin typeface="Times New Roman"/>
                <a:cs typeface="Times New Roman"/>
              </a:rPr>
              <a:t> </a:t>
            </a:r>
            <a:r>
              <a:rPr lang="en-US" sz="2800" spc="-25" dirty="0">
                <a:solidFill>
                  <a:prstClr val="black"/>
                </a:solidFill>
                <a:latin typeface="Times New Roman"/>
                <a:cs typeface="Times New Roman"/>
              </a:rPr>
              <a:t>the</a:t>
            </a:r>
            <a:r>
              <a:rPr lang="en-US" sz="2800" dirty="0">
                <a:solidFill>
                  <a:prstClr val="black"/>
                </a:solidFill>
                <a:latin typeface="Times New Roman"/>
                <a:cs typeface="Times New Roman"/>
              </a:rPr>
              <a:t> </a:t>
            </a:r>
            <a:r>
              <a:rPr lang="en-US" sz="2800" spc="209" dirty="0">
                <a:solidFill>
                  <a:prstClr val="black"/>
                </a:solidFill>
                <a:latin typeface="Times New Roman"/>
                <a:cs typeface="Times New Roman"/>
              </a:rPr>
              <a:t> </a:t>
            </a:r>
            <a:r>
              <a:rPr lang="en-US" sz="2800" spc="-25" dirty="0">
                <a:solidFill>
                  <a:prstClr val="black"/>
                </a:solidFill>
                <a:latin typeface="Times New Roman"/>
                <a:cs typeface="Times New Roman"/>
              </a:rPr>
              <a:t>data</a:t>
            </a:r>
            <a:r>
              <a:rPr lang="en-US" sz="2800" dirty="0">
                <a:solidFill>
                  <a:prstClr val="black"/>
                </a:solidFill>
                <a:latin typeface="Times New Roman"/>
                <a:cs typeface="Times New Roman"/>
              </a:rPr>
              <a:t> </a:t>
            </a:r>
            <a:r>
              <a:rPr lang="en-US" sz="2800" spc="209" dirty="0">
                <a:solidFill>
                  <a:prstClr val="black"/>
                </a:solidFill>
                <a:latin typeface="Times New Roman"/>
                <a:cs typeface="Times New Roman"/>
              </a:rPr>
              <a:t> </a:t>
            </a:r>
            <a:r>
              <a:rPr lang="en-US" sz="2800" spc="-37" dirty="0">
                <a:solidFill>
                  <a:prstClr val="black"/>
                </a:solidFill>
                <a:latin typeface="Times New Roman"/>
                <a:cs typeface="Times New Roman"/>
              </a:rPr>
              <a:t>a</a:t>
            </a:r>
            <a:r>
              <a:rPr lang="en-US" sz="2800" spc="-25" dirty="0">
                <a:solidFill>
                  <a:prstClr val="black"/>
                </a:solidFill>
                <a:latin typeface="Times New Roman"/>
                <a:cs typeface="Times New Roman"/>
              </a:rPr>
              <a:t>nd</a:t>
            </a:r>
            <a:r>
              <a:rPr lang="en-US" sz="2800" dirty="0">
                <a:solidFill>
                  <a:prstClr val="black"/>
                </a:solidFill>
                <a:latin typeface="Times New Roman"/>
                <a:cs typeface="Times New Roman"/>
              </a:rPr>
              <a:t> </a:t>
            </a:r>
            <a:r>
              <a:rPr lang="en-US" sz="2800" spc="221" dirty="0">
                <a:solidFill>
                  <a:prstClr val="black"/>
                </a:solidFill>
                <a:latin typeface="Times New Roman"/>
                <a:cs typeface="Times New Roman"/>
              </a:rPr>
              <a:t> </a:t>
            </a:r>
            <a:r>
              <a:rPr lang="en-US" sz="2800" spc="-25" dirty="0">
                <a:solidFill>
                  <a:prstClr val="black"/>
                </a:solidFill>
                <a:latin typeface="Times New Roman"/>
                <a:cs typeface="Times New Roman"/>
              </a:rPr>
              <a:t>used</a:t>
            </a:r>
            <a:r>
              <a:rPr lang="en-US" sz="2800" dirty="0">
                <a:solidFill>
                  <a:prstClr val="black"/>
                </a:solidFill>
                <a:latin typeface="Times New Roman"/>
                <a:cs typeface="Times New Roman"/>
              </a:rPr>
              <a:t> </a:t>
            </a:r>
            <a:r>
              <a:rPr lang="en-US" sz="2800" spc="221" dirty="0">
                <a:solidFill>
                  <a:prstClr val="black"/>
                </a:solidFill>
                <a:latin typeface="Times New Roman"/>
                <a:cs typeface="Times New Roman"/>
              </a:rPr>
              <a:t> </a:t>
            </a:r>
            <a:r>
              <a:rPr lang="en-US" sz="2800" spc="-25" dirty="0">
                <a:solidFill>
                  <a:prstClr val="black"/>
                </a:solidFill>
                <a:latin typeface="Times New Roman"/>
                <a:cs typeface="Times New Roman"/>
              </a:rPr>
              <a:t>a</a:t>
            </a:r>
            <a:r>
              <a:rPr lang="en-US" sz="2800" dirty="0">
                <a:solidFill>
                  <a:prstClr val="black"/>
                </a:solidFill>
                <a:latin typeface="Times New Roman"/>
                <a:cs typeface="Times New Roman"/>
              </a:rPr>
              <a:t> </a:t>
            </a:r>
            <a:r>
              <a:rPr lang="en-US" sz="2800" spc="209" dirty="0">
                <a:solidFill>
                  <a:prstClr val="black"/>
                </a:solidFill>
                <a:latin typeface="Times New Roman"/>
                <a:cs typeface="Times New Roman"/>
              </a:rPr>
              <a:t> </a:t>
            </a:r>
            <a:r>
              <a:rPr lang="en-US" sz="2800" spc="-25" dirty="0">
                <a:solidFill>
                  <a:prstClr val="black"/>
                </a:solidFill>
                <a:latin typeface="Times New Roman"/>
                <a:cs typeface="Times New Roman"/>
              </a:rPr>
              <a:t>r script to</a:t>
            </a:r>
            <a:r>
              <a:rPr lang="en-US" sz="2800" spc="196" dirty="0">
                <a:solidFill>
                  <a:prstClr val="black"/>
                </a:solidFill>
                <a:latin typeface="Times New Roman"/>
                <a:cs typeface="Times New Roman"/>
              </a:rPr>
              <a:t> </a:t>
            </a:r>
            <a:r>
              <a:rPr lang="en-US" sz="2800" spc="-37" dirty="0">
                <a:solidFill>
                  <a:prstClr val="black"/>
                </a:solidFill>
                <a:latin typeface="Times New Roman"/>
                <a:cs typeface="Times New Roman"/>
              </a:rPr>
              <a:t>a</a:t>
            </a:r>
            <a:r>
              <a:rPr lang="en-US" sz="2800" spc="-25" dirty="0">
                <a:solidFill>
                  <a:prstClr val="black"/>
                </a:solidFill>
                <a:latin typeface="Times New Roman"/>
                <a:cs typeface="Times New Roman"/>
              </a:rPr>
              <a:t>naly</a:t>
            </a:r>
            <a:r>
              <a:rPr lang="en-US" sz="2800" spc="-37" dirty="0">
                <a:solidFill>
                  <a:prstClr val="black"/>
                </a:solidFill>
                <a:latin typeface="Times New Roman"/>
                <a:cs typeface="Times New Roman"/>
              </a:rPr>
              <a:t>z</a:t>
            </a:r>
            <a:r>
              <a:rPr lang="en-US" sz="2800" spc="-25" dirty="0">
                <a:solidFill>
                  <a:prstClr val="black"/>
                </a:solidFill>
                <a:latin typeface="Times New Roman"/>
                <a:cs typeface="Times New Roman"/>
              </a:rPr>
              <a:t>e</a:t>
            </a:r>
            <a:r>
              <a:rPr lang="en-US" sz="2800" spc="196" dirty="0">
                <a:solidFill>
                  <a:prstClr val="black"/>
                </a:solidFill>
                <a:latin typeface="Times New Roman"/>
                <a:cs typeface="Times New Roman"/>
              </a:rPr>
              <a:t> </a:t>
            </a:r>
            <a:r>
              <a:rPr lang="en-US" sz="2800" spc="-25" dirty="0">
                <a:solidFill>
                  <a:prstClr val="black"/>
                </a:solidFill>
                <a:latin typeface="Times New Roman"/>
                <a:cs typeface="Times New Roman"/>
              </a:rPr>
              <a:t>the</a:t>
            </a:r>
            <a:r>
              <a:rPr lang="en-US" sz="2800" spc="196" dirty="0">
                <a:solidFill>
                  <a:prstClr val="black"/>
                </a:solidFill>
                <a:latin typeface="Times New Roman"/>
                <a:cs typeface="Times New Roman"/>
              </a:rPr>
              <a:t> relationship of </a:t>
            </a:r>
            <a:r>
              <a:rPr lang="en-US" sz="2800" spc="-37" dirty="0">
                <a:solidFill>
                  <a:prstClr val="black"/>
                </a:solidFill>
                <a:latin typeface="Times New Roman"/>
                <a:cs typeface="Times New Roman"/>
              </a:rPr>
              <a:t>mic</a:t>
            </a:r>
            <a:r>
              <a:rPr lang="en-US" sz="2800" spc="-25" dirty="0">
                <a:solidFill>
                  <a:prstClr val="black"/>
                </a:solidFill>
                <a:latin typeface="Times New Roman"/>
                <a:cs typeface="Times New Roman"/>
              </a:rPr>
              <a:t>robia</a:t>
            </a:r>
            <a:r>
              <a:rPr lang="en-US" sz="2800" spc="-12" dirty="0">
                <a:solidFill>
                  <a:prstClr val="black"/>
                </a:solidFill>
                <a:latin typeface="Times New Roman"/>
                <a:cs typeface="Times New Roman"/>
              </a:rPr>
              <a:t>l</a:t>
            </a:r>
            <a:r>
              <a:rPr lang="en-US" sz="2800" spc="196" dirty="0">
                <a:solidFill>
                  <a:prstClr val="black"/>
                </a:solidFill>
                <a:latin typeface="Times New Roman"/>
                <a:cs typeface="Times New Roman"/>
              </a:rPr>
              <a:t> </a:t>
            </a:r>
            <a:r>
              <a:rPr lang="en-US" sz="2800" spc="-37" dirty="0">
                <a:solidFill>
                  <a:prstClr val="black"/>
                </a:solidFill>
                <a:latin typeface="Times New Roman"/>
                <a:cs typeface="Times New Roman"/>
              </a:rPr>
              <a:t>c</a:t>
            </a:r>
            <a:r>
              <a:rPr lang="en-US" sz="2800" spc="-25" dirty="0">
                <a:solidFill>
                  <a:prstClr val="black"/>
                </a:solidFill>
                <a:latin typeface="Times New Roman"/>
                <a:cs typeface="Times New Roman"/>
              </a:rPr>
              <a:t>ell density with water temperature, dissolved oxygen, and specific conductance.</a:t>
            </a:r>
            <a:r>
              <a:rPr lang="en-US" sz="2800" spc="196" dirty="0">
                <a:solidFill>
                  <a:prstClr val="black"/>
                </a:solidFill>
                <a:latin typeface="Times New Roman"/>
                <a:cs typeface="Times New Roman"/>
              </a:rPr>
              <a:t> </a:t>
            </a:r>
            <a:r>
              <a:rPr lang="en-US" sz="2800" dirty="0">
                <a:solidFill>
                  <a:prstClr val="black"/>
                </a:solidFill>
                <a:latin typeface="Times New Roman" panose="02020603050405020304" pitchFamily="18" charset="0"/>
                <a:ea typeface="Calibri" panose="020F0502020204030204" pitchFamily="34" charset="0"/>
              </a:rPr>
              <a:t>Analysis with the structural equation model approach confirms the interplay of water temperature, dissolved oxygen, and specific conductance and their impacts on microbial density in water bodies. </a:t>
            </a:r>
            <a:endParaRPr lang="en-US" sz="2800" dirty="0">
              <a:solidFill>
                <a:prstClr val="black"/>
              </a:solidFill>
              <a:latin typeface="Times New Roman"/>
              <a:cs typeface="Times New Roman"/>
            </a:endParaRPr>
          </a:p>
        </p:txBody>
      </p:sp>
      <p:sp>
        <p:nvSpPr>
          <p:cNvPr id="540" name="object 12">
            <a:extLst>
              <a:ext uri="{FF2B5EF4-FFF2-40B4-BE49-F238E27FC236}">
                <a16:creationId xmlns:a16="http://schemas.microsoft.com/office/drawing/2014/main" id="{A02143FE-E714-F866-FA0F-999B90F3C6C4}"/>
              </a:ext>
            </a:extLst>
          </p:cNvPr>
          <p:cNvSpPr/>
          <p:nvPr/>
        </p:nvSpPr>
        <p:spPr>
          <a:xfrm>
            <a:off x="36697124" y="19095517"/>
            <a:ext cx="8337076" cy="7041083"/>
          </a:xfrm>
          <a:custGeom>
            <a:avLst/>
            <a:gdLst/>
            <a:ahLst/>
            <a:cxnLst/>
            <a:rect l="l" t="t" r="r" b="b"/>
            <a:pathLst>
              <a:path w="3785870" h="2981960">
                <a:moveTo>
                  <a:pt x="0" y="0"/>
                </a:moveTo>
                <a:lnTo>
                  <a:pt x="3785457" y="0"/>
                </a:lnTo>
                <a:lnTo>
                  <a:pt x="3785457" y="2981363"/>
                </a:lnTo>
                <a:lnTo>
                  <a:pt x="0" y="2981363"/>
                </a:lnTo>
                <a:lnTo>
                  <a:pt x="0" y="0"/>
                </a:lnTo>
                <a:close/>
              </a:path>
            </a:pathLst>
          </a:custGeom>
          <a:solidFill>
            <a:schemeClr val="accent6">
              <a:lumMod val="20000"/>
              <a:lumOff val="80000"/>
            </a:schemeClr>
          </a:solidFill>
          <a:ln>
            <a:solidFill>
              <a:schemeClr val="tx1"/>
            </a:solidFill>
          </a:ln>
        </p:spPr>
        <p:txBody>
          <a:bodyPr wrap="square" lIns="0" tIns="0" rIns="0" bIns="0" rtlCol="0"/>
          <a:lstStyle/>
          <a:p>
            <a:pPr marL="31187" marR="12475" algn="just" defTabSz="2245492">
              <a:lnSpc>
                <a:spcPct val="99100"/>
              </a:lnSpc>
              <a:defRPr/>
            </a:pPr>
            <a:r>
              <a:rPr lang="en-US" sz="3200" spc="-25" dirty="0">
                <a:solidFill>
                  <a:prstClr val="black"/>
                </a:solidFill>
                <a:latin typeface="Times New Roman"/>
                <a:cs typeface="Times New Roman"/>
              </a:rPr>
              <a:t>Figure 4. Correlation of microbial cell count with environmental factors, mainly specific conductance (a), dissolved oxygen (b), and water temperature (c). At a monthly scale, specific conductance and water temperature are major controlling factors on microbial cell count in aquatic ecosystems. Dissolved oxygen shows seasonality but is not correlated with microbial cell count, indicating dissolved oxygen has complicated impacts on microbial seasonality. </a:t>
            </a:r>
          </a:p>
          <a:p>
            <a:pPr marL="31187" marR="12475" algn="just" defTabSz="2245492">
              <a:lnSpc>
                <a:spcPct val="99100"/>
              </a:lnSpc>
              <a:defRPr/>
            </a:pPr>
            <a:endParaRPr lang="en-US" sz="3200" spc="-25" dirty="0">
              <a:solidFill>
                <a:prstClr val="black"/>
              </a:solidFill>
              <a:latin typeface="Times New Roman"/>
              <a:cs typeface="Times New Roman"/>
            </a:endParaRPr>
          </a:p>
          <a:p>
            <a:pPr marL="31187" marR="12475" algn="just" defTabSz="2245492">
              <a:lnSpc>
                <a:spcPct val="99100"/>
              </a:lnSpc>
              <a:defRPr/>
            </a:pPr>
            <a:r>
              <a:rPr lang="en-US" sz="3200" spc="-25" dirty="0">
                <a:solidFill>
                  <a:prstClr val="black"/>
                </a:solidFill>
                <a:latin typeface="Times New Roman"/>
                <a:cs typeface="Times New Roman"/>
              </a:rPr>
              <a:t>A negative correlation between dissolved oxygen and microbial cell count was found for a few sites (data now shown).</a:t>
            </a:r>
          </a:p>
        </p:txBody>
      </p:sp>
      <p:pic>
        <p:nvPicPr>
          <p:cNvPr id="17" name="Picture 16">
            <a:extLst>
              <a:ext uri="{FF2B5EF4-FFF2-40B4-BE49-F238E27FC236}">
                <a16:creationId xmlns:a16="http://schemas.microsoft.com/office/drawing/2014/main" id="{0F629C4B-EC77-847F-21ED-C3D7731BBA7C}"/>
              </a:ext>
            </a:extLst>
          </p:cNvPr>
          <p:cNvPicPr>
            <a:picLocks noChangeAspect="1"/>
          </p:cNvPicPr>
          <p:nvPr/>
        </p:nvPicPr>
        <p:blipFill rotWithShape="1">
          <a:blip r:embed="rId7">
            <a:extLst>
              <a:ext uri="{28A0092B-C50C-407E-A947-70E740481C1C}">
                <a14:useLocalDpi xmlns:a14="http://schemas.microsoft.com/office/drawing/2010/main" val="0"/>
              </a:ext>
            </a:extLst>
          </a:blip>
          <a:srcRect t="5384"/>
          <a:stretch/>
        </p:blipFill>
        <p:spPr>
          <a:xfrm>
            <a:off x="27758388" y="4720088"/>
            <a:ext cx="7939787" cy="6801937"/>
          </a:xfrm>
          <a:prstGeom prst="rect">
            <a:avLst/>
          </a:prstGeom>
        </p:spPr>
      </p:pic>
      <p:pic>
        <p:nvPicPr>
          <p:cNvPr id="16" name="Picture 15">
            <a:extLst>
              <a:ext uri="{FF2B5EF4-FFF2-40B4-BE49-F238E27FC236}">
                <a16:creationId xmlns:a16="http://schemas.microsoft.com/office/drawing/2014/main" id="{48A33BB8-9BCD-3F0A-DE6F-235DAB78DE75}"/>
              </a:ext>
            </a:extLst>
          </p:cNvPr>
          <p:cNvPicPr>
            <a:picLocks noChangeAspect="1"/>
          </p:cNvPicPr>
          <p:nvPr/>
        </p:nvPicPr>
        <p:blipFill rotWithShape="1">
          <a:blip r:embed="rId8">
            <a:extLst>
              <a:ext uri="{28A0092B-C50C-407E-A947-70E740481C1C}">
                <a14:useLocalDpi xmlns:a14="http://schemas.microsoft.com/office/drawing/2010/main" val="0"/>
              </a:ext>
            </a:extLst>
          </a:blip>
          <a:srcRect t="7447"/>
          <a:stretch/>
        </p:blipFill>
        <p:spPr>
          <a:xfrm>
            <a:off x="27754094" y="18949343"/>
            <a:ext cx="8495232" cy="7289028"/>
          </a:xfrm>
          <a:prstGeom prst="rect">
            <a:avLst/>
          </a:prstGeom>
        </p:spPr>
      </p:pic>
      <p:pic>
        <p:nvPicPr>
          <p:cNvPr id="20" name="Picture 19">
            <a:extLst>
              <a:ext uri="{FF2B5EF4-FFF2-40B4-BE49-F238E27FC236}">
                <a16:creationId xmlns:a16="http://schemas.microsoft.com/office/drawing/2014/main" id="{F43CC6AB-AFF2-7CC9-4831-17ED281E3E44}"/>
              </a:ext>
            </a:extLst>
          </p:cNvPr>
          <p:cNvPicPr>
            <a:picLocks noChangeAspect="1"/>
          </p:cNvPicPr>
          <p:nvPr/>
        </p:nvPicPr>
        <p:blipFill rotWithShape="1">
          <a:blip r:embed="rId9">
            <a:extLst>
              <a:ext uri="{28A0092B-C50C-407E-A947-70E740481C1C}">
                <a14:useLocalDpi xmlns:a14="http://schemas.microsoft.com/office/drawing/2010/main" val="0"/>
              </a:ext>
            </a:extLst>
          </a:blip>
          <a:srcRect t="6256"/>
          <a:stretch/>
        </p:blipFill>
        <p:spPr>
          <a:xfrm>
            <a:off x="27811749" y="11567403"/>
            <a:ext cx="8387299" cy="7289029"/>
          </a:xfrm>
          <a:prstGeom prst="rect">
            <a:avLst/>
          </a:prstGeom>
        </p:spPr>
      </p:pic>
      <p:pic>
        <p:nvPicPr>
          <p:cNvPr id="22" name="Picture 21">
            <a:extLst>
              <a:ext uri="{FF2B5EF4-FFF2-40B4-BE49-F238E27FC236}">
                <a16:creationId xmlns:a16="http://schemas.microsoft.com/office/drawing/2014/main" id="{6DF66BE6-85E3-2064-149A-D5D42F4D8516}"/>
              </a:ext>
            </a:extLst>
          </p:cNvPr>
          <p:cNvPicPr>
            <a:picLocks noChangeAspect="1"/>
          </p:cNvPicPr>
          <p:nvPr/>
        </p:nvPicPr>
        <p:blipFill rotWithShape="1">
          <a:blip r:embed="rId10">
            <a:extLst>
              <a:ext uri="{28A0092B-C50C-407E-A947-70E740481C1C}">
                <a14:useLocalDpi xmlns:a14="http://schemas.microsoft.com/office/drawing/2010/main" val="0"/>
              </a:ext>
            </a:extLst>
          </a:blip>
          <a:srcRect t="6713"/>
          <a:stretch/>
        </p:blipFill>
        <p:spPr>
          <a:xfrm>
            <a:off x="36834296" y="11685008"/>
            <a:ext cx="8302279" cy="7180034"/>
          </a:xfrm>
          <a:prstGeom prst="rect">
            <a:avLst/>
          </a:prstGeom>
          <a:ln>
            <a:noFill/>
          </a:ln>
        </p:spPr>
      </p:pic>
      <p:sp>
        <p:nvSpPr>
          <p:cNvPr id="23" name="object 213">
            <a:extLst>
              <a:ext uri="{FF2B5EF4-FFF2-40B4-BE49-F238E27FC236}">
                <a16:creationId xmlns:a16="http://schemas.microsoft.com/office/drawing/2014/main" id="{1338548A-D624-8DC9-96BB-6BAF34B50247}"/>
              </a:ext>
            </a:extLst>
          </p:cNvPr>
          <p:cNvSpPr/>
          <p:nvPr/>
        </p:nvSpPr>
        <p:spPr>
          <a:xfrm>
            <a:off x="13082399" y="20192322"/>
            <a:ext cx="13787400" cy="770331"/>
          </a:xfrm>
          <a:custGeom>
            <a:avLst/>
            <a:gdLst/>
            <a:ahLst/>
            <a:cxnLst/>
            <a:rect l="l" t="t" r="r" b="b"/>
            <a:pathLst>
              <a:path w="3785870" h="313690">
                <a:moveTo>
                  <a:pt x="0" y="0"/>
                </a:moveTo>
                <a:lnTo>
                  <a:pt x="3785456" y="0"/>
                </a:lnTo>
                <a:lnTo>
                  <a:pt x="3785456" y="313278"/>
                </a:lnTo>
                <a:lnTo>
                  <a:pt x="0" y="313278"/>
                </a:lnTo>
                <a:lnTo>
                  <a:pt x="0" y="0"/>
                </a:lnTo>
                <a:close/>
              </a:path>
            </a:pathLst>
          </a:custGeom>
          <a:solidFill>
            <a:schemeClr val="accent2">
              <a:lumMod val="20000"/>
              <a:lumOff val="80000"/>
            </a:schemeClr>
          </a:solidFill>
        </p:spPr>
        <p:txBody>
          <a:bodyPr wrap="square" lIns="0" tIns="0" rIns="0" bIns="0" rtlCol="0"/>
          <a:lstStyle/>
          <a:p>
            <a:r>
              <a:rPr lang="en-US" sz="5400" b="1" dirty="0">
                <a:latin typeface="Times New Roman" panose="02020603050405020304" pitchFamily="18" charset="0"/>
                <a:cs typeface="Times New Roman" panose="02020603050405020304" pitchFamily="18" charset="0"/>
              </a:rPr>
              <a:t>Results</a:t>
            </a:r>
            <a:endParaRPr sz="5400" b="1" dirty="0">
              <a:latin typeface="Times New Roman" panose="02020603050405020304" pitchFamily="18" charset="0"/>
              <a:cs typeface="Times New Roman" panose="02020603050405020304" pitchFamily="18" charset="0"/>
            </a:endParaRPr>
          </a:p>
        </p:txBody>
      </p:sp>
      <p:sp>
        <p:nvSpPr>
          <p:cNvPr id="24" name="object 12">
            <a:extLst>
              <a:ext uri="{FF2B5EF4-FFF2-40B4-BE49-F238E27FC236}">
                <a16:creationId xmlns:a16="http://schemas.microsoft.com/office/drawing/2014/main" id="{E16A8B0B-C6CB-5121-A5EC-277F2B96C5D3}"/>
              </a:ext>
            </a:extLst>
          </p:cNvPr>
          <p:cNvSpPr/>
          <p:nvPr/>
        </p:nvSpPr>
        <p:spPr>
          <a:xfrm>
            <a:off x="12759888" y="30556201"/>
            <a:ext cx="14214912" cy="1733133"/>
          </a:xfrm>
          <a:custGeom>
            <a:avLst/>
            <a:gdLst/>
            <a:ahLst/>
            <a:cxnLst/>
            <a:rect l="l" t="t" r="r" b="b"/>
            <a:pathLst>
              <a:path w="3785870" h="2981960">
                <a:moveTo>
                  <a:pt x="0" y="0"/>
                </a:moveTo>
                <a:lnTo>
                  <a:pt x="3785457" y="0"/>
                </a:lnTo>
                <a:lnTo>
                  <a:pt x="3785457" y="2981363"/>
                </a:lnTo>
                <a:lnTo>
                  <a:pt x="0" y="2981363"/>
                </a:lnTo>
                <a:lnTo>
                  <a:pt x="0" y="0"/>
                </a:lnTo>
                <a:close/>
              </a:path>
            </a:pathLst>
          </a:custGeom>
          <a:solidFill>
            <a:schemeClr val="accent2">
              <a:lumMod val="20000"/>
              <a:lumOff val="80000"/>
            </a:schemeClr>
          </a:solidFill>
        </p:spPr>
        <p:txBody>
          <a:bodyPr wrap="square" lIns="0" tIns="0" rIns="0" bIns="0" rtlCol="0"/>
          <a:lstStyle/>
          <a:p>
            <a:pPr marL="31187" marR="12475" algn="just" defTabSz="2245492">
              <a:lnSpc>
                <a:spcPct val="99100"/>
              </a:lnSpc>
              <a:defRPr/>
            </a:pPr>
            <a:r>
              <a:rPr lang="en-US" sz="2824" spc="-25" dirty="0">
                <a:solidFill>
                  <a:prstClr val="black"/>
                </a:solidFill>
                <a:latin typeface="Times New Roman"/>
                <a:cs typeface="Times New Roman"/>
              </a:rPr>
              <a:t>Figure 2. Correlation matrix of microbial cell density, dissolved O</a:t>
            </a:r>
            <a:r>
              <a:rPr lang="en-US" sz="2824" spc="-25" baseline="-25000" dirty="0">
                <a:solidFill>
                  <a:prstClr val="black"/>
                </a:solidFill>
                <a:latin typeface="Times New Roman"/>
                <a:cs typeface="Times New Roman"/>
              </a:rPr>
              <a:t>2</a:t>
            </a:r>
            <a:r>
              <a:rPr lang="en-US" sz="2824" spc="-25" dirty="0">
                <a:solidFill>
                  <a:prstClr val="black"/>
                </a:solidFill>
                <a:latin typeface="Times New Roman"/>
                <a:cs typeface="Times New Roman"/>
              </a:rPr>
              <a:t>, water temperature, specific conductance, and latitude. Microbial cell count is not correlated with water temperature and latitude, indicating that temperature is not the dominant control across space. Specific conductance positively correlated with microbial cell count.</a:t>
            </a:r>
          </a:p>
        </p:txBody>
      </p:sp>
      <p:pic>
        <p:nvPicPr>
          <p:cNvPr id="26" name="Picture 25">
            <a:extLst>
              <a:ext uri="{FF2B5EF4-FFF2-40B4-BE49-F238E27FC236}">
                <a16:creationId xmlns:a16="http://schemas.microsoft.com/office/drawing/2014/main" id="{4F722424-9E91-9F87-D368-F66C9CD441D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2572158" y="20878801"/>
            <a:ext cx="14390757" cy="9495461"/>
          </a:xfrm>
          <a:prstGeom prst="rect">
            <a:avLst/>
          </a:prstGeom>
        </p:spPr>
      </p:pic>
      <p:sp>
        <p:nvSpPr>
          <p:cNvPr id="27" name="TextBox 26">
            <a:extLst>
              <a:ext uri="{FF2B5EF4-FFF2-40B4-BE49-F238E27FC236}">
                <a16:creationId xmlns:a16="http://schemas.microsoft.com/office/drawing/2014/main" id="{1C0042BC-DDE0-2549-4C7D-2205706D0466}"/>
              </a:ext>
            </a:extLst>
          </p:cNvPr>
          <p:cNvSpPr txBox="1"/>
          <p:nvPr/>
        </p:nvSpPr>
        <p:spPr>
          <a:xfrm>
            <a:off x="34975800" y="11883503"/>
            <a:ext cx="740908" cy="707886"/>
          </a:xfrm>
          <a:prstGeom prst="rect">
            <a:avLst/>
          </a:prstGeom>
          <a:noFill/>
        </p:spPr>
        <p:txBody>
          <a:bodyPr wrap="none" rtlCol="0">
            <a:spAutoFit/>
          </a:bodyPr>
          <a:lstStyle/>
          <a:p>
            <a:r>
              <a:rPr lang="en-US" sz="4000" dirty="0"/>
              <a:t>(a)</a:t>
            </a:r>
          </a:p>
        </p:txBody>
      </p:sp>
      <p:sp>
        <p:nvSpPr>
          <p:cNvPr id="28" name="TextBox 27">
            <a:extLst>
              <a:ext uri="{FF2B5EF4-FFF2-40B4-BE49-F238E27FC236}">
                <a16:creationId xmlns:a16="http://schemas.microsoft.com/office/drawing/2014/main" id="{00A1FDF2-F363-07C1-345D-DC9B812979EA}"/>
              </a:ext>
            </a:extLst>
          </p:cNvPr>
          <p:cNvSpPr txBox="1"/>
          <p:nvPr/>
        </p:nvSpPr>
        <p:spPr>
          <a:xfrm>
            <a:off x="37562268" y="11862610"/>
            <a:ext cx="764953" cy="707886"/>
          </a:xfrm>
          <a:prstGeom prst="rect">
            <a:avLst/>
          </a:prstGeom>
          <a:noFill/>
        </p:spPr>
        <p:txBody>
          <a:bodyPr wrap="none" rtlCol="0">
            <a:spAutoFit/>
          </a:bodyPr>
          <a:lstStyle/>
          <a:p>
            <a:r>
              <a:rPr lang="en-US" sz="4000" dirty="0"/>
              <a:t>(b)</a:t>
            </a:r>
          </a:p>
        </p:txBody>
      </p:sp>
      <p:sp>
        <p:nvSpPr>
          <p:cNvPr id="29" name="TextBox 28">
            <a:extLst>
              <a:ext uri="{FF2B5EF4-FFF2-40B4-BE49-F238E27FC236}">
                <a16:creationId xmlns:a16="http://schemas.microsoft.com/office/drawing/2014/main" id="{16686381-C420-B5B5-61D6-918D9B0B2012}"/>
              </a:ext>
            </a:extLst>
          </p:cNvPr>
          <p:cNvSpPr txBox="1"/>
          <p:nvPr/>
        </p:nvSpPr>
        <p:spPr>
          <a:xfrm>
            <a:off x="35113679" y="19159832"/>
            <a:ext cx="712054" cy="707886"/>
          </a:xfrm>
          <a:prstGeom prst="rect">
            <a:avLst/>
          </a:prstGeom>
          <a:noFill/>
        </p:spPr>
        <p:txBody>
          <a:bodyPr wrap="none" rtlCol="0">
            <a:spAutoFit/>
          </a:bodyPr>
          <a:lstStyle/>
          <a:p>
            <a:r>
              <a:rPr lang="en-US" sz="4000" dirty="0"/>
              <a:t>(c)</a:t>
            </a:r>
          </a:p>
        </p:txBody>
      </p:sp>
      <p:sp>
        <p:nvSpPr>
          <p:cNvPr id="30" name="object 12">
            <a:extLst>
              <a:ext uri="{FF2B5EF4-FFF2-40B4-BE49-F238E27FC236}">
                <a16:creationId xmlns:a16="http://schemas.microsoft.com/office/drawing/2014/main" id="{BE3B123E-612B-0B0B-4036-063ACBB6E088}"/>
              </a:ext>
            </a:extLst>
          </p:cNvPr>
          <p:cNvSpPr/>
          <p:nvPr/>
        </p:nvSpPr>
        <p:spPr>
          <a:xfrm>
            <a:off x="27857731" y="26469190"/>
            <a:ext cx="17213176" cy="4336804"/>
          </a:xfrm>
          <a:custGeom>
            <a:avLst/>
            <a:gdLst/>
            <a:ahLst/>
            <a:cxnLst/>
            <a:rect l="l" t="t" r="r" b="b"/>
            <a:pathLst>
              <a:path w="3785870" h="2981960">
                <a:moveTo>
                  <a:pt x="0" y="0"/>
                </a:moveTo>
                <a:lnTo>
                  <a:pt x="3785457" y="0"/>
                </a:lnTo>
                <a:lnTo>
                  <a:pt x="3785457" y="2981363"/>
                </a:lnTo>
                <a:lnTo>
                  <a:pt x="0" y="2981363"/>
                </a:lnTo>
                <a:lnTo>
                  <a:pt x="0" y="0"/>
                </a:lnTo>
                <a:close/>
              </a:path>
            </a:pathLst>
          </a:custGeom>
          <a:solidFill>
            <a:schemeClr val="accent6">
              <a:lumMod val="20000"/>
              <a:lumOff val="80000"/>
            </a:schemeClr>
          </a:solidFill>
          <a:ln>
            <a:solidFill>
              <a:schemeClr val="tx1"/>
            </a:solidFill>
          </a:ln>
        </p:spPr>
        <p:txBody>
          <a:bodyPr wrap="square" lIns="0" tIns="0" rIns="0" bIns="0" rtlCol="0"/>
          <a:lstStyle/>
          <a:p>
            <a:pPr marL="31187" marR="12475" algn="just" defTabSz="2245492">
              <a:lnSpc>
                <a:spcPct val="99100"/>
              </a:lnSpc>
              <a:defRPr/>
            </a:pPr>
            <a:r>
              <a:rPr lang="en-US" sz="5400" b="1" spc="-25" dirty="0">
                <a:solidFill>
                  <a:prstClr val="black"/>
                </a:solidFill>
                <a:latin typeface="Times New Roman"/>
                <a:cs typeface="Times New Roman"/>
              </a:rPr>
              <a:t>Take home message</a:t>
            </a:r>
          </a:p>
          <a:p>
            <a:pPr marL="545537" marR="12475" indent="-514350" algn="just" defTabSz="2245492">
              <a:lnSpc>
                <a:spcPct val="99100"/>
              </a:lnSpc>
              <a:buAutoNum type="arabicParenR"/>
              <a:defRPr/>
            </a:pPr>
            <a:r>
              <a:rPr lang="en-US" sz="2824" spc="-25" dirty="0">
                <a:solidFill>
                  <a:prstClr val="black"/>
                </a:solidFill>
                <a:latin typeface="Times New Roman"/>
                <a:cs typeface="Times New Roman"/>
              </a:rPr>
              <a:t>Microbial cell density shows a pattern across space, but the spatial pattern is insignificant for the 34 sites in this study.</a:t>
            </a:r>
          </a:p>
          <a:p>
            <a:pPr marL="545537" marR="12475" indent="-514350" algn="just" defTabSz="2245492">
              <a:lnSpc>
                <a:spcPct val="99100"/>
              </a:lnSpc>
              <a:buAutoNum type="arabicParenR"/>
              <a:defRPr/>
            </a:pPr>
            <a:r>
              <a:rPr lang="en-US" sz="2824" spc="-25" dirty="0">
                <a:solidFill>
                  <a:prstClr val="black"/>
                </a:solidFill>
                <a:latin typeface="Times New Roman"/>
                <a:cs typeface="Times New Roman"/>
              </a:rPr>
              <a:t>Across space, the water temperature and specific conductance are major controlling factors, with specific conductance being stronger than water temperature.</a:t>
            </a:r>
          </a:p>
          <a:p>
            <a:pPr marL="545537" marR="12475" indent="-514350" algn="just" defTabSz="2245492">
              <a:lnSpc>
                <a:spcPct val="99100"/>
              </a:lnSpc>
              <a:buAutoNum type="arabicParenR"/>
              <a:defRPr/>
            </a:pPr>
            <a:r>
              <a:rPr lang="en-US" sz="2824" spc="-25" dirty="0">
                <a:solidFill>
                  <a:prstClr val="black"/>
                </a:solidFill>
                <a:latin typeface="Times New Roman"/>
                <a:cs typeface="Times New Roman"/>
              </a:rPr>
              <a:t>At a monthly scale, specific conductance and water temperature are major controlling factors on microbial cell count in aquatic ecosystems. </a:t>
            </a:r>
          </a:p>
          <a:p>
            <a:pPr marL="545537" marR="12475" indent="-514350" algn="just" defTabSz="2245492">
              <a:lnSpc>
                <a:spcPct val="99100"/>
              </a:lnSpc>
              <a:buAutoNum type="arabicParenR"/>
              <a:defRPr/>
            </a:pPr>
            <a:r>
              <a:rPr lang="en-US" sz="2824" spc="-25" dirty="0">
                <a:solidFill>
                  <a:prstClr val="black"/>
                </a:solidFill>
                <a:latin typeface="Times New Roman"/>
                <a:cs typeface="Times New Roman"/>
              </a:rPr>
              <a:t>A negative correlation between dissolved oxygen and microbial cell count was found for a few sites (</a:t>
            </a:r>
            <a:r>
              <a:rPr lang="en-US" sz="2824" i="1" spc="-25" dirty="0">
                <a:solidFill>
                  <a:prstClr val="black"/>
                </a:solidFill>
                <a:latin typeface="Times New Roman"/>
                <a:cs typeface="Times New Roman"/>
              </a:rPr>
              <a:t>data now shown</a:t>
            </a:r>
            <a:r>
              <a:rPr lang="en-US" sz="2824" spc="-25" dirty="0">
                <a:solidFill>
                  <a:prstClr val="black"/>
                </a:solidFill>
                <a:latin typeface="Times New Roman"/>
                <a:cs typeface="Times New Roman"/>
              </a:rPr>
              <a:t>)</a:t>
            </a:r>
          </a:p>
          <a:p>
            <a:pPr marL="545537" marR="12475" indent="-514350" algn="just" defTabSz="2245492">
              <a:lnSpc>
                <a:spcPct val="99100"/>
              </a:lnSpc>
              <a:buAutoNum type="arabicParenR"/>
              <a:defRPr/>
            </a:pPr>
            <a:r>
              <a:rPr lang="en-US" sz="2824" spc="-25" dirty="0">
                <a:solidFill>
                  <a:prstClr val="black"/>
                </a:solidFill>
                <a:latin typeface="Times New Roman"/>
                <a:cs typeface="Times New Roman"/>
              </a:rPr>
              <a:t>A relatively weak seasonal variation indicates microbial tolerance to environmental conditions over a season.</a:t>
            </a:r>
          </a:p>
          <a:p>
            <a:pPr marL="545537" marR="12475" indent="-514350" algn="just" defTabSz="2245492">
              <a:lnSpc>
                <a:spcPct val="99100"/>
              </a:lnSpc>
              <a:buAutoNum type="arabicParenR"/>
              <a:defRPr/>
            </a:pPr>
            <a:r>
              <a:rPr lang="en-US" sz="2824" spc="-25" dirty="0">
                <a:solidFill>
                  <a:prstClr val="black"/>
                </a:solidFill>
                <a:latin typeface="Times New Roman"/>
                <a:cs typeface="Times New Roman"/>
              </a:rPr>
              <a:t>Research is needed to investigate the mechanism for these variations across space and over time.</a:t>
            </a:r>
          </a:p>
        </p:txBody>
      </p:sp>
      <p:sp>
        <p:nvSpPr>
          <p:cNvPr id="32" name="object 7">
            <a:extLst>
              <a:ext uri="{FF2B5EF4-FFF2-40B4-BE49-F238E27FC236}">
                <a16:creationId xmlns:a16="http://schemas.microsoft.com/office/drawing/2014/main" id="{5B65E167-0DE3-C2F8-70AF-7BD4741E5384}"/>
              </a:ext>
            </a:extLst>
          </p:cNvPr>
          <p:cNvSpPr txBox="1"/>
          <p:nvPr/>
        </p:nvSpPr>
        <p:spPr>
          <a:xfrm>
            <a:off x="776117" y="4733092"/>
            <a:ext cx="11624638" cy="738664"/>
          </a:xfrm>
          <a:prstGeom prst="rect">
            <a:avLst/>
          </a:prstGeom>
          <a:solidFill>
            <a:srgbClr val="EBF1DE"/>
          </a:solidFill>
        </p:spPr>
        <p:txBody>
          <a:bodyPr vert="horz" wrap="square" lIns="0" tIns="0" rIns="0" bIns="0" rtlCol="0">
            <a:spAutoFit/>
          </a:bodyPr>
          <a:lstStyle/>
          <a:p>
            <a:pPr marL="90443" algn="just"/>
            <a:r>
              <a:rPr lang="en-US" sz="4800" b="1" spc="-49" dirty="0">
                <a:latin typeface="Times New Roman"/>
                <a:cs typeface="Times New Roman"/>
              </a:rPr>
              <a:t>Rational</a:t>
            </a:r>
            <a:endParaRPr lang="en-US" sz="3200" dirty="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1949</TotalTime>
  <Words>1255</Words>
  <Application>Microsoft Macintosh PowerPoint</Application>
  <PresentationFormat>Custom</PresentationFormat>
  <Paragraphs>213</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Microbial cell density and its environmental controls in 34 aquatic ecosystems across the 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Soil Microbial Community Shift and its Edaphic Control Across the U.S.</dc:title>
  <dc:creator>Fen Wang</dc:creator>
  <cp:lastModifiedBy>Xiaofeng Xu</cp:lastModifiedBy>
  <cp:revision>34</cp:revision>
  <dcterms:created xsi:type="dcterms:W3CDTF">2023-11-19T10:14:47Z</dcterms:created>
  <dcterms:modified xsi:type="dcterms:W3CDTF">2023-12-07T19:22:11Z</dcterms:modified>
</cp:coreProperties>
</file>