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6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charts/chart65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charts/chart66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charts/chart67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charts/chart68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ppt/charts/chart69.xml" ContentType="application/vnd.openxmlformats-officedocument.drawingml.chart+xml"/>
  <Override PartName="/ppt/charts/style69.xml" ContentType="application/vnd.ms-office.chartstyle+xml"/>
  <Override PartName="/ppt/charts/colors69.xml" ContentType="application/vnd.ms-office.chartcolorstyle+xml"/>
  <Override PartName="/ppt/charts/chart70.xml" ContentType="application/vnd.openxmlformats-officedocument.drawingml.chart+xml"/>
  <Override PartName="/ppt/charts/style70.xml" ContentType="application/vnd.ms-office.chartstyle+xml"/>
  <Override PartName="/ppt/charts/colors70.xml" ContentType="application/vnd.ms-office.chartcolorstyle+xml"/>
  <Override PartName="/ppt/charts/chart71.xml" ContentType="application/vnd.openxmlformats-officedocument.drawingml.chart+xml"/>
  <Override PartName="/ppt/charts/style71.xml" ContentType="application/vnd.ms-office.chartstyle+xml"/>
  <Override PartName="/ppt/charts/colors71.xml" ContentType="application/vnd.ms-office.chartcolorstyle+xml"/>
  <Override PartName="/ppt/charts/chart72.xml" ContentType="application/vnd.openxmlformats-officedocument.drawingml.chart+xml"/>
  <Override PartName="/ppt/charts/style72.xml" ContentType="application/vnd.ms-office.chartstyle+xml"/>
  <Override PartName="/ppt/charts/colors72.xml" ContentType="application/vnd.ms-office.chartcolorstyle+xml"/>
  <Override PartName="/ppt/charts/chart73.xml" ContentType="application/vnd.openxmlformats-officedocument.drawingml.chart+xml"/>
  <Override PartName="/ppt/charts/style73.xml" ContentType="application/vnd.ms-office.chartstyle+xml"/>
  <Override PartName="/ppt/charts/colors73.xml" ContentType="application/vnd.ms-office.chartcolorstyle+xml"/>
  <Override PartName="/ppt/charts/chart74.xml" ContentType="application/vnd.openxmlformats-officedocument.drawingml.chart+xml"/>
  <Override PartName="/ppt/charts/style74.xml" ContentType="application/vnd.ms-office.chartstyle+xml"/>
  <Override PartName="/ppt/charts/colors74.xml" ContentType="application/vnd.ms-office.chartcolorstyle+xml"/>
  <Override PartName="/ppt/charts/chart75.xml" ContentType="application/vnd.openxmlformats-officedocument.drawingml.chart+xml"/>
  <Override PartName="/ppt/charts/style75.xml" ContentType="application/vnd.ms-office.chartstyle+xml"/>
  <Override PartName="/ppt/charts/colors75.xml" ContentType="application/vnd.ms-office.chartcolorstyle+xml"/>
  <Override PartName="/ppt/charts/chart76.xml" ContentType="application/vnd.openxmlformats-officedocument.drawingml.chart+xml"/>
  <Override PartName="/ppt/charts/style76.xml" ContentType="application/vnd.ms-office.chartstyle+xml"/>
  <Override PartName="/ppt/charts/colors76.xml" ContentType="application/vnd.ms-office.chartcolorstyle+xml"/>
  <Override PartName="/ppt/charts/chart77.xml" ContentType="application/vnd.openxmlformats-officedocument.drawingml.chart+xml"/>
  <Override PartName="/ppt/charts/style77.xml" ContentType="application/vnd.ms-office.chartstyle+xml"/>
  <Override PartName="/ppt/charts/colors77.xml" ContentType="application/vnd.ms-office.chartcolorstyle+xml"/>
  <Override PartName="/ppt/charts/chart78.xml" ContentType="application/vnd.openxmlformats-officedocument.drawingml.chart+xml"/>
  <Override PartName="/ppt/charts/style78.xml" ContentType="application/vnd.ms-office.chartstyle+xml"/>
  <Override PartName="/ppt/charts/colors78.xml" ContentType="application/vnd.ms-office.chartcolorstyle+xml"/>
  <Override PartName="/ppt/charts/chart79.xml" ContentType="application/vnd.openxmlformats-officedocument.drawingml.chart+xml"/>
  <Override PartName="/ppt/charts/style79.xml" ContentType="application/vnd.ms-office.chartstyle+xml"/>
  <Override PartName="/ppt/charts/colors79.xml" ContentType="application/vnd.ms-office.chartcolorstyle+xml"/>
  <Override PartName="/ppt/charts/chart80.xml" ContentType="application/vnd.openxmlformats-officedocument.drawingml.chart+xml"/>
  <Override PartName="/ppt/charts/style80.xml" ContentType="application/vnd.ms-office.chartstyle+xml"/>
  <Override PartName="/ppt/charts/colors80.xml" ContentType="application/vnd.ms-office.chartcolorstyle+xml"/>
  <Override PartName="/ppt/charts/chart81.xml" ContentType="application/vnd.openxmlformats-officedocument.drawingml.chart+xml"/>
  <Override PartName="/ppt/charts/style81.xml" ContentType="application/vnd.ms-office.chartstyle+xml"/>
  <Override PartName="/ppt/charts/colors81.xml" ContentType="application/vnd.ms-office.chartcolorstyle+xml"/>
  <Override PartName="/ppt/charts/chart82.xml" ContentType="application/vnd.openxmlformats-officedocument.drawingml.chart+xml"/>
  <Override PartName="/ppt/charts/style82.xml" ContentType="application/vnd.ms-office.chartstyle+xml"/>
  <Override PartName="/ppt/charts/colors82.xml" ContentType="application/vnd.ms-office.chartcolorstyle+xml"/>
  <Override PartName="/ppt/charts/chart83.xml" ContentType="application/vnd.openxmlformats-officedocument.drawingml.chart+xml"/>
  <Override PartName="/ppt/charts/style83.xml" ContentType="application/vnd.ms-office.chartstyle+xml"/>
  <Override PartName="/ppt/charts/colors83.xml" ContentType="application/vnd.ms-office.chartcolorstyle+xml"/>
  <Override PartName="/ppt/charts/chart84.xml" ContentType="application/vnd.openxmlformats-officedocument.drawingml.chart+xml"/>
  <Override PartName="/ppt/charts/style84.xml" ContentType="application/vnd.ms-office.chartstyle+xml"/>
  <Override PartName="/ppt/charts/colors84.xml" ContentType="application/vnd.ms-office.chartcolorstyle+xml"/>
  <Override PartName="/ppt/charts/chart85.xml" ContentType="application/vnd.openxmlformats-officedocument.drawingml.chart+xml"/>
  <Override PartName="/ppt/charts/style85.xml" ContentType="application/vnd.ms-office.chartstyle+xml"/>
  <Override PartName="/ppt/charts/colors85.xml" ContentType="application/vnd.ms-office.chartcolorstyle+xml"/>
  <Override PartName="/ppt/charts/chart86.xml" ContentType="application/vnd.openxmlformats-officedocument.drawingml.chart+xml"/>
  <Override PartName="/ppt/charts/style86.xml" ContentType="application/vnd.ms-office.chartstyle+xml"/>
  <Override PartName="/ppt/charts/colors86.xml" ContentType="application/vnd.ms-office.chartcolorstyle+xml"/>
  <Override PartName="/ppt/charts/chart87.xml" ContentType="application/vnd.openxmlformats-officedocument.drawingml.chart+xml"/>
  <Override PartName="/ppt/charts/style87.xml" ContentType="application/vnd.ms-office.chartstyle+xml"/>
  <Override PartName="/ppt/charts/colors87.xml" ContentType="application/vnd.ms-office.chartcolorstyle+xml"/>
  <Override PartName="/ppt/charts/chart88.xml" ContentType="application/vnd.openxmlformats-officedocument.drawingml.chart+xml"/>
  <Override PartName="/ppt/charts/style88.xml" ContentType="application/vnd.ms-office.chartstyle+xml"/>
  <Override PartName="/ppt/charts/colors88.xml" ContentType="application/vnd.ms-office.chartcolorstyle+xml"/>
  <Override PartName="/ppt/charts/chart89.xml" ContentType="application/vnd.openxmlformats-officedocument.drawingml.chart+xml"/>
  <Override PartName="/ppt/charts/style89.xml" ContentType="application/vnd.ms-office.chartstyle+xml"/>
  <Override PartName="/ppt/charts/colors89.xml" ContentType="application/vnd.ms-office.chartcolorstyle+xml"/>
  <Override PartName="/ppt/charts/chart90.xml" ContentType="application/vnd.openxmlformats-officedocument.drawingml.chart+xml"/>
  <Override PartName="/ppt/charts/style90.xml" ContentType="application/vnd.ms-office.chartstyle+xml"/>
  <Override PartName="/ppt/charts/colors90.xml" ContentType="application/vnd.ms-office.chartcolorstyle+xml"/>
  <Override PartName="/ppt/charts/chart91.xml" ContentType="application/vnd.openxmlformats-officedocument.drawingml.chart+xml"/>
  <Override PartName="/ppt/charts/style91.xml" ContentType="application/vnd.ms-office.chartstyle+xml"/>
  <Override PartName="/ppt/charts/colors91.xml" ContentType="application/vnd.ms-office.chartcolorstyle+xml"/>
  <Override PartName="/ppt/charts/chart92.xml" ContentType="application/vnd.openxmlformats-officedocument.drawingml.chart+xml"/>
  <Override PartName="/ppt/charts/style92.xml" ContentType="application/vnd.ms-office.chartstyle+xml"/>
  <Override PartName="/ppt/charts/colors92.xml" ContentType="application/vnd.ms-office.chartcolorstyle+xml"/>
  <Override PartName="/ppt/charts/chart93.xml" ContentType="application/vnd.openxmlformats-officedocument.drawingml.chart+xml"/>
  <Override PartName="/ppt/charts/style93.xml" ContentType="application/vnd.ms-office.chartstyle+xml"/>
  <Override PartName="/ppt/charts/colors93.xml" ContentType="application/vnd.ms-office.chartcolorstyle+xml"/>
  <Override PartName="/ppt/charts/chart94.xml" ContentType="application/vnd.openxmlformats-officedocument.drawingml.chart+xml"/>
  <Override PartName="/ppt/charts/style94.xml" ContentType="application/vnd.ms-office.chartstyle+xml"/>
  <Override PartName="/ppt/charts/colors94.xml" ContentType="application/vnd.ms-office.chartcolorstyle+xml"/>
  <Override PartName="/ppt/charts/chart95.xml" ContentType="application/vnd.openxmlformats-officedocument.drawingml.chart+xml"/>
  <Override PartName="/ppt/charts/style95.xml" ContentType="application/vnd.ms-office.chartstyle+xml"/>
  <Override PartName="/ppt/charts/colors95.xml" ContentType="application/vnd.ms-office.chartcolorstyle+xml"/>
  <Override PartName="/ppt/charts/chart96.xml" ContentType="application/vnd.openxmlformats-officedocument.drawingml.chart+xml"/>
  <Override PartName="/ppt/charts/style96.xml" ContentType="application/vnd.ms-office.chartstyle+xml"/>
  <Override PartName="/ppt/charts/colors96.xml" ContentType="application/vnd.ms-office.chartcolorstyle+xml"/>
  <Override PartName="/ppt/charts/chart97.xml" ContentType="application/vnd.openxmlformats-officedocument.drawingml.chart+xml"/>
  <Override PartName="/ppt/charts/style97.xml" ContentType="application/vnd.ms-office.chartstyle+xml"/>
  <Override PartName="/ppt/charts/colors97.xml" ContentType="application/vnd.ms-office.chartcolorstyle+xml"/>
  <Override PartName="/ppt/charts/chart98.xml" ContentType="application/vnd.openxmlformats-officedocument.drawingml.chart+xml"/>
  <Override PartName="/ppt/charts/style98.xml" ContentType="application/vnd.ms-office.chartstyle+xml"/>
  <Override PartName="/ppt/charts/colors98.xml" ContentType="application/vnd.ms-office.chartcolorstyle+xml"/>
  <Override PartName="/ppt/charts/chart99.xml" ContentType="application/vnd.openxmlformats-officedocument.drawingml.chart+xml"/>
  <Override PartName="/ppt/charts/style99.xml" ContentType="application/vnd.ms-office.chartstyle+xml"/>
  <Override PartName="/ppt/charts/colors99.xml" ContentType="application/vnd.ms-office.chartcolorstyle+xml"/>
  <Override PartName="/ppt/charts/chart100.xml" ContentType="application/vnd.openxmlformats-officedocument.drawingml.chart+xml"/>
  <Override PartName="/ppt/charts/style100.xml" ContentType="application/vnd.ms-office.chartstyle+xml"/>
  <Override PartName="/ppt/charts/colors100.xml" ContentType="application/vnd.ms-office.chartcolorstyle+xml"/>
  <Override PartName="/ppt/charts/chart101.xml" ContentType="application/vnd.openxmlformats-officedocument.drawingml.chart+xml"/>
  <Override PartName="/ppt/charts/style101.xml" ContentType="application/vnd.ms-office.chartstyle+xml"/>
  <Override PartName="/ppt/charts/colors101.xml" ContentType="application/vnd.ms-office.chartcolorstyle+xml"/>
  <Override PartName="/ppt/charts/chart102.xml" ContentType="application/vnd.openxmlformats-officedocument.drawingml.chart+xml"/>
  <Override PartName="/ppt/charts/style102.xml" ContentType="application/vnd.ms-office.chartstyle+xml"/>
  <Override PartName="/ppt/charts/colors10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2" autoAdjust="0"/>
    <p:restoredTop sz="94660"/>
  </p:normalViewPr>
  <p:slideViewPr>
    <p:cSldViewPr snapToGrid="0">
      <p:cViewPr>
        <p:scale>
          <a:sx n="75" d="100"/>
          <a:sy n="75" d="100"/>
        </p:scale>
        <p:origin x="27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0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100.xml"/><Relationship Id="rId1" Type="http://schemas.microsoft.com/office/2011/relationships/chartStyle" Target="style100.xml"/></Relationships>
</file>

<file path=ppt/charts/_rels/chart10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101.xml"/><Relationship Id="rId1" Type="http://schemas.microsoft.com/office/2011/relationships/chartStyle" Target="style101.xml"/></Relationships>
</file>

<file path=ppt/charts/_rels/chart10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102.xml"/><Relationship Id="rId1" Type="http://schemas.microsoft.com/office/2011/relationships/chartStyle" Target="style102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69.xml"/><Relationship Id="rId1" Type="http://schemas.microsoft.com/office/2011/relationships/chartStyle" Target="style6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70.xml"/><Relationship Id="rId1" Type="http://schemas.microsoft.com/office/2011/relationships/chartStyle" Target="style70.xml"/></Relationships>
</file>

<file path=ppt/charts/_rels/chart7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71.xml"/><Relationship Id="rId1" Type="http://schemas.microsoft.com/office/2011/relationships/chartStyle" Target="style71.xml"/></Relationships>
</file>

<file path=ppt/charts/_rels/chart7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72.xml"/><Relationship Id="rId1" Type="http://schemas.microsoft.com/office/2011/relationships/chartStyle" Target="style72.xml"/></Relationships>
</file>

<file path=ppt/charts/_rels/chart7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73.xml"/><Relationship Id="rId1" Type="http://schemas.microsoft.com/office/2011/relationships/chartStyle" Target="style73.xml"/></Relationships>
</file>

<file path=ppt/charts/_rels/chart7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74.xml"/><Relationship Id="rId1" Type="http://schemas.microsoft.com/office/2011/relationships/chartStyle" Target="style74.xml"/></Relationships>
</file>

<file path=ppt/charts/_rels/chart7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75.xml"/><Relationship Id="rId1" Type="http://schemas.microsoft.com/office/2011/relationships/chartStyle" Target="style75.xml"/></Relationships>
</file>

<file path=ppt/charts/_rels/chart7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76.xml"/><Relationship Id="rId1" Type="http://schemas.microsoft.com/office/2011/relationships/chartStyle" Target="style76.xml"/></Relationships>
</file>

<file path=ppt/charts/_rels/chart7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77.xml"/><Relationship Id="rId1" Type="http://schemas.microsoft.com/office/2011/relationships/chartStyle" Target="style77.xml"/></Relationships>
</file>

<file path=ppt/charts/_rels/chart7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78.xml"/><Relationship Id="rId1" Type="http://schemas.microsoft.com/office/2011/relationships/chartStyle" Target="style78.xml"/></Relationships>
</file>

<file path=ppt/charts/_rels/chart7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79.xml"/><Relationship Id="rId1" Type="http://schemas.microsoft.com/office/2011/relationships/chartStyle" Target="style7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80.xml"/><Relationship Id="rId1" Type="http://schemas.microsoft.com/office/2011/relationships/chartStyle" Target="style80.xml"/></Relationships>
</file>

<file path=ppt/charts/_rels/chart8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81.xml"/><Relationship Id="rId1" Type="http://schemas.microsoft.com/office/2011/relationships/chartStyle" Target="style81.xml"/></Relationships>
</file>

<file path=ppt/charts/_rels/chart8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82.xml"/><Relationship Id="rId1" Type="http://schemas.microsoft.com/office/2011/relationships/chartStyle" Target="style82.xml"/></Relationships>
</file>

<file path=ppt/charts/_rels/chart8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83.xml"/><Relationship Id="rId1" Type="http://schemas.microsoft.com/office/2011/relationships/chartStyle" Target="style83.xml"/></Relationships>
</file>

<file path=ppt/charts/_rels/chart8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84.xml"/><Relationship Id="rId1" Type="http://schemas.microsoft.com/office/2011/relationships/chartStyle" Target="style84.xml"/></Relationships>
</file>

<file path=ppt/charts/_rels/chart8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85.xml"/><Relationship Id="rId1" Type="http://schemas.microsoft.com/office/2011/relationships/chartStyle" Target="style85.xml"/></Relationships>
</file>

<file path=ppt/charts/_rels/chart8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86.xml"/><Relationship Id="rId1" Type="http://schemas.microsoft.com/office/2011/relationships/chartStyle" Target="style86.xml"/></Relationships>
</file>

<file path=ppt/charts/_rels/chart8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87.xml"/><Relationship Id="rId1" Type="http://schemas.microsoft.com/office/2011/relationships/chartStyle" Target="style87.xml"/></Relationships>
</file>

<file path=ppt/charts/_rels/chart8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88.xml"/><Relationship Id="rId1" Type="http://schemas.microsoft.com/office/2011/relationships/chartStyle" Target="style88.xml"/></Relationships>
</file>

<file path=ppt/charts/_rels/chart8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89.xml"/><Relationship Id="rId1" Type="http://schemas.microsoft.com/office/2011/relationships/chartStyle" Target="style8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90.xml"/><Relationship Id="rId1" Type="http://schemas.microsoft.com/office/2011/relationships/chartStyle" Target="style90.xml"/></Relationships>
</file>

<file path=ppt/charts/_rels/chart9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91.xml"/><Relationship Id="rId1" Type="http://schemas.microsoft.com/office/2011/relationships/chartStyle" Target="style91.xml"/></Relationships>
</file>

<file path=ppt/charts/_rels/chart9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92.xml"/><Relationship Id="rId1" Type="http://schemas.microsoft.com/office/2011/relationships/chartStyle" Target="style92.xml"/></Relationships>
</file>

<file path=ppt/charts/_rels/chart9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93.xml"/><Relationship Id="rId1" Type="http://schemas.microsoft.com/office/2011/relationships/chartStyle" Target="style93.xml"/></Relationships>
</file>

<file path=ppt/charts/_rels/chart9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94.xml"/><Relationship Id="rId1" Type="http://schemas.microsoft.com/office/2011/relationships/chartStyle" Target="style94.xml"/></Relationships>
</file>

<file path=ppt/charts/_rels/chart9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95.xml"/><Relationship Id="rId1" Type="http://schemas.microsoft.com/office/2011/relationships/chartStyle" Target="style95.xml"/></Relationships>
</file>

<file path=ppt/charts/_rels/chart9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96.xml"/><Relationship Id="rId1" Type="http://schemas.microsoft.com/office/2011/relationships/chartStyle" Target="style96.xml"/></Relationships>
</file>

<file path=ppt/charts/_rels/chart9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97.xml"/><Relationship Id="rId1" Type="http://schemas.microsoft.com/office/2011/relationships/chartStyle" Target="style97.xml"/></Relationships>
</file>

<file path=ppt/charts/_rels/chart9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98.xml"/><Relationship Id="rId1" Type="http://schemas.microsoft.com/office/2011/relationships/chartStyle" Target="style98.xml"/></Relationships>
</file>

<file path=ppt/charts/_rels/chart9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99.xml"/><Relationship Id="rId1" Type="http://schemas.microsoft.com/office/2011/relationships/chartStyle" Target="style9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'Benthic Commuinity'!$A$5</c:f>
              <c:strCache>
                <c:ptCount val="1"/>
                <c:pt idx="0">
                  <c:v>BLUE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3E5-49BF-9D2C-F58D8DDD90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3E5-49BF-9D2C-F58D8DDD90A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3E5-49BF-9D2C-F58D8DDD90A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3E5-49BF-9D2C-F58D8DDD90A6}"/>
              </c:ext>
            </c:extLst>
          </c:dPt>
          <c:dLbls>
            <c:delete val="1"/>
          </c:dLbls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Commuinity'!$B$5:$E$5</c:f>
              <c:numCache>
                <c:formatCode>General</c:formatCode>
                <c:ptCount val="4"/>
                <c:pt idx="0">
                  <c:v>546</c:v>
                </c:pt>
                <c:pt idx="1">
                  <c:v>700683</c:v>
                </c:pt>
                <c:pt idx="2">
                  <c:v>69839</c:v>
                </c:pt>
                <c:pt idx="3">
                  <c:v>1171572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3E5-49BF-9D2C-F58D8DDD90A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'Benthic Commuinity'!$A$15</c:f>
              <c:strCache>
                <c:ptCount val="1"/>
                <c:pt idx="0">
                  <c:v>MAYF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7AE-41FF-81A9-9EFA9B00D7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7AE-41FF-81A9-9EFA9B00D77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7AE-41FF-81A9-9EFA9B00D77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7AE-41FF-81A9-9EFA9B00D771}"/>
              </c:ext>
            </c:extLst>
          </c:dPt>
          <c:dLbls>
            <c:delete val="1"/>
          </c:dLbls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Commuinity'!$B$15:$E$15</c:f>
              <c:numCache>
                <c:formatCode>General</c:formatCode>
                <c:ptCount val="4"/>
                <c:pt idx="0">
                  <c:v>20169</c:v>
                </c:pt>
                <c:pt idx="1">
                  <c:v>1590700</c:v>
                </c:pt>
                <c:pt idx="2">
                  <c:v>1283716</c:v>
                </c:pt>
                <c:pt idx="3">
                  <c:v>636520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7AE-41FF-81A9-9EFA9B00D77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'Water Commuinity'!$A$32</c:f>
              <c:strCache>
                <c:ptCount val="1"/>
                <c:pt idx="0">
                  <c:v>TOOK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4F4-4426-A335-BC944B612511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4F4-4426-A335-BC944B612511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4F4-4426-A335-BC944B612511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4F4-4426-A335-BC944B612511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Commuinity'!$B$32:$E$32</c:f>
              <c:numCache>
                <c:formatCode>General</c:formatCode>
                <c:ptCount val="4"/>
                <c:pt idx="0">
                  <c:v>945</c:v>
                </c:pt>
                <c:pt idx="1">
                  <c:v>668812</c:v>
                </c:pt>
                <c:pt idx="2">
                  <c:v>36336</c:v>
                </c:pt>
                <c:pt idx="3">
                  <c:v>298601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4F4-4426-A335-BC944B6125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'Water Commuinity'!$A$33</c:f>
              <c:strCache>
                <c:ptCount val="1"/>
                <c:pt idx="0">
                  <c:v>WALK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ABF-488B-9A43-E0B21583B53B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ABF-488B-9A43-E0B21583B53B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ABF-488B-9A43-E0B21583B53B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ABF-488B-9A43-E0B21583B53B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Commuinity'!$B$33:$E$33</c:f>
              <c:numCache>
                <c:formatCode>General</c:formatCode>
                <c:ptCount val="4"/>
                <c:pt idx="0">
                  <c:v>10759</c:v>
                </c:pt>
                <c:pt idx="1">
                  <c:v>620302</c:v>
                </c:pt>
                <c:pt idx="2">
                  <c:v>100445</c:v>
                </c:pt>
                <c:pt idx="3">
                  <c:v>82797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ABF-488B-9A43-E0B21583B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'Water Commuinity'!$A$34</c:f>
              <c:strCache>
                <c:ptCount val="1"/>
                <c:pt idx="0">
                  <c:v>WLOU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B7-4A43-9788-BD1ED2BB6433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B7-4A43-9788-BD1ED2BB6433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B7-4A43-9788-BD1ED2BB6433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B7-4A43-9788-BD1ED2BB6433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Commuinity'!$B$34:$E$34</c:f>
              <c:numCache>
                <c:formatCode>General</c:formatCode>
                <c:ptCount val="4"/>
                <c:pt idx="0">
                  <c:v>4668</c:v>
                </c:pt>
                <c:pt idx="1">
                  <c:v>224073</c:v>
                </c:pt>
                <c:pt idx="2">
                  <c:v>68143</c:v>
                </c:pt>
                <c:pt idx="3">
                  <c:v>73286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3B7-4A43-9788-BD1ED2BB64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'Benthic Commuinity'!$A$16</c:f>
              <c:strCache>
                <c:ptCount val="1"/>
                <c:pt idx="0">
                  <c:v>MCDI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57F-45D2-8652-1AB3120EC8F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57F-45D2-8652-1AB3120EC8F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57F-45D2-8652-1AB3120EC8F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57F-45D2-8652-1AB3120EC8FB}"/>
              </c:ext>
            </c:extLst>
          </c:dPt>
          <c:dLbls>
            <c:delete val="1"/>
          </c:dLbls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Commuinity'!$B$16:$E$16</c:f>
              <c:numCache>
                <c:formatCode>General</c:formatCode>
                <c:ptCount val="4"/>
                <c:pt idx="0">
                  <c:v>96</c:v>
                </c:pt>
                <c:pt idx="1">
                  <c:v>829783</c:v>
                </c:pt>
                <c:pt idx="2">
                  <c:v>28149</c:v>
                </c:pt>
                <c:pt idx="3">
                  <c:v>589839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57F-45D2-8652-1AB3120EC8F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563619126226326"/>
          <c:y val="0.37381529381366191"/>
          <c:w val="0.29670608074386945"/>
          <c:h val="0.46632450736404063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499639560238472"/>
          <c:y val="0.2264788808615418"/>
          <c:w val="0.48875383741969597"/>
          <c:h val="0.75476851851851856"/>
        </c:manualLayout>
      </c:layout>
      <c:pieChart>
        <c:varyColors val="1"/>
        <c:ser>
          <c:idx val="0"/>
          <c:order val="0"/>
          <c:tx>
            <c:strRef>
              <c:f>'Benthic Commuinity'!$A$2</c:f>
              <c:strCache>
                <c:ptCount val="1"/>
                <c:pt idx="0">
                  <c:v>ARIK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1D8-4B8C-A7AD-D4EFCC368468}"/>
              </c:ext>
            </c:extLst>
          </c:dPt>
          <c:dPt>
            <c:idx val="1"/>
            <c:bubble3D val="0"/>
            <c:explosion val="1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1D8-4B8C-A7AD-D4EFCC36846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1D8-4B8C-A7AD-D4EFCC36846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1D8-4B8C-A7AD-D4EFCC368468}"/>
              </c:ext>
            </c:extLst>
          </c:dPt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Commuinity'!$B$2:$E$2</c:f>
              <c:numCache>
                <c:formatCode>General</c:formatCode>
                <c:ptCount val="4"/>
                <c:pt idx="0">
                  <c:v>47746</c:v>
                </c:pt>
                <c:pt idx="1">
                  <c:v>3019999</c:v>
                </c:pt>
                <c:pt idx="2">
                  <c:v>1015136</c:v>
                </c:pt>
                <c:pt idx="3">
                  <c:v>1027438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1D8-4B8C-A7AD-D4EFCC36846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893839462495877"/>
          <c:y val="0.26777791558741987"/>
          <c:w val="0.45020471099301401"/>
          <c:h val="0.65379067149949643"/>
        </c:manualLayout>
      </c:layout>
      <c:pieChart>
        <c:varyColors val="1"/>
        <c:ser>
          <c:idx val="0"/>
          <c:order val="0"/>
          <c:tx>
            <c:strRef>
              <c:f>'Benthic Commuinity'!$A$3</c:f>
              <c:strCache>
                <c:ptCount val="1"/>
                <c:pt idx="0">
                  <c:v>BIGC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E56-4B99-9120-8AF30D17BC5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E56-4B99-9120-8AF30D17BC5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E56-4B99-9120-8AF30D17BC5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E56-4B99-9120-8AF30D17BC57}"/>
              </c:ext>
            </c:extLst>
          </c:dPt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Commuinity'!$B$3:$E$3</c:f>
              <c:numCache>
                <c:formatCode>General</c:formatCode>
                <c:ptCount val="4"/>
                <c:pt idx="0">
                  <c:v>1190</c:v>
                </c:pt>
                <c:pt idx="1">
                  <c:v>329843</c:v>
                </c:pt>
                <c:pt idx="2">
                  <c:v>39815</c:v>
                </c:pt>
                <c:pt idx="3">
                  <c:v>48930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E56-4B99-9120-8AF30D17BC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'Benthic Commuinity'!$A$4</c:f>
              <c:strCache>
                <c:ptCount val="1"/>
                <c:pt idx="0">
                  <c:v>BLDE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C2E-416D-BA20-130885C029F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C2E-416D-BA20-130885C029F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C2E-416D-BA20-130885C029F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C2E-416D-BA20-130885C029FB}"/>
              </c:ext>
            </c:extLst>
          </c:dPt>
          <c:dLbls>
            <c:delete val="1"/>
          </c:dLbls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Commuinity'!$B$4:$E$4</c:f>
              <c:numCache>
                <c:formatCode>General</c:formatCode>
                <c:ptCount val="4"/>
                <c:pt idx="0">
                  <c:v>0</c:v>
                </c:pt>
                <c:pt idx="1">
                  <c:v>198912</c:v>
                </c:pt>
                <c:pt idx="2">
                  <c:v>21426</c:v>
                </c:pt>
                <c:pt idx="3">
                  <c:v>278520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C2E-416D-BA20-130885C029F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'Benthic Commuinity'!$A$17</c:f>
              <c:strCache>
                <c:ptCount val="1"/>
                <c:pt idx="0">
                  <c:v>MCRA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36D-4A40-A793-DA927BB636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36D-4A40-A793-DA927BB636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36D-4A40-A793-DA927BB636E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36D-4A40-A793-DA927BB636E3}"/>
              </c:ext>
            </c:extLst>
          </c:dPt>
          <c:dLbls>
            <c:delete val="1"/>
          </c:dLbls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Commuinity'!$B$17:$E$17</c:f>
              <c:numCache>
                <c:formatCode>General</c:formatCode>
                <c:ptCount val="4"/>
                <c:pt idx="0">
                  <c:v>30</c:v>
                </c:pt>
                <c:pt idx="1">
                  <c:v>977409</c:v>
                </c:pt>
                <c:pt idx="2">
                  <c:v>147540</c:v>
                </c:pt>
                <c:pt idx="3">
                  <c:v>473315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36D-4A40-A793-DA927BB636E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'Benthic Commuinity'!$A$18</c:f>
              <c:strCache>
                <c:ptCount val="1"/>
                <c:pt idx="0">
                  <c:v>OKSR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F3E-47EB-B62A-256FB5FF017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F3E-47EB-B62A-256FB5FF017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F3E-47EB-B62A-256FB5FF017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F3E-47EB-B62A-256FB5FF0174}"/>
              </c:ext>
            </c:extLst>
          </c:dPt>
          <c:dLbls>
            <c:delete val="1"/>
          </c:dLbls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Commuinity'!$B$18:$E$18</c:f>
              <c:numCache>
                <c:formatCode>General</c:formatCode>
                <c:ptCount val="4"/>
                <c:pt idx="0">
                  <c:v>130</c:v>
                </c:pt>
                <c:pt idx="1">
                  <c:v>1103172</c:v>
                </c:pt>
                <c:pt idx="2">
                  <c:v>83993</c:v>
                </c:pt>
                <c:pt idx="3">
                  <c:v>108629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F3E-47EB-B62A-256FB5FF017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9788344983524728"/>
          <c:y val="5.12092644414157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'Benthic Commuinity'!$A$19</c:f>
              <c:strCache>
                <c:ptCount val="1"/>
                <c:pt idx="0">
                  <c:v>POSE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266-47D7-9384-AE2D5902EDB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266-47D7-9384-AE2D5902EDB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266-47D7-9384-AE2D5902EDB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266-47D7-9384-AE2D5902EDB2}"/>
              </c:ext>
            </c:extLst>
          </c:dPt>
          <c:dLbls>
            <c:delete val="1"/>
          </c:dLbls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Commuinity'!$B$19:$E$19</c:f>
              <c:numCache>
                <c:formatCode>General</c:formatCode>
                <c:ptCount val="4"/>
                <c:pt idx="0">
                  <c:v>3960</c:v>
                </c:pt>
                <c:pt idx="1">
                  <c:v>1922718</c:v>
                </c:pt>
                <c:pt idx="2">
                  <c:v>531502</c:v>
                </c:pt>
                <c:pt idx="3">
                  <c:v>1136326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266-47D7-9384-AE2D5902EDB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'Benthic Commuinity'!$A$20</c:f>
              <c:strCache>
                <c:ptCount val="1"/>
                <c:pt idx="0">
                  <c:v>PRIN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2C6-4D69-B3C6-B7A172581FA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2C6-4D69-B3C6-B7A172581FA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2C6-4D69-B3C6-B7A172581FA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2C6-4D69-B3C6-B7A172581FAB}"/>
              </c:ext>
            </c:extLst>
          </c:dPt>
          <c:dLbls>
            <c:delete val="1"/>
          </c:dLbls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Commuinity'!$B$20:$E$20</c:f>
              <c:numCache>
                <c:formatCode>General</c:formatCode>
                <c:ptCount val="4"/>
                <c:pt idx="0">
                  <c:v>4688</c:v>
                </c:pt>
                <c:pt idx="1">
                  <c:v>893270</c:v>
                </c:pt>
                <c:pt idx="2">
                  <c:v>147693</c:v>
                </c:pt>
                <c:pt idx="3">
                  <c:v>641856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2C6-4D69-B3C6-B7A172581FA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'Benthic Commuinity'!$A$21</c:f>
              <c:strCache>
                <c:ptCount val="1"/>
                <c:pt idx="0">
                  <c:v>REDB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246-4FF9-9144-F9D52DBD1D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246-4FF9-9144-F9D52DBD1D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246-4FF9-9144-F9D52DBD1D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246-4FF9-9144-F9D52DBD1D30}"/>
              </c:ext>
            </c:extLst>
          </c:dPt>
          <c:dLbls>
            <c:delete val="1"/>
          </c:dLbls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Commuinity'!$B$21:$E$21</c:f>
              <c:numCache>
                <c:formatCode>General</c:formatCode>
                <c:ptCount val="4"/>
                <c:pt idx="0">
                  <c:v>4755</c:v>
                </c:pt>
                <c:pt idx="1">
                  <c:v>1578923</c:v>
                </c:pt>
                <c:pt idx="2">
                  <c:v>350421</c:v>
                </c:pt>
                <c:pt idx="3">
                  <c:v>928353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246-4FF9-9144-F9D52DBD1D3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'Benthic Commuinity'!$A$7</c:f>
              <c:strCache>
                <c:ptCount val="1"/>
                <c:pt idx="0">
                  <c:v>COMO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849-45D8-AC2A-414A19F3FFE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849-45D8-AC2A-414A19F3FFE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849-45D8-AC2A-414A19F3FFE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849-45D8-AC2A-414A19F3FFE5}"/>
              </c:ext>
            </c:extLst>
          </c:dPt>
          <c:dLbls>
            <c:delete val="1"/>
          </c:dLbls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Commuinity'!$B$7:$E$7</c:f>
              <c:numCache>
                <c:formatCode>General</c:formatCode>
                <c:ptCount val="4"/>
                <c:pt idx="0">
                  <c:v>8536</c:v>
                </c:pt>
                <c:pt idx="1">
                  <c:v>997660</c:v>
                </c:pt>
                <c:pt idx="2">
                  <c:v>824535</c:v>
                </c:pt>
                <c:pt idx="3">
                  <c:v>332061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849-45D8-AC2A-414A19F3FFE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9400478603916375"/>
          <c:y val="6.15148711682082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'Benthic Commuinity'!$A$22</c:f>
              <c:strCache>
                <c:ptCount val="1"/>
                <c:pt idx="0">
                  <c:v>STCU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51D-4B89-9BB9-3CCCC57C9E6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51D-4B89-9BB9-3CCCC57C9E6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51D-4B89-9BB9-3CCCC57C9E6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51D-4B89-9BB9-3CCCC57C9E62}"/>
              </c:ext>
            </c:extLst>
          </c:dPt>
          <c:dLbls>
            <c:delete val="1"/>
          </c:dLbls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Commuinity'!$B$22:$E$22</c:f>
              <c:numCache>
                <c:formatCode>General</c:formatCode>
                <c:ptCount val="4"/>
                <c:pt idx="0">
                  <c:v>0</c:v>
                </c:pt>
                <c:pt idx="1">
                  <c:v>65519</c:v>
                </c:pt>
                <c:pt idx="2">
                  <c:v>292</c:v>
                </c:pt>
                <c:pt idx="3">
                  <c:v>14200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51D-4B89-9BB9-3CCCC57C9E6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'Benthic Commuinity'!$A$23</c:f>
              <c:strCache>
                <c:ptCount val="1"/>
                <c:pt idx="0">
                  <c:v>SYCA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7D1-4B56-8F5A-183C13D5D24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7D1-4B56-8F5A-183C13D5D24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7D1-4B56-8F5A-183C13D5D24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7D1-4B56-8F5A-183C13D5D249}"/>
              </c:ext>
            </c:extLst>
          </c:dPt>
          <c:dLbls>
            <c:delete val="1"/>
          </c:dLbls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Commuinity'!$B$23:$E$23</c:f>
              <c:numCache>
                <c:formatCode>General</c:formatCode>
                <c:ptCount val="4"/>
                <c:pt idx="0">
                  <c:v>123</c:v>
                </c:pt>
                <c:pt idx="1">
                  <c:v>139077</c:v>
                </c:pt>
                <c:pt idx="2">
                  <c:v>73777</c:v>
                </c:pt>
                <c:pt idx="3">
                  <c:v>292035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7D1-4B56-8F5A-183C13D5D249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'Benthic Commuinity'!$A$24</c:f>
              <c:strCache>
                <c:ptCount val="1"/>
                <c:pt idx="0">
                  <c:v>WALK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56F-4BC7-989E-14EF4448605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56F-4BC7-989E-14EF4448605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56F-4BC7-989E-14EF4448605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56F-4BC7-989E-14EF44486057}"/>
              </c:ext>
            </c:extLst>
          </c:dPt>
          <c:dLbls>
            <c:delete val="1"/>
          </c:dLbls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Commuinity'!$B$24:$E$24</c:f>
              <c:numCache>
                <c:formatCode>General</c:formatCode>
                <c:ptCount val="4"/>
                <c:pt idx="0">
                  <c:v>3104</c:v>
                </c:pt>
                <c:pt idx="1">
                  <c:v>2245749</c:v>
                </c:pt>
                <c:pt idx="2">
                  <c:v>709074</c:v>
                </c:pt>
                <c:pt idx="3">
                  <c:v>458332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56F-4BC7-989E-14EF4448605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'Benthic Commuinity'!$A$25</c:f>
              <c:strCache>
                <c:ptCount val="1"/>
                <c:pt idx="0">
                  <c:v>WLOU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61B-4B00-98DB-7B213DA3A4C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61B-4B00-98DB-7B213DA3A4C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61B-4B00-98DB-7B213DA3A4C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61B-4B00-98DB-7B213DA3A4C0}"/>
              </c:ext>
            </c:extLst>
          </c:dPt>
          <c:dLbls>
            <c:delete val="1"/>
          </c:dLbls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Commuinity'!$B$25:$E$25</c:f>
              <c:numCache>
                <c:formatCode>General</c:formatCode>
                <c:ptCount val="4"/>
                <c:pt idx="0">
                  <c:v>200</c:v>
                </c:pt>
                <c:pt idx="1">
                  <c:v>727143</c:v>
                </c:pt>
                <c:pt idx="2">
                  <c:v>766507</c:v>
                </c:pt>
                <c:pt idx="3">
                  <c:v>169209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61B-4B00-98DB-7B213DA3A4C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742464294565094"/>
          <c:y val="0.26790748511759538"/>
          <c:w val="0.42422823347123584"/>
          <c:h val="0.59338264858007217"/>
        </c:manualLayout>
      </c:layout>
      <c:pieChart>
        <c:varyColors val="1"/>
        <c:ser>
          <c:idx val="0"/>
          <c:order val="0"/>
          <c:tx>
            <c:strRef>
              <c:f>'Benthic Commuinity'!$A$6</c:f>
              <c:strCache>
                <c:ptCount val="1"/>
                <c:pt idx="0">
                  <c:v>CARI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DD2-4439-9689-4FB98A2714E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DD2-4439-9689-4FB98A2714E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DD2-4439-9689-4FB98A2714E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DD2-4439-9689-4FB98A2714E7}"/>
              </c:ext>
            </c:extLst>
          </c:dPt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Commuinity'!$B$6:$E$6</c:f>
              <c:numCache>
                <c:formatCode>General</c:formatCode>
                <c:ptCount val="4"/>
                <c:pt idx="0">
                  <c:v>70</c:v>
                </c:pt>
                <c:pt idx="1">
                  <c:v>2116484</c:v>
                </c:pt>
                <c:pt idx="2">
                  <c:v>62123</c:v>
                </c:pt>
                <c:pt idx="3">
                  <c:v>237211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DD2-4439-9689-4FB98A2714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'Soil Commuinity'!$A$2</c:f>
              <c:strCache>
                <c:ptCount val="1"/>
                <c:pt idx="0">
                  <c:v>ABBY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48D-47E8-BED5-8D981D1A1E9B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48D-47E8-BED5-8D981D1A1E9B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48D-47E8-BED5-8D981D1A1E9B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48D-47E8-BED5-8D981D1A1E9B}"/>
              </c:ext>
            </c:extLst>
          </c:dPt>
          <c:dLbls>
            <c:delete val="1"/>
          </c:dLbls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Commuinity'!$B$2:$E$2</c:f>
              <c:numCache>
                <c:formatCode>General</c:formatCode>
                <c:ptCount val="4"/>
                <c:pt idx="0">
                  <c:v>82172</c:v>
                </c:pt>
                <c:pt idx="1">
                  <c:v>5750634</c:v>
                </c:pt>
                <c:pt idx="2">
                  <c:v>2836095</c:v>
                </c:pt>
                <c:pt idx="3">
                  <c:v>310490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48D-47E8-BED5-8D981D1A1E9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'Soil Commuinity'!$A$4</c:f>
              <c:strCache>
                <c:ptCount val="1"/>
                <c:pt idx="0">
                  <c:v>BART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F3F-42E8-97CA-647FD5F19B15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F3F-42E8-97CA-647FD5F19B15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F3F-42E8-97CA-647FD5F19B15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F3F-42E8-97CA-647FD5F19B15}"/>
              </c:ext>
            </c:extLst>
          </c:dPt>
          <c:dLbls>
            <c:delete val="1"/>
          </c:dLbls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Commuinity'!$B$4:$E$4</c:f>
              <c:numCache>
                <c:formatCode>General</c:formatCode>
                <c:ptCount val="4"/>
                <c:pt idx="0">
                  <c:v>72364</c:v>
                </c:pt>
                <c:pt idx="1">
                  <c:v>5230190</c:v>
                </c:pt>
                <c:pt idx="2">
                  <c:v>2585905</c:v>
                </c:pt>
                <c:pt idx="3">
                  <c:v>385192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F3F-42E8-97CA-647FD5F19B1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109302889150996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'Soil Commuinity'!$A$9</c:f>
              <c:strCache>
                <c:ptCount val="1"/>
                <c:pt idx="0">
                  <c:v>DCFS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76E-4C18-9347-EC351C5C65A6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76E-4C18-9347-EC351C5C65A6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76E-4C18-9347-EC351C5C65A6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76E-4C18-9347-EC351C5C65A6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Commuinity'!$B$9:$E$9</c:f>
              <c:numCache>
                <c:formatCode>General</c:formatCode>
                <c:ptCount val="4"/>
                <c:pt idx="0">
                  <c:v>8376</c:v>
                </c:pt>
                <c:pt idx="1">
                  <c:v>1586462</c:v>
                </c:pt>
                <c:pt idx="2">
                  <c:v>458532</c:v>
                </c:pt>
                <c:pt idx="3">
                  <c:v>133279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76E-4C18-9347-EC351C5C6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'Soil Commuinity'!$A$5</c:f>
              <c:strCache>
                <c:ptCount val="1"/>
                <c:pt idx="0">
                  <c:v>BLAN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6F6-44C1-8328-B8B4D2BCE340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6F6-44C1-8328-B8B4D2BCE340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6F6-44C1-8328-B8B4D2BCE340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6F6-44C1-8328-B8B4D2BCE340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Commuinity'!$B$5:$E$5</c:f>
              <c:numCache>
                <c:formatCode>General</c:formatCode>
                <c:ptCount val="4"/>
                <c:pt idx="0">
                  <c:v>29525</c:v>
                </c:pt>
                <c:pt idx="1">
                  <c:v>5956262</c:v>
                </c:pt>
                <c:pt idx="2">
                  <c:v>600585</c:v>
                </c:pt>
                <c:pt idx="3">
                  <c:v>284263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6F6-44C1-8328-B8B4D2BCE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'Soil Commuinity'!$A$6</c:f>
              <c:strCache>
                <c:ptCount val="1"/>
                <c:pt idx="0">
                  <c:v>BONA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4CD-4497-8BF7-6F5E580C64E3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4CD-4497-8BF7-6F5E580C64E3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4CD-4497-8BF7-6F5E580C64E3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4CD-4497-8BF7-6F5E580C64E3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Commuinity'!$B$6:$E$6</c:f>
              <c:numCache>
                <c:formatCode>General</c:formatCode>
                <c:ptCount val="4"/>
                <c:pt idx="0">
                  <c:v>932</c:v>
                </c:pt>
                <c:pt idx="1">
                  <c:v>1115156</c:v>
                </c:pt>
                <c:pt idx="2">
                  <c:v>496431</c:v>
                </c:pt>
                <c:pt idx="3">
                  <c:v>25966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4CD-4497-8BF7-6F5E580C64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686514150682227"/>
          <c:y val="0.42087177107926416"/>
          <c:w val="0.37313485849317773"/>
          <c:h val="0.53912695969257241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'Benthic Commuinity'!$A$8</c:f>
              <c:strCache>
                <c:ptCount val="1"/>
                <c:pt idx="0">
                  <c:v>CUPE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EB8-4679-9898-0FF3D82911D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EB8-4679-9898-0FF3D82911D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EB8-4679-9898-0FF3D82911D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EB8-4679-9898-0FF3D82911D5}"/>
              </c:ext>
            </c:extLst>
          </c:dPt>
          <c:dLbls>
            <c:delete val="1"/>
          </c:dLbls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Commuinity'!$B$8:$E$8</c:f>
              <c:numCache>
                <c:formatCode>General</c:formatCode>
                <c:ptCount val="4"/>
                <c:pt idx="0">
                  <c:v>291</c:v>
                </c:pt>
                <c:pt idx="1">
                  <c:v>2335729</c:v>
                </c:pt>
                <c:pt idx="2">
                  <c:v>30476</c:v>
                </c:pt>
                <c:pt idx="3">
                  <c:v>743397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EB8-4679-9898-0FF3D82911D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'Soil Commuinity'!$A$7</c:f>
              <c:strCache>
                <c:ptCount val="1"/>
                <c:pt idx="0">
                  <c:v>CLBJ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03F-4707-B854-9A4806B31B1D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03F-4707-B854-9A4806B31B1D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03F-4707-B854-9A4806B31B1D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03F-4707-B854-9A4806B31B1D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Commuinity'!$B$7:$E$7</c:f>
              <c:numCache>
                <c:formatCode>General</c:formatCode>
                <c:ptCount val="4"/>
                <c:pt idx="0">
                  <c:v>11021</c:v>
                </c:pt>
                <c:pt idx="1">
                  <c:v>6695089</c:v>
                </c:pt>
                <c:pt idx="2">
                  <c:v>1354792</c:v>
                </c:pt>
                <c:pt idx="3">
                  <c:v>415897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03F-4707-B854-9A4806B31B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'Soil Commuinity'!$A$8</c:f>
              <c:strCache>
                <c:ptCount val="1"/>
                <c:pt idx="0">
                  <c:v>CPER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5AE-4755-B510-ABF068149B5E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5AE-4755-B510-ABF068149B5E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5AE-4755-B510-ABF068149B5E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5AE-4755-B510-ABF068149B5E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Commuinity'!$B$8:$E$8</c:f>
              <c:numCache>
                <c:formatCode>General</c:formatCode>
                <c:ptCount val="4"/>
                <c:pt idx="0">
                  <c:v>26638</c:v>
                </c:pt>
                <c:pt idx="1">
                  <c:v>6729196</c:v>
                </c:pt>
                <c:pt idx="2">
                  <c:v>1313974</c:v>
                </c:pt>
                <c:pt idx="3">
                  <c:v>257679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5AE-4755-B510-ABF068149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'Soil Commuinity'!$A$10</c:f>
              <c:strCache>
                <c:ptCount val="1"/>
                <c:pt idx="0">
                  <c:v>DEJU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6C8-45E7-9915-00ED815FEA34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6C8-45E7-9915-00ED815FEA3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6C8-45E7-9915-00ED815FEA34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6C8-45E7-9915-00ED815FEA34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Commuinity'!$B$10:$E$10</c:f>
              <c:numCache>
                <c:formatCode>General</c:formatCode>
                <c:ptCount val="4"/>
                <c:pt idx="0">
                  <c:v>4324</c:v>
                </c:pt>
                <c:pt idx="1">
                  <c:v>2823184</c:v>
                </c:pt>
                <c:pt idx="2">
                  <c:v>2054068</c:v>
                </c:pt>
                <c:pt idx="3">
                  <c:v>114590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6C8-45E7-9915-00ED815FEA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'Soil Commuinity'!$A$11</c:f>
              <c:strCache>
                <c:ptCount val="1"/>
                <c:pt idx="0">
                  <c:v>DELA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027-467A-B7B1-54E241BD64E6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027-467A-B7B1-54E241BD64E6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027-467A-B7B1-54E241BD64E6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027-467A-B7B1-54E241BD64E6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Commuinity'!$B$11:$E$11</c:f>
              <c:numCache>
                <c:formatCode>General</c:formatCode>
                <c:ptCount val="4"/>
                <c:pt idx="0">
                  <c:v>18268</c:v>
                </c:pt>
                <c:pt idx="1">
                  <c:v>1709934</c:v>
                </c:pt>
                <c:pt idx="2">
                  <c:v>435905</c:v>
                </c:pt>
                <c:pt idx="3">
                  <c:v>214393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027-467A-B7B1-54E241BD6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8931784515883865"/>
          <c:y val="0.117084743540364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854593175853017"/>
          <c:y val="0.19430555555555556"/>
          <c:w val="0.4528611111111111"/>
          <c:h val="0.75476851851851856"/>
        </c:manualLayout>
      </c:layout>
      <c:pieChart>
        <c:varyColors val="1"/>
        <c:ser>
          <c:idx val="0"/>
          <c:order val="0"/>
          <c:tx>
            <c:strRef>
              <c:f>'Soil Commuinity'!$A$12</c:f>
              <c:strCache>
                <c:ptCount val="1"/>
                <c:pt idx="0">
                  <c:v>DSNY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8DC-4A4B-94EB-2E64B28BCD2E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8DC-4A4B-94EB-2E64B28BCD2E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8DC-4A4B-94EB-2E64B28BCD2E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8DC-4A4B-94EB-2E64B28BCD2E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Commuinity'!$B$12:$E$12</c:f>
              <c:numCache>
                <c:formatCode>General</c:formatCode>
                <c:ptCount val="4"/>
                <c:pt idx="0">
                  <c:v>155625</c:v>
                </c:pt>
                <c:pt idx="1">
                  <c:v>4279821</c:v>
                </c:pt>
                <c:pt idx="2">
                  <c:v>1426613</c:v>
                </c:pt>
                <c:pt idx="3">
                  <c:v>995758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8DC-4A4B-94EB-2E64B28BCD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'Soil Commuinity'!$A$13</c:f>
              <c:strCache>
                <c:ptCount val="1"/>
                <c:pt idx="0">
                  <c:v>GRSM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853-458F-AE12-45B80A1E66FD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853-458F-AE12-45B80A1E66FD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853-458F-AE12-45B80A1E66FD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853-458F-AE12-45B80A1E66FD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Commuinity'!$B$13:$E$13</c:f>
              <c:numCache>
                <c:formatCode>General</c:formatCode>
                <c:ptCount val="4"/>
                <c:pt idx="0">
                  <c:v>69052</c:v>
                </c:pt>
                <c:pt idx="1">
                  <c:v>3889916</c:v>
                </c:pt>
                <c:pt idx="2">
                  <c:v>4053283</c:v>
                </c:pt>
                <c:pt idx="3">
                  <c:v>826903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853-458F-AE12-45B80A1E66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'Soil Commuinity'!$A$14</c:f>
              <c:strCache>
                <c:ptCount val="1"/>
                <c:pt idx="0">
                  <c:v>GUAN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B3D-4056-98B4-8769AEBF9CC4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B3D-4056-98B4-8769AEBF9CC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B3D-4056-98B4-8769AEBF9CC4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B3D-4056-98B4-8769AEBF9CC4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Commuinity'!$B$14:$E$14</c:f>
              <c:numCache>
                <c:formatCode>General</c:formatCode>
                <c:ptCount val="4"/>
                <c:pt idx="0">
                  <c:v>15484</c:v>
                </c:pt>
                <c:pt idx="1">
                  <c:v>4842009</c:v>
                </c:pt>
                <c:pt idx="2">
                  <c:v>1982074</c:v>
                </c:pt>
                <c:pt idx="3">
                  <c:v>1090167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B3D-4056-98B4-8769AEBF9C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3081407093761022"/>
          <c:y val="6.4948499511762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'Soil Commuinity'!$A$15</c:f>
              <c:strCache>
                <c:ptCount val="1"/>
                <c:pt idx="0">
                  <c:v>HARV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020-497B-A1DC-DB0B6552020B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020-497B-A1DC-DB0B6552020B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020-497B-A1DC-DB0B6552020B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020-497B-A1DC-DB0B6552020B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Commuinity'!$B$15:$E$15</c:f>
              <c:numCache>
                <c:formatCode>General</c:formatCode>
                <c:ptCount val="4"/>
                <c:pt idx="0">
                  <c:v>75244</c:v>
                </c:pt>
                <c:pt idx="1">
                  <c:v>5211562</c:v>
                </c:pt>
                <c:pt idx="2">
                  <c:v>2756061</c:v>
                </c:pt>
                <c:pt idx="3">
                  <c:v>279435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020-497B-A1DC-DB0B655202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'Soil Commuinity'!$A$17</c:f>
              <c:strCache>
                <c:ptCount val="1"/>
                <c:pt idx="0">
                  <c:v>JERC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7B6-47F8-97A8-0E6EAF38FBCC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7B6-47F8-97A8-0E6EAF38FBCC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7B6-47F8-97A8-0E6EAF38FBCC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7B6-47F8-97A8-0E6EAF38FBCC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Commuinity'!$B$17:$E$17</c:f>
              <c:numCache>
                <c:formatCode>General</c:formatCode>
                <c:ptCount val="4"/>
                <c:pt idx="0">
                  <c:v>10658</c:v>
                </c:pt>
                <c:pt idx="1">
                  <c:v>4265015</c:v>
                </c:pt>
                <c:pt idx="2">
                  <c:v>1350014</c:v>
                </c:pt>
                <c:pt idx="3">
                  <c:v>252915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7B6-47F8-97A8-0E6EAF38FB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'Soil Commuinity'!$A$18</c:f>
              <c:strCache>
                <c:ptCount val="1"/>
                <c:pt idx="0">
                  <c:v>JORN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C13-4C03-A137-FC7BD0F750FA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C13-4C03-A137-FC7BD0F750FA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C13-4C03-A137-FC7BD0F750FA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C13-4C03-A137-FC7BD0F750FA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Commuinity'!$B$18:$E$18</c:f>
              <c:numCache>
                <c:formatCode>General</c:formatCode>
                <c:ptCount val="4"/>
                <c:pt idx="0">
                  <c:v>11956</c:v>
                </c:pt>
                <c:pt idx="1">
                  <c:v>4641600</c:v>
                </c:pt>
                <c:pt idx="2">
                  <c:v>559443</c:v>
                </c:pt>
                <c:pt idx="3">
                  <c:v>89734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C13-4C03-A137-FC7BD0F750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'Benthic Commuinity'!$A$9</c:f>
              <c:strCache>
                <c:ptCount val="1"/>
                <c:pt idx="0">
                  <c:v>GUIL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BD8-4BCA-8211-4995EEFB622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BD8-4BCA-8211-4995EEFB622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BD8-4BCA-8211-4995EEFB622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BD8-4BCA-8211-4995EEFB6224}"/>
              </c:ext>
            </c:extLst>
          </c:dPt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Commuinity'!$B$9:$E$9</c:f>
              <c:numCache>
                <c:formatCode>General</c:formatCode>
                <c:ptCount val="4"/>
                <c:pt idx="0">
                  <c:v>718</c:v>
                </c:pt>
                <c:pt idx="1">
                  <c:v>1312322</c:v>
                </c:pt>
                <c:pt idx="2">
                  <c:v>59137</c:v>
                </c:pt>
                <c:pt idx="3">
                  <c:v>692429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D8-4BCA-8211-4995EEFB62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'Soil Commuinity'!$A$19</c:f>
              <c:strCache>
                <c:ptCount val="1"/>
                <c:pt idx="0">
                  <c:v>KONA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591-4F06-BB47-FF92667222CD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591-4F06-BB47-FF92667222CD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591-4F06-BB47-FF92667222CD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591-4F06-BB47-FF92667222CD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Commuinity'!$B$19:$E$19</c:f>
              <c:numCache>
                <c:formatCode>General</c:formatCode>
                <c:ptCount val="4"/>
                <c:pt idx="0">
                  <c:v>23266</c:v>
                </c:pt>
                <c:pt idx="1">
                  <c:v>1984848</c:v>
                </c:pt>
                <c:pt idx="2">
                  <c:v>534833</c:v>
                </c:pt>
                <c:pt idx="3">
                  <c:v>124655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591-4F06-BB47-FF92667222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2264050346556113"/>
          <c:y val="5.91144194498542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'Soil Commuinity'!$A$20</c:f>
              <c:strCache>
                <c:ptCount val="1"/>
                <c:pt idx="0">
                  <c:v>KONZ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C02-4984-839F-07D86956C234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C02-4984-839F-07D86956C23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C02-4984-839F-07D86956C234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C02-4984-839F-07D86956C234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Commuinity'!$B$20:$E$20</c:f>
              <c:numCache>
                <c:formatCode>General</c:formatCode>
                <c:ptCount val="4"/>
                <c:pt idx="0">
                  <c:v>12072</c:v>
                </c:pt>
                <c:pt idx="1">
                  <c:v>7091808</c:v>
                </c:pt>
                <c:pt idx="2">
                  <c:v>1405268</c:v>
                </c:pt>
                <c:pt idx="3">
                  <c:v>584618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C02-4984-839F-07D86956C2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'Soil Commuinity'!$A$21</c:f>
              <c:strCache>
                <c:ptCount val="1"/>
                <c:pt idx="0">
                  <c:v>LAJA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EB3-4A49-AC63-6ABD13DCC4CB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EB3-4A49-AC63-6ABD13DCC4CB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EB3-4A49-AC63-6ABD13DCC4CB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EB3-4A49-AC63-6ABD13DCC4CB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Commuinity'!$B$21:$E$21</c:f>
              <c:numCache>
                <c:formatCode>General</c:formatCode>
                <c:ptCount val="4"/>
                <c:pt idx="0">
                  <c:v>2546</c:v>
                </c:pt>
                <c:pt idx="1">
                  <c:v>3231024</c:v>
                </c:pt>
                <c:pt idx="2">
                  <c:v>439754</c:v>
                </c:pt>
                <c:pt idx="3">
                  <c:v>563074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EB3-4A49-AC63-6ABD13DCC4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'Soil Commuinity'!$A$22</c:f>
              <c:strCache>
                <c:ptCount val="1"/>
                <c:pt idx="0">
                  <c:v>LENO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C0D-4EE1-B438-98408F6EF428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C0D-4EE1-B438-98408F6EF428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C0D-4EE1-B438-98408F6EF428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C0D-4EE1-B438-98408F6EF428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Commuinity'!$B$22:$E$22</c:f>
              <c:numCache>
                <c:formatCode>General</c:formatCode>
                <c:ptCount val="4"/>
                <c:pt idx="0">
                  <c:v>24118</c:v>
                </c:pt>
                <c:pt idx="1">
                  <c:v>1642986</c:v>
                </c:pt>
                <c:pt idx="2">
                  <c:v>930469</c:v>
                </c:pt>
                <c:pt idx="3">
                  <c:v>270660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C0D-4EE1-B438-98408F6EF4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'Soil Commuinity'!$A$23</c:f>
              <c:strCache>
                <c:ptCount val="1"/>
                <c:pt idx="0">
                  <c:v>MLBS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849-4B05-B7B7-49464A39569B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849-4B05-B7B7-49464A39569B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849-4B05-B7B7-49464A39569B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849-4B05-B7B7-49464A39569B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Commuinity'!$B$23:$E$23</c:f>
              <c:numCache>
                <c:formatCode>General</c:formatCode>
                <c:ptCount val="4"/>
                <c:pt idx="0">
                  <c:v>13766</c:v>
                </c:pt>
                <c:pt idx="1">
                  <c:v>886854</c:v>
                </c:pt>
                <c:pt idx="2">
                  <c:v>978620</c:v>
                </c:pt>
                <c:pt idx="3">
                  <c:v>150911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849-4B05-B7B7-49464A3956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'Soil Commuinity'!$A$24</c:f>
              <c:strCache>
                <c:ptCount val="1"/>
                <c:pt idx="0">
                  <c:v>MOAB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7D4-4C1C-8B75-98B95AB9BD4B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7D4-4C1C-8B75-98B95AB9BD4B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7D4-4C1C-8B75-98B95AB9BD4B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7D4-4C1C-8B75-98B95AB9BD4B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Commuinity'!$B$24:$E$24</c:f>
              <c:numCache>
                <c:formatCode>General</c:formatCode>
                <c:ptCount val="4"/>
                <c:pt idx="0">
                  <c:v>11052</c:v>
                </c:pt>
                <c:pt idx="1">
                  <c:v>3121983</c:v>
                </c:pt>
                <c:pt idx="2">
                  <c:v>1212886</c:v>
                </c:pt>
                <c:pt idx="3">
                  <c:v>120746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7D4-4C1C-8B75-98B95AB9BD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'Soil Commuinity'!$A$25</c:f>
              <c:strCache>
                <c:ptCount val="1"/>
                <c:pt idx="0">
                  <c:v>NIWO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53E-428A-8BD9-88AF692E6258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53E-428A-8BD9-88AF692E6258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53E-428A-8BD9-88AF692E6258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53E-428A-8BD9-88AF692E6258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Commuinity'!$B$25:$E$25</c:f>
              <c:numCache>
                <c:formatCode>General</c:formatCode>
                <c:ptCount val="4"/>
                <c:pt idx="0">
                  <c:v>8662</c:v>
                </c:pt>
                <c:pt idx="1">
                  <c:v>6569698</c:v>
                </c:pt>
                <c:pt idx="2">
                  <c:v>3218347</c:v>
                </c:pt>
                <c:pt idx="3">
                  <c:v>335711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53E-428A-8BD9-88AF692E62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'Soil Commuinity'!$A$26</c:f>
              <c:strCache>
                <c:ptCount val="1"/>
                <c:pt idx="0">
                  <c:v>NOGP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1DF-4934-B82D-51CC930CB0D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1DF-4934-B82D-51CC930CB0D7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1DF-4934-B82D-51CC930CB0D7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1DF-4934-B82D-51CC930CB0D7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Commuinity'!$B$26:$E$26</c:f>
              <c:numCache>
                <c:formatCode>General</c:formatCode>
                <c:ptCount val="4"/>
                <c:pt idx="0">
                  <c:v>3294</c:v>
                </c:pt>
                <c:pt idx="1">
                  <c:v>3644966</c:v>
                </c:pt>
                <c:pt idx="2">
                  <c:v>684169</c:v>
                </c:pt>
                <c:pt idx="3">
                  <c:v>202870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DF-4934-B82D-51CC930CB0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'Soil Commuinity'!$A$27</c:f>
              <c:strCache>
                <c:ptCount val="1"/>
                <c:pt idx="0">
                  <c:v>OAES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59E-454D-A7B4-30EBF4B69E39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59E-454D-A7B4-30EBF4B69E39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59E-454D-A7B4-30EBF4B69E39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59E-454D-A7B4-30EBF4B69E39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Commuinity'!$B$27:$E$27</c:f>
              <c:numCache>
                <c:formatCode>General</c:formatCode>
                <c:ptCount val="4"/>
                <c:pt idx="0">
                  <c:v>9876</c:v>
                </c:pt>
                <c:pt idx="1">
                  <c:v>6772233</c:v>
                </c:pt>
                <c:pt idx="2">
                  <c:v>1207209</c:v>
                </c:pt>
                <c:pt idx="3">
                  <c:v>359968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59E-454D-A7B4-30EBF4B69E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'Soil Commuinity'!$A$28</c:f>
              <c:strCache>
                <c:ptCount val="1"/>
                <c:pt idx="0">
                  <c:v>ONAQ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D03-49F9-B1BB-5363759E876C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D03-49F9-B1BB-5363759E876C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D03-49F9-B1BB-5363759E876C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D03-49F9-B1BB-5363759E876C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Commuinity'!$B$28:$E$28</c:f>
              <c:numCache>
                <c:formatCode>General</c:formatCode>
                <c:ptCount val="4"/>
                <c:pt idx="0">
                  <c:v>15858</c:v>
                </c:pt>
                <c:pt idx="1">
                  <c:v>6224134</c:v>
                </c:pt>
                <c:pt idx="2">
                  <c:v>1377524</c:v>
                </c:pt>
                <c:pt idx="3">
                  <c:v>254013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D03-49F9-B1BB-5363759E87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321235689437572"/>
          <c:y val="0.26349057453995706"/>
          <c:w val="0.45524533765559833"/>
          <c:h val="0.67059183801543232"/>
        </c:manualLayout>
      </c:layout>
      <c:pieChart>
        <c:varyColors val="1"/>
        <c:ser>
          <c:idx val="0"/>
          <c:order val="0"/>
          <c:tx>
            <c:strRef>
              <c:f>'Benthic Commuinity'!$A$10</c:f>
              <c:strCache>
                <c:ptCount val="1"/>
                <c:pt idx="0">
                  <c:v>HOPB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D7E-490D-8933-7435F456856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D7E-490D-8933-7435F456856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D7E-490D-8933-7435F456856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D7E-490D-8933-7435F4568564}"/>
              </c:ext>
            </c:extLst>
          </c:dPt>
          <c:dLbls>
            <c:delete val="1"/>
          </c:dLbls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Commuinity'!$B$10:$E$10</c:f>
              <c:numCache>
                <c:formatCode>General</c:formatCode>
                <c:ptCount val="4"/>
                <c:pt idx="0">
                  <c:v>1547</c:v>
                </c:pt>
                <c:pt idx="1">
                  <c:v>1160092</c:v>
                </c:pt>
                <c:pt idx="2">
                  <c:v>666861</c:v>
                </c:pt>
                <c:pt idx="3">
                  <c:v>383061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D7E-490D-8933-7435F456856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552089781962957"/>
          <c:y val="0.343655293102475"/>
          <c:w val="0.36038160741973407"/>
          <c:h val="0.56842767397037119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'Soil Commuinity'!$A$29</c:f>
              <c:strCache>
                <c:ptCount val="1"/>
                <c:pt idx="0">
                  <c:v>ORNL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DA4-470A-86FB-425E28136833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DA4-470A-86FB-425E28136833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DA4-470A-86FB-425E28136833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DA4-470A-86FB-425E28136833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Commuinity'!$B$29:$E$29</c:f>
              <c:numCache>
                <c:formatCode>General</c:formatCode>
                <c:ptCount val="4"/>
                <c:pt idx="0">
                  <c:v>17914</c:v>
                </c:pt>
                <c:pt idx="1">
                  <c:v>5458119</c:v>
                </c:pt>
                <c:pt idx="2">
                  <c:v>2925101</c:v>
                </c:pt>
                <c:pt idx="3">
                  <c:v>418498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DA4-470A-86FB-425E281368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'Soil Commuinity'!$A$30</c:f>
              <c:strCache>
                <c:ptCount val="1"/>
                <c:pt idx="0">
                  <c:v>OSBS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276-4675-B27F-F7EEF767F800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276-4675-B27F-F7EEF767F800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276-4675-B27F-F7EEF767F800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276-4675-B27F-F7EEF767F800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Commuinity'!$B$30:$E$30</c:f>
              <c:numCache>
                <c:formatCode>General</c:formatCode>
                <c:ptCount val="4"/>
                <c:pt idx="0">
                  <c:v>80655</c:v>
                </c:pt>
                <c:pt idx="1">
                  <c:v>3617922</c:v>
                </c:pt>
                <c:pt idx="2">
                  <c:v>1562088</c:v>
                </c:pt>
                <c:pt idx="3">
                  <c:v>837353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276-4675-B27F-F7EEF767F8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'Soil Commuinity'!$A$31</c:f>
              <c:strCache>
                <c:ptCount val="1"/>
                <c:pt idx="0">
                  <c:v>RMNP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CF6-4856-8847-0DA8018C866B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CF6-4856-8847-0DA8018C866B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CF6-4856-8847-0DA8018C866B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CF6-4856-8847-0DA8018C866B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Commuinity'!$B$31:$E$31</c:f>
              <c:numCache>
                <c:formatCode>General</c:formatCode>
                <c:ptCount val="4"/>
                <c:pt idx="0">
                  <c:v>816</c:v>
                </c:pt>
                <c:pt idx="1">
                  <c:v>2376620</c:v>
                </c:pt>
                <c:pt idx="2">
                  <c:v>1761105</c:v>
                </c:pt>
                <c:pt idx="3">
                  <c:v>142501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CF6-4856-8847-0DA8018C86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'Soil Commuinity'!$A$32</c:f>
              <c:strCache>
                <c:ptCount val="1"/>
                <c:pt idx="0">
                  <c:v>SCBI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2C5-4B0F-BE2D-C64FA3E9852C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2C5-4B0F-BE2D-C64FA3E9852C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2C5-4B0F-BE2D-C64FA3E9852C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2C5-4B0F-BE2D-C64FA3E9852C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Commuinity'!$B$32:$E$32</c:f>
              <c:numCache>
                <c:formatCode>General</c:formatCode>
                <c:ptCount val="4"/>
                <c:pt idx="0">
                  <c:v>24274</c:v>
                </c:pt>
                <c:pt idx="1">
                  <c:v>7008310</c:v>
                </c:pt>
                <c:pt idx="2">
                  <c:v>1099505</c:v>
                </c:pt>
                <c:pt idx="3">
                  <c:v>403431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2C5-4B0F-BE2D-C64FA3E985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'Soil Commuinity'!$A$33</c:f>
              <c:strCache>
                <c:ptCount val="1"/>
                <c:pt idx="0">
                  <c:v>SERC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BE6-492F-AA3A-786A5D5E836E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BE6-492F-AA3A-786A5D5E836E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BE6-492F-AA3A-786A5D5E836E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BE6-492F-AA3A-786A5D5E836E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Commuinity'!$B$33:$E$33</c:f>
              <c:numCache>
                <c:formatCode>General</c:formatCode>
                <c:ptCount val="4"/>
                <c:pt idx="0">
                  <c:v>39532</c:v>
                </c:pt>
                <c:pt idx="1">
                  <c:v>6576879</c:v>
                </c:pt>
                <c:pt idx="2">
                  <c:v>1119484</c:v>
                </c:pt>
                <c:pt idx="3">
                  <c:v>299047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BE6-492F-AA3A-786A5D5E83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'Soil Commuinity'!$A$34</c:f>
              <c:strCache>
                <c:ptCount val="1"/>
                <c:pt idx="0">
                  <c:v>SJER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E74-4B47-9DB3-71B0B388F52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E74-4B47-9DB3-71B0B388F522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E74-4B47-9DB3-71B0B388F522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E74-4B47-9DB3-71B0B388F522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Commuinity'!$B$34:$E$34</c:f>
              <c:numCache>
                <c:formatCode>General</c:formatCode>
                <c:ptCount val="4"/>
                <c:pt idx="0">
                  <c:v>11148</c:v>
                </c:pt>
                <c:pt idx="1">
                  <c:v>5235646</c:v>
                </c:pt>
                <c:pt idx="2">
                  <c:v>2413877</c:v>
                </c:pt>
                <c:pt idx="3">
                  <c:v>252592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E74-4B47-9DB3-71B0B388F5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'Soil Commuinity'!$A$35</c:f>
              <c:strCache>
                <c:ptCount val="1"/>
                <c:pt idx="0">
                  <c:v>SOAP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77C-4E09-BB98-BC0D4150B18F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77C-4E09-BB98-BC0D4150B18F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77C-4E09-BB98-BC0D4150B18F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77C-4E09-BB98-BC0D4150B18F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Commuinity'!$B$35:$E$35</c:f>
              <c:numCache>
                <c:formatCode>General</c:formatCode>
                <c:ptCount val="4"/>
                <c:pt idx="0">
                  <c:v>20684</c:v>
                </c:pt>
                <c:pt idx="1">
                  <c:v>943496</c:v>
                </c:pt>
                <c:pt idx="2">
                  <c:v>813864</c:v>
                </c:pt>
                <c:pt idx="3">
                  <c:v>62131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77C-4E09-BB98-BC0D4150B1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'Soil Commuinity'!$A$37</c:f>
              <c:strCache>
                <c:ptCount val="1"/>
                <c:pt idx="0">
                  <c:v>STEI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960-42D6-8DBE-D5317676E11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960-42D6-8DBE-D5317676E117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960-42D6-8DBE-D5317676E117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960-42D6-8DBE-D5317676E117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Commuinity'!$B$37:$E$37</c:f>
              <c:numCache>
                <c:formatCode>General</c:formatCode>
                <c:ptCount val="4"/>
                <c:pt idx="0">
                  <c:v>56066</c:v>
                </c:pt>
                <c:pt idx="1">
                  <c:v>6508598</c:v>
                </c:pt>
                <c:pt idx="2">
                  <c:v>1644639</c:v>
                </c:pt>
                <c:pt idx="3">
                  <c:v>227560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960-42D6-8DBE-D5317676E1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'Soil Commuinity'!$A$38</c:f>
              <c:strCache>
                <c:ptCount val="1"/>
                <c:pt idx="0">
                  <c:v>STER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719-463A-8337-FBDEE7BFE47D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719-463A-8337-FBDEE7BFE47D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719-463A-8337-FBDEE7BFE47D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719-463A-8337-FBDEE7BFE47D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Commuinity'!$B$38:$E$38</c:f>
              <c:numCache>
                <c:formatCode>General</c:formatCode>
                <c:ptCount val="4"/>
                <c:pt idx="0">
                  <c:v>10458</c:v>
                </c:pt>
                <c:pt idx="1">
                  <c:v>6212250</c:v>
                </c:pt>
                <c:pt idx="2">
                  <c:v>1022895</c:v>
                </c:pt>
                <c:pt idx="3">
                  <c:v>145718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719-463A-8337-FBDEE7BFE4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426959423544636"/>
          <c:y val="0.35777822262520159"/>
          <c:w val="0.3595316403383973"/>
          <c:h val="0.5533294867114916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'Soil Commuinity'!$A$39</c:f>
              <c:strCache>
                <c:ptCount val="1"/>
                <c:pt idx="0">
                  <c:v>TALL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F02-472A-BD23-6CB2E1D8C77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F02-472A-BD23-6CB2E1D8C777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F02-472A-BD23-6CB2E1D8C777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F02-472A-BD23-6CB2E1D8C777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Commuinity'!$B$39:$E$39</c:f>
              <c:numCache>
                <c:formatCode>General</c:formatCode>
                <c:ptCount val="4"/>
                <c:pt idx="0">
                  <c:v>81436</c:v>
                </c:pt>
                <c:pt idx="1">
                  <c:v>5958355</c:v>
                </c:pt>
                <c:pt idx="2">
                  <c:v>2295476</c:v>
                </c:pt>
                <c:pt idx="3">
                  <c:v>343969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F02-472A-BD23-6CB2E1D8C7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'Benthic Commuinity'!$A$11</c:f>
              <c:strCache>
                <c:ptCount val="1"/>
                <c:pt idx="0">
                  <c:v>KING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7CE-40B5-A165-1B2F7239A3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7CE-40B5-A165-1B2F7239A38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7CE-40B5-A165-1B2F7239A38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7CE-40B5-A165-1B2F7239A382}"/>
              </c:ext>
            </c:extLst>
          </c:dPt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Commuinity'!$B$11:$E$11</c:f>
              <c:numCache>
                <c:formatCode>General</c:formatCode>
                <c:ptCount val="4"/>
                <c:pt idx="0">
                  <c:v>770</c:v>
                </c:pt>
                <c:pt idx="1">
                  <c:v>871903</c:v>
                </c:pt>
                <c:pt idx="2">
                  <c:v>117468</c:v>
                </c:pt>
                <c:pt idx="3">
                  <c:v>810452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7CE-40B5-A165-1B2F7239A3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'Soil Commuinity'!$A$40</c:f>
              <c:strCache>
                <c:ptCount val="1"/>
                <c:pt idx="0">
                  <c:v>TOOL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2E2-4112-80A5-CF824B9DB96F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2E2-4112-80A5-CF824B9DB96F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2E2-4112-80A5-CF824B9DB96F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2E2-4112-80A5-CF824B9DB96F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Commuinity'!$B$40:$E$40</c:f>
              <c:numCache>
                <c:formatCode>General</c:formatCode>
                <c:ptCount val="4"/>
                <c:pt idx="0">
                  <c:v>14270</c:v>
                </c:pt>
                <c:pt idx="1">
                  <c:v>2207346</c:v>
                </c:pt>
                <c:pt idx="2">
                  <c:v>362143</c:v>
                </c:pt>
                <c:pt idx="3">
                  <c:v>55170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2E2-4112-80A5-CF824B9DB9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'Soil Commuinity'!$A$41</c:f>
              <c:strCache>
                <c:ptCount val="1"/>
                <c:pt idx="0">
                  <c:v>TREE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722-498D-9FB4-EBC81A6BC38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722-498D-9FB4-EBC81A6BC387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722-498D-9FB4-EBC81A6BC387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722-498D-9FB4-EBC81A6BC387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Commuinity'!$B$41:$E$41</c:f>
              <c:numCache>
                <c:formatCode>General</c:formatCode>
                <c:ptCount val="4"/>
                <c:pt idx="0">
                  <c:v>30648</c:v>
                </c:pt>
                <c:pt idx="1">
                  <c:v>4547048</c:v>
                </c:pt>
                <c:pt idx="2">
                  <c:v>1705579</c:v>
                </c:pt>
                <c:pt idx="3">
                  <c:v>222848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722-498D-9FB4-EBC81A6BC3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'Soil Commuinity'!$A$42</c:f>
              <c:strCache>
                <c:ptCount val="1"/>
                <c:pt idx="0">
                  <c:v>UKFS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03F-456F-84A3-174026960A4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03F-456F-84A3-174026960A42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03F-456F-84A3-174026960A42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03F-456F-84A3-174026960A42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Commuinity'!$B$42:$E$42</c:f>
              <c:numCache>
                <c:formatCode>General</c:formatCode>
                <c:ptCount val="4"/>
                <c:pt idx="0">
                  <c:v>31886</c:v>
                </c:pt>
                <c:pt idx="1">
                  <c:v>6202092</c:v>
                </c:pt>
                <c:pt idx="2">
                  <c:v>1825885</c:v>
                </c:pt>
                <c:pt idx="3">
                  <c:v>537010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03F-456F-84A3-174026960A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'Soil Commuinity'!$A$43</c:f>
              <c:strCache>
                <c:ptCount val="1"/>
                <c:pt idx="0">
                  <c:v>UNDE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9B1-41A8-B923-EC9782280A5E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9B1-41A8-B923-EC9782280A5E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9B1-41A8-B923-EC9782280A5E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9B1-41A8-B923-EC9782280A5E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Commuinity'!$B$43:$E$43</c:f>
              <c:numCache>
                <c:formatCode>General</c:formatCode>
                <c:ptCount val="4"/>
                <c:pt idx="0">
                  <c:v>142484</c:v>
                </c:pt>
                <c:pt idx="1">
                  <c:v>10176510</c:v>
                </c:pt>
                <c:pt idx="2">
                  <c:v>2650641</c:v>
                </c:pt>
                <c:pt idx="3">
                  <c:v>384478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B1-41A8-B923-EC9782280A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3867015981685653E-2"/>
          <c:y val="0.23137429968504192"/>
          <c:w val="0.52932144585305574"/>
          <c:h val="0.67081618977480917"/>
        </c:manualLayout>
      </c:layout>
      <c:pieChart>
        <c:varyColors val="1"/>
        <c:ser>
          <c:idx val="0"/>
          <c:order val="0"/>
          <c:tx>
            <c:strRef>
              <c:f>'Soil Commuinity'!$A$3</c:f>
              <c:strCache>
                <c:ptCount val="1"/>
                <c:pt idx="0">
                  <c:v>BARR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F58-4955-8153-8E255ED2A7CC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F58-4955-8153-8E255ED2A7CC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F58-4955-8153-8E255ED2A7CC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F58-4955-8153-8E255ED2A7CC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Commuinity'!$B$3:$E$3</c:f>
              <c:numCache>
                <c:formatCode>General</c:formatCode>
                <c:ptCount val="4"/>
                <c:pt idx="0">
                  <c:v>32174</c:v>
                </c:pt>
                <c:pt idx="1">
                  <c:v>544320</c:v>
                </c:pt>
                <c:pt idx="2">
                  <c:v>51971</c:v>
                </c:pt>
                <c:pt idx="3">
                  <c:v>10092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F58-4955-8153-8E255ED2A7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5760004124897949E-2"/>
          <c:y val="0.31376755418177638"/>
          <c:w val="0.54399253526538216"/>
          <c:h val="0.64846233000969522"/>
        </c:manualLayout>
      </c:layout>
      <c:pieChart>
        <c:varyColors val="1"/>
        <c:ser>
          <c:idx val="0"/>
          <c:order val="0"/>
          <c:tx>
            <c:strRef>
              <c:f>'Soil Commuinity'!$A$16</c:f>
              <c:strCache>
                <c:ptCount val="1"/>
                <c:pt idx="0">
                  <c:v>HEAL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4B2-4359-A034-D08E87E6496C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4B2-4359-A034-D08E87E6496C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4B2-4359-A034-D08E87E6496C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4B2-4359-A034-D08E87E6496C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Commuinity'!$B$16:$E$16</c:f>
              <c:numCache>
                <c:formatCode>General</c:formatCode>
                <c:ptCount val="4"/>
                <c:pt idx="0">
                  <c:v>13318</c:v>
                </c:pt>
                <c:pt idx="1">
                  <c:v>1967818</c:v>
                </c:pt>
                <c:pt idx="2">
                  <c:v>470999</c:v>
                </c:pt>
                <c:pt idx="3">
                  <c:v>69852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4B2-4359-A034-D08E87E649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'Soil Commuinity'!$A$44</c:f>
              <c:strCache>
                <c:ptCount val="1"/>
                <c:pt idx="0">
                  <c:v>WOOD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CEE-45B9-B36D-053DB94B7599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CEE-45B9-B36D-053DB94B7599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CEE-45B9-B36D-053DB94B7599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CEE-45B9-B36D-053DB94B7599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Commuinity'!$B$44:$E$44</c:f>
              <c:numCache>
                <c:formatCode>General</c:formatCode>
                <c:ptCount val="4"/>
                <c:pt idx="0">
                  <c:v>16218</c:v>
                </c:pt>
                <c:pt idx="1">
                  <c:v>6914510</c:v>
                </c:pt>
                <c:pt idx="2">
                  <c:v>1071332</c:v>
                </c:pt>
                <c:pt idx="3">
                  <c:v>416438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CEE-45B9-B36D-053DB94B75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'Soil Commuinity'!$A$45</c:f>
              <c:strCache>
                <c:ptCount val="1"/>
                <c:pt idx="0">
                  <c:v>WREF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4D6-468E-B2CB-90E61C19CA95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4D6-468E-B2CB-90E61C19CA95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4D6-468E-B2CB-90E61C19CA95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4D6-468E-B2CB-90E61C19CA95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Commuinity'!$B$45:$E$45</c:f>
              <c:numCache>
                <c:formatCode>General</c:formatCode>
                <c:ptCount val="4"/>
                <c:pt idx="0">
                  <c:v>7777</c:v>
                </c:pt>
                <c:pt idx="1">
                  <c:v>1899978</c:v>
                </c:pt>
                <c:pt idx="2">
                  <c:v>827770</c:v>
                </c:pt>
                <c:pt idx="3">
                  <c:v>91453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4D6-468E-B2CB-90E61C19CA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'Soil Commuinity'!$A$46</c:f>
              <c:strCache>
                <c:ptCount val="1"/>
                <c:pt idx="0">
                  <c:v>YELL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33D-4458-993F-03BE820B33FF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33D-4458-993F-03BE820B33FF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33D-4458-993F-03BE820B33FF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33D-4458-993F-03BE820B33FF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Commuinity'!$B$46:$E$46</c:f>
              <c:numCache>
                <c:formatCode>General</c:formatCode>
                <c:ptCount val="4"/>
                <c:pt idx="0">
                  <c:v>2606</c:v>
                </c:pt>
                <c:pt idx="1">
                  <c:v>1832262</c:v>
                </c:pt>
                <c:pt idx="2">
                  <c:v>643517</c:v>
                </c:pt>
                <c:pt idx="3">
                  <c:v>55672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33D-4458-993F-03BE820B33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'Soil Commuinity'!$A$36</c:f>
              <c:strCache>
                <c:ptCount val="1"/>
                <c:pt idx="0">
                  <c:v>SRER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48B-4FEB-961F-619B824A1D59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48B-4FEB-961F-619B824A1D59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48B-4FEB-961F-619B824A1D59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48B-4FEB-961F-619B824A1D59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Commuinity'!$B$36:$E$36</c:f>
              <c:numCache>
                <c:formatCode>General</c:formatCode>
                <c:ptCount val="4"/>
                <c:pt idx="0">
                  <c:v>10864</c:v>
                </c:pt>
                <c:pt idx="1">
                  <c:v>4010613</c:v>
                </c:pt>
                <c:pt idx="2">
                  <c:v>1727759</c:v>
                </c:pt>
                <c:pt idx="3">
                  <c:v>272471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48B-4FEB-961F-619B824A1D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'Benthic Commuinity'!$A$12</c:f>
              <c:strCache>
                <c:ptCount val="1"/>
                <c:pt idx="0">
                  <c:v>LECO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C4E-41DD-B1EF-F391521077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C4E-41DD-B1EF-F391521077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C4E-41DD-B1EF-F391521077D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C4E-41DD-B1EF-F391521077D9}"/>
              </c:ext>
            </c:extLst>
          </c:dPt>
          <c:dLbls>
            <c:delete val="1"/>
          </c:dLbls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Commuinity'!$B$12:$E$12</c:f>
              <c:numCache>
                <c:formatCode>General</c:formatCode>
                <c:ptCount val="4"/>
                <c:pt idx="0">
                  <c:v>1121</c:v>
                </c:pt>
                <c:pt idx="1">
                  <c:v>1074304</c:v>
                </c:pt>
                <c:pt idx="2">
                  <c:v>252394</c:v>
                </c:pt>
                <c:pt idx="3">
                  <c:v>167246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C4E-41DD-B1EF-F391521077D9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'Water Commuinity'!$A$2</c:f>
              <c:strCache>
                <c:ptCount val="1"/>
                <c:pt idx="0">
                  <c:v>ARIK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03D-4511-B8E5-B08FD0ABAFD8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03D-4511-B8E5-B08FD0ABAFD8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03D-4511-B8E5-B08FD0ABAFD8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03D-4511-B8E5-B08FD0ABAFD8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Commuinity'!$B$2:$E$2</c:f>
              <c:numCache>
                <c:formatCode>General</c:formatCode>
                <c:ptCount val="4"/>
                <c:pt idx="0">
                  <c:v>20320</c:v>
                </c:pt>
                <c:pt idx="1">
                  <c:v>708470</c:v>
                </c:pt>
                <c:pt idx="2">
                  <c:v>88266</c:v>
                </c:pt>
                <c:pt idx="3">
                  <c:v>885290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03D-4511-B8E5-B08FD0ABAF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'Water Commuinity'!$A$3</c:f>
              <c:strCache>
                <c:ptCount val="1"/>
                <c:pt idx="0">
                  <c:v>BARC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F7A-43DC-A207-93FC012B14AD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F7A-43DC-A207-93FC012B14AD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F7A-43DC-A207-93FC012B14AD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F7A-43DC-A207-93FC012B14AD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Commuinity'!$B$3:$E$3</c:f>
              <c:numCache>
                <c:formatCode>General</c:formatCode>
                <c:ptCount val="4"/>
                <c:pt idx="0">
                  <c:v>623</c:v>
                </c:pt>
                <c:pt idx="1">
                  <c:v>778824</c:v>
                </c:pt>
                <c:pt idx="2">
                  <c:v>34761</c:v>
                </c:pt>
                <c:pt idx="3">
                  <c:v>453328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F7A-43DC-A207-93FC012B14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'Water Commuinity'!$A$4</c:f>
              <c:strCache>
                <c:ptCount val="1"/>
                <c:pt idx="0">
                  <c:v>BIGC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165-4F02-8F1B-AA51D517A71C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165-4F02-8F1B-AA51D517A71C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165-4F02-8F1B-AA51D517A71C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165-4F02-8F1B-AA51D517A71C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Commuinity'!$B$4:$E$4</c:f>
              <c:numCache>
                <c:formatCode>General</c:formatCode>
                <c:ptCount val="4"/>
                <c:pt idx="0">
                  <c:v>850</c:v>
                </c:pt>
                <c:pt idx="1">
                  <c:v>43056</c:v>
                </c:pt>
                <c:pt idx="2">
                  <c:v>4377</c:v>
                </c:pt>
                <c:pt idx="3">
                  <c:v>38832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165-4F02-8F1B-AA51D517A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'Water Commuinity'!$A$5</c:f>
              <c:strCache>
                <c:ptCount val="1"/>
                <c:pt idx="0">
                  <c:v>BLDE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628-474A-AE9D-C599B31300D9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628-474A-AE9D-C599B31300D9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628-474A-AE9D-C599B31300D9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628-474A-AE9D-C599B31300D9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Commuinity'!$B$5:$E$5</c:f>
              <c:numCache>
                <c:formatCode>General</c:formatCode>
                <c:ptCount val="4"/>
                <c:pt idx="0">
                  <c:v>479</c:v>
                </c:pt>
                <c:pt idx="1">
                  <c:v>38971</c:v>
                </c:pt>
                <c:pt idx="2">
                  <c:v>26010</c:v>
                </c:pt>
                <c:pt idx="3">
                  <c:v>28201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628-474A-AE9D-C599B31300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'Water Commuinity'!$A$6</c:f>
              <c:strCache>
                <c:ptCount val="1"/>
                <c:pt idx="0">
                  <c:v>BLUE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AE4-4283-A425-470F1611A5BF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AE4-4283-A425-470F1611A5BF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AE4-4283-A425-470F1611A5BF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AE4-4283-A425-470F1611A5BF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Commuinity'!$B$6:$E$6</c:f>
              <c:numCache>
                <c:formatCode>General</c:formatCode>
                <c:ptCount val="4"/>
                <c:pt idx="0">
                  <c:v>1300</c:v>
                </c:pt>
                <c:pt idx="1">
                  <c:v>589562</c:v>
                </c:pt>
                <c:pt idx="2">
                  <c:v>38252</c:v>
                </c:pt>
                <c:pt idx="3">
                  <c:v>450816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AE4-4283-A425-470F1611A5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'Water Commuinity'!$A$7</c:f>
              <c:strCache>
                <c:ptCount val="1"/>
                <c:pt idx="0">
                  <c:v>BLWA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28D-49AD-BC1A-194872FA0BA9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28D-49AD-BC1A-194872FA0BA9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28D-49AD-BC1A-194872FA0BA9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28D-49AD-BC1A-194872FA0BA9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Commuinity'!$B$7:$E$7</c:f>
              <c:numCache>
                <c:formatCode>General</c:formatCode>
                <c:ptCount val="4"/>
                <c:pt idx="0">
                  <c:v>93</c:v>
                </c:pt>
                <c:pt idx="1">
                  <c:v>334109</c:v>
                </c:pt>
                <c:pt idx="2">
                  <c:v>3556</c:v>
                </c:pt>
                <c:pt idx="3">
                  <c:v>115765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28D-49AD-BC1A-194872FA0B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'Water Commuinity'!$A$8</c:f>
              <c:strCache>
                <c:ptCount val="1"/>
                <c:pt idx="0">
                  <c:v>CARI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B2D-442B-A8C3-FEDFBC6379B4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B2D-442B-A8C3-FEDFBC6379B4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B2D-442B-A8C3-FEDFBC6379B4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B2D-442B-A8C3-FEDFBC6379B4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Commuinity'!$B$8:$E$8</c:f>
              <c:numCache>
                <c:formatCode>General</c:formatCode>
                <c:ptCount val="4"/>
                <c:pt idx="0">
                  <c:v>14868</c:v>
                </c:pt>
                <c:pt idx="1">
                  <c:v>314365</c:v>
                </c:pt>
                <c:pt idx="2">
                  <c:v>15214</c:v>
                </c:pt>
                <c:pt idx="3">
                  <c:v>153782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B2D-442B-A8C3-FEDFBC6379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'Water Commuinity'!$A$9</c:f>
              <c:strCache>
                <c:ptCount val="1"/>
                <c:pt idx="0">
                  <c:v>COMO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ADA-4FFA-A599-4FA16FCCE03F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ADA-4FFA-A599-4FA16FCCE03F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ADA-4FFA-A599-4FA16FCCE03F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ADA-4FFA-A599-4FA16FCCE03F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Commuinity'!$B$9:$E$9</c:f>
              <c:numCache>
                <c:formatCode>General</c:formatCode>
                <c:ptCount val="4"/>
                <c:pt idx="0">
                  <c:v>7859</c:v>
                </c:pt>
                <c:pt idx="1">
                  <c:v>358850</c:v>
                </c:pt>
                <c:pt idx="2">
                  <c:v>218347</c:v>
                </c:pt>
                <c:pt idx="3">
                  <c:v>112155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ADA-4FFA-A599-4FA16FCCE0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'Water Commuinity'!$A$10</c:f>
              <c:strCache>
                <c:ptCount val="1"/>
                <c:pt idx="0">
                  <c:v>CRAM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B6E-466B-9722-14FDEC7F3C31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B6E-466B-9722-14FDEC7F3C31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B6E-466B-9722-14FDEC7F3C31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B6E-466B-9722-14FDEC7F3C31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Commuinity'!$B$10:$E$10</c:f>
              <c:numCache>
                <c:formatCode>General</c:formatCode>
                <c:ptCount val="4"/>
                <c:pt idx="0">
                  <c:v>4550</c:v>
                </c:pt>
                <c:pt idx="1">
                  <c:v>2547980</c:v>
                </c:pt>
                <c:pt idx="2">
                  <c:v>20805</c:v>
                </c:pt>
                <c:pt idx="3">
                  <c:v>1292653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B6E-466B-9722-14FDEC7F3C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'Water Commuinity'!$A$11</c:f>
              <c:strCache>
                <c:ptCount val="1"/>
                <c:pt idx="0">
                  <c:v>CUPE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F5B-4C73-94B7-FDF38D1B102C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F5B-4C73-94B7-FDF38D1B102C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F5B-4C73-94B7-FDF38D1B102C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F5B-4C73-94B7-FDF38D1B102C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Commuinity'!$B$11:$E$11</c:f>
              <c:numCache>
                <c:formatCode>General</c:formatCode>
                <c:ptCount val="4"/>
                <c:pt idx="0">
                  <c:v>7887</c:v>
                </c:pt>
                <c:pt idx="1">
                  <c:v>368920</c:v>
                </c:pt>
                <c:pt idx="2">
                  <c:v>13290</c:v>
                </c:pt>
                <c:pt idx="3">
                  <c:v>25487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F5B-4C73-94B7-FDF38D1B10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'Benthic Commuinity'!$A$13</c:f>
              <c:strCache>
                <c:ptCount val="1"/>
                <c:pt idx="0">
                  <c:v>LEWI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0C1-4073-898A-D4FBB349C2A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0C1-4073-898A-D4FBB349C2A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0C1-4073-898A-D4FBB349C2A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0C1-4073-898A-D4FBB349C2A4}"/>
              </c:ext>
            </c:extLst>
          </c:dPt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Commuinity'!$B$13:$E$13</c:f>
              <c:numCache>
                <c:formatCode>General</c:formatCode>
                <c:ptCount val="4"/>
                <c:pt idx="0">
                  <c:v>6159</c:v>
                </c:pt>
                <c:pt idx="1">
                  <c:v>617725</c:v>
                </c:pt>
                <c:pt idx="2">
                  <c:v>406886</c:v>
                </c:pt>
                <c:pt idx="3">
                  <c:v>856090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0C1-4073-898A-D4FBB349C2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'Water Commuinity'!$A$12</c:f>
              <c:strCache>
                <c:ptCount val="1"/>
                <c:pt idx="0">
                  <c:v>FLNT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178-40EF-B287-075A0837EADF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178-40EF-B287-075A0837EADF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178-40EF-B287-075A0837EADF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178-40EF-B287-075A0837EADF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Commuinity'!$B$12:$E$12</c:f>
              <c:numCache>
                <c:formatCode>General</c:formatCode>
                <c:ptCount val="4"/>
                <c:pt idx="0">
                  <c:v>186</c:v>
                </c:pt>
                <c:pt idx="1">
                  <c:v>209201</c:v>
                </c:pt>
                <c:pt idx="2">
                  <c:v>19038</c:v>
                </c:pt>
                <c:pt idx="3">
                  <c:v>24652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178-40EF-B287-075A0837EA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'Water Commuinity'!$A$13</c:f>
              <c:strCache>
                <c:ptCount val="1"/>
                <c:pt idx="0">
                  <c:v>GUIL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2DB-4876-A509-1ECABA5798B3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2DB-4876-A509-1ECABA5798B3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2DB-4876-A509-1ECABA5798B3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2DB-4876-A509-1ECABA5798B3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Commuinity'!$B$13:$E$13</c:f>
              <c:numCache>
                <c:formatCode>General</c:formatCode>
                <c:ptCount val="4"/>
                <c:pt idx="0">
                  <c:v>12141</c:v>
                </c:pt>
                <c:pt idx="1">
                  <c:v>502636</c:v>
                </c:pt>
                <c:pt idx="2">
                  <c:v>14527</c:v>
                </c:pt>
                <c:pt idx="3">
                  <c:v>127967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2DB-4876-A509-1ECABA5798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'Water Commuinity'!$A$14</c:f>
              <c:strCache>
                <c:ptCount val="1"/>
                <c:pt idx="0">
                  <c:v>HOPB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FDC-448E-9BC4-861FBF94A8ED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FDC-448E-9BC4-861FBF94A8ED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FDC-448E-9BC4-861FBF94A8ED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FDC-448E-9BC4-861FBF94A8ED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Commuinity'!$B$14:$E$14</c:f>
              <c:numCache>
                <c:formatCode>General</c:formatCode>
                <c:ptCount val="4"/>
                <c:pt idx="0">
                  <c:v>8069</c:v>
                </c:pt>
                <c:pt idx="1">
                  <c:v>433401</c:v>
                </c:pt>
                <c:pt idx="2">
                  <c:v>112176</c:v>
                </c:pt>
                <c:pt idx="3">
                  <c:v>258002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FDC-448E-9BC4-861FBF94A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'Water Commuinity'!$A$15</c:f>
              <c:strCache>
                <c:ptCount val="1"/>
                <c:pt idx="0">
                  <c:v>KING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9FB-4446-AB35-4E52054E3784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9FB-4446-AB35-4E52054E3784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9FB-4446-AB35-4E52054E3784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9FB-4446-AB35-4E52054E3784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Commuinity'!$B$15:$E$15</c:f>
              <c:numCache>
                <c:formatCode>General</c:formatCode>
                <c:ptCount val="4"/>
                <c:pt idx="0">
                  <c:v>3264</c:v>
                </c:pt>
                <c:pt idx="1">
                  <c:v>584602</c:v>
                </c:pt>
                <c:pt idx="2">
                  <c:v>86231</c:v>
                </c:pt>
                <c:pt idx="3">
                  <c:v>517020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FB-4446-AB35-4E52054E37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'Water Commuinity'!$A$16</c:f>
              <c:strCache>
                <c:ptCount val="1"/>
                <c:pt idx="0">
                  <c:v>LECO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E49-4516-AF3E-D511625170A4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E49-4516-AF3E-D511625170A4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E49-4516-AF3E-D511625170A4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E49-4516-AF3E-D511625170A4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Commuinity'!$B$16:$E$16</c:f>
              <c:numCache>
                <c:formatCode>General</c:formatCode>
                <c:ptCount val="4"/>
                <c:pt idx="0">
                  <c:v>1868</c:v>
                </c:pt>
                <c:pt idx="1">
                  <c:v>596840</c:v>
                </c:pt>
                <c:pt idx="2">
                  <c:v>57061</c:v>
                </c:pt>
                <c:pt idx="3">
                  <c:v>69635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E49-4516-AF3E-D511625170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'Water Commuinity'!$A$17</c:f>
              <c:strCache>
                <c:ptCount val="1"/>
                <c:pt idx="0">
                  <c:v>LEWI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FD5-40E6-9612-5CDAA02B1F6E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FD5-40E6-9612-5CDAA02B1F6E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FD5-40E6-9612-5CDAA02B1F6E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FD5-40E6-9612-5CDAA02B1F6E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Commuinity'!$B$17:$E$17</c:f>
              <c:numCache>
                <c:formatCode>General</c:formatCode>
                <c:ptCount val="4"/>
                <c:pt idx="0">
                  <c:v>3567</c:v>
                </c:pt>
                <c:pt idx="1">
                  <c:v>438647</c:v>
                </c:pt>
                <c:pt idx="2">
                  <c:v>138799</c:v>
                </c:pt>
                <c:pt idx="3">
                  <c:v>327636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FD5-40E6-9612-5CDAA02B1F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'Water Commuinity'!$A$18</c:f>
              <c:strCache>
                <c:ptCount val="1"/>
                <c:pt idx="0">
                  <c:v>LIRO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21C-48D7-A695-3774D485AB8E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21C-48D7-A695-3774D485AB8E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21C-48D7-A695-3774D485AB8E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21C-48D7-A695-3774D485AB8E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Commuinity'!$B$18:$E$18</c:f>
              <c:numCache>
                <c:formatCode>General</c:formatCode>
                <c:ptCount val="4"/>
                <c:pt idx="0">
                  <c:v>537</c:v>
                </c:pt>
                <c:pt idx="1">
                  <c:v>539386</c:v>
                </c:pt>
                <c:pt idx="2">
                  <c:v>5809</c:v>
                </c:pt>
                <c:pt idx="3">
                  <c:v>269417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21C-48D7-A695-3774D485AB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'Water Commuinity'!$A$19</c:f>
              <c:strCache>
                <c:ptCount val="1"/>
                <c:pt idx="0">
                  <c:v>MART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F67-421F-AB40-5BDCE09C26B9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F67-421F-AB40-5BDCE09C26B9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F67-421F-AB40-5BDCE09C26B9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F67-421F-AB40-5BDCE09C26B9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Commuinity'!$B$19:$E$19</c:f>
              <c:numCache>
                <c:formatCode>General</c:formatCode>
                <c:ptCount val="4"/>
                <c:pt idx="0">
                  <c:v>1872</c:v>
                </c:pt>
                <c:pt idx="1">
                  <c:v>163791</c:v>
                </c:pt>
                <c:pt idx="2">
                  <c:v>69613</c:v>
                </c:pt>
                <c:pt idx="3">
                  <c:v>103968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F67-421F-AB40-5BDCE09C26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'Water Commuinity'!$A$20</c:f>
              <c:strCache>
                <c:ptCount val="1"/>
                <c:pt idx="0">
                  <c:v>MAYF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678-467A-AA43-B6B5515B10A9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678-467A-AA43-B6B5515B10A9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678-467A-AA43-B6B5515B10A9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678-467A-AA43-B6B5515B10A9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Commuinity'!$B$20:$E$20</c:f>
              <c:numCache>
                <c:formatCode>General</c:formatCode>
                <c:ptCount val="4"/>
                <c:pt idx="0">
                  <c:v>2905</c:v>
                </c:pt>
                <c:pt idx="1">
                  <c:v>278063</c:v>
                </c:pt>
                <c:pt idx="2">
                  <c:v>14603</c:v>
                </c:pt>
                <c:pt idx="3">
                  <c:v>21714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678-467A-AA43-B6B5515B10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'Water Commuinity'!$A$21</c:f>
              <c:strCache>
                <c:ptCount val="1"/>
                <c:pt idx="0">
                  <c:v>MCDI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5A2-4B96-A831-15051322627B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5A2-4B96-A831-15051322627B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5A2-4B96-A831-15051322627B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5A2-4B96-A831-15051322627B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Commuinity'!$B$21:$E$21</c:f>
              <c:numCache>
                <c:formatCode>General</c:formatCode>
                <c:ptCount val="4"/>
                <c:pt idx="0">
                  <c:v>3267</c:v>
                </c:pt>
                <c:pt idx="1">
                  <c:v>402353</c:v>
                </c:pt>
                <c:pt idx="2">
                  <c:v>77948</c:v>
                </c:pt>
                <c:pt idx="3">
                  <c:v>537587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5A2-4B96-A831-1505132262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'Benthic Commuinity'!$A$14</c:f>
              <c:strCache>
                <c:ptCount val="1"/>
                <c:pt idx="0">
                  <c:v>MART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C13-430A-BC53-288016C91E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C13-430A-BC53-288016C91E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C13-430A-BC53-288016C91E8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C13-430A-BC53-288016C91E84}"/>
              </c:ext>
            </c:extLst>
          </c:dPt>
          <c:dLbls>
            <c:delete val="1"/>
          </c:dLbls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Commuinity'!$B$14:$E$14</c:f>
              <c:numCache>
                <c:formatCode>General</c:formatCode>
                <c:ptCount val="4"/>
                <c:pt idx="0">
                  <c:v>6</c:v>
                </c:pt>
                <c:pt idx="1">
                  <c:v>623088</c:v>
                </c:pt>
                <c:pt idx="2">
                  <c:v>91028</c:v>
                </c:pt>
                <c:pt idx="3">
                  <c:v>288111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C13-430A-BC53-288016C91E8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'Water Commuinity'!$A$22</c:f>
              <c:strCache>
                <c:ptCount val="1"/>
                <c:pt idx="0">
                  <c:v>MCRA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7DA-4321-A410-D4377BF5A6E7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7DA-4321-A410-D4377BF5A6E7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7DA-4321-A410-D4377BF5A6E7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7DA-4321-A410-D4377BF5A6E7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Commuinity'!$B$22:$E$22</c:f>
              <c:numCache>
                <c:formatCode>General</c:formatCode>
                <c:ptCount val="4"/>
                <c:pt idx="0">
                  <c:v>1288</c:v>
                </c:pt>
                <c:pt idx="1">
                  <c:v>115746</c:v>
                </c:pt>
                <c:pt idx="2">
                  <c:v>13449</c:v>
                </c:pt>
                <c:pt idx="3">
                  <c:v>12109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7DA-4321-A410-D4377BF5A6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'Water Commuinity'!$A$23</c:f>
              <c:strCache>
                <c:ptCount val="1"/>
                <c:pt idx="0">
                  <c:v>OKSR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3A4-4AD8-9575-2AFD29FC6052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3A4-4AD8-9575-2AFD29FC6052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3A4-4AD8-9575-2AFD29FC6052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3A4-4AD8-9575-2AFD29FC6052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Commuinity'!$B$23:$E$23</c:f>
              <c:numCache>
                <c:formatCode>General</c:formatCode>
                <c:ptCount val="4"/>
                <c:pt idx="0">
                  <c:v>12948</c:v>
                </c:pt>
                <c:pt idx="1">
                  <c:v>458457</c:v>
                </c:pt>
                <c:pt idx="2">
                  <c:v>5512</c:v>
                </c:pt>
                <c:pt idx="3">
                  <c:v>116210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3A4-4AD8-9575-2AFD29FC60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'Water Commuinity'!$A$24</c:f>
              <c:strCache>
                <c:ptCount val="1"/>
                <c:pt idx="0">
                  <c:v>POSE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596-4D5C-AAC3-6EECFCA78BD4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596-4D5C-AAC3-6EECFCA78BD4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596-4D5C-AAC3-6EECFCA78BD4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596-4D5C-AAC3-6EECFCA78BD4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Commuinity'!$B$24:$E$24</c:f>
              <c:numCache>
                <c:formatCode>General</c:formatCode>
                <c:ptCount val="4"/>
                <c:pt idx="0">
                  <c:v>14004</c:v>
                </c:pt>
                <c:pt idx="1">
                  <c:v>625984</c:v>
                </c:pt>
                <c:pt idx="2">
                  <c:v>221203</c:v>
                </c:pt>
                <c:pt idx="3">
                  <c:v>283327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596-4D5C-AAC3-6EECFCA78B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'Water Commuinity'!$A$25</c:f>
              <c:strCache>
                <c:ptCount val="1"/>
                <c:pt idx="0">
                  <c:v>PRIN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D55-4021-8565-487193261D3B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D55-4021-8565-487193261D3B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D55-4021-8565-487193261D3B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D55-4021-8565-487193261D3B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Commuinity'!$B$25:$E$25</c:f>
              <c:numCache>
                <c:formatCode>General</c:formatCode>
                <c:ptCount val="4"/>
                <c:pt idx="0">
                  <c:v>2283</c:v>
                </c:pt>
                <c:pt idx="1">
                  <c:v>570212</c:v>
                </c:pt>
                <c:pt idx="2">
                  <c:v>78572</c:v>
                </c:pt>
                <c:pt idx="3">
                  <c:v>894482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D55-4021-8565-487193261D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'Water Commuinity'!$A$26</c:f>
              <c:strCache>
                <c:ptCount val="1"/>
                <c:pt idx="0">
                  <c:v>PRLA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EAB-45D9-BEA1-F89A1A982228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EAB-45D9-BEA1-F89A1A982228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EAB-45D9-BEA1-F89A1A982228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EAB-45D9-BEA1-F89A1A982228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Commuinity'!$B$26:$E$26</c:f>
              <c:numCache>
                <c:formatCode>General</c:formatCode>
                <c:ptCount val="4"/>
                <c:pt idx="0">
                  <c:v>422</c:v>
                </c:pt>
                <c:pt idx="1">
                  <c:v>2120781</c:v>
                </c:pt>
                <c:pt idx="2">
                  <c:v>11148</c:v>
                </c:pt>
                <c:pt idx="3">
                  <c:v>696907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EAB-45D9-BEA1-F89A1A9822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'Water Commuinity'!$A$27</c:f>
              <c:strCache>
                <c:ptCount val="1"/>
                <c:pt idx="0">
                  <c:v>PRPO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166-449F-8FBE-FDB62D6663E1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166-449F-8FBE-FDB62D6663E1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166-449F-8FBE-FDB62D6663E1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166-449F-8FBE-FDB62D6663E1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Commuinity'!$B$27:$E$27</c:f>
              <c:numCache>
                <c:formatCode>General</c:formatCode>
                <c:ptCount val="4"/>
                <c:pt idx="0">
                  <c:v>441</c:v>
                </c:pt>
                <c:pt idx="1">
                  <c:v>1075121</c:v>
                </c:pt>
                <c:pt idx="2">
                  <c:v>7565</c:v>
                </c:pt>
                <c:pt idx="3">
                  <c:v>316087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166-449F-8FBE-FDB62D6663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'Water Commuinity'!$A$28</c:f>
              <c:strCache>
                <c:ptCount val="1"/>
                <c:pt idx="0">
                  <c:v>REDB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B9C-4350-8CAD-E0C395D535D4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B9C-4350-8CAD-E0C395D535D4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B9C-4350-8CAD-E0C395D535D4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B9C-4350-8CAD-E0C395D535D4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Commuinity'!$B$28:$E$28</c:f>
              <c:numCache>
                <c:formatCode>General</c:formatCode>
                <c:ptCount val="4"/>
                <c:pt idx="0">
                  <c:v>1300</c:v>
                </c:pt>
                <c:pt idx="1">
                  <c:v>410529</c:v>
                </c:pt>
                <c:pt idx="2">
                  <c:v>72711</c:v>
                </c:pt>
                <c:pt idx="3">
                  <c:v>168782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B9C-4350-8CAD-E0C395D535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'Water Commuinity'!$A$29</c:f>
              <c:strCache>
                <c:ptCount val="1"/>
                <c:pt idx="0">
                  <c:v>SUGG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6F6-42E9-9E9D-97B0C6B44760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6F6-42E9-9E9D-97B0C6B44760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6F6-42E9-9E9D-97B0C6B44760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6F6-42E9-9E9D-97B0C6B44760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Commuinity'!$B$29:$E$29</c:f>
              <c:numCache>
                <c:formatCode>General</c:formatCode>
                <c:ptCount val="4"/>
                <c:pt idx="0">
                  <c:v>242</c:v>
                </c:pt>
                <c:pt idx="1">
                  <c:v>791257</c:v>
                </c:pt>
                <c:pt idx="2">
                  <c:v>25886</c:v>
                </c:pt>
                <c:pt idx="3">
                  <c:v>530686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6F6-42E9-9E9D-97B0C6B447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'Water Commuinity'!$A$30</c:f>
              <c:strCache>
                <c:ptCount val="1"/>
                <c:pt idx="0">
                  <c:v>SYCA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D8E-469A-AEB6-24F6310D2A0A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D8E-469A-AEB6-24F6310D2A0A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D8E-469A-AEB6-24F6310D2A0A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D8E-469A-AEB6-24F6310D2A0A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Commuinity'!$B$30:$E$30</c:f>
              <c:numCache>
                <c:formatCode>General</c:formatCode>
                <c:ptCount val="4"/>
                <c:pt idx="0">
                  <c:v>5530</c:v>
                </c:pt>
                <c:pt idx="1">
                  <c:v>198773</c:v>
                </c:pt>
                <c:pt idx="2">
                  <c:v>4774</c:v>
                </c:pt>
                <c:pt idx="3">
                  <c:v>67022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D8E-469A-AEB6-24F6310D2A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'Water Commuinity'!$A$31</c:f>
              <c:strCache>
                <c:ptCount val="1"/>
                <c:pt idx="0">
                  <c:v>TOMB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41F-49D8-A4E9-3729687E0366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41F-49D8-A4E9-3729687E0366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41F-49D8-A4E9-3729687E0366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41F-49D8-A4E9-3729687E0366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Commuinity'!$B$31:$E$31</c:f>
              <c:numCache>
                <c:formatCode>General</c:formatCode>
                <c:ptCount val="4"/>
                <c:pt idx="0">
                  <c:v>187</c:v>
                </c:pt>
                <c:pt idx="1">
                  <c:v>279324</c:v>
                </c:pt>
                <c:pt idx="2">
                  <c:v>1281</c:v>
                </c:pt>
                <c:pt idx="3">
                  <c:v>87386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41F-49D8-A4E9-3729687E03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0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0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0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0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7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7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7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7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7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76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77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78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79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0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8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8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8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8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8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86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87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88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89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0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9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9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9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9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9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96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97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98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99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0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9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9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0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9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0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9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0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9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0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9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0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9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0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9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15A-A68F-47C3-B85D-99491083B65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19EA-E0E1-453C-B76A-1DF5C4834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9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15A-A68F-47C3-B85D-99491083B65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19EA-E0E1-453C-B76A-1DF5C4834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0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15A-A68F-47C3-B85D-99491083B65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19EA-E0E1-453C-B76A-1DF5C4834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8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15A-A68F-47C3-B85D-99491083B65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19EA-E0E1-453C-B76A-1DF5C4834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3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15A-A68F-47C3-B85D-99491083B65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19EA-E0E1-453C-B76A-1DF5C4834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5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15A-A68F-47C3-B85D-99491083B65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19EA-E0E1-453C-B76A-1DF5C4834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0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15A-A68F-47C3-B85D-99491083B65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19EA-E0E1-453C-B76A-1DF5C4834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7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15A-A68F-47C3-B85D-99491083B65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19EA-E0E1-453C-B76A-1DF5C4834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7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15A-A68F-47C3-B85D-99491083B65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19EA-E0E1-453C-B76A-1DF5C4834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5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15A-A68F-47C3-B85D-99491083B65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19EA-E0E1-453C-B76A-1DF5C4834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8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15A-A68F-47C3-B85D-99491083B65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19EA-E0E1-453C-B76A-1DF5C4834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1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9CD15A-A68F-47C3-B85D-99491083B65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0C19EA-E0E1-453C-B76A-1DF5C4834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6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13" Type="http://schemas.openxmlformats.org/officeDocument/2006/relationships/chart" Target="../charts/chart12.xml"/><Relationship Id="rId18" Type="http://schemas.openxmlformats.org/officeDocument/2006/relationships/chart" Target="../charts/chart17.xml"/><Relationship Id="rId26" Type="http://schemas.openxmlformats.org/officeDocument/2006/relationships/chart" Target="../charts/chart24.xml"/><Relationship Id="rId3" Type="http://schemas.openxmlformats.org/officeDocument/2006/relationships/chart" Target="../charts/chart2.xml"/><Relationship Id="rId21" Type="http://schemas.openxmlformats.org/officeDocument/2006/relationships/chart" Target="../charts/chart20.xml"/><Relationship Id="rId7" Type="http://schemas.openxmlformats.org/officeDocument/2006/relationships/chart" Target="../charts/chart6.xml"/><Relationship Id="rId12" Type="http://schemas.openxmlformats.org/officeDocument/2006/relationships/chart" Target="../charts/chart11.xml"/><Relationship Id="rId17" Type="http://schemas.openxmlformats.org/officeDocument/2006/relationships/chart" Target="../charts/chart16.xml"/><Relationship Id="rId25" Type="http://schemas.openxmlformats.org/officeDocument/2006/relationships/image" Target="../media/image1.png"/><Relationship Id="rId2" Type="http://schemas.openxmlformats.org/officeDocument/2006/relationships/chart" Target="../charts/chart1.xml"/><Relationship Id="rId16" Type="http://schemas.openxmlformats.org/officeDocument/2006/relationships/chart" Target="../charts/chart15.xml"/><Relationship Id="rId20" Type="http://schemas.openxmlformats.org/officeDocument/2006/relationships/chart" Target="../charts/chart19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11" Type="http://schemas.openxmlformats.org/officeDocument/2006/relationships/chart" Target="../charts/chart10.xml"/><Relationship Id="rId24" Type="http://schemas.openxmlformats.org/officeDocument/2006/relationships/chart" Target="../charts/chart23.xml"/><Relationship Id="rId5" Type="http://schemas.openxmlformats.org/officeDocument/2006/relationships/chart" Target="../charts/chart4.xml"/><Relationship Id="rId15" Type="http://schemas.openxmlformats.org/officeDocument/2006/relationships/chart" Target="../charts/chart14.xml"/><Relationship Id="rId23" Type="http://schemas.openxmlformats.org/officeDocument/2006/relationships/chart" Target="../charts/chart22.xml"/><Relationship Id="rId10" Type="http://schemas.openxmlformats.org/officeDocument/2006/relationships/chart" Target="../charts/chart9.xml"/><Relationship Id="rId19" Type="http://schemas.openxmlformats.org/officeDocument/2006/relationships/chart" Target="../charts/chart18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Relationship Id="rId14" Type="http://schemas.openxmlformats.org/officeDocument/2006/relationships/chart" Target="../charts/chart13.xml"/><Relationship Id="rId22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hart" Target="../charts/chart35.xml"/><Relationship Id="rId18" Type="http://schemas.openxmlformats.org/officeDocument/2006/relationships/chart" Target="../charts/chart40.xml"/><Relationship Id="rId26" Type="http://schemas.openxmlformats.org/officeDocument/2006/relationships/chart" Target="../charts/chart48.xml"/><Relationship Id="rId39" Type="http://schemas.openxmlformats.org/officeDocument/2006/relationships/chart" Target="../charts/chart61.xml"/><Relationship Id="rId21" Type="http://schemas.openxmlformats.org/officeDocument/2006/relationships/chart" Target="../charts/chart43.xml"/><Relationship Id="rId34" Type="http://schemas.openxmlformats.org/officeDocument/2006/relationships/chart" Target="../charts/chart56.xml"/><Relationship Id="rId42" Type="http://schemas.openxmlformats.org/officeDocument/2006/relationships/chart" Target="../charts/chart64.xml"/><Relationship Id="rId7" Type="http://schemas.openxmlformats.org/officeDocument/2006/relationships/chart" Target="../charts/chart29.xml"/><Relationship Id="rId2" Type="http://schemas.openxmlformats.org/officeDocument/2006/relationships/chart" Target="../charts/chart25.xml"/><Relationship Id="rId16" Type="http://schemas.openxmlformats.org/officeDocument/2006/relationships/chart" Target="../charts/chart38.xml"/><Relationship Id="rId20" Type="http://schemas.openxmlformats.org/officeDocument/2006/relationships/chart" Target="../charts/chart42.xml"/><Relationship Id="rId29" Type="http://schemas.openxmlformats.org/officeDocument/2006/relationships/chart" Target="../charts/chart51.xml"/><Relationship Id="rId41" Type="http://schemas.openxmlformats.org/officeDocument/2006/relationships/chart" Target="../charts/chart63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8.xml"/><Relationship Id="rId11" Type="http://schemas.openxmlformats.org/officeDocument/2006/relationships/chart" Target="../charts/chart33.xml"/><Relationship Id="rId24" Type="http://schemas.openxmlformats.org/officeDocument/2006/relationships/chart" Target="../charts/chart46.xml"/><Relationship Id="rId32" Type="http://schemas.openxmlformats.org/officeDocument/2006/relationships/chart" Target="../charts/chart54.xml"/><Relationship Id="rId37" Type="http://schemas.openxmlformats.org/officeDocument/2006/relationships/chart" Target="../charts/chart59.xml"/><Relationship Id="rId40" Type="http://schemas.openxmlformats.org/officeDocument/2006/relationships/chart" Target="../charts/chart62.xml"/><Relationship Id="rId5" Type="http://schemas.openxmlformats.org/officeDocument/2006/relationships/chart" Target="../charts/chart27.xml"/><Relationship Id="rId15" Type="http://schemas.openxmlformats.org/officeDocument/2006/relationships/chart" Target="../charts/chart37.xml"/><Relationship Id="rId23" Type="http://schemas.openxmlformats.org/officeDocument/2006/relationships/chart" Target="../charts/chart45.xml"/><Relationship Id="rId28" Type="http://schemas.openxmlformats.org/officeDocument/2006/relationships/chart" Target="../charts/chart50.xml"/><Relationship Id="rId36" Type="http://schemas.openxmlformats.org/officeDocument/2006/relationships/chart" Target="../charts/chart58.xml"/><Relationship Id="rId10" Type="http://schemas.openxmlformats.org/officeDocument/2006/relationships/chart" Target="../charts/chart32.xml"/><Relationship Id="rId19" Type="http://schemas.openxmlformats.org/officeDocument/2006/relationships/chart" Target="../charts/chart41.xml"/><Relationship Id="rId31" Type="http://schemas.openxmlformats.org/officeDocument/2006/relationships/chart" Target="../charts/chart53.xml"/><Relationship Id="rId4" Type="http://schemas.openxmlformats.org/officeDocument/2006/relationships/image" Target="../media/image2.png"/><Relationship Id="rId9" Type="http://schemas.openxmlformats.org/officeDocument/2006/relationships/chart" Target="../charts/chart31.xml"/><Relationship Id="rId14" Type="http://schemas.openxmlformats.org/officeDocument/2006/relationships/chart" Target="../charts/chart36.xml"/><Relationship Id="rId22" Type="http://schemas.openxmlformats.org/officeDocument/2006/relationships/chart" Target="../charts/chart44.xml"/><Relationship Id="rId27" Type="http://schemas.openxmlformats.org/officeDocument/2006/relationships/chart" Target="../charts/chart49.xml"/><Relationship Id="rId30" Type="http://schemas.openxmlformats.org/officeDocument/2006/relationships/chart" Target="../charts/chart52.xml"/><Relationship Id="rId35" Type="http://schemas.openxmlformats.org/officeDocument/2006/relationships/chart" Target="../charts/chart57.xml"/><Relationship Id="rId43" Type="http://schemas.openxmlformats.org/officeDocument/2006/relationships/chart" Target="../charts/chart65.xml"/><Relationship Id="rId8" Type="http://schemas.openxmlformats.org/officeDocument/2006/relationships/chart" Target="../charts/chart30.xml"/><Relationship Id="rId3" Type="http://schemas.openxmlformats.org/officeDocument/2006/relationships/chart" Target="../charts/chart26.xml"/><Relationship Id="rId12" Type="http://schemas.openxmlformats.org/officeDocument/2006/relationships/chart" Target="../charts/chart34.xml"/><Relationship Id="rId17" Type="http://schemas.openxmlformats.org/officeDocument/2006/relationships/chart" Target="../charts/chart39.xml"/><Relationship Id="rId25" Type="http://schemas.openxmlformats.org/officeDocument/2006/relationships/chart" Target="../charts/chart47.xml"/><Relationship Id="rId33" Type="http://schemas.openxmlformats.org/officeDocument/2006/relationships/chart" Target="../charts/chart55.xml"/><Relationship Id="rId38" Type="http://schemas.openxmlformats.org/officeDocument/2006/relationships/chart" Target="../charts/chart6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7.xml"/><Relationship Id="rId2" Type="http://schemas.openxmlformats.org/officeDocument/2006/relationships/chart" Target="../charts/chart66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69.xml"/><Relationship Id="rId4" Type="http://schemas.openxmlformats.org/officeDocument/2006/relationships/chart" Target="../charts/chart6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6.xml"/><Relationship Id="rId13" Type="http://schemas.openxmlformats.org/officeDocument/2006/relationships/chart" Target="../charts/chart81.xml"/><Relationship Id="rId18" Type="http://schemas.openxmlformats.org/officeDocument/2006/relationships/chart" Target="../charts/chart86.xml"/><Relationship Id="rId3" Type="http://schemas.openxmlformats.org/officeDocument/2006/relationships/chart" Target="../charts/chart71.xml"/><Relationship Id="rId21" Type="http://schemas.openxmlformats.org/officeDocument/2006/relationships/chart" Target="../charts/chart89.xml"/><Relationship Id="rId7" Type="http://schemas.openxmlformats.org/officeDocument/2006/relationships/chart" Target="../charts/chart75.xml"/><Relationship Id="rId12" Type="http://schemas.openxmlformats.org/officeDocument/2006/relationships/chart" Target="../charts/chart80.xml"/><Relationship Id="rId17" Type="http://schemas.openxmlformats.org/officeDocument/2006/relationships/chart" Target="../charts/chart85.xml"/><Relationship Id="rId25" Type="http://schemas.openxmlformats.org/officeDocument/2006/relationships/chart" Target="../charts/chart93.xml"/><Relationship Id="rId2" Type="http://schemas.openxmlformats.org/officeDocument/2006/relationships/chart" Target="../charts/chart70.xml"/><Relationship Id="rId16" Type="http://schemas.openxmlformats.org/officeDocument/2006/relationships/chart" Target="../charts/chart84.xml"/><Relationship Id="rId20" Type="http://schemas.openxmlformats.org/officeDocument/2006/relationships/chart" Target="../charts/chart88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74.xml"/><Relationship Id="rId11" Type="http://schemas.openxmlformats.org/officeDocument/2006/relationships/chart" Target="../charts/chart79.xml"/><Relationship Id="rId24" Type="http://schemas.openxmlformats.org/officeDocument/2006/relationships/chart" Target="../charts/chart92.xml"/><Relationship Id="rId5" Type="http://schemas.openxmlformats.org/officeDocument/2006/relationships/chart" Target="../charts/chart73.xml"/><Relationship Id="rId15" Type="http://schemas.openxmlformats.org/officeDocument/2006/relationships/chart" Target="../charts/chart83.xml"/><Relationship Id="rId23" Type="http://schemas.openxmlformats.org/officeDocument/2006/relationships/chart" Target="../charts/chart91.xml"/><Relationship Id="rId10" Type="http://schemas.openxmlformats.org/officeDocument/2006/relationships/chart" Target="../charts/chart78.xml"/><Relationship Id="rId19" Type="http://schemas.openxmlformats.org/officeDocument/2006/relationships/chart" Target="../charts/chart87.xml"/><Relationship Id="rId4" Type="http://schemas.openxmlformats.org/officeDocument/2006/relationships/chart" Target="../charts/chart72.xml"/><Relationship Id="rId9" Type="http://schemas.openxmlformats.org/officeDocument/2006/relationships/chart" Target="../charts/chart77.xml"/><Relationship Id="rId14" Type="http://schemas.openxmlformats.org/officeDocument/2006/relationships/chart" Target="../charts/chart82.xml"/><Relationship Id="rId22" Type="http://schemas.openxmlformats.org/officeDocument/2006/relationships/chart" Target="../charts/chart9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0.xml"/><Relationship Id="rId3" Type="http://schemas.openxmlformats.org/officeDocument/2006/relationships/chart" Target="../charts/chart95.xml"/><Relationship Id="rId7" Type="http://schemas.openxmlformats.org/officeDocument/2006/relationships/chart" Target="../charts/chart99.xml"/><Relationship Id="rId2" Type="http://schemas.openxmlformats.org/officeDocument/2006/relationships/chart" Target="../charts/chart94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98.xml"/><Relationship Id="rId11" Type="http://schemas.openxmlformats.org/officeDocument/2006/relationships/image" Target="../media/image3.png"/><Relationship Id="rId5" Type="http://schemas.openxmlformats.org/officeDocument/2006/relationships/chart" Target="../charts/chart97.xml"/><Relationship Id="rId10" Type="http://schemas.openxmlformats.org/officeDocument/2006/relationships/chart" Target="../charts/chart102.xml"/><Relationship Id="rId4" Type="http://schemas.openxmlformats.org/officeDocument/2006/relationships/chart" Target="../charts/chart96.xml"/><Relationship Id="rId9" Type="http://schemas.openxmlformats.org/officeDocument/2006/relationships/chart" Target="../charts/chart1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D833A9C-EFF0-09E7-37C9-A85F70D753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8094136"/>
              </p:ext>
            </p:extLst>
          </p:nvPr>
        </p:nvGraphicFramePr>
        <p:xfrm>
          <a:off x="5487201" y="182339"/>
          <a:ext cx="1370587" cy="1243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EFE871F-7992-C12A-E998-5E70ABC3F7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6825243"/>
              </p:ext>
            </p:extLst>
          </p:nvPr>
        </p:nvGraphicFramePr>
        <p:xfrm>
          <a:off x="8931257" y="183936"/>
          <a:ext cx="1370588" cy="1243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29B5086-9436-DD17-DA1E-82FF8FC233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7936460"/>
              </p:ext>
            </p:extLst>
          </p:nvPr>
        </p:nvGraphicFramePr>
        <p:xfrm>
          <a:off x="10496902" y="172752"/>
          <a:ext cx="1408568" cy="1240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72C7D97-67F3-4E2E-F6A5-4BE474B776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3213919"/>
              </p:ext>
            </p:extLst>
          </p:nvPr>
        </p:nvGraphicFramePr>
        <p:xfrm>
          <a:off x="285435" y="1580171"/>
          <a:ext cx="1352176" cy="1240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D1A98FB-2003-DDFC-CA93-4A1E393EC0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6049986"/>
              </p:ext>
            </p:extLst>
          </p:nvPr>
        </p:nvGraphicFramePr>
        <p:xfrm>
          <a:off x="2002125" y="1593668"/>
          <a:ext cx="1408568" cy="1240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680CE2A-26BC-459E-5210-1CC8A9524C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7247918"/>
              </p:ext>
            </p:extLst>
          </p:nvPr>
        </p:nvGraphicFramePr>
        <p:xfrm>
          <a:off x="3702501" y="1567836"/>
          <a:ext cx="1547472" cy="1252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A203A6B-A0D2-8FAE-A9C9-8D4827D911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0107391"/>
              </p:ext>
            </p:extLst>
          </p:nvPr>
        </p:nvGraphicFramePr>
        <p:xfrm>
          <a:off x="5513094" y="1616039"/>
          <a:ext cx="1370588" cy="1217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CBC1D34D-4713-9B4C-0E3D-94D0E7DAFA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1098173"/>
              </p:ext>
            </p:extLst>
          </p:nvPr>
        </p:nvGraphicFramePr>
        <p:xfrm>
          <a:off x="7227264" y="1586720"/>
          <a:ext cx="1382095" cy="1280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D90E22C-3844-277A-7D41-ADA2FCF144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5524595"/>
              </p:ext>
            </p:extLst>
          </p:nvPr>
        </p:nvGraphicFramePr>
        <p:xfrm>
          <a:off x="8875867" y="1584373"/>
          <a:ext cx="1382095" cy="1280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A0CA206-6326-291A-AFA2-4490C8F685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841759"/>
              </p:ext>
            </p:extLst>
          </p:nvPr>
        </p:nvGraphicFramePr>
        <p:xfrm>
          <a:off x="10524470" y="1567835"/>
          <a:ext cx="1382095" cy="1252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415FEDC9-78F5-2896-5593-892B00C818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9248352"/>
              </p:ext>
            </p:extLst>
          </p:nvPr>
        </p:nvGraphicFramePr>
        <p:xfrm>
          <a:off x="227782" y="2987589"/>
          <a:ext cx="1547472" cy="1277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3CC76AA3-3B64-6EA4-71BB-52641203C9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1920973"/>
              </p:ext>
            </p:extLst>
          </p:nvPr>
        </p:nvGraphicFramePr>
        <p:xfrm>
          <a:off x="227782" y="172752"/>
          <a:ext cx="1352176" cy="1240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1B49F95-2E65-0E37-A874-B7EE0C3C8A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2492828"/>
              </p:ext>
            </p:extLst>
          </p:nvPr>
        </p:nvGraphicFramePr>
        <p:xfrm>
          <a:off x="1934850" y="172752"/>
          <a:ext cx="1346634" cy="1240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C6BF340-7DE3-A633-D659-EF2F0EE2DC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974958"/>
              </p:ext>
            </p:extLst>
          </p:nvPr>
        </p:nvGraphicFramePr>
        <p:xfrm>
          <a:off x="3702501" y="172752"/>
          <a:ext cx="1363683" cy="1252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09C27499-5365-5745-E0A6-4AEB2BAB2D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178464"/>
              </p:ext>
            </p:extLst>
          </p:nvPr>
        </p:nvGraphicFramePr>
        <p:xfrm>
          <a:off x="2040348" y="2971692"/>
          <a:ext cx="1536658" cy="1314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A039DA66-75E2-07A8-B1D7-A11482BAA3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474319"/>
              </p:ext>
            </p:extLst>
          </p:nvPr>
        </p:nvGraphicFramePr>
        <p:xfrm>
          <a:off x="3842100" y="3008236"/>
          <a:ext cx="1536658" cy="1236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5CF15E54-443A-C259-292E-D3E020BFC2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924226"/>
              </p:ext>
            </p:extLst>
          </p:nvPr>
        </p:nvGraphicFramePr>
        <p:xfrm>
          <a:off x="5526731" y="2971692"/>
          <a:ext cx="1547471" cy="1240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3EB1C04-69DF-7D68-36B1-9DEBE7A0AA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4332619"/>
              </p:ext>
            </p:extLst>
          </p:nvPr>
        </p:nvGraphicFramePr>
        <p:xfrm>
          <a:off x="7258179" y="3017725"/>
          <a:ext cx="1408568" cy="1217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93EDA557-0282-A066-4BE2-53F9CE45C8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0634093"/>
              </p:ext>
            </p:extLst>
          </p:nvPr>
        </p:nvGraphicFramePr>
        <p:xfrm>
          <a:off x="8783421" y="3017725"/>
          <a:ext cx="1474542" cy="1280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569041FB-6C1F-8DC6-C293-3B915EA651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3042266"/>
              </p:ext>
            </p:extLst>
          </p:nvPr>
        </p:nvGraphicFramePr>
        <p:xfrm>
          <a:off x="10384813" y="2971692"/>
          <a:ext cx="1579405" cy="1369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7A631A51-19B4-3A4D-B482-7B3DE73A5B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8985982"/>
              </p:ext>
            </p:extLst>
          </p:nvPr>
        </p:nvGraphicFramePr>
        <p:xfrm>
          <a:off x="227782" y="4593311"/>
          <a:ext cx="1626749" cy="1369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C6748860-7578-32B6-FFD7-5C0CF48C65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6883976"/>
              </p:ext>
            </p:extLst>
          </p:nvPr>
        </p:nvGraphicFramePr>
        <p:xfrm>
          <a:off x="2040349" y="4593312"/>
          <a:ext cx="1536658" cy="1468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E282326B-6E33-B237-FDFD-B21B94F191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359756"/>
              </p:ext>
            </p:extLst>
          </p:nvPr>
        </p:nvGraphicFramePr>
        <p:xfrm>
          <a:off x="3843793" y="4559423"/>
          <a:ext cx="1534965" cy="1468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B603553-025F-3C9C-6478-CB3523BE9C68}"/>
              </a:ext>
            </a:extLst>
          </p:cNvPr>
          <p:cNvSpPr txBox="1"/>
          <p:nvPr/>
        </p:nvSpPr>
        <p:spPr>
          <a:xfrm>
            <a:off x="6054969" y="4604568"/>
            <a:ext cx="545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Benthic Community PIE CHARTS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E7481A2-4663-B987-DA48-C917900B7829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151651" y="4570680"/>
            <a:ext cx="1534965" cy="1929670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01D9565-F12A-A487-EB06-145CB2131D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150038"/>
              </p:ext>
            </p:extLst>
          </p:nvPr>
        </p:nvGraphicFramePr>
        <p:xfrm>
          <a:off x="6920599" y="199143"/>
          <a:ext cx="1791604" cy="1280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</p:spTree>
    <p:extLst>
      <p:ext uri="{BB962C8B-B14F-4D97-AF65-F5344CB8AC3E}">
        <p14:creationId xmlns:p14="http://schemas.microsoft.com/office/powerpoint/2010/main" val="238897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D7CEC1B-D3D8-7972-3D61-38F8E10908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275370"/>
              </p:ext>
            </p:extLst>
          </p:nvPr>
        </p:nvGraphicFramePr>
        <p:xfrm>
          <a:off x="182856" y="170062"/>
          <a:ext cx="1073837" cy="1214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3D3F51C-687C-B12A-4BC6-89B9250087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3710801"/>
              </p:ext>
            </p:extLst>
          </p:nvPr>
        </p:nvGraphicFramePr>
        <p:xfrm>
          <a:off x="2909422" y="212677"/>
          <a:ext cx="1096311" cy="1128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F819DD5-06FF-453C-2730-54D7B4E72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0590" y="4214214"/>
            <a:ext cx="1178675" cy="1535521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A1133D4-72B6-4A7E-1995-1FAAB0096C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0009290"/>
              </p:ext>
            </p:extLst>
          </p:nvPr>
        </p:nvGraphicFramePr>
        <p:xfrm>
          <a:off x="9432937" y="212677"/>
          <a:ext cx="1118287" cy="1117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F49A10B-6014-1093-2876-8E8077A43E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4407470"/>
              </p:ext>
            </p:extLst>
          </p:nvPr>
        </p:nvGraphicFramePr>
        <p:xfrm>
          <a:off x="4343422" y="183586"/>
          <a:ext cx="1073837" cy="1128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A11AB49-8A4E-EC6A-F003-8DDB081AF8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3808834"/>
              </p:ext>
            </p:extLst>
          </p:nvPr>
        </p:nvGraphicFramePr>
        <p:xfrm>
          <a:off x="5655241" y="183586"/>
          <a:ext cx="957233" cy="1166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B693AE6-9982-8DBF-4E65-FE94C3A5E0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1044390"/>
              </p:ext>
            </p:extLst>
          </p:nvPr>
        </p:nvGraphicFramePr>
        <p:xfrm>
          <a:off x="6954098" y="183367"/>
          <a:ext cx="1004856" cy="1214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5EF6393-E284-EB86-CA66-DAF9335158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198359"/>
              </p:ext>
            </p:extLst>
          </p:nvPr>
        </p:nvGraphicFramePr>
        <p:xfrm>
          <a:off x="8058494" y="183586"/>
          <a:ext cx="1073837" cy="1041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1ED4D926-BB1F-010B-1FD3-FDF34955B3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2339429"/>
              </p:ext>
            </p:extLst>
          </p:nvPr>
        </p:nvGraphicFramePr>
        <p:xfrm>
          <a:off x="10730589" y="180522"/>
          <a:ext cx="1019593" cy="1074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79763B55-4B12-86C2-29CA-80B4B4A55B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4692363"/>
              </p:ext>
            </p:extLst>
          </p:nvPr>
        </p:nvGraphicFramePr>
        <p:xfrm>
          <a:off x="232166" y="1622469"/>
          <a:ext cx="1019592" cy="1018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508A350C-ACB0-1784-071E-09021DFC1E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4312497"/>
              </p:ext>
            </p:extLst>
          </p:nvPr>
        </p:nvGraphicFramePr>
        <p:xfrm>
          <a:off x="1655948" y="1664457"/>
          <a:ext cx="1084182" cy="976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D51A9E85-5090-6273-6AA3-5336345458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4334637"/>
              </p:ext>
            </p:extLst>
          </p:nvPr>
        </p:nvGraphicFramePr>
        <p:xfrm>
          <a:off x="3010746" y="1664457"/>
          <a:ext cx="994987" cy="1060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B85C06-787D-7FFD-B428-95C4E8F9B7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3076439"/>
              </p:ext>
            </p:extLst>
          </p:nvPr>
        </p:nvGraphicFramePr>
        <p:xfrm>
          <a:off x="4404035" y="1622469"/>
          <a:ext cx="1084182" cy="1056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6BF64C24-F4ED-52E1-E5BE-78FC80D43E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7480950"/>
              </p:ext>
            </p:extLst>
          </p:nvPr>
        </p:nvGraphicFramePr>
        <p:xfrm>
          <a:off x="5669098" y="1589765"/>
          <a:ext cx="994987" cy="965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27699DF3-A548-1CF7-AE35-4C23601303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0843878"/>
              </p:ext>
            </p:extLst>
          </p:nvPr>
        </p:nvGraphicFramePr>
        <p:xfrm>
          <a:off x="8211771" y="1659744"/>
          <a:ext cx="903516" cy="965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C4B52896-0040-38B4-4B01-3C26DEA767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2615075"/>
              </p:ext>
            </p:extLst>
          </p:nvPr>
        </p:nvGraphicFramePr>
        <p:xfrm>
          <a:off x="9368569" y="1592728"/>
          <a:ext cx="1112244" cy="1074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4D0A8267-CC38-5631-3B72-BDC0D0B914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614431"/>
              </p:ext>
            </p:extLst>
          </p:nvPr>
        </p:nvGraphicFramePr>
        <p:xfrm>
          <a:off x="10581237" y="1580482"/>
          <a:ext cx="1102636" cy="1098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75C8CFE8-082A-2772-7ED4-99B94EDBC1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4007246"/>
              </p:ext>
            </p:extLst>
          </p:nvPr>
        </p:nvGraphicFramePr>
        <p:xfrm>
          <a:off x="182856" y="2891906"/>
          <a:ext cx="1253444" cy="1074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B0ADC0AC-EEF7-4F0F-CF40-280262765B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26577"/>
              </p:ext>
            </p:extLst>
          </p:nvPr>
        </p:nvGraphicFramePr>
        <p:xfrm>
          <a:off x="1684193" y="2966614"/>
          <a:ext cx="1280101" cy="1136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EF7D5FCE-523F-EDE9-8C54-B72FC52B88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5159376"/>
              </p:ext>
            </p:extLst>
          </p:nvPr>
        </p:nvGraphicFramePr>
        <p:xfrm>
          <a:off x="3212187" y="2935770"/>
          <a:ext cx="994987" cy="1128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60" name="Chart 59">
            <a:extLst>
              <a:ext uri="{FF2B5EF4-FFF2-40B4-BE49-F238E27FC236}">
                <a16:creationId xmlns:a16="http://schemas.microsoft.com/office/drawing/2014/main" id="{23EF23FA-EB0E-7F1A-9816-0AD2F653E9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6320051"/>
              </p:ext>
            </p:extLst>
          </p:nvPr>
        </p:nvGraphicFramePr>
        <p:xfrm>
          <a:off x="4464964" y="2962837"/>
          <a:ext cx="1204134" cy="1074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FD45BCC9-EB43-DE1B-F7D4-D2EDCAF890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2708391"/>
              </p:ext>
            </p:extLst>
          </p:nvPr>
        </p:nvGraphicFramePr>
        <p:xfrm>
          <a:off x="5799601" y="2902405"/>
          <a:ext cx="1041123" cy="1152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graphicFrame>
        <p:nvGraphicFramePr>
          <p:cNvPr id="62" name="Chart 61">
            <a:extLst>
              <a:ext uri="{FF2B5EF4-FFF2-40B4-BE49-F238E27FC236}">
                <a16:creationId xmlns:a16="http://schemas.microsoft.com/office/drawing/2014/main" id="{A88309FD-5A9F-D525-997C-2EBBDBB1A6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2252134"/>
              </p:ext>
            </p:extLst>
          </p:nvPr>
        </p:nvGraphicFramePr>
        <p:xfrm>
          <a:off x="6923343" y="2928850"/>
          <a:ext cx="1202874" cy="10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42A46D5D-3ABE-1CE7-52FB-15AE8A23EF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2347336"/>
              </p:ext>
            </p:extLst>
          </p:nvPr>
        </p:nvGraphicFramePr>
        <p:xfrm>
          <a:off x="8232293" y="2902405"/>
          <a:ext cx="1320630" cy="1219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aphicFrame>
        <p:nvGraphicFramePr>
          <p:cNvPr id="64" name="Chart 63">
            <a:extLst>
              <a:ext uri="{FF2B5EF4-FFF2-40B4-BE49-F238E27FC236}">
                <a16:creationId xmlns:a16="http://schemas.microsoft.com/office/drawing/2014/main" id="{80F67F2E-F481-A62E-2680-B1FD92DC78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2194749"/>
              </p:ext>
            </p:extLst>
          </p:nvPr>
        </p:nvGraphicFramePr>
        <p:xfrm>
          <a:off x="9589793" y="2862477"/>
          <a:ext cx="1281262" cy="1133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graphicFrame>
        <p:nvGraphicFramePr>
          <p:cNvPr id="65" name="Chart 64">
            <a:extLst>
              <a:ext uri="{FF2B5EF4-FFF2-40B4-BE49-F238E27FC236}">
                <a16:creationId xmlns:a16="http://schemas.microsoft.com/office/drawing/2014/main" id="{57A5C9CB-2060-34D6-76DC-3C5556EA77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1949969"/>
              </p:ext>
            </p:extLst>
          </p:nvPr>
        </p:nvGraphicFramePr>
        <p:xfrm>
          <a:off x="10996479" y="2902404"/>
          <a:ext cx="1112244" cy="1152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graphicFrame>
        <p:nvGraphicFramePr>
          <p:cNvPr id="66" name="Chart 65">
            <a:extLst>
              <a:ext uri="{FF2B5EF4-FFF2-40B4-BE49-F238E27FC236}">
                <a16:creationId xmlns:a16="http://schemas.microsoft.com/office/drawing/2014/main" id="{5E52993F-9035-3C0E-09FC-62AB24D30D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2450015"/>
              </p:ext>
            </p:extLst>
          </p:nvPr>
        </p:nvGraphicFramePr>
        <p:xfrm>
          <a:off x="222735" y="4238578"/>
          <a:ext cx="1268138" cy="1074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47D00FDD-7503-FCDD-B1FC-B11A606380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4342538"/>
              </p:ext>
            </p:extLst>
          </p:nvPr>
        </p:nvGraphicFramePr>
        <p:xfrm>
          <a:off x="1735118" y="4245310"/>
          <a:ext cx="1279225" cy="1109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60FA8469-0E9F-2158-C149-AB7D925020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485734"/>
              </p:ext>
            </p:extLst>
          </p:nvPr>
        </p:nvGraphicFramePr>
        <p:xfrm>
          <a:off x="3198718" y="4275943"/>
          <a:ext cx="1353278" cy="1089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graphicFrame>
        <p:nvGraphicFramePr>
          <p:cNvPr id="69" name="Chart 68">
            <a:extLst>
              <a:ext uri="{FF2B5EF4-FFF2-40B4-BE49-F238E27FC236}">
                <a16:creationId xmlns:a16="http://schemas.microsoft.com/office/drawing/2014/main" id="{EF44EEF2-F55A-9FBD-EE53-BEF514344B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6154346"/>
              </p:ext>
            </p:extLst>
          </p:nvPr>
        </p:nvGraphicFramePr>
        <p:xfrm>
          <a:off x="4783190" y="4235093"/>
          <a:ext cx="1268138" cy="1152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1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17EA3AE-FB06-8BE0-A14D-54A7D47ABA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4224106"/>
              </p:ext>
            </p:extLst>
          </p:nvPr>
        </p:nvGraphicFramePr>
        <p:xfrm>
          <a:off x="6341760" y="4205181"/>
          <a:ext cx="1268139" cy="1273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73377CA-7244-5B38-DC6A-BAF418EFF8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9489143"/>
              </p:ext>
            </p:extLst>
          </p:nvPr>
        </p:nvGraphicFramePr>
        <p:xfrm>
          <a:off x="7722846" y="4232536"/>
          <a:ext cx="1412012" cy="1257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A00AA7B-61BD-62D7-D778-DF0EF2921F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0662453"/>
              </p:ext>
            </p:extLst>
          </p:nvPr>
        </p:nvGraphicFramePr>
        <p:xfrm>
          <a:off x="9285425" y="4214214"/>
          <a:ext cx="1195388" cy="1151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D8F56004-3D67-C649-6FD2-B38CA292FC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9827059"/>
              </p:ext>
            </p:extLst>
          </p:nvPr>
        </p:nvGraphicFramePr>
        <p:xfrm>
          <a:off x="229707" y="5414346"/>
          <a:ext cx="1268137" cy="1273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5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75F18924-57FC-D83D-044C-6D9EB8502C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6382631"/>
              </p:ext>
            </p:extLst>
          </p:nvPr>
        </p:nvGraphicFramePr>
        <p:xfrm>
          <a:off x="1660144" y="5403633"/>
          <a:ext cx="1454267" cy="1273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6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47E717C-1856-E7BD-93A9-661CDE7F76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7463303"/>
              </p:ext>
            </p:extLst>
          </p:nvPr>
        </p:nvGraphicFramePr>
        <p:xfrm>
          <a:off x="3223776" y="5414346"/>
          <a:ext cx="1358985" cy="1400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7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D6F5330-B9B8-5B26-2426-9A02D0F913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4883492"/>
              </p:ext>
            </p:extLst>
          </p:nvPr>
        </p:nvGraphicFramePr>
        <p:xfrm>
          <a:off x="4637929" y="5465928"/>
          <a:ext cx="1553359" cy="1392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8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3E8B8EE-60E1-9523-6542-E66F0D0EDE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8144251"/>
              </p:ext>
            </p:extLst>
          </p:nvPr>
        </p:nvGraphicFramePr>
        <p:xfrm>
          <a:off x="6259596" y="5508867"/>
          <a:ext cx="1463250" cy="1306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9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54C27D5C-2F82-E044-5FF4-5CAD1C3C64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6965243"/>
              </p:ext>
            </p:extLst>
          </p:nvPr>
        </p:nvGraphicFramePr>
        <p:xfrm>
          <a:off x="7831159" y="5669022"/>
          <a:ext cx="1454266" cy="1117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0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959F5542-974B-076F-81EF-5406D23E7B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443364"/>
              </p:ext>
            </p:extLst>
          </p:nvPr>
        </p:nvGraphicFramePr>
        <p:xfrm>
          <a:off x="9378865" y="5512278"/>
          <a:ext cx="1281262" cy="1133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1"/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629C616B-9B15-C1EB-C8D6-2F587EBF21F5}"/>
              </a:ext>
            </a:extLst>
          </p:cNvPr>
          <p:cNvSpPr txBox="1"/>
          <p:nvPr/>
        </p:nvSpPr>
        <p:spPr>
          <a:xfrm>
            <a:off x="10730589" y="5862953"/>
            <a:ext cx="1378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Soil Community</a:t>
            </a:r>
          </a:p>
          <a:p>
            <a:r>
              <a:rPr lang="en-US" dirty="0"/>
              <a:t>PT. 1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9FF9A2AE-49F6-578F-DB9A-BA5B46E177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5079087"/>
              </p:ext>
            </p:extLst>
          </p:nvPr>
        </p:nvGraphicFramePr>
        <p:xfrm>
          <a:off x="1392964" y="1"/>
          <a:ext cx="1337093" cy="1338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2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6D08061E-6744-248C-23E8-94DF75FACC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9048870"/>
              </p:ext>
            </p:extLst>
          </p:nvPr>
        </p:nvGraphicFramePr>
        <p:xfrm>
          <a:off x="6845110" y="1576925"/>
          <a:ext cx="1202454" cy="1008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3"/>
          </a:graphicData>
        </a:graphic>
      </p:graphicFrame>
    </p:spTree>
    <p:extLst>
      <p:ext uri="{BB962C8B-B14F-4D97-AF65-F5344CB8AC3E}">
        <p14:creationId xmlns:p14="http://schemas.microsoft.com/office/powerpoint/2010/main" val="63679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2B3AABE-8110-E0F6-041F-FF1AC452CC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936214"/>
              </p:ext>
            </p:extLst>
          </p:nvPr>
        </p:nvGraphicFramePr>
        <p:xfrm>
          <a:off x="283437" y="315477"/>
          <a:ext cx="2392055" cy="1499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719B8D2-8539-2F4A-B51B-040956240E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010840"/>
              </p:ext>
            </p:extLst>
          </p:nvPr>
        </p:nvGraphicFramePr>
        <p:xfrm>
          <a:off x="3102692" y="360300"/>
          <a:ext cx="2257585" cy="1409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4FD709C-E4AA-F0AC-2B67-E6B10BF414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6251125"/>
              </p:ext>
            </p:extLst>
          </p:nvPr>
        </p:nvGraphicFramePr>
        <p:xfrm>
          <a:off x="5621449" y="516775"/>
          <a:ext cx="1936217" cy="1499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4AC276-6FEF-4F1E-3711-BBFFADD6CCB4}"/>
              </a:ext>
            </a:extLst>
          </p:cNvPr>
          <p:cNvSpPr txBox="1"/>
          <p:nvPr/>
        </p:nvSpPr>
        <p:spPr>
          <a:xfrm>
            <a:off x="10730589" y="5862953"/>
            <a:ext cx="1378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Soil Community</a:t>
            </a:r>
          </a:p>
          <a:p>
            <a:r>
              <a:rPr lang="en-US" dirty="0"/>
              <a:t>PT. 2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056CA4F-FB7D-BE49-5033-0C10BD9F79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5116250"/>
              </p:ext>
            </p:extLst>
          </p:nvPr>
        </p:nvGraphicFramePr>
        <p:xfrm>
          <a:off x="7762568" y="165120"/>
          <a:ext cx="2384323" cy="1850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2369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BEFDA6A-702C-1D48-3DCA-11A42F782F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1247212"/>
              </p:ext>
            </p:extLst>
          </p:nvPr>
        </p:nvGraphicFramePr>
        <p:xfrm>
          <a:off x="279950" y="131429"/>
          <a:ext cx="1569245" cy="119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AC3E11B-7891-48E2-B26C-774F150CBD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2626702"/>
              </p:ext>
            </p:extLst>
          </p:nvPr>
        </p:nvGraphicFramePr>
        <p:xfrm>
          <a:off x="2100609" y="82652"/>
          <a:ext cx="1645444" cy="140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39E0594-EEE4-F260-8AE0-33AE18FBB3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0467442"/>
              </p:ext>
            </p:extLst>
          </p:nvPr>
        </p:nvGraphicFramePr>
        <p:xfrm>
          <a:off x="3918346" y="201714"/>
          <a:ext cx="1497807" cy="1290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388C38E-E303-DD6B-552E-F5275A65A4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7901950"/>
              </p:ext>
            </p:extLst>
          </p:nvPr>
        </p:nvGraphicFramePr>
        <p:xfrm>
          <a:off x="5535445" y="201714"/>
          <a:ext cx="1812133" cy="1243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8E49D88-5C26-FE3D-5A5F-CB3FB9CD15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9413282"/>
              </p:ext>
            </p:extLst>
          </p:nvPr>
        </p:nvGraphicFramePr>
        <p:xfrm>
          <a:off x="7466870" y="239813"/>
          <a:ext cx="1826420" cy="116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9DA4779-649B-D417-80E4-2E5D144B0B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419715"/>
              </p:ext>
            </p:extLst>
          </p:nvPr>
        </p:nvGraphicFramePr>
        <p:xfrm>
          <a:off x="9472650" y="144564"/>
          <a:ext cx="1778795" cy="1404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A4B00B3-C597-9B92-8F9B-469A1086CD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4255118"/>
              </p:ext>
            </p:extLst>
          </p:nvPr>
        </p:nvGraphicFramePr>
        <p:xfrm>
          <a:off x="101356" y="1568666"/>
          <a:ext cx="1926432" cy="1247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050CEBE-1A9B-E999-5C23-E8769FC10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082841"/>
              </p:ext>
            </p:extLst>
          </p:nvPr>
        </p:nvGraphicFramePr>
        <p:xfrm>
          <a:off x="2177651" y="1647748"/>
          <a:ext cx="1740695" cy="1290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C5B40A6-E2B1-EB2E-C58E-D1583EE2AB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7135797"/>
              </p:ext>
            </p:extLst>
          </p:nvPr>
        </p:nvGraphicFramePr>
        <p:xfrm>
          <a:off x="4014057" y="1576310"/>
          <a:ext cx="1907382" cy="1433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835DB9F-6D7E-BAF6-53D2-18757032BC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7376780"/>
              </p:ext>
            </p:extLst>
          </p:nvPr>
        </p:nvGraphicFramePr>
        <p:xfrm>
          <a:off x="6005974" y="1692992"/>
          <a:ext cx="1926432" cy="1347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EF52A15-42D1-D5DD-AEA2-27DD11B57C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1707910"/>
              </p:ext>
            </p:extLst>
          </p:nvPr>
        </p:nvGraphicFramePr>
        <p:xfrm>
          <a:off x="8198220" y="1604885"/>
          <a:ext cx="1716882" cy="1319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9E4987F-0030-7344-5800-D340860D94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8054130"/>
              </p:ext>
            </p:extLst>
          </p:nvPr>
        </p:nvGraphicFramePr>
        <p:xfrm>
          <a:off x="10014349" y="1612873"/>
          <a:ext cx="1697832" cy="1362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9AF7F907-218E-F5CD-E669-2DF3220118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3624542"/>
              </p:ext>
            </p:extLst>
          </p:nvPr>
        </p:nvGraphicFramePr>
        <p:xfrm>
          <a:off x="101356" y="2924098"/>
          <a:ext cx="1635920" cy="138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D06D92E3-6AF7-AA4D-F47F-80DBD72223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5067466"/>
              </p:ext>
            </p:extLst>
          </p:nvPr>
        </p:nvGraphicFramePr>
        <p:xfrm>
          <a:off x="1813051" y="3009823"/>
          <a:ext cx="2026445" cy="1390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4DE3407D-C4F5-B0FD-BA23-1A195A7FE5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3700797"/>
              </p:ext>
            </p:extLst>
          </p:nvPr>
        </p:nvGraphicFramePr>
        <p:xfrm>
          <a:off x="4041823" y="3084258"/>
          <a:ext cx="1678782" cy="1176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DC96554C-DD97-8178-3D6C-3F19CB7001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3740610"/>
              </p:ext>
            </p:extLst>
          </p:nvPr>
        </p:nvGraphicFramePr>
        <p:xfrm>
          <a:off x="5999753" y="3053301"/>
          <a:ext cx="1726407" cy="1238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A5BFC16E-5CAC-27F1-716B-F781FA357C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1031039"/>
              </p:ext>
            </p:extLst>
          </p:nvPr>
        </p:nvGraphicFramePr>
        <p:xfrm>
          <a:off x="7880862" y="3147937"/>
          <a:ext cx="1697832" cy="11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30ACAB66-F97E-0CA1-14D6-A48A0FDF02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555158"/>
              </p:ext>
            </p:extLst>
          </p:nvPr>
        </p:nvGraphicFramePr>
        <p:xfrm>
          <a:off x="9873085" y="3093282"/>
          <a:ext cx="1831182" cy="1252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649DA0E4-FF19-4055-98DE-6DB705160B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269961"/>
              </p:ext>
            </p:extLst>
          </p:nvPr>
        </p:nvGraphicFramePr>
        <p:xfrm>
          <a:off x="79925" y="4478132"/>
          <a:ext cx="1678782" cy="1357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E387F302-FD42-876C-0204-1AF1FD171D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4290895"/>
              </p:ext>
            </p:extLst>
          </p:nvPr>
        </p:nvGraphicFramePr>
        <p:xfrm>
          <a:off x="2036889" y="4572077"/>
          <a:ext cx="1802607" cy="127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0FD27327-8245-86E3-7533-27D484B693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9865152"/>
              </p:ext>
            </p:extLst>
          </p:nvPr>
        </p:nvGraphicFramePr>
        <p:xfrm>
          <a:off x="3918346" y="4478132"/>
          <a:ext cx="1955007" cy="1285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968723DC-5647-7889-FD25-74BD8FF7AD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9480007"/>
              </p:ext>
            </p:extLst>
          </p:nvPr>
        </p:nvGraphicFramePr>
        <p:xfrm>
          <a:off x="5861640" y="4434655"/>
          <a:ext cx="1864520" cy="1257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B825757F-64E2-0D9E-6D0D-E6632A9487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845512"/>
              </p:ext>
            </p:extLst>
          </p:nvPr>
        </p:nvGraphicFramePr>
        <p:xfrm>
          <a:off x="7823712" y="4486200"/>
          <a:ext cx="1812132" cy="1233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6013CC8-03E0-8E01-8E95-7038C0C9DB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3877900"/>
              </p:ext>
            </p:extLst>
          </p:nvPr>
        </p:nvGraphicFramePr>
        <p:xfrm>
          <a:off x="9815112" y="4501944"/>
          <a:ext cx="2040732" cy="1309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FFB59FC5-B820-F812-B8B4-014CE528EFD2}"/>
              </a:ext>
            </a:extLst>
          </p:cNvPr>
          <p:cNvSpPr txBox="1"/>
          <p:nvPr/>
        </p:nvSpPr>
        <p:spPr>
          <a:xfrm>
            <a:off x="9815112" y="5862953"/>
            <a:ext cx="229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Water Community</a:t>
            </a:r>
          </a:p>
          <a:p>
            <a:r>
              <a:rPr lang="en-US" dirty="0"/>
              <a:t>PT. 1</a:t>
            </a:r>
          </a:p>
        </p:txBody>
      </p:sp>
    </p:spTree>
    <p:extLst>
      <p:ext uri="{BB962C8B-B14F-4D97-AF65-F5344CB8AC3E}">
        <p14:creationId xmlns:p14="http://schemas.microsoft.com/office/powerpoint/2010/main" val="257168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57E9E59A-A049-A6D9-E07A-9DCAD36C66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200220"/>
              </p:ext>
            </p:extLst>
          </p:nvPr>
        </p:nvGraphicFramePr>
        <p:xfrm>
          <a:off x="240774" y="159852"/>
          <a:ext cx="2045495" cy="1157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DA690A64-394B-4746-FA17-02671BACF0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9531133"/>
              </p:ext>
            </p:extLst>
          </p:nvPr>
        </p:nvGraphicFramePr>
        <p:xfrm>
          <a:off x="2541369" y="257483"/>
          <a:ext cx="2050257" cy="962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5CCEA10-469F-3000-BD95-A571E7B199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772785"/>
              </p:ext>
            </p:extLst>
          </p:nvPr>
        </p:nvGraphicFramePr>
        <p:xfrm>
          <a:off x="4760481" y="68864"/>
          <a:ext cx="1912145" cy="1581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C17B791-EE0C-44A5-CE87-5CCFD20849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6101544"/>
              </p:ext>
            </p:extLst>
          </p:nvPr>
        </p:nvGraphicFramePr>
        <p:xfrm>
          <a:off x="6841481" y="159852"/>
          <a:ext cx="1840707" cy="1433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A93F0F2-0E64-C6D8-B334-CC21CA325A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3143513"/>
              </p:ext>
            </p:extLst>
          </p:nvPr>
        </p:nvGraphicFramePr>
        <p:xfrm>
          <a:off x="9077667" y="154866"/>
          <a:ext cx="2135982" cy="1243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D441DD7-925B-7C06-6E88-E6E46D3512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5247987"/>
              </p:ext>
            </p:extLst>
          </p:nvPr>
        </p:nvGraphicFramePr>
        <p:xfrm>
          <a:off x="267035" y="1735783"/>
          <a:ext cx="2102645" cy="1071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55022C1-95BD-CD40-2371-66668FDA67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697065"/>
              </p:ext>
            </p:extLst>
          </p:nvPr>
        </p:nvGraphicFramePr>
        <p:xfrm>
          <a:off x="2715583" y="1914991"/>
          <a:ext cx="1735932" cy="113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BC1F81F-6A45-F5DF-1477-683E43A7C9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2492581"/>
              </p:ext>
            </p:extLst>
          </p:nvPr>
        </p:nvGraphicFramePr>
        <p:xfrm>
          <a:off x="4732588" y="1895941"/>
          <a:ext cx="1783557" cy="1176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47317A2-BF41-6D94-F194-EBFF0F6716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7259307"/>
              </p:ext>
            </p:extLst>
          </p:nvPr>
        </p:nvGraphicFramePr>
        <p:xfrm>
          <a:off x="6674793" y="1895941"/>
          <a:ext cx="1576930" cy="1245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7EFD633-4305-CCCB-027D-74F18F2025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33405" y="4827167"/>
            <a:ext cx="1845214" cy="187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27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1120</TotalTime>
  <Words>121</Words>
  <Application>Microsoft Office PowerPoint</Application>
  <PresentationFormat>Widescreen</PresentationFormat>
  <Paragraphs>109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 Sai</dc:creator>
  <cp:lastModifiedBy>Leo Sai</cp:lastModifiedBy>
  <cp:revision>36</cp:revision>
  <dcterms:created xsi:type="dcterms:W3CDTF">2024-08-02T04:10:49Z</dcterms:created>
  <dcterms:modified xsi:type="dcterms:W3CDTF">2024-11-24T07:51:39Z</dcterms:modified>
</cp:coreProperties>
</file>