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ppt/charts/chart89.xml" ContentType="application/vnd.openxmlformats-officedocument.drawingml.chart+xml"/>
  <Override PartName="/ppt/charts/style89.xml" ContentType="application/vnd.ms-office.chartstyle+xml"/>
  <Override PartName="/ppt/charts/colors89.xml" ContentType="application/vnd.ms-office.chartcolorstyle+xml"/>
  <Override PartName="/ppt/charts/chart90.xml" ContentType="application/vnd.openxmlformats-officedocument.drawingml.chart+xml"/>
  <Override PartName="/ppt/charts/style90.xml" ContentType="application/vnd.ms-office.chartstyle+xml"/>
  <Override PartName="/ppt/charts/colors90.xml" ContentType="application/vnd.ms-office.chartcolorstyle+xml"/>
  <Override PartName="/ppt/charts/chart91.xml" ContentType="application/vnd.openxmlformats-officedocument.drawingml.chart+xml"/>
  <Override PartName="/ppt/charts/style91.xml" ContentType="application/vnd.ms-office.chartstyle+xml"/>
  <Override PartName="/ppt/charts/colors91.xml" ContentType="application/vnd.ms-office.chartcolorstyle+xml"/>
  <Override PartName="/ppt/charts/chart92.xml" ContentType="application/vnd.openxmlformats-officedocument.drawingml.chart+xml"/>
  <Override PartName="/ppt/charts/style92.xml" ContentType="application/vnd.ms-office.chartstyle+xml"/>
  <Override PartName="/ppt/charts/colors92.xml" ContentType="application/vnd.ms-office.chartcolorstyle+xml"/>
  <Override PartName="/ppt/charts/chart93.xml" ContentType="application/vnd.openxmlformats-officedocument.drawingml.chart+xml"/>
  <Override PartName="/ppt/charts/style93.xml" ContentType="application/vnd.ms-office.chartstyle+xml"/>
  <Override PartName="/ppt/charts/colors93.xml" ContentType="application/vnd.ms-office.chartcolorstyle+xml"/>
  <Override PartName="/ppt/charts/chart94.xml" ContentType="application/vnd.openxmlformats-officedocument.drawingml.chart+xml"/>
  <Override PartName="/ppt/charts/style94.xml" ContentType="application/vnd.ms-office.chartstyle+xml"/>
  <Override PartName="/ppt/charts/colors94.xml" ContentType="application/vnd.ms-office.chartcolorstyle+xml"/>
  <Override PartName="/ppt/charts/chart95.xml" ContentType="application/vnd.openxmlformats-officedocument.drawingml.chart+xml"/>
  <Override PartName="/ppt/charts/style95.xml" ContentType="application/vnd.ms-office.chartstyle+xml"/>
  <Override PartName="/ppt/charts/colors95.xml" ContentType="application/vnd.ms-office.chartcolorstyle+xml"/>
  <Override PartName="/ppt/charts/chart96.xml" ContentType="application/vnd.openxmlformats-officedocument.drawingml.chart+xml"/>
  <Override PartName="/ppt/charts/style96.xml" ContentType="application/vnd.ms-office.chartstyle+xml"/>
  <Override PartName="/ppt/charts/colors96.xml" ContentType="application/vnd.ms-office.chartcolorstyle+xml"/>
  <Override PartName="/ppt/charts/chart97.xml" ContentType="application/vnd.openxmlformats-officedocument.drawingml.chart+xml"/>
  <Override PartName="/ppt/charts/style97.xml" ContentType="application/vnd.ms-office.chartstyle+xml"/>
  <Override PartName="/ppt/charts/colors97.xml" ContentType="application/vnd.ms-office.chartcolorstyle+xml"/>
  <Override PartName="/ppt/charts/chart98.xml" ContentType="application/vnd.openxmlformats-officedocument.drawingml.chart+xml"/>
  <Override PartName="/ppt/charts/style98.xml" ContentType="application/vnd.ms-office.chartstyle+xml"/>
  <Override PartName="/ppt/charts/colors98.xml" ContentType="application/vnd.ms-office.chartcolorstyle+xml"/>
  <Override PartName="/ppt/charts/chart99.xml" ContentType="application/vnd.openxmlformats-officedocument.drawingml.chart+xml"/>
  <Override PartName="/ppt/charts/style99.xml" ContentType="application/vnd.ms-office.chartstyle+xml"/>
  <Override PartName="/ppt/charts/colors99.xml" ContentType="application/vnd.ms-office.chartcolorstyle+xml"/>
  <Override PartName="/ppt/charts/chart100.xml" ContentType="application/vnd.openxmlformats-officedocument.drawingml.chart+xml"/>
  <Override PartName="/ppt/charts/style100.xml" ContentType="application/vnd.ms-office.chartstyle+xml"/>
  <Override PartName="/ppt/charts/colors100.xml" ContentType="application/vnd.ms-office.chartcolorstyle+xml"/>
  <Override PartName="/ppt/charts/chart101.xml" ContentType="application/vnd.openxmlformats-officedocument.drawingml.chart+xml"/>
  <Override PartName="/ppt/charts/style101.xml" ContentType="application/vnd.ms-office.chartstyle+xml"/>
  <Override PartName="/ppt/charts/colors101.xml" ContentType="application/vnd.ms-office.chartcolorstyle+xml"/>
  <Override PartName="/ppt/charts/chart102.xml" ContentType="application/vnd.openxmlformats-officedocument.drawingml.chart+xml"/>
  <Override PartName="/ppt/charts/style102.xml" ContentType="application/vnd.ms-office.chartstyle+xml"/>
  <Override PartName="/ppt/charts/colors10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66" autoAdjust="0"/>
    <p:restoredTop sz="94660"/>
  </p:normalViewPr>
  <p:slideViewPr>
    <p:cSldViewPr snapToGrid="0">
      <p:cViewPr>
        <p:scale>
          <a:sx n="75" d="100"/>
          <a:sy n="75" d="100"/>
        </p:scale>
        <p:origin x="27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0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00.xml"/><Relationship Id="rId1" Type="http://schemas.microsoft.com/office/2011/relationships/chartStyle" Target="style100.xml"/></Relationships>
</file>

<file path=ppt/charts/_rels/chart10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01.xml"/><Relationship Id="rId1" Type="http://schemas.microsoft.com/office/2011/relationships/chartStyle" Target="style101.xml"/></Relationships>
</file>

<file path=ppt/charts/_rels/chart10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02.xml"/><Relationship Id="rId1" Type="http://schemas.microsoft.com/office/2011/relationships/chartStyle" Target="style10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8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89.xml"/><Relationship Id="rId1" Type="http://schemas.microsoft.com/office/2011/relationships/chartStyle" Target="style8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0.xml"/><Relationship Id="rId1" Type="http://schemas.microsoft.com/office/2011/relationships/chartStyle" Target="style90.xml"/></Relationships>
</file>

<file path=ppt/charts/_rels/chart9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1.xml"/><Relationship Id="rId1" Type="http://schemas.microsoft.com/office/2011/relationships/chartStyle" Target="style91.xml"/></Relationships>
</file>

<file path=ppt/charts/_rels/chart9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2.xml"/><Relationship Id="rId1" Type="http://schemas.microsoft.com/office/2011/relationships/chartStyle" Target="style92.xml"/></Relationships>
</file>

<file path=ppt/charts/_rels/chart9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3.xml"/><Relationship Id="rId1" Type="http://schemas.microsoft.com/office/2011/relationships/chartStyle" Target="style93.xml"/></Relationships>
</file>

<file path=ppt/charts/_rels/chart9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4.xml"/><Relationship Id="rId1" Type="http://schemas.microsoft.com/office/2011/relationships/chartStyle" Target="style94.xml"/></Relationships>
</file>

<file path=ppt/charts/_rels/chart9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5.xml"/><Relationship Id="rId1" Type="http://schemas.microsoft.com/office/2011/relationships/chartStyle" Target="style95.xml"/></Relationships>
</file>

<file path=ppt/charts/_rels/chart9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6.xml"/><Relationship Id="rId1" Type="http://schemas.microsoft.com/office/2011/relationships/chartStyle" Target="style96.xml"/></Relationships>
</file>

<file path=ppt/charts/_rels/chart9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7.xml"/><Relationship Id="rId1" Type="http://schemas.microsoft.com/office/2011/relationships/chartStyle" Target="style97.xml"/></Relationships>
</file>

<file path=ppt/charts/_rels/chart9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8.xml"/><Relationship Id="rId1" Type="http://schemas.microsoft.com/office/2011/relationships/chartStyle" Target="style98.xml"/></Relationships>
</file>

<file path=ppt/charts/_rels/chart9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lha\Downloads\BIOL%20497%20RESEARCH\Charted_Excel\COM_CHA.xlsx" TargetMode="External"/><Relationship Id="rId2" Type="http://schemas.microsoft.com/office/2011/relationships/chartColorStyle" Target="colors99.xml"/><Relationship Id="rId1" Type="http://schemas.microsoft.com/office/2011/relationships/chartStyle" Target="style9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365425456604839E-2"/>
          <c:y val="7.4890752620111259E-2"/>
          <c:w val="0.9299254629203425"/>
          <c:h val="0.91156081680192524"/>
        </c:manualLayout>
      </c:layout>
      <c:pieChart>
        <c:varyColors val="1"/>
        <c:ser>
          <c:idx val="0"/>
          <c:order val="0"/>
          <c:tx>
            <c:strRef>
              <c:f>'Soil Commuinity'!$A$3</c:f>
              <c:strCache>
                <c:ptCount val="1"/>
                <c:pt idx="0">
                  <c:v>BARR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40-4EB2-8ED5-7198C37223F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040-4EB2-8ED5-7198C37223F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040-4EB2-8ED5-7198C37223F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040-4EB2-8ED5-7198C37223FC}"/>
              </c:ext>
            </c:extLst>
          </c:dPt>
          <c:dLbls>
            <c:delete val="1"/>
          </c:dLbls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Commuinity'!$B$3:$E$3</c:f>
              <c:numCache>
                <c:formatCode>General</c:formatCode>
                <c:ptCount val="4"/>
                <c:pt idx="0">
                  <c:v>32174</c:v>
                </c:pt>
                <c:pt idx="1">
                  <c:v>544320</c:v>
                </c:pt>
                <c:pt idx="2">
                  <c:v>51971</c:v>
                </c:pt>
                <c:pt idx="3">
                  <c:v>10092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40-4EB2-8ED5-7198C37223F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704864521077105E-2"/>
          <c:y val="0"/>
          <c:w val="0.95045128464135731"/>
          <c:h val="1"/>
        </c:manualLayout>
      </c:layout>
      <c:pieChart>
        <c:varyColors val="1"/>
        <c:ser>
          <c:idx val="0"/>
          <c:order val="0"/>
          <c:tx>
            <c:strRef>
              <c:f>'Benthic Commuinity'!$A$18</c:f>
              <c:strCache>
                <c:ptCount val="1"/>
                <c:pt idx="0">
                  <c:v>OKSR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C7E-4D52-B63E-1658CCB148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C7E-4D52-B63E-1658CCB148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C7E-4D52-B63E-1658CCB148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C7E-4D52-B63E-1658CCB1489A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Commuinity'!$B$18:$E$18</c:f>
              <c:numCache>
                <c:formatCode>General</c:formatCode>
                <c:ptCount val="4"/>
                <c:pt idx="0">
                  <c:v>130</c:v>
                </c:pt>
                <c:pt idx="1">
                  <c:v>1103172</c:v>
                </c:pt>
                <c:pt idx="2">
                  <c:v>83993</c:v>
                </c:pt>
                <c:pt idx="3">
                  <c:v>108629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E-4D52-B63E-1658CCB1489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21705609926894E-2"/>
          <c:y val="2.505405016494849E-2"/>
          <c:w val="0.85437464690579545"/>
          <c:h val="0.89732689291050161"/>
        </c:manualLayout>
      </c:layout>
      <c:pieChart>
        <c:varyColors val="1"/>
        <c:ser>
          <c:idx val="0"/>
          <c:order val="0"/>
          <c:tx>
            <c:strRef>
              <c:f>'Water Commuinity'!$A$21</c:f>
              <c:strCache>
                <c:ptCount val="1"/>
                <c:pt idx="0">
                  <c:v>MCDI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9F-493E-8E35-4B0353FD06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9F-493E-8E35-4B0353FD06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9F-493E-8E35-4B0353FD06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9F-493E-8E35-4B0353FD0679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Commuinity'!$B$21:$E$21</c:f>
              <c:numCache>
                <c:formatCode>General</c:formatCode>
                <c:ptCount val="4"/>
                <c:pt idx="0">
                  <c:v>3267</c:v>
                </c:pt>
                <c:pt idx="1">
                  <c:v>402353</c:v>
                </c:pt>
                <c:pt idx="2">
                  <c:v>77948</c:v>
                </c:pt>
                <c:pt idx="3">
                  <c:v>537587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9F-493E-8E35-4B0353FD0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25938373929091"/>
          <c:y val="1.0196994696759845E-2"/>
          <c:w val="0.75758911302340626"/>
          <c:h val="0.95921202121296067"/>
        </c:manualLayout>
      </c:layout>
      <c:pieChart>
        <c:varyColors val="1"/>
        <c:ser>
          <c:idx val="0"/>
          <c:order val="0"/>
          <c:tx>
            <c:strRef>
              <c:f>'Water Commuinity'!$A$34</c:f>
              <c:strCache>
                <c:ptCount val="1"/>
                <c:pt idx="0">
                  <c:v>WLOU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256-44F4-9868-1BA2F1B915C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256-44F4-9868-1BA2F1B915C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256-44F4-9868-1BA2F1B915C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256-44F4-9868-1BA2F1B915C6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Commuinity'!$B$34:$E$34</c:f>
              <c:numCache>
                <c:formatCode>General</c:formatCode>
                <c:ptCount val="4"/>
                <c:pt idx="0">
                  <c:v>4668</c:v>
                </c:pt>
                <c:pt idx="1">
                  <c:v>224073</c:v>
                </c:pt>
                <c:pt idx="2">
                  <c:v>68143</c:v>
                </c:pt>
                <c:pt idx="3">
                  <c:v>73286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56-44F4-9868-1BA2F1B915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809112556188685E-2"/>
          <c:y val="7.3132388818614405E-2"/>
          <c:w val="0.84020759202746786"/>
          <c:h val="0.86592395383254028"/>
        </c:manualLayout>
      </c:layout>
      <c:pieChart>
        <c:varyColors val="1"/>
        <c:ser>
          <c:idx val="0"/>
          <c:order val="0"/>
          <c:tx>
            <c:strRef>
              <c:f>'Soil Commuinity'!$A$8</c:f>
              <c:strCache>
                <c:ptCount val="1"/>
                <c:pt idx="0">
                  <c:v>CPER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FFF-45C2-9969-D335237962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FFF-45C2-9969-D335237962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FFF-45C2-9969-D335237962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FFF-45C2-9969-D3352379627D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Commuinity'!$B$8:$E$8</c:f>
              <c:numCache>
                <c:formatCode>General</c:formatCode>
                <c:ptCount val="4"/>
                <c:pt idx="0">
                  <c:v>26638</c:v>
                </c:pt>
                <c:pt idx="1">
                  <c:v>6729196</c:v>
                </c:pt>
                <c:pt idx="2">
                  <c:v>1313974</c:v>
                </c:pt>
                <c:pt idx="3">
                  <c:v>257679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FFF-45C2-9969-D335237962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684698745780717E-2"/>
          <c:y val="0"/>
          <c:w val="0.84157789554504092"/>
          <c:h val="0.99999999999999978"/>
        </c:manualLayout>
      </c:layout>
      <c:pieChart>
        <c:varyColors val="1"/>
        <c:ser>
          <c:idx val="0"/>
          <c:order val="0"/>
          <c:tx>
            <c:strRef>
              <c:f>'Benthic Commuinity'!$A$23</c:f>
              <c:strCache>
                <c:ptCount val="1"/>
                <c:pt idx="0">
                  <c:v>SYCA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EB-47F5-8579-7BA1D8C0601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6EB-47F5-8579-7BA1D8C0601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6EB-47F5-8579-7BA1D8C0601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6EB-47F5-8579-7BA1D8C06011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Commuinity'!$B$23:$E$23</c:f>
              <c:numCache>
                <c:formatCode>General</c:formatCode>
                <c:ptCount val="4"/>
                <c:pt idx="0">
                  <c:v>123</c:v>
                </c:pt>
                <c:pt idx="1">
                  <c:v>139077</c:v>
                </c:pt>
                <c:pt idx="2">
                  <c:v>73777</c:v>
                </c:pt>
                <c:pt idx="3">
                  <c:v>292035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EB-47F5-8579-7BA1D8C0601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879331893121654E-2"/>
          <c:y val="5.7890345707397754E-2"/>
          <c:w val="1"/>
          <c:h val="0.89467781579239913"/>
        </c:manualLayout>
      </c:layout>
      <c:pieChart>
        <c:varyColors val="1"/>
        <c:ser>
          <c:idx val="0"/>
          <c:order val="0"/>
          <c:tx>
            <c:strRef>
              <c:f>'Soil Commuinity'!$A$2</c:f>
              <c:strCache>
                <c:ptCount val="1"/>
                <c:pt idx="0">
                  <c:v>ABBY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9D-4903-A5B8-3499DD8C88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9D-4903-A5B8-3499DD8C88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9D-4903-A5B8-3499DD8C88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9D-4903-A5B8-3499DD8C8865}"/>
              </c:ext>
            </c:extLst>
          </c:dPt>
          <c:dLbls>
            <c:delete val="1"/>
          </c:dLbls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Commuinity'!$B$2:$E$2</c:f>
              <c:numCache>
                <c:formatCode>General</c:formatCode>
                <c:ptCount val="4"/>
                <c:pt idx="0">
                  <c:v>82172</c:v>
                </c:pt>
                <c:pt idx="1">
                  <c:v>5750634</c:v>
                </c:pt>
                <c:pt idx="2">
                  <c:v>2836095</c:v>
                </c:pt>
                <c:pt idx="3">
                  <c:v>310490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9D-4903-A5B8-3499DD8C886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927908960448081E-2"/>
          <c:y val="8.491705772103933E-2"/>
          <c:w val="0.87981782181896429"/>
          <c:h val="0.9373066657031045"/>
        </c:manualLayout>
      </c:layout>
      <c:pieChart>
        <c:varyColors val="1"/>
        <c:ser>
          <c:idx val="0"/>
          <c:order val="0"/>
          <c:tx>
            <c:strRef>
              <c:f>'Soil Commuinity'!$A$40</c:f>
              <c:strCache>
                <c:ptCount val="1"/>
                <c:pt idx="0">
                  <c:v>TOOL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475-4D55-99CF-919DBF24375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475-4D55-99CF-919DBF24375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75-4D55-99CF-919DBF24375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75-4D55-99CF-919DBF243756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Commuinity'!$B$40:$E$40</c:f>
              <c:numCache>
                <c:formatCode>General</c:formatCode>
                <c:ptCount val="4"/>
                <c:pt idx="0">
                  <c:v>14270</c:v>
                </c:pt>
                <c:pt idx="1">
                  <c:v>2207346</c:v>
                </c:pt>
                <c:pt idx="2">
                  <c:v>362143</c:v>
                </c:pt>
                <c:pt idx="3">
                  <c:v>55170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75-4D55-99CF-919DBF2437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0187385000859"/>
          <c:y val="2.7310712035422208E-2"/>
          <c:w val="0.75454283097649388"/>
          <c:h val="0.97268928796457776"/>
        </c:manualLayout>
      </c:layout>
      <c:pieChart>
        <c:varyColors val="1"/>
        <c:ser>
          <c:idx val="0"/>
          <c:order val="0"/>
          <c:tx>
            <c:strRef>
              <c:f>'Soil Commuinity'!$A$28</c:f>
              <c:strCache>
                <c:ptCount val="1"/>
                <c:pt idx="0">
                  <c:v>ONAQ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C61-401E-890E-337D8C8B62B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C61-401E-890E-337D8C8B62B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C61-401E-890E-337D8C8B62B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C61-401E-890E-337D8C8B62BC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Commuinity'!$B$28:$E$28</c:f>
              <c:numCache>
                <c:formatCode>General</c:formatCode>
                <c:ptCount val="4"/>
                <c:pt idx="0">
                  <c:v>15858</c:v>
                </c:pt>
                <c:pt idx="1">
                  <c:v>6224134</c:v>
                </c:pt>
                <c:pt idx="2">
                  <c:v>1377524</c:v>
                </c:pt>
                <c:pt idx="3">
                  <c:v>254013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C61-401E-890E-337D8C8B6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055266135460547E-2"/>
          <c:y val="3.9506172839506172E-2"/>
          <c:w val="0.86493278321953904"/>
          <c:h val="0.90123456790123457"/>
        </c:manualLayout>
      </c:layout>
      <c:pieChart>
        <c:varyColors val="1"/>
        <c:ser>
          <c:idx val="0"/>
          <c:order val="0"/>
          <c:tx>
            <c:strRef>
              <c:f>'Water Commuinity'!$A$22</c:f>
              <c:strCache>
                <c:ptCount val="1"/>
                <c:pt idx="0">
                  <c:v>MCRA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C39-4EED-8419-C652017C93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C39-4EED-8419-C652017C93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C39-4EED-8419-C652017C93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C39-4EED-8419-C652017C93C7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Commuinity'!$B$22:$E$22</c:f>
              <c:numCache>
                <c:formatCode>General</c:formatCode>
                <c:ptCount val="4"/>
                <c:pt idx="0">
                  <c:v>1288</c:v>
                </c:pt>
                <c:pt idx="1">
                  <c:v>115746</c:v>
                </c:pt>
                <c:pt idx="2">
                  <c:v>13449</c:v>
                </c:pt>
                <c:pt idx="3">
                  <c:v>12109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C39-4EED-8419-C652017C93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852330349545807E-2"/>
          <c:y val="0"/>
          <c:w val="0.82539585768649992"/>
          <c:h val="1"/>
        </c:manualLayout>
      </c:layout>
      <c:pieChart>
        <c:varyColors val="1"/>
        <c:ser>
          <c:idx val="0"/>
          <c:order val="0"/>
          <c:tx>
            <c:strRef>
              <c:f>'Water Commuinity'!$A$19</c:f>
              <c:strCache>
                <c:ptCount val="1"/>
                <c:pt idx="0">
                  <c:v>MART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1CC-4CC2-ADFE-5593EBBA85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1CC-4CC2-ADFE-5593EBBA85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1CC-4CC2-ADFE-5593EBBA85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1CC-4CC2-ADFE-5593EBBA8507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Commuinity'!$B$19:$E$19</c:f>
              <c:numCache>
                <c:formatCode>General</c:formatCode>
                <c:ptCount val="4"/>
                <c:pt idx="0">
                  <c:v>1872</c:v>
                </c:pt>
                <c:pt idx="1">
                  <c:v>163791</c:v>
                </c:pt>
                <c:pt idx="2">
                  <c:v>69613</c:v>
                </c:pt>
                <c:pt idx="3">
                  <c:v>103968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CC-4CC2-ADFE-5593EBBA85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533124640090742E-2"/>
          <c:y val="1.9479812318910602E-2"/>
          <c:w val="0.92260453785126784"/>
          <c:h val="0.98052018768108939"/>
        </c:manualLayout>
      </c:layout>
      <c:pieChart>
        <c:varyColors val="1"/>
        <c:ser>
          <c:idx val="0"/>
          <c:order val="0"/>
          <c:tx>
            <c:strRef>
              <c:f>'Water Commuinity'!$A$5</c:f>
              <c:strCache>
                <c:ptCount val="1"/>
                <c:pt idx="0">
                  <c:v>BLDE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A98-4C5E-9992-36341153AA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A98-4C5E-9992-36341153AA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A98-4C5E-9992-36341153AA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A98-4C5E-9992-36341153AADE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Commuinity'!$B$5:$E$5</c:f>
              <c:numCache>
                <c:formatCode>General</c:formatCode>
                <c:ptCount val="4"/>
                <c:pt idx="0">
                  <c:v>479</c:v>
                </c:pt>
                <c:pt idx="1">
                  <c:v>38971</c:v>
                </c:pt>
                <c:pt idx="2">
                  <c:v>26010</c:v>
                </c:pt>
                <c:pt idx="3">
                  <c:v>28201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A98-4C5E-9992-36341153AA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90808884168691E-2"/>
          <c:y val="6.7962010809806239E-2"/>
          <c:w val="0.92336378667374697"/>
          <c:h val="0.88866131854857444"/>
        </c:manualLayout>
      </c:layout>
      <c:pieChart>
        <c:varyColors val="1"/>
        <c:ser>
          <c:idx val="0"/>
          <c:order val="0"/>
          <c:tx>
            <c:strRef>
              <c:f>'Water Commuinity'!$A$28</c:f>
              <c:strCache>
                <c:ptCount val="1"/>
                <c:pt idx="0">
                  <c:v>REDB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ADA-4850-8C79-23771703C4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ADA-4850-8C79-23771703C4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ADA-4850-8C79-23771703C4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ADA-4850-8C79-23771703C465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Commuinity'!$B$28:$E$28</c:f>
              <c:numCache>
                <c:formatCode>General</c:formatCode>
                <c:ptCount val="4"/>
                <c:pt idx="0">
                  <c:v>1300</c:v>
                </c:pt>
                <c:pt idx="1">
                  <c:v>410529</c:v>
                </c:pt>
                <c:pt idx="2">
                  <c:v>72711</c:v>
                </c:pt>
                <c:pt idx="3">
                  <c:v>168782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DA-4850-8C79-23771703C4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084213083204089E-2"/>
          <c:y val="0"/>
          <c:w val="0.90583157383359181"/>
          <c:h val="1"/>
        </c:manualLayout>
      </c:layout>
      <c:pieChart>
        <c:varyColors val="1"/>
        <c:ser>
          <c:idx val="0"/>
          <c:order val="0"/>
          <c:tx>
            <c:strRef>
              <c:f>'Water Commuinity'!$A$30</c:f>
              <c:strCache>
                <c:ptCount val="1"/>
                <c:pt idx="0">
                  <c:v>SYCA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6D5-486D-8227-0A242006FC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6D5-486D-8227-0A242006FC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6D5-486D-8227-0A242006FC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6D5-486D-8227-0A242006FCB5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Commuinity'!$B$30:$E$30</c:f>
              <c:numCache>
                <c:formatCode>General</c:formatCode>
                <c:ptCount val="4"/>
                <c:pt idx="0">
                  <c:v>5530</c:v>
                </c:pt>
                <c:pt idx="1">
                  <c:v>198773</c:v>
                </c:pt>
                <c:pt idx="2">
                  <c:v>4774</c:v>
                </c:pt>
                <c:pt idx="3">
                  <c:v>67022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6D5-486D-8227-0A242006FC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530139441360321E-2"/>
          <c:y val="3.6788066169220847E-2"/>
          <c:w val="0.95819606155666681"/>
          <c:h val="0.9632132501817614"/>
        </c:manualLayout>
      </c:layout>
      <c:pieChart>
        <c:varyColors val="1"/>
        <c:ser>
          <c:idx val="0"/>
          <c:order val="0"/>
          <c:tx>
            <c:strRef>
              <c:f>'Soil Commuinity'!$A$16</c:f>
              <c:strCache>
                <c:ptCount val="1"/>
                <c:pt idx="0">
                  <c:v>HEAL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15E-44E1-B512-828C85D85A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15E-44E1-B512-828C85D85A0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15E-44E1-B512-828C85D85A0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15E-44E1-B512-828C85D85A0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Commuinity'!$B$16:$E$16</c:f>
              <c:numCache>
                <c:formatCode>General</c:formatCode>
                <c:ptCount val="4"/>
                <c:pt idx="0">
                  <c:v>13318</c:v>
                </c:pt>
                <c:pt idx="1">
                  <c:v>1967818</c:v>
                </c:pt>
                <c:pt idx="2">
                  <c:v>470999</c:v>
                </c:pt>
                <c:pt idx="3">
                  <c:v>69852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15E-44E1-B512-828C85D85A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960172733752706E-2"/>
          <c:y val="5.3015075901308467E-2"/>
          <c:w val="0.89007965453249471"/>
          <c:h val="0.89396984819738323"/>
        </c:manualLayout>
      </c:layout>
      <c:pieChart>
        <c:varyColors val="1"/>
        <c:ser>
          <c:idx val="0"/>
          <c:order val="0"/>
          <c:tx>
            <c:strRef>
              <c:f>'Water Commuinity'!$A$32</c:f>
              <c:strCache>
                <c:ptCount val="1"/>
                <c:pt idx="0">
                  <c:v>TOOK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E7F-49E4-B1AC-70C23BA83B5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E7F-49E4-B1AC-70C23BA83B5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E7F-49E4-B1AC-70C23BA83B5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E7F-49E4-B1AC-70C23BA83B54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Commuinity'!$B$32:$E$32</c:f>
              <c:numCache>
                <c:formatCode>General</c:formatCode>
                <c:ptCount val="4"/>
                <c:pt idx="0">
                  <c:v>945</c:v>
                </c:pt>
                <c:pt idx="1">
                  <c:v>668812</c:v>
                </c:pt>
                <c:pt idx="2">
                  <c:v>36336</c:v>
                </c:pt>
                <c:pt idx="3">
                  <c:v>298601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7F-49E4-B1AC-70C23BA83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703717481119864E-2"/>
          <c:y val="2.8403071501178767E-3"/>
          <c:w val="0.81601840792295754"/>
          <c:h val="1"/>
        </c:manualLayout>
      </c:layout>
      <c:pieChart>
        <c:varyColors val="1"/>
        <c:ser>
          <c:idx val="0"/>
          <c:order val="0"/>
          <c:tx>
            <c:strRef>
              <c:f>'Water Commuinity'!$A$6</c:f>
              <c:strCache>
                <c:ptCount val="1"/>
                <c:pt idx="0">
                  <c:v>BLUE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066-45F2-85DE-D8583C2B797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066-45F2-85DE-D8583C2B797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066-45F2-85DE-D8583C2B797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066-45F2-85DE-D8583C2B797E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Commuinity'!$B$6:$E$6</c:f>
              <c:numCache>
                <c:formatCode>General</c:formatCode>
                <c:ptCount val="4"/>
                <c:pt idx="0">
                  <c:v>1300</c:v>
                </c:pt>
                <c:pt idx="1">
                  <c:v>589562</c:v>
                </c:pt>
                <c:pt idx="2">
                  <c:v>38252</c:v>
                </c:pt>
                <c:pt idx="3">
                  <c:v>450816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066-45F2-85DE-D8583C2B7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5.0145502167801718E-2"/>
          <c:w val="1"/>
          <c:h val="0.94798796447124078"/>
        </c:manualLayout>
      </c:layout>
      <c:pieChart>
        <c:varyColors val="1"/>
        <c:ser>
          <c:idx val="0"/>
          <c:order val="0"/>
          <c:tx>
            <c:strRef>
              <c:f>'Water Commuinity'!$A$12</c:f>
              <c:strCache>
                <c:ptCount val="1"/>
                <c:pt idx="0">
                  <c:v>FLNT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4D3-4DC7-A4F7-4C674ACDC5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4D3-4DC7-A4F7-4C674ACDC55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4D3-4DC7-A4F7-4C674ACDC5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4D3-4DC7-A4F7-4C674ACDC552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Commuinity'!$B$12:$E$12</c:f>
              <c:numCache>
                <c:formatCode>General</c:formatCode>
                <c:ptCount val="4"/>
                <c:pt idx="0">
                  <c:v>186</c:v>
                </c:pt>
                <c:pt idx="1">
                  <c:v>209201</c:v>
                </c:pt>
                <c:pt idx="2">
                  <c:v>19038</c:v>
                </c:pt>
                <c:pt idx="3">
                  <c:v>24652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D3-4DC7-A4F7-4C674ACDC5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35850549930406"/>
          <c:y val="3.9274515276386861E-2"/>
          <c:w val="0.81027260546454127"/>
          <c:h val="0.99246031094547782"/>
        </c:manualLayout>
      </c:layout>
      <c:pieChart>
        <c:varyColors val="1"/>
        <c:ser>
          <c:idx val="0"/>
          <c:order val="0"/>
          <c:tx>
            <c:strRef>
              <c:f>'Water Commuinity'!$A$13</c:f>
              <c:strCache>
                <c:ptCount val="1"/>
                <c:pt idx="0">
                  <c:v>GUIL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D9A-475D-8141-2D9318753C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D9A-475D-8141-2D9318753C4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D9A-475D-8141-2D9318753C4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D9A-475D-8141-2D9318753C44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Commuinity'!$B$13:$E$13</c:f>
              <c:numCache>
                <c:formatCode>General</c:formatCode>
                <c:ptCount val="4"/>
                <c:pt idx="0">
                  <c:v>12141</c:v>
                </c:pt>
                <c:pt idx="1">
                  <c:v>502636</c:v>
                </c:pt>
                <c:pt idx="2">
                  <c:v>14527</c:v>
                </c:pt>
                <c:pt idx="3">
                  <c:v>127967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9A-475D-8141-2D9318753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031620553359688E-2"/>
          <c:y val="2.7961004306434993E-2"/>
          <c:w val="0.93070671936758886"/>
          <c:h val="0.97203899569356489"/>
        </c:manualLayout>
      </c:layout>
      <c:pieChart>
        <c:varyColors val="1"/>
        <c:ser>
          <c:idx val="0"/>
          <c:order val="0"/>
          <c:tx>
            <c:strRef>
              <c:f>'Water Commuinity'!$A$11</c:f>
              <c:strCache>
                <c:ptCount val="1"/>
                <c:pt idx="0">
                  <c:v>CUPE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98F-4781-9AAF-E7842BA2A8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98F-4781-9AAF-E7842BA2A8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98F-4781-9AAF-E7842BA2A8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98F-4781-9AAF-E7842BA2A858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Commuinity'!$B$11:$E$11</c:f>
              <c:numCache>
                <c:formatCode>General</c:formatCode>
                <c:ptCount val="4"/>
                <c:pt idx="0">
                  <c:v>7887</c:v>
                </c:pt>
                <c:pt idx="1">
                  <c:v>368920</c:v>
                </c:pt>
                <c:pt idx="2">
                  <c:v>13290</c:v>
                </c:pt>
                <c:pt idx="3">
                  <c:v>25487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98F-4781-9AAF-E7842BA2A8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989960244797347E-2"/>
          <c:y val="2.2273902352615168E-2"/>
          <c:w val="0.92612564315006018"/>
          <c:h val="0.93317829294215449"/>
        </c:manualLayout>
      </c:layout>
      <c:pieChart>
        <c:varyColors val="1"/>
        <c:ser>
          <c:idx val="0"/>
          <c:order val="0"/>
          <c:tx>
            <c:strRef>
              <c:f>'Water Commuinity'!$A$25</c:f>
              <c:strCache>
                <c:ptCount val="1"/>
                <c:pt idx="0">
                  <c:v>PRIN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77C-4CBC-8376-7F429AA7A7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77C-4CBC-8376-7F429AA7A7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7C-4CBC-8376-7F429AA7A7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77C-4CBC-8376-7F429AA7A7E4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Commuinity'!$B$25:$E$25</c:f>
              <c:numCache>
                <c:formatCode>General</c:formatCode>
                <c:ptCount val="4"/>
                <c:pt idx="0">
                  <c:v>2283</c:v>
                </c:pt>
                <c:pt idx="1">
                  <c:v>570212</c:v>
                </c:pt>
                <c:pt idx="2">
                  <c:v>78572</c:v>
                </c:pt>
                <c:pt idx="3">
                  <c:v>894482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7C-4CBC-8376-7F429AA7A7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060696776432808E-2"/>
          <c:y val="1.4820935095974307E-2"/>
          <c:w val="0.90187860644713425"/>
          <c:h val="0.97035812980805125"/>
        </c:manualLayout>
      </c:layout>
      <c:pieChart>
        <c:varyColors val="1"/>
        <c:ser>
          <c:idx val="0"/>
          <c:order val="0"/>
          <c:tx>
            <c:strRef>
              <c:f>'Water Commuinity'!$A$18</c:f>
              <c:strCache>
                <c:ptCount val="1"/>
                <c:pt idx="0">
                  <c:v>LIRO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E9-4EFC-A9A1-0217EDB72E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E9-4EFC-A9A1-0217EDB72E0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E9-4EFC-A9A1-0217EDB72E0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9E9-4EFC-A9A1-0217EDB72E03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Commuinity'!$B$18:$E$18</c:f>
              <c:numCache>
                <c:formatCode>General</c:formatCode>
                <c:ptCount val="4"/>
                <c:pt idx="0">
                  <c:v>537</c:v>
                </c:pt>
                <c:pt idx="1">
                  <c:v>539386</c:v>
                </c:pt>
                <c:pt idx="2">
                  <c:v>5809</c:v>
                </c:pt>
                <c:pt idx="3">
                  <c:v>269417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E9-4EFC-A9A1-0217EDB72E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028220588864615E-2"/>
          <c:y val="2.6462964352094949E-2"/>
          <c:w val="0.95206228947652638"/>
          <c:h val="0.97353703564790506"/>
        </c:manualLayout>
      </c:layout>
      <c:pieChart>
        <c:varyColors val="1"/>
        <c:ser>
          <c:idx val="0"/>
          <c:order val="0"/>
          <c:tx>
            <c:strRef>
              <c:f>'Water Commuinity'!$A$10</c:f>
              <c:strCache>
                <c:ptCount val="1"/>
                <c:pt idx="0">
                  <c:v>CRAM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A5D-452B-B913-0CCA6C2B632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A5D-452B-B913-0CCA6C2B632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A5D-452B-B913-0CCA6C2B632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A5D-452B-B913-0CCA6C2B6329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Commuinity'!$B$10:$E$10</c:f>
              <c:numCache>
                <c:formatCode>General</c:formatCode>
                <c:ptCount val="4"/>
                <c:pt idx="0">
                  <c:v>4550</c:v>
                </c:pt>
                <c:pt idx="1">
                  <c:v>2547980</c:v>
                </c:pt>
                <c:pt idx="2">
                  <c:v>20805</c:v>
                </c:pt>
                <c:pt idx="3">
                  <c:v>1292653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A5D-452B-B913-0CCA6C2B6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tx2">
          <a:lumMod val="50000"/>
          <a:lumOff val="5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687343754054839E-2"/>
          <c:y val="0"/>
          <c:w val="0.90462531249189049"/>
          <c:h val="1"/>
        </c:manualLayout>
      </c:layout>
      <c:pieChart>
        <c:varyColors val="1"/>
        <c:ser>
          <c:idx val="0"/>
          <c:order val="0"/>
          <c:tx>
            <c:strRef>
              <c:f>'Water Commuinity'!$A$26</c:f>
              <c:strCache>
                <c:ptCount val="1"/>
                <c:pt idx="0">
                  <c:v>PRLA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6E2-45F6-8F98-05D14F0C8A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6E2-45F6-8F98-05D14F0C8A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6E2-45F6-8F98-05D14F0C8A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6E2-45F6-8F98-05D14F0C8A3A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Commuinity'!$B$26:$E$26</c:f>
              <c:numCache>
                <c:formatCode>General</c:formatCode>
                <c:ptCount val="4"/>
                <c:pt idx="0">
                  <c:v>422</c:v>
                </c:pt>
                <c:pt idx="1">
                  <c:v>2120781</c:v>
                </c:pt>
                <c:pt idx="2">
                  <c:v>11148</c:v>
                </c:pt>
                <c:pt idx="3">
                  <c:v>696907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6E2-45F6-8F98-05D14F0C8A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96072654488992E-2"/>
          <c:y val="2.4288184085310811E-2"/>
          <c:w val="0.93060598408110962"/>
          <c:h val="0.95142363182937839"/>
        </c:manualLayout>
      </c:layout>
      <c:pieChart>
        <c:varyColors val="1"/>
        <c:ser>
          <c:idx val="0"/>
          <c:order val="0"/>
          <c:tx>
            <c:strRef>
              <c:f>'Water Commuinity'!$A$27</c:f>
              <c:strCache>
                <c:ptCount val="1"/>
                <c:pt idx="0">
                  <c:v>PRPO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C6D-455C-B190-254C89EBE65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C6D-455C-B190-254C89EBE65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C6D-455C-B190-254C89EBE65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C6D-455C-B190-254C89EBE65E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Commuinity'!$B$27:$E$27</c:f>
              <c:numCache>
                <c:formatCode>General</c:formatCode>
                <c:ptCount val="4"/>
                <c:pt idx="0">
                  <c:v>441</c:v>
                </c:pt>
                <c:pt idx="1">
                  <c:v>1075121</c:v>
                </c:pt>
                <c:pt idx="2">
                  <c:v>7565</c:v>
                </c:pt>
                <c:pt idx="3">
                  <c:v>316087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C6D-455C-B190-254C89EBE6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853464623092843E-2"/>
          <c:y val="3.9859904124053762E-2"/>
          <c:w val="0.82487474121883753"/>
          <c:h val="0.98007128728577875"/>
        </c:manualLayout>
      </c:layout>
      <c:pieChart>
        <c:varyColors val="1"/>
        <c:ser>
          <c:idx val="0"/>
          <c:order val="0"/>
          <c:tx>
            <c:strRef>
              <c:f>'Benthic Commuinity'!$A$6</c:f>
              <c:strCache>
                <c:ptCount val="1"/>
                <c:pt idx="0">
                  <c:v>CARI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907-43C5-86C4-4CAD078342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907-43C5-86C4-4CAD078342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907-43C5-86C4-4CAD078342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907-43C5-86C4-4CAD0783429D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Commuinity'!$B$6:$E$6</c:f>
              <c:numCache>
                <c:formatCode>General</c:formatCode>
                <c:ptCount val="4"/>
                <c:pt idx="0">
                  <c:v>70</c:v>
                </c:pt>
                <c:pt idx="1">
                  <c:v>2116484</c:v>
                </c:pt>
                <c:pt idx="2">
                  <c:v>62123</c:v>
                </c:pt>
                <c:pt idx="3">
                  <c:v>237211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07-43C5-86C4-4CAD0783429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105561612349221E-2"/>
          <c:y val="2.4037255853876196E-2"/>
          <c:w val="0.92778979912966653"/>
          <c:h val="0.95192548829224777"/>
        </c:manualLayout>
      </c:layout>
      <c:pieChart>
        <c:varyColors val="1"/>
        <c:ser>
          <c:idx val="0"/>
          <c:order val="0"/>
          <c:tx>
            <c:strRef>
              <c:f>'Soil Commuinity'!$A$14</c:f>
              <c:strCache>
                <c:ptCount val="1"/>
                <c:pt idx="0">
                  <c:v>GUAN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C3-4018-A6D0-61D31F72E4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C3-4018-A6D0-61D31F72E4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C3-4018-A6D0-61D31F72E43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6C3-4018-A6D0-61D31F72E436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Commuinity'!$B$14:$E$14</c:f>
              <c:numCache>
                <c:formatCode>General</c:formatCode>
                <c:ptCount val="4"/>
                <c:pt idx="0">
                  <c:v>15484</c:v>
                </c:pt>
                <c:pt idx="1">
                  <c:v>4842009</c:v>
                </c:pt>
                <c:pt idx="2">
                  <c:v>1982074</c:v>
                </c:pt>
                <c:pt idx="3">
                  <c:v>1090167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C3-4018-A6D0-61D31F72E4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167241154093256E-2"/>
          <c:y val="0"/>
          <c:w val="0.89277088672475657"/>
          <c:h val="1"/>
        </c:manualLayout>
      </c:layout>
      <c:pieChart>
        <c:varyColors val="1"/>
        <c:ser>
          <c:idx val="0"/>
          <c:order val="0"/>
          <c:tx>
            <c:strRef>
              <c:f>'Soil Commuinity'!$A$41</c:f>
              <c:strCache>
                <c:ptCount val="1"/>
                <c:pt idx="0">
                  <c:v>TREE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7E-4AF9-9BA8-660AF2C66B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7E-4AF9-9BA8-660AF2C66B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97E-4AF9-9BA8-660AF2C66B3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97E-4AF9-9BA8-660AF2C66B3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Commuinity'!$B$41:$E$41</c:f>
              <c:numCache>
                <c:formatCode>General</c:formatCode>
                <c:ptCount val="4"/>
                <c:pt idx="0">
                  <c:v>30648</c:v>
                </c:pt>
                <c:pt idx="1">
                  <c:v>4547048</c:v>
                </c:pt>
                <c:pt idx="2">
                  <c:v>1705579</c:v>
                </c:pt>
                <c:pt idx="3">
                  <c:v>222848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7E-4AF9-9BA8-660AF2C66B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74859230201857E-2"/>
          <c:y val="0.11351910276164706"/>
          <c:w val="0.93812851924495366"/>
          <c:h val="0.78329458165269283"/>
        </c:manualLayout>
      </c:layout>
      <c:pieChart>
        <c:varyColors val="1"/>
        <c:ser>
          <c:idx val="0"/>
          <c:order val="0"/>
          <c:tx>
            <c:strRef>
              <c:f>'Soil Commuinity'!$A$15</c:f>
              <c:strCache>
                <c:ptCount val="1"/>
                <c:pt idx="0">
                  <c:v>HARV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9C-4BD9-BC68-E20FC5AAAF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9C-4BD9-BC68-E20FC5AAAF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9C-4BD9-BC68-E20FC5AAAF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9C-4BD9-BC68-E20FC5AAAF24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Commuinity'!$B$15:$E$15</c:f>
              <c:numCache>
                <c:formatCode>General</c:formatCode>
                <c:ptCount val="4"/>
                <c:pt idx="0">
                  <c:v>75244</c:v>
                </c:pt>
                <c:pt idx="1">
                  <c:v>5211562</c:v>
                </c:pt>
                <c:pt idx="2">
                  <c:v>2756061</c:v>
                </c:pt>
                <c:pt idx="3">
                  <c:v>279435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9C-4BD9-BC68-E20FC5AAA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baseline="-25000"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2946469069063509"/>
          <c:h val="1"/>
        </c:manualLayout>
      </c:layout>
      <c:pieChart>
        <c:varyColors val="1"/>
        <c:ser>
          <c:idx val="0"/>
          <c:order val="0"/>
          <c:tx>
            <c:strRef>
              <c:f>'Soil Commuinity'!$A$43</c:f>
              <c:strCache>
                <c:ptCount val="1"/>
                <c:pt idx="0">
                  <c:v>UNDE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81-4B56-9E2D-898A5EEE22C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81-4B56-9E2D-898A5EEE22C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81-4B56-9E2D-898A5EEE22C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81-4B56-9E2D-898A5EEE22CC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Commuinity'!$B$43:$E$43</c:f>
              <c:numCache>
                <c:formatCode>General</c:formatCode>
                <c:ptCount val="4"/>
                <c:pt idx="0">
                  <c:v>142484</c:v>
                </c:pt>
                <c:pt idx="1">
                  <c:v>10176510</c:v>
                </c:pt>
                <c:pt idx="2">
                  <c:v>2650641</c:v>
                </c:pt>
                <c:pt idx="3">
                  <c:v>384478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81-4B56-9E2D-898A5EEE22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455945926580525E-2"/>
          <c:y val="0"/>
          <c:w val="0.95645047648618309"/>
          <c:h val="1"/>
        </c:manualLayout>
      </c:layout>
      <c:pieChart>
        <c:varyColors val="1"/>
        <c:ser>
          <c:idx val="0"/>
          <c:order val="0"/>
          <c:tx>
            <c:strRef>
              <c:f>'Soil Commuinity'!$A$7</c:f>
              <c:strCache>
                <c:ptCount val="1"/>
                <c:pt idx="0">
                  <c:v>CLBJ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649-479D-AFA3-E5AE276941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49-479D-AFA3-E5AE276941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649-479D-AFA3-E5AE276941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649-479D-AFA3-E5AE2769410E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Commuinity'!$B$7:$E$7</c:f>
              <c:numCache>
                <c:formatCode>General</c:formatCode>
                <c:ptCount val="4"/>
                <c:pt idx="0">
                  <c:v>11021</c:v>
                </c:pt>
                <c:pt idx="1">
                  <c:v>6695089</c:v>
                </c:pt>
                <c:pt idx="2">
                  <c:v>1354792</c:v>
                </c:pt>
                <c:pt idx="3">
                  <c:v>415897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49-479D-AFA3-E5AE276941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630850427447522E-2"/>
          <c:y val="6.2467823332469821E-2"/>
          <c:w val="0.82750505440585176"/>
          <c:h val="0.89588696111255028"/>
        </c:manualLayout>
      </c:layout>
      <c:pieChart>
        <c:varyColors val="1"/>
        <c:ser>
          <c:idx val="0"/>
          <c:order val="0"/>
          <c:tx>
            <c:strRef>
              <c:f>'Soil Commuinity'!$A$26</c:f>
              <c:strCache>
                <c:ptCount val="1"/>
                <c:pt idx="0">
                  <c:v>NOGP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2D2-42E2-8A07-8CF9D0A48C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2D2-42E2-8A07-8CF9D0A48C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2D2-42E2-8A07-8CF9D0A48C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2D2-42E2-8A07-8CF9D0A48C81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Commuinity'!$B$26:$E$26</c:f>
              <c:numCache>
                <c:formatCode>General</c:formatCode>
                <c:ptCount val="4"/>
                <c:pt idx="0">
                  <c:v>3294</c:v>
                </c:pt>
                <c:pt idx="1">
                  <c:v>3644966</c:v>
                </c:pt>
                <c:pt idx="2">
                  <c:v>684169</c:v>
                </c:pt>
                <c:pt idx="3">
                  <c:v>202870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2D2-42E2-8A07-8CF9D0A48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52464899061923"/>
          <c:y val="1.8019040592500108E-2"/>
          <c:w val="0.78838818272810707"/>
          <c:h val="0.95495239851874969"/>
        </c:manualLayout>
      </c:layout>
      <c:pieChart>
        <c:varyColors val="1"/>
        <c:ser>
          <c:idx val="0"/>
          <c:order val="0"/>
          <c:tx>
            <c:strRef>
              <c:f>'Soil Commuinity'!$A$45</c:f>
              <c:strCache>
                <c:ptCount val="1"/>
                <c:pt idx="0">
                  <c:v>WREF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C76-4977-8F7A-AB2615D1C5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C76-4977-8F7A-AB2615D1C5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C76-4977-8F7A-AB2615D1C5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C76-4977-8F7A-AB2615D1C517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Commuinity'!$B$45:$E$45</c:f>
              <c:numCache>
                <c:formatCode>General</c:formatCode>
                <c:ptCount val="4"/>
                <c:pt idx="0">
                  <c:v>7777</c:v>
                </c:pt>
                <c:pt idx="1">
                  <c:v>1899978</c:v>
                </c:pt>
                <c:pt idx="2">
                  <c:v>827770</c:v>
                </c:pt>
                <c:pt idx="3">
                  <c:v>91453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76-4977-8F7A-AB2615D1C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7664833578144035E-2"/>
          <c:y val="2.2417467973469721E-2"/>
          <c:w val="0.84467111332420697"/>
          <c:h val="0.95516506405306056"/>
        </c:manualLayout>
      </c:layout>
      <c:pieChart>
        <c:varyColors val="1"/>
        <c:ser>
          <c:idx val="0"/>
          <c:order val="0"/>
          <c:tx>
            <c:strRef>
              <c:f>'Soil Commuinity'!$A$27</c:f>
              <c:strCache>
                <c:ptCount val="1"/>
                <c:pt idx="0">
                  <c:v>OAES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B7-4590-BFFD-67940CA5CF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B7-4590-BFFD-67940CA5CF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0B7-4590-BFFD-67940CA5CF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0B7-4590-BFFD-67940CA5CFC9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Commuinity'!$B$27:$E$27</c:f>
              <c:numCache>
                <c:formatCode>General</c:formatCode>
                <c:ptCount val="4"/>
                <c:pt idx="0">
                  <c:v>9876</c:v>
                </c:pt>
                <c:pt idx="1">
                  <c:v>6772233</c:v>
                </c:pt>
                <c:pt idx="2">
                  <c:v>1207209</c:v>
                </c:pt>
                <c:pt idx="3">
                  <c:v>359968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B7-4590-BFFD-67940CA5C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67448910576281E-2"/>
          <c:y val="0"/>
          <c:w val="0.88852951326694329"/>
          <c:h val="0.97956896960844009"/>
        </c:manualLayout>
      </c:layout>
      <c:pieChart>
        <c:varyColors val="1"/>
        <c:ser>
          <c:idx val="0"/>
          <c:order val="0"/>
          <c:tx>
            <c:strRef>
              <c:f>'Benthic Commuinity'!$A$5</c:f>
              <c:strCache>
                <c:ptCount val="1"/>
                <c:pt idx="0">
                  <c:v>BLUE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2F2-4D7C-AF06-7D49D35BD6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2F2-4D7C-AF06-7D49D35BD6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2F2-4D7C-AF06-7D49D35BD6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2F2-4D7C-AF06-7D49D35BD66B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Commuinity'!$B$5:$E$5</c:f>
              <c:numCache>
                <c:formatCode>General</c:formatCode>
                <c:ptCount val="4"/>
                <c:pt idx="0">
                  <c:v>546</c:v>
                </c:pt>
                <c:pt idx="1">
                  <c:v>700683</c:v>
                </c:pt>
                <c:pt idx="2">
                  <c:v>69839</c:v>
                </c:pt>
                <c:pt idx="3">
                  <c:v>1171572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F2-4D7C-AF06-7D49D35BD66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16166147117766"/>
          <c:y val="6.0824046092174767E-2"/>
          <c:w val="0.78830197340584285"/>
          <c:h val="0.85807722578492551"/>
        </c:manualLayout>
      </c:layout>
      <c:pieChart>
        <c:varyColors val="1"/>
        <c:ser>
          <c:idx val="0"/>
          <c:order val="0"/>
          <c:tx>
            <c:strRef>
              <c:f>'Benthic Commuinity'!$A$4</c:f>
              <c:strCache>
                <c:ptCount val="1"/>
                <c:pt idx="0">
                  <c:v>BLDE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7DB-4945-836B-AF63A150AE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7DB-4945-836B-AF63A150AE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7DB-4945-836B-AF63A150AE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7DB-4945-836B-AF63A150AE7F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Commuinity'!$B$4:$E$4</c:f>
              <c:numCache>
                <c:formatCode>General</c:formatCode>
                <c:ptCount val="4"/>
                <c:pt idx="0">
                  <c:v>0</c:v>
                </c:pt>
                <c:pt idx="1">
                  <c:v>198912</c:v>
                </c:pt>
                <c:pt idx="2">
                  <c:v>21426</c:v>
                </c:pt>
                <c:pt idx="3">
                  <c:v>278520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7DB-4945-836B-AF63A150AE7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375954476922326E-2"/>
          <c:y val="5.6494241830840237E-2"/>
          <c:w val="0.8707713804726317"/>
          <c:h val="0.93893129770992367"/>
        </c:manualLayout>
      </c:layout>
      <c:pieChart>
        <c:varyColors val="1"/>
        <c:ser>
          <c:idx val="0"/>
          <c:order val="0"/>
          <c:tx>
            <c:strRef>
              <c:f>'Water Commuinity'!$A$8</c:f>
              <c:strCache>
                <c:ptCount val="1"/>
                <c:pt idx="0">
                  <c:v>CARI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B83-4114-ABB1-F552ECABF7A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B83-4114-ABB1-F552ECABF7A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B83-4114-ABB1-F552ECABF7A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B83-4114-ABB1-F552ECABF7AD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Commuinity'!$B$8:$E$8</c:f>
              <c:numCache>
                <c:formatCode>General</c:formatCode>
                <c:ptCount val="4"/>
                <c:pt idx="0">
                  <c:v>14868</c:v>
                </c:pt>
                <c:pt idx="1">
                  <c:v>314365</c:v>
                </c:pt>
                <c:pt idx="2">
                  <c:v>15214</c:v>
                </c:pt>
                <c:pt idx="3">
                  <c:v>153782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83-4114-ABB1-F552ECABF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437451929334651E-2"/>
          <c:y val="5.1209264441415797E-2"/>
          <c:w val="0.82312509614133089"/>
          <c:h val="0.89758147111716857"/>
        </c:manualLayout>
      </c:layout>
      <c:pieChart>
        <c:varyColors val="1"/>
        <c:ser>
          <c:idx val="0"/>
          <c:order val="0"/>
          <c:tx>
            <c:strRef>
              <c:f>'Benthic Commuinity'!$A$9</c:f>
              <c:strCache>
                <c:ptCount val="1"/>
                <c:pt idx="0">
                  <c:v>GUIL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73B-48A0-9FE4-31079F4FD7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73B-48A0-9FE4-31079F4FD7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73B-48A0-9FE4-31079F4FD7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73B-48A0-9FE4-31079F4FD7F0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Commuinity'!$B$9:$E$9</c:f>
              <c:numCache>
                <c:formatCode>General</c:formatCode>
                <c:ptCount val="4"/>
                <c:pt idx="0">
                  <c:v>718</c:v>
                </c:pt>
                <c:pt idx="1">
                  <c:v>1312322</c:v>
                </c:pt>
                <c:pt idx="2">
                  <c:v>59137</c:v>
                </c:pt>
                <c:pt idx="3">
                  <c:v>692429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73B-48A0-9FE4-31079F4FD7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115101294364207E-2"/>
          <c:y val="7.6731639260973705E-2"/>
          <c:w val="0.81589529224006208"/>
          <c:h val="0.92326836073902629"/>
        </c:manualLayout>
      </c:layout>
      <c:pieChart>
        <c:varyColors val="1"/>
        <c:ser>
          <c:idx val="0"/>
          <c:order val="0"/>
          <c:tx>
            <c:strRef>
              <c:f>'Benthic Commuinity'!$A$10</c:f>
              <c:strCache>
                <c:ptCount val="1"/>
                <c:pt idx="0">
                  <c:v>HOPB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64E-4F06-9068-6B66CFD989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64E-4F06-9068-6B66CFD989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64E-4F06-9068-6B66CFD989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64E-4F06-9068-6B66CFD98927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Commuinity'!$B$10:$E$10</c:f>
              <c:numCache>
                <c:formatCode>General</c:formatCode>
                <c:ptCount val="4"/>
                <c:pt idx="0">
                  <c:v>1547</c:v>
                </c:pt>
                <c:pt idx="1">
                  <c:v>1160092</c:v>
                </c:pt>
                <c:pt idx="2">
                  <c:v>666861</c:v>
                </c:pt>
                <c:pt idx="3">
                  <c:v>383061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4E-4F06-9068-6B66CFD9892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339386945181065E-2"/>
          <c:y val="3.9657447090876444E-2"/>
          <c:w val="0.8533205025703734"/>
          <c:h val="0.92068510581824725"/>
        </c:manualLayout>
      </c:layout>
      <c:pieChart>
        <c:varyColors val="1"/>
        <c:ser>
          <c:idx val="0"/>
          <c:order val="0"/>
          <c:tx>
            <c:strRef>
              <c:f>'Benthic Commuinity'!$A$14</c:f>
              <c:strCache>
                <c:ptCount val="1"/>
                <c:pt idx="0">
                  <c:v>MART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5CD-4CEC-B3D9-12ADB9E90B9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5CD-4CEC-B3D9-12ADB9E90B9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5CD-4CEC-B3D9-12ADB9E90B9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5CD-4CEC-B3D9-12ADB9E90B97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Commuinity'!$B$14:$E$14</c:f>
              <c:numCache>
                <c:formatCode>General</c:formatCode>
                <c:ptCount val="4"/>
                <c:pt idx="0">
                  <c:v>6</c:v>
                </c:pt>
                <c:pt idx="1">
                  <c:v>623088</c:v>
                </c:pt>
                <c:pt idx="2">
                  <c:v>91028</c:v>
                </c:pt>
                <c:pt idx="3">
                  <c:v>288111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5CD-4CEC-B3D9-12ADB9E90B9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21295734849442E-2"/>
          <c:y val="5.4583979816821324E-2"/>
          <c:w val="0.85498728239487198"/>
          <c:h val="0.91812403027476785"/>
        </c:manualLayout>
      </c:layout>
      <c:pieChart>
        <c:varyColors val="1"/>
        <c:ser>
          <c:idx val="0"/>
          <c:order val="0"/>
          <c:tx>
            <c:strRef>
              <c:f>'Benthic Commuinity'!$A$17</c:f>
              <c:strCache>
                <c:ptCount val="1"/>
                <c:pt idx="0">
                  <c:v>MCRA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A9-4BB1-A8B9-16B2099E3F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A9-4BB1-A8B9-16B2099E3F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A9-4BB1-A8B9-16B2099E3F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A9-4BB1-A8B9-16B2099E3FEF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Commuinity'!$B$17:$E$17</c:f>
              <c:numCache>
                <c:formatCode>General</c:formatCode>
                <c:ptCount val="4"/>
                <c:pt idx="0">
                  <c:v>30</c:v>
                </c:pt>
                <c:pt idx="1">
                  <c:v>977409</c:v>
                </c:pt>
                <c:pt idx="2">
                  <c:v>147540</c:v>
                </c:pt>
                <c:pt idx="3">
                  <c:v>473315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A9-4BB1-A8B9-16B2099E3FE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823253119480186E-2"/>
          <c:y val="1.0430020720426991E-2"/>
          <c:w val="0.82838670195546116"/>
          <c:h val="0.95827991711829208"/>
        </c:manualLayout>
      </c:layout>
      <c:pieChart>
        <c:varyColors val="1"/>
        <c:ser>
          <c:idx val="0"/>
          <c:order val="0"/>
          <c:tx>
            <c:strRef>
              <c:f>'Benthic Commuinity'!$A$20</c:f>
              <c:strCache>
                <c:ptCount val="1"/>
                <c:pt idx="0">
                  <c:v>PRIN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D8B-498E-9BE4-A2DA3D7393D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D8B-498E-9BE4-A2DA3D7393D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D8B-498E-9BE4-A2DA3D7393D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D8B-498E-9BE4-A2DA3D7393D1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Commuinity'!$B$20:$E$20</c:f>
              <c:numCache>
                <c:formatCode>General</c:formatCode>
                <c:ptCount val="4"/>
                <c:pt idx="0">
                  <c:v>4688</c:v>
                </c:pt>
                <c:pt idx="1">
                  <c:v>893270</c:v>
                </c:pt>
                <c:pt idx="2">
                  <c:v>147693</c:v>
                </c:pt>
                <c:pt idx="3">
                  <c:v>641856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D8B-498E-9BE4-A2DA3D7393D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638008276468207E-2"/>
          <c:y val="1.9828723545438222E-2"/>
          <c:w val="0.85149829574199987"/>
          <c:h val="0.98017127645456181"/>
        </c:manualLayout>
      </c:layout>
      <c:pieChart>
        <c:varyColors val="1"/>
        <c:ser>
          <c:idx val="0"/>
          <c:order val="0"/>
          <c:tx>
            <c:strRef>
              <c:f>'Benthic Commuinity'!$A$21</c:f>
              <c:strCache>
                <c:ptCount val="1"/>
                <c:pt idx="0">
                  <c:v>REDB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C9-407E-A32D-22C7967091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C9-407E-A32D-22C7967091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BC9-407E-A32D-22C79670912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BC9-407E-A32D-22C796709126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Commuinity'!$B$21:$E$21</c:f>
              <c:numCache>
                <c:formatCode>General</c:formatCode>
                <c:ptCount val="4"/>
                <c:pt idx="0">
                  <c:v>4755</c:v>
                </c:pt>
                <c:pt idx="1">
                  <c:v>1578923</c:v>
                </c:pt>
                <c:pt idx="2">
                  <c:v>350421</c:v>
                </c:pt>
                <c:pt idx="3">
                  <c:v>928353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C9-407E-A32D-22C79670912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888243544033899E-2"/>
          <c:y val="0.10978372608773304"/>
          <c:w val="0.82806591042425559"/>
          <c:h val="0.9329348147522285"/>
        </c:manualLayout>
      </c:layout>
      <c:pieChart>
        <c:varyColors val="1"/>
        <c:ser>
          <c:idx val="0"/>
          <c:order val="0"/>
          <c:tx>
            <c:strRef>
              <c:f>'Soil Commuinity'!$A$21</c:f>
              <c:strCache>
                <c:ptCount val="1"/>
                <c:pt idx="0">
                  <c:v>LAJA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ED8-48C2-B934-43DB552C12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ED8-48C2-B934-43DB552C12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ED8-48C2-B934-43DB552C12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ED8-48C2-B934-43DB552C1217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Commuinity'!$B$21:$E$21</c:f>
              <c:numCache>
                <c:formatCode>General</c:formatCode>
                <c:ptCount val="4"/>
                <c:pt idx="0">
                  <c:v>2546</c:v>
                </c:pt>
                <c:pt idx="1">
                  <c:v>3231024</c:v>
                </c:pt>
                <c:pt idx="2">
                  <c:v>439754</c:v>
                </c:pt>
                <c:pt idx="3">
                  <c:v>563074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D8-48C2-B934-43DB552C1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353657736149025E-2"/>
          <c:y val="3.6036036036036036E-2"/>
          <c:w val="0.81813783999941658"/>
          <c:h val="0.95495495495495497"/>
        </c:manualLayout>
      </c:layout>
      <c:pieChart>
        <c:varyColors val="1"/>
        <c:ser>
          <c:idx val="0"/>
          <c:order val="0"/>
          <c:tx>
            <c:strRef>
              <c:f>'Water Commuinity'!$A$3</c:f>
              <c:strCache>
                <c:ptCount val="1"/>
                <c:pt idx="0">
                  <c:v>BARC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160-4B05-94B4-2794AACF428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60-4B05-94B4-2794AACF428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160-4B05-94B4-2794AACF428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160-4B05-94B4-2794AACF428F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Commuinity'!$B$3:$E$3</c:f>
              <c:numCache>
                <c:formatCode>General</c:formatCode>
                <c:ptCount val="4"/>
                <c:pt idx="0">
                  <c:v>623</c:v>
                </c:pt>
                <c:pt idx="1">
                  <c:v>778824</c:v>
                </c:pt>
                <c:pt idx="2">
                  <c:v>34761</c:v>
                </c:pt>
                <c:pt idx="3">
                  <c:v>453328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60-4B05-94B4-2794AACF42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69152525795883"/>
          <c:y val="1.8390804597701149E-2"/>
          <c:w val="0.78990720817643889"/>
          <c:h val="0.93563218390804592"/>
        </c:manualLayout>
      </c:layout>
      <c:pieChart>
        <c:varyColors val="1"/>
        <c:ser>
          <c:idx val="0"/>
          <c:order val="0"/>
          <c:tx>
            <c:strRef>
              <c:f>'Water Commuinity'!$A$14</c:f>
              <c:strCache>
                <c:ptCount val="1"/>
                <c:pt idx="0">
                  <c:v>HOPB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BED-4643-89BC-8A29CD1DA1E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BED-4643-89BC-8A29CD1DA1E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BED-4643-89BC-8A29CD1DA1E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BED-4643-89BC-8A29CD1DA1E2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Commuinity'!$B$14:$E$14</c:f>
              <c:numCache>
                <c:formatCode>General</c:formatCode>
                <c:ptCount val="4"/>
                <c:pt idx="0">
                  <c:v>8069</c:v>
                </c:pt>
                <c:pt idx="1">
                  <c:v>433401</c:v>
                </c:pt>
                <c:pt idx="2">
                  <c:v>112176</c:v>
                </c:pt>
                <c:pt idx="3">
                  <c:v>258002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ED-4643-89BC-8A29CD1DA1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64687962585545"/>
          <c:y val="0"/>
          <c:w val="0.6675176452920859"/>
          <c:h val="0.98989898989898994"/>
        </c:manualLayout>
      </c:layout>
      <c:pieChart>
        <c:varyColors val="1"/>
        <c:ser>
          <c:idx val="0"/>
          <c:order val="0"/>
          <c:tx>
            <c:strRef>
              <c:f>'Water Commuinity'!$A$23</c:f>
              <c:strCache>
                <c:ptCount val="1"/>
                <c:pt idx="0">
                  <c:v>OKSR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48B-4E61-9910-11B93979CE1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48B-4E61-9910-11B93979CE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48B-4E61-9910-11B93979CE1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48B-4E61-9910-11B93979CE1C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Commuinity'!$B$23:$E$23</c:f>
              <c:numCache>
                <c:formatCode>General</c:formatCode>
                <c:ptCount val="4"/>
                <c:pt idx="0">
                  <c:v>12948</c:v>
                </c:pt>
                <c:pt idx="1">
                  <c:v>458457</c:v>
                </c:pt>
                <c:pt idx="2">
                  <c:v>5512</c:v>
                </c:pt>
                <c:pt idx="3">
                  <c:v>116210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48B-4E61-9910-11B93979C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9179675172138234E-2"/>
          <c:y val="0"/>
          <c:w val="0.92215107122924334"/>
          <c:h val="1"/>
        </c:manualLayout>
      </c:layout>
      <c:pieChart>
        <c:varyColors val="1"/>
        <c:ser>
          <c:idx val="0"/>
          <c:order val="0"/>
          <c:tx>
            <c:strRef>
              <c:f>'Soil Commuinity'!$A$10</c:f>
              <c:strCache>
                <c:ptCount val="1"/>
                <c:pt idx="0">
                  <c:v>DEJU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480-473C-A871-BF8A5CCE3A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480-473C-A871-BF8A5CCE3A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480-473C-A871-BF8A5CCE3A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480-473C-A871-BF8A5CCE3A76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Commuinity'!$B$10:$E$10</c:f>
              <c:numCache>
                <c:formatCode>General</c:formatCode>
                <c:ptCount val="4"/>
                <c:pt idx="0">
                  <c:v>4324</c:v>
                </c:pt>
                <c:pt idx="1">
                  <c:v>2823184</c:v>
                </c:pt>
                <c:pt idx="2">
                  <c:v>2054068</c:v>
                </c:pt>
                <c:pt idx="3">
                  <c:v>114590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480-473C-A871-BF8A5CCE3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881854479158985E-2"/>
          <c:y val="4.0967411553132639E-2"/>
          <c:w val="0.81722004191490938"/>
          <c:h val="0.92830702978201785"/>
        </c:manualLayout>
      </c:layout>
      <c:pieChart>
        <c:varyColors val="1"/>
        <c:ser>
          <c:idx val="0"/>
          <c:order val="0"/>
          <c:tx>
            <c:strRef>
              <c:f>'Benthic Commuinity'!$A$8</c:f>
              <c:strCache>
                <c:ptCount val="1"/>
                <c:pt idx="0">
                  <c:v>CUPE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E79-4B6D-9FDB-BAC5FCEE963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E79-4B6D-9FDB-BAC5FCEE96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E79-4B6D-9FDB-BAC5FCEE963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E79-4B6D-9FDB-BAC5FCEE9631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Commuinity'!$B$8:$E$8</c:f>
              <c:numCache>
                <c:formatCode>General</c:formatCode>
                <c:ptCount val="4"/>
                <c:pt idx="0">
                  <c:v>291</c:v>
                </c:pt>
                <c:pt idx="1">
                  <c:v>2335729</c:v>
                </c:pt>
                <c:pt idx="2">
                  <c:v>30476</c:v>
                </c:pt>
                <c:pt idx="3">
                  <c:v>743397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79-4B6D-9FDB-BAC5FCEE963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679236801200456E-2"/>
          <c:y val="5.565960281541172E-2"/>
          <c:w val="0.80247688211699975"/>
          <c:h val="0.92578719624611772"/>
        </c:manualLayout>
      </c:layout>
      <c:pieChart>
        <c:varyColors val="1"/>
        <c:ser>
          <c:idx val="0"/>
          <c:order val="0"/>
          <c:tx>
            <c:strRef>
              <c:f>'Benthic Commuinity'!$A$22</c:f>
              <c:strCache>
                <c:ptCount val="1"/>
                <c:pt idx="0">
                  <c:v>STCU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4D0-4887-8FE1-1043313246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4D0-4887-8FE1-1043313246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4D0-4887-8FE1-1043313246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4D0-4887-8FE1-104331324633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Commuinity'!$B$22:$E$22</c:f>
              <c:numCache>
                <c:formatCode>General</c:formatCode>
                <c:ptCount val="4"/>
                <c:pt idx="0">
                  <c:v>0</c:v>
                </c:pt>
                <c:pt idx="1">
                  <c:v>65519</c:v>
                </c:pt>
                <c:pt idx="2">
                  <c:v>292</c:v>
                </c:pt>
                <c:pt idx="3">
                  <c:v>14200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4D0-4887-8FE1-10433132463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558956363258488E-2"/>
          <c:y val="6.5348098687635234E-2"/>
          <c:w val="0.83057929193211888"/>
          <c:h val="0.89108650218727459"/>
        </c:manualLayout>
      </c:layout>
      <c:pieChart>
        <c:varyColors val="1"/>
        <c:ser>
          <c:idx val="0"/>
          <c:order val="0"/>
          <c:tx>
            <c:strRef>
              <c:f>'Soil Commuinity'!$A$6</c:f>
              <c:strCache>
                <c:ptCount val="1"/>
                <c:pt idx="0">
                  <c:v>BONA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8CB-4630-8303-9B580B5119F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8CB-4630-8303-9B580B5119F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8CB-4630-8303-9B580B5119F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8CB-4630-8303-9B580B5119FE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Commuinity'!$B$6:$E$6</c:f>
              <c:numCache>
                <c:formatCode>General</c:formatCode>
                <c:ptCount val="4"/>
                <c:pt idx="0">
                  <c:v>932</c:v>
                </c:pt>
                <c:pt idx="1">
                  <c:v>1115156</c:v>
                </c:pt>
                <c:pt idx="2">
                  <c:v>496431</c:v>
                </c:pt>
                <c:pt idx="3">
                  <c:v>25966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CB-4630-8303-9B580B511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70803507006785"/>
          <c:y val="0.15749271506603976"/>
          <c:w val="0.76013864338097858"/>
          <c:h val="0.80300855989897801"/>
        </c:manualLayout>
      </c:layout>
      <c:pieChart>
        <c:varyColors val="1"/>
        <c:ser>
          <c:idx val="0"/>
          <c:order val="0"/>
          <c:tx>
            <c:strRef>
              <c:f>'Soil Commuinity'!$A$44</c:f>
              <c:strCache>
                <c:ptCount val="1"/>
                <c:pt idx="0">
                  <c:v>WOOD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2AB-4C9E-9DFA-E61660F3CA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2AB-4C9E-9DFA-E61660F3CAB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2AB-4C9E-9DFA-E61660F3CAB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2AB-4C9E-9DFA-E61660F3CAB5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Commuinity'!$B$44:$E$44</c:f>
              <c:numCache>
                <c:formatCode>General</c:formatCode>
                <c:ptCount val="4"/>
                <c:pt idx="0">
                  <c:v>16218</c:v>
                </c:pt>
                <c:pt idx="1">
                  <c:v>6914510</c:v>
                </c:pt>
                <c:pt idx="2">
                  <c:v>1071332</c:v>
                </c:pt>
                <c:pt idx="3">
                  <c:v>416438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2AB-4C9E-9DFA-E61660F3CA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587203871429682E-2"/>
          <c:y val="0.11344016764398893"/>
          <c:w val="0.79400604374406381"/>
          <c:h val="1"/>
        </c:manualLayout>
      </c:layout>
      <c:pieChart>
        <c:varyColors val="1"/>
        <c:ser>
          <c:idx val="0"/>
          <c:order val="0"/>
          <c:tx>
            <c:strRef>
              <c:f>'Soil Commuinity'!$A$46</c:f>
              <c:strCache>
                <c:ptCount val="1"/>
                <c:pt idx="0">
                  <c:v>YELL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A14-40E7-8EF3-597F8E9DF9C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A14-40E7-8EF3-597F8E9DF9C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A14-40E7-8EF3-597F8E9DF9C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A14-40E7-8EF3-597F8E9DF9C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Commuinity'!$B$46:$E$46</c:f>
              <c:numCache>
                <c:formatCode>General</c:formatCode>
                <c:ptCount val="4"/>
                <c:pt idx="0">
                  <c:v>2606</c:v>
                </c:pt>
                <c:pt idx="1">
                  <c:v>1832262</c:v>
                </c:pt>
                <c:pt idx="2">
                  <c:v>643517</c:v>
                </c:pt>
                <c:pt idx="3">
                  <c:v>55672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A14-40E7-8EF3-597F8E9DF9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058763367049458E-2"/>
          <c:y val="4.2029158474613526E-2"/>
          <c:w val="0.90986778242413868"/>
          <c:h val="0.90597067192633118"/>
        </c:manualLayout>
      </c:layout>
      <c:pieChart>
        <c:varyColors val="1"/>
        <c:ser>
          <c:idx val="0"/>
          <c:order val="0"/>
          <c:tx>
            <c:strRef>
              <c:f>'Soil Commuinity'!$A$37</c:f>
              <c:strCache>
                <c:ptCount val="1"/>
                <c:pt idx="0">
                  <c:v>STEI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75A-45BB-9775-A74336B6B6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75A-45BB-9775-A74336B6B6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75A-45BB-9775-A74336B6B6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75A-45BB-9775-A74336B6B62F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Commuinity'!$B$37:$E$37</c:f>
              <c:numCache>
                <c:formatCode>General</c:formatCode>
                <c:ptCount val="4"/>
                <c:pt idx="0">
                  <c:v>56066</c:v>
                </c:pt>
                <c:pt idx="1">
                  <c:v>6508598</c:v>
                </c:pt>
                <c:pt idx="2">
                  <c:v>1644639</c:v>
                </c:pt>
                <c:pt idx="3">
                  <c:v>227560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5A-45BB-9775-A74336B6B6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073221811574304E-2"/>
          <c:y val="5.6808269852701078E-2"/>
          <c:w val="0.85192352231582757"/>
          <c:h val="0.85229849838297711"/>
        </c:manualLayout>
      </c:layout>
      <c:pieChart>
        <c:varyColors val="1"/>
        <c:ser>
          <c:idx val="0"/>
          <c:order val="0"/>
          <c:tx>
            <c:strRef>
              <c:f>'Soil Commuinity'!$A$9</c:f>
              <c:strCache>
                <c:ptCount val="1"/>
                <c:pt idx="0">
                  <c:v>DCFS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23-49C0-9A0B-BB867D39639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23-49C0-9A0B-BB867D39639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E23-49C0-9A0B-BB867D39639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E23-49C0-9A0B-BB867D39639D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Commuinity'!$B$9:$E$9</c:f>
              <c:numCache>
                <c:formatCode>General</c:formatCode>
                <c:ptCount val="4"/>
                <c:pt idx="0">
                  <c:v>8376</c:v>
                </c:pt>
                <c:pt idx="1">
                  <c:v>1586462</c:v>
                </c:pt>
                <c:pt idx="2">
                  <c:v>458532</c:v>
                </c:pt>
                <c:pt idx="3">
                  <c:v>133279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23-49C0-9A0B-BB867D3963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29022559635766"/>
          <c:y val="1.1851846321681507E-2"/>
          <c:w val="0.73419548807284674"/>
          <c:h val="0.95259261471327383"/>
        </c:manualLayout>
      </c:layout>
      <c:pieChart>
        <c:varyColors val="1"/>
        <c:ser>
          <c:idx val="0"/>
          <c:order val="0"/>
          <c:tx>
            <c:strRef>
              <c:f>'Water Commuinity'!$A$31</c:f>
              <c:strCache>
                <c:ptCount val="1"/>
                <c:pt idx="0">
                  <c:v>TOMB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BC-4361-AEB0-73577A21CE4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BC-4361-AEB0-73577A21CE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DBC-4361-AEB0-73577A21CE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DBC-4361-AEB0-73577A21CE46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Commuinity'!$B$31:$E$31</c:f>
              <c:numCache>
                <c:formatCode>General</c:formatCode>
                <c:ptCount val="4"/>
                <c:pt idx="0">
                  <c:v>187</c:v>
                </c:pt>
                <c:pt idx="1">
                  <c:v>279324</c:v>
                </c:pt>
                <c:pt idx="2">
                  <c:v>1281</c:v>
                </c:pt>
                <c:pt idx="3">
                  <c:v>87386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DBC-4361-AEB0-73577A21C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62367617070831"/>
          <c:y val="0"/>
          <c:w val="0.75923449600993964"/>
          <c:h val="1"/>
        </c:manualLayout>
      </c:layout>
      <c:pieChart>
        <c:varyColors val="1"/>
        <c:ser>
          <c:idx val="0"/>
          <c:order val="0"/>
          <c:tx>
            <c:strRef>
              <c:f>'Water Commuinity'!$A$33</c:f>
              <c:strCache>
                <c:ptCount val="1"/>
                <c:pt idx="0">
                  <c:v>WALK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65-478E-B7FC-44721359E2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65-478E-B7FC-44721359E2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65-478E-B7FC-44721359E2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65-478E-B7FC-44721359E291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Commuinity'!$B$33:$E$33</c:f>
              <c:numCache>
                <c:formatCode>General</c:formatCode>
                <c:ptCount val="4"/>
                <c:pt idx="0">
                  <c:v>10759</c:v>
                </c:pt>
                <c:pt idx="1">
                  <c:v>620302</c:v>
                </c:pt>
                <c:pt idx="2">
                  <c:v>100445</c:v>
                </c:pt>
                <c:pt idx="3">
                  <c:v>82797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65-478E-B7FC-44721359E2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22653537928766"/>
          <c:y val="9.0395448055359019E-3"/>
          <c:w val="0.7826860318361587"/>
          <c:h val="0.99096045519446407"/>
        </c:manualLayout>
      </c:layout>
      <c:pieChart>
        <c:varyColors val="1"/>
        <c:ser>
          <c:idx val="0"/>
          <c:order val="0"/>
          <c:tx>
            <c:strRef>
              <c:f>'Water Commuinity'!$A$7</c:f>
              <c:strCache>
                <c:ptCount val="1"/>
                <c:pt idx="0">
                  <c:v>BLWA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3C1-4FBD-9693-CBC942138D7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3C1-4FBD-9693-CBC942138D7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3C1-4FBD-9693-CBC942138D7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3C1-4FBD-9693-CBC942138D7B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Commuinity'!$B$7:$E$7</c:f>
              <c:numCache>
                <c:formatCode>General</c:formatCode>
                <c:ptCount val="4"/>
                <c:pt idx="0">
                  <c:v>93</c:v>
                </c:pt>
                <c:pt idx="1">
                  <c:v>334109</c:v>
                </c:pt>
                <c:pt idx="2">
                  <c:v>3556</c:v>
                </c:pt>
                <c:pt idx="3">
                  <c:v>115765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3C1-4FBD-9693-CBC942138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11329855281432"/>
          <c:y val="2.3185115614430339E-2"/>
          <c:w val="0.81786070421735002"/>
          <c:h val="0.96217941700134246"/>
        </c:manualLayout>
      </c:layout>
      <c:pieChart>
        <c:varyColors val="1"/>
        <c:ser>
          <c:idx val="0"/>
          <c:order val="0"/>
          <c:tx>
            <c:strRef>
              <c:f>'Soil Commuinity'!$A$12</c:f>
              <c:strCache>
                <c:ptCount val="1"/>
                <c:pt idx="0">
                  <c:v>DSNY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67B-40DF-9AF0-4F859ECE744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67B-40DF-9AF0-4F859ECE74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67B-40DF-9AF0-4F859ECE74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67B-40DF-9AF0-4F859ECE744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Commuinity'!$B$12:$E$12</c:f>
              <c:numCache>
                <c:formatCode>General</c:formatCode>
                <c:ptCount val="4"/>
                <c:pt idx="0">
                  <c:v>155625</c:v>
                </c:pt>
                <c:pt idx="1">
                  <c:v>4279821</c:v>
                </c:pt>
                <c:pt idx="2">
                  <c:v>1426613</c:v>
                </c:pt>
                <c:pt idx="3">
                  <c:v>995758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67B-40DF-9AF0-4F859ECE7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265002770217623"/>
          <c:y val="0"/>
          <c:w val="0.68769162511340232"/>
          <c:h val="1"/>
        </c:manualLayout>
      </c:layout>
      <c:pieChart>
        <c:varyColors val="1"/>
        <c:ser>
          <c:idx val="0"/>
          <c:order val="0"/>
          <c:tx>
            <c:strRef>
              <c:f>'Water Commuinity'!$A$24</c:f>
              <c:strCache>
                <c:ptCount val="1"/>
                <c:pt idx="0">
                  <c:v>POSE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669-4974-8FFB-8BB6CCA697F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669-4974-8FFB-8BB6CCA697F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669-4974-8FFB-8BB6CCA697F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669-4974-8FFB-8BB6CCA697F3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Commuinity'!$B$24:$E$24</c:f>
              <c:numCache>
                <c:formatCode>General</c:formatCode>
                <c:ptCount val="4"/>
                <c:pt idx="0">
                  <c:v>14004</c:v>
                </c:pt>
                <c:pt idx="1">
                  <c:v>625984</c:v>
                </c:pt>
                <c:pt idx="2">
                  <c:v>221203</c:v>
                </c:pt>
                <c:pt idx="3">
                  <c:v>283327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669-4974-8FFB-8BB6CCA697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21040611586257"/>
          <c:y val="0"/>
          <c:w val="0.75366426373406437"/>
          <c:h val="1"/>
        </c:manualLayout>
      </c:layout>
      <c:pieChart>
        <c:varyColors val="1"/>
        <c:ser>
          <c:idx val="0"/>
          <c:order val="0"/>
          <c:tx>
            <c:strRef>
              <c:f>'Water Commuinity'!$A$16</c:f>
              <c:strCache>
                <c:ptCount val="1"/>
                <c:pt idx="0">
                  <c:v>LECO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E68-4C34-BABA-621982E14C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E68-4C34-BABA-621982E14C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E68-4C34-BABA-621982E14C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E68-4C34-BABA-621982E14C2F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Commuinity'!$B$16:$E$16</c:f>
              <c:numCache>
                <c:formatCode>General</c:formatCode>
                <c:ptCount val="4"/>
                <c:pt idx="0">
                  <c:v>1868</c:v>
                </c:pt>
                <c:pt idx="1">
                  <c:v>596840</c:v>
                </c:pt>
                <c:pt idx="2">
                  <c:v>57061</c:v>
                </c:pt>
                <c:pt idx="3">
                  <c:v>69635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E68-4C34-BABA-621982E14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44003569254376"/>
          <c:y val="9.3567216994164207E-3"/>
          <c:w val="0.778250541166155"/>
          <c:h val="0.9625731132023343"/>
        </c:manualLayout>
      </c:layout>
      <c:pieChart>
        <c:varyColors val="1"/>
        <c:ser>
          <c:idx val="0"/>
          <c:order val="0"/>
          <c:tx>
            <c:strRef>
              <c:f>'Water Commuinity'!$A$20</c:f>
              <c:strCache>
                <c:ptCount val="1"/>
                <c:pt idx="0">
                  <c:v>MAYF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690-4C16-AD70-CE84B6A4DA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690-4C16-AD70-CE84B6A4DA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690-4C16-AD70-CE84B6A4DA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690-4C16-AD70-CE84B6A4DA05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Commuinity'!$B$20:$E$20</c:f>
              <c:numCache>
                <c:formatCode>General</c:formatCode>
                <c:ptCount val="4"/>
                <c:pt idx="0">
                  <c:v>2905</c:v>
                </c:pt>
                <c:pt idx="1">
                  <c:v>278063</c:v>
                </c:pt>
                <c:pt idx="2">
                  <c:v>14603</c:v>
                </c:pt>
                <c:pt idx="3">
                  <c:v>21714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90-4C16-AD70-CE84B6A4DA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873549516423415"/>
          <c:y val="0"/>
          <c:w val="0.71724164695810433"/>
          <c:h val="1"/>
        </c:manualLayout>
      </c:layout>
      <c:pieChart>
        <c:varyColors val="1"/>
        <c:ser>
          <c:idx val="0"/>
          <c:order val="0"/>
          <c:tx>
            <c:strRef>
              <c:f>'Water Commuinity'!$A$17</c:f>
              <c:strCache>
                <c:ptCount val="1"/>
                <c:pt idx="0">
                  <c:v>LEWI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A6A-4936-877B-919F26158A8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A6A-4936-877B-919F26158A8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A6A-4936-877B-919F26158A8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A6A-4936-877B-919F26158A8A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Commuinity'!$B$17:$E$17</c:f>
              <c:numCache>
                <c:formatCode>General</c:formatCode>
                <c:ptCount val="4"/>
                <c:pt idx="0">
                  <c:v>3567</c:v>
                </c:pt>
                <c:pt idx="1">
                  <c:v>438647</c:v>
                </c:pt>
                <c:pt idx="2">
                  <c:v>138799</c:v>
                </c:pt>
                <c:pt idx="3">
                  <c:v>327636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A6A-4936-877B-919F26158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53174553646019"/>
          <c:y val="1.5232511697249632E-2"/>
          <c:w val="0.77528701733478"/>
          <c:h val="0.92383744151375169"/>
        </c:manualLayout>
      </c:layout>
      <c:pieChart>
        <c:varyColors val="1"/>
        <c:ser>
          <c:idx val="0"/>
          <c:order val="0"/>
          <c:tx>
            <c:strRef>
              <c:f>'Soil Commuinity'!$A$5</c:f>
              <c:strCache>
                <c:ptCount val="1"/>
                <c:pt idx="0">
                  <c:v>BLAN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C12-4A0D-9A90-63C057E86A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C12-4A0D-9A90-63C057E86A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C12-4A0D-9A90-63C057E86A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C12-4A0D-9A90-63C057E86A60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Commuinity'!$B$5:$E$5</c:f>
              <c:numCache>
                <c:formatCode>General</c:formatCode>
                <c:ptCount val="4"/>
                <c:pt idx="0">
                  <c:v>29525</c:v>
                </c:pt>
                <c:pt idx="1">
                  <c:v>5956262</c:v>
                </c:pt>
                <c:pt idx="2">
                  <c:v>600585</c:v>
                </c:pt>
                <c:pt idx="3">
                  <c:v>284263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12-4A0D-9A90-63C057E86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38366116598482E-2"/>
          <c:y val="5.1897599633856303E-2"/>
          <c:w val="0.85632326776680301"/>
          <c:h val="0.89620480073228737"/>
        </c:manualLayout>
      </c:layout>
      <c:pieChart>
        <c:varyColors val="1"/>
        <c:ser>
          <c:idx val="0"/>
          <c:order val="0"/>
          <c:tx>
            <c:strRef>
              <c:f>'Benthic Commuinity'!$A$24</c:f>
              <c:strCache>
                <c:ptCount val="1"/>
                <c:pt idx="0">
                  <c:v>WALK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3B2-44CE-829A-E380CAC165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3B2-44CE-829A-E380CAC165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3B2-44CE-829A-E380CAC165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3B2-44CE-829A-E380CAC165E1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Commuinity'!$B$24:$E$24</c:f>
              <c:numCache>
                <c:formatCode>General</c:formatCode>
                <c:ptCount val="4"/>
                <c:pt idx="0">
                  <c:v>3104</c:v>
                </c:pt>
                <c:pt idx="1">
                  <c:v>2245749</c:v>
                </c:pt>
                <c:pt idx="2">
                  <c:v>709074</c:v>
                </c:pt>
                <c:pt idx="3">
                  <c:v>458332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B2-44CE-829A-E380CAC165E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83629562367273E-2"/>
          <c:y val="5.0704837161615078E-2"/>
          <c:w val="0.82342096599727221"/>
          <c:h val="0.90873129310909284"/>
        </c:manualLayout>
      </c:layout>
      <c:pieChart>
        <c:varyColors val="1"/>
        <c:ser>
          <c:idx val="0"/>
          <c:order val="0"/>
          <c:tx>
            <c:strRef>
              <c:f>'Benthic Commuinity'!$A$15</c:f>
              <c:strCache>
                <c:ptCount val="1"/>
                <c:pt idx="0">
                  <c:v>MAYF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581-41CA-99B6-630CDF50D0F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581-41CA-99B6-630CDF50D0F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581-41CA-99B6-630CDF50D0F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581-41CA-99B6-630CDF50D0F0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Commuinity'!$B$15:$E$15</c:f>
              <c:numCache>
                <c:formatCode>General</c:formatCode>
                <c:ptCount val="4"/>
                <c:pt idx="0">
                  <c:v>20169</c:v>
                </c:pt>
                <c:pt idx="1">
                  <c:v>1590700</c:v>
                </c:pt>
                <c:pt idx="2">
                  <c:v>1283716</c:v>
                </c:pt>
                <c:pt idx="3">
                  <c:v>636520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81-41CA-99B6-630CDF50D0F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54967298256318"/>
          <c:y val="0"/>
          <c:w val="0.79310694675376803"/>
          <c:h val="0.98975814711171706"/>
        </c:manualLayout>
      </c:layout>
      <c:pieChart>
        <c:varyColors val="1"/>
        <c:ser>
          <c:idx val="0"/>
          <c:order val="0"/>
          <c:tx>
            <c:strRef>
              <c:f>'Benthic Commuinity'!$A$19</c:f>
              <c:strCache>
                <c:ptCount val="1"/>
                <c:pt idx="0">
                  <c:v>POSE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46-4052-9063-5732C72CC7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346-4052-9063-5732C72CC7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346-4052-9063-5732C72CC7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346-4052-9063-5732C72CC7E1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Commuinity'!$B$19:$E$19</c:f>
              <c:numCache>
                <c:formatCode>General</c:formatCode>
                <c:ptCount val="4"/>
                <c:pt idx="0">
                  <c:v>3960</c:v>
                </c:pt>
                <c:pt idx="1">
                  <c:v>1922718</c:v>
                </c:pt>
                <c:pt idx="2">
                  <c:v>531502</c:v>
                </c:pt>
                <c:pt idx="3">
                  <c:v>1136326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46-4052-9063-5732C72CC7E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595507913391903E-2"/>
          <c:y val="2.0860041440853981E-2"/>
          <c:w val="0.84207580979842211"/>
          <c:h val="0.94784989639786488"/>
        </c:manualLayout>
      </c:layout>
      <c:pieChart>
        <c:varyColors val="1"/>
        <c:ser>
          <c:idx val="0"/>
          <c:order val="0"/>
          <c:tx>
            <c:strRef>
              <c:f>'Benthic Commuinity'!$A$12</c:f>
              <c:strCache>
                <c:ptCount val="1"/>
                <c:pt idx="0">
                  <c:v>LECO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57-4BAC-8650-9FEF0FAA994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57-4BAC-8650-9FEF0FAA994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757-4BAC-8650-9FEF0FAA994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757-4BAC-8650-9FEF0FAA9943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Commuinity'!$B$12:$E$12</c:f>
              <c:numCache>
                <c:formatCode>General</c:formatCode>
                <c:ptCount val="4"/>
                <c:pt idx="0">
                  <c:v>1121</c:v>
                </c:pt>
                <c:pt idx="1">
                  <c:v>1074304</c:v>
                </c:pt>
                <c:pt idx="2">
                  <c:v>252394</c:v>
                </c:pt>
                <c:pt idx="3">
                  <c:v>167246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757-4BAC-8650-9FEF0FAA994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528335606452521E-2"/>
          <c:y val="2.9743085318157333E-2"/>
          <c:w val="0.86250945123164469"/>
          <c:h val="0.93059946759096623"/>
        </c:manualLayout>
      </c:layout>
      <c:pieChart>
        <c:varyColors val="1"/>
        <c:ser>
          <c:idx val="0"/>
          <c:order val="0"/>
          <c:tx>
            <c:strRef>
              <c:f>'Benthic Commuinity'!$A$13</c:f>
              <c:strCache>
                <c:ptCount val="1"/>
                <c:pt idx="0">
                  <c:v>LEWI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7F-434B-AEB4-DE4EA7711D9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67F-434B-AEB4-DE4EA7711D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67F-434B-AEB4-DE4EA7711D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67F-434B-AEB4-DE4EA7711D99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Commuinity'!$B$13:$E$13</c:f>
              <c:numCache>
                <c:formatCode>General</c:formatCode>
                <c:ptCount val="4"/>
                <c:pt idx="0">
                  <c:v>6159</c:v>
                </c:pt>
                <c:pt idx="1">
                  <c:v>617725</c:v>
                </c:pt>
                <c:pt idx="2">
                  <c:v>406886</c:v>
                </c:pt>
                <c:pt idx="3">
                  <c:v>856090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7F-434B-AEB4-DE4EA7711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921520444472414E-2"/>
          <c:y val="7.0393807855237703E-2"/>
          <c:w val="0.89574126319994973"/>
          <c:h val="0.87046986231306611"/>
        </c:manualLayout>
      </c:layout>
      <c:pieChart>
        <c:varyColors val="1"/>
        <c:ser>
          <c:idx val="0"/>
          <c:order val="0"/>
          <c:tx>
            <c:strRef>
              <c:f>'Soil Commuinity'!$A$4</c:f>
              <c:strCache>
                <c:ptCount val="1"/>
                <c:pt idx="0">
                  <c:v>BART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F1E-4978-B36C-6543795B76C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F1E-4978-B36C-6543795B76C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F1E-4978-B36C-6543795B76C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F1E-4978-B36C-6543795B76C8}"/>
              </c:ext>
            </c:extLst>
          </c:dPt>
          <c:dLbls>
            <c:delete val="1"/>
          </c:dLbls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Commuinity'!$B$4:$E$4</c:f>
              <c:numCache>
                <c:formatCode>General</c:formatCode>
                <c:ptCount val="4"/>
                <c:pt idx="0">
                  <c:v>72364</c:v>
                </c:pt>
                <c:pt idx="1">
                  <c:v>5230190</c:v>
                </c:pt>
                <c:pt idx="2">
                  <c:v>2585905</c:v>
                </c:pt>
                <c:pt idx="3">
                  <c:v>385192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F1E-4978-B36C-6543795B76C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599277156861289E-2"/>
          <c:y val="3.54686186509078E-2"/>
          <c:w val="0.82880227615863356"/>
          <c:h val="0.92906276269818444"/>
        </c:manualLayout>
      </c:layout>
      <c:pieChart>
        <c:varyColors val="1"/>
        <c:ser>
          <c:idx val="0"/>
          <c:order val="0"/>
          <c:tx>
            <c:strRef>
              <c:f>'Soil Commuinity'!$A$23</c:f>
              <c:strCache>
                <c:ptCount val="1"/>
                <c:pt idx="0">
                  <c:v>MLBS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80A-450F-9243-D8887EF99C8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80A-450F-9243-D8887EF99C8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80A-450F-9243-D8887EF99C8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80A-450F-9243-D8887EF99C8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Commuinity'!$B$23:$E$23</c:f>
              <c:numCache>
                <c:formatCode>General</c:formatCode>
                <c:ptCount val="4"/>
                <c:pt idx="0">
                  <c:v>13766</c:v>
                </c:pt>
                <c:pt idx="1">
                  <c:v>886854</c:v>
                </c:pt>
                <c:pt idx="2">
                  <c:v>978620</c:v>
                </c:pt>
                <c:pt idx="3">
                  <c:v>150911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80A-450F-9243-D8887EF99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08605767760482"/>
          <c:y val="5.4329132853906885E-2"/>
          <c:w val="0.94992662476274292"/>
          <c:h val="0.94567156914695272"/>
        </c:manualLayout>
      </c:layout>
      <c:pieChart>
        <c:varyColors val="1"/>
        <c:ser>
          <c:idx val="0"/>
          <c:order val="0"/>
          <c:tx>
            <c:strRef>
              <c:f>'Soil Commuinity'!$A$33</c:f>
              <c:strCache>
                <c:ptCount val="1"/>
                <c:pt idx="0">
                  <c:v>SERC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26D-4BB6-81DA-E679FA4DA6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26D-4BB6-81DA-E679FA4DA63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26D-4BB6-81DA-E679FA4DA63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26D-4BB6-81DA-E679FA4DA63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Commuinity'!$B$33:$E$33</c:f>
              <c:numCache>
                <c:formatCode>General</c:formatCode>
                <c:ptCount val="4"/>
                <c:pt idx="0">
                  <c:v>39532</c:v>
                </c:pt>
                <c:pt idx="1">
                  <c:v>6576879</c:v>
                </c:pt>
                <c:pt idx="2">
                  <c:v>1119484</c:v>
                </c:pt>
                <c:pt idx="3">
                  <c:v>299047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6D-4BB6-81DA-E679FA4DA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88010340218648"/>
          <c:y val="4.6817975153295076E-2"/>
          <c:w val="0.69736745474930351"/>
          <c:h val="0.87515206625787978"/>
        </c:manualLayout>
      </c:layout>
      <c:pieChart>
        <c:varyColors val="1"/>
        <c:ser>
          <c:idx val="0"/>
          <c:order val="0"/>
          <c:tx>
            <c:strRef>
              <c:f>'Water Commuinity'!$A$29</c:f>
              <c:strCache>
                <c:ptCount val="1"/>
                <c:pt idx="0">
                  <c:v>SUGG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BC-4069-89E0-8C0FC365DD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BC-4069-89E0-8C0FC365DD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BC-4069-89E0-8C0FC365DD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BC-4069-89E0-8C0FC365DD9B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Commuinity'!$B$29:$E$29</c:f>
              <c:numCache>
                <c:formatCode>General</c:formatCode>
                <c:ptCount val="4"/>
                <c:pt idx="0">
                  <c:v>242</c:v>
                </c:pt>
                <c:pt idx="1">
                  <c:v>791257</c:v>
                </c:pt>
                <c:pt idx="2">
                  <c:v>25886</c:v>
                </c:pt>
                <c:pt idx="3">
                  <c:v>530686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BC-4069-89E0-8C0FC365DD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853921260935337E-2"/>
          <c:y val="3.3072141538349364E-2"/>
          <c:w val="0.82832231192504291"/>
          <c:h val="0.91180762256440173"/>
        </c:manualLayout>
      </c:layout>
      <c:pieChart>
        <c:varyColors val="1"/>
        <c:ser>
          <c:idx val="0"/>
          <c:order val="0"/>
          <c:tx>
            <c:strRef>
              <c:f>'Soil Commuinity'!$A$32</c:f>
              <c:strCache>
                <c:ptCount val="1"/>
                <c:pt idx="0">
                  <c:v>SCBI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22F-41CE-ACF5-E220AF420E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22F-41CE-ACF5-E220AF420E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22F-41CE-ACF5-E220AF420E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22F-41CE-ACF5-E220AF420EAA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Commuinity'!$B$32:$E$32</c:f>
              <c:numCache>
                <c:formatCode>General</c:formatCode>
                <c:ptCount val="4"/>
                <c:pt idx="0">
                  <c:v>24274</c:v>
                </c:pt>
                <c:pt idx="1">
                  <c:v>7008310</c:v>
                </c:pt>
                <c:pt idx="2">
                  <c:v>1099505</c:v>
                </c:pt>
                <c:pt idx="3">
                  <c:v>403431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22F-41CE-ACF5-E220AF420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224792920103239E-2"/>
          <c:y val="8.4809261483659845E-2"/>
          <c:w val="0.91566281061984511"/>
          <c:h val="0.85668309654972452"/>
        </c:manualLayout>
      </c:layout>
      <c:pieChart>
        <c:varyColors val="1"/>
        <c:ser>
          <c:idx val="0"/>
          <c:order val="0"/>
          <c:tx>
            <c:strRef>
              <c:f>'Soil Commuinity'!$A$17</c:f>
              <c:strCache>
                <c:ptCount val="1"/>
                <c:pt idx="0">
                  <c:v>JERC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C10-4CC0-9328-F4DD4D1C7DC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C10-4CC0-9328-F4DD4D1C7DC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C10-4CC0-9328-F4DD4D1C7DC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C10-4CC0-9328-F4DD4D1C7DC1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Commuinity'!$B$17:$E$17</c:f>
              <c:numCache>
                <c:formatCode>General</c:formatCode>
                <c:ptCount val="4"/>
                <c:pt idx="0">
                  <c:v>10658</c:v>
                </c:pt>
                <c:pt idx="1">
                  <c:v>4265015</c:v>
                </c:pt>
                <c:pt idx="2">
                  <c:v>1350014</c:v>
                </c:pt>
                <c:pt idx="3">
                  <c:v>252915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10-4CC0-9328-F4DD4D1C7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291957583365413E-2"/>
          <c:y val="6.6688863903896639E-2"/>
          <c:w val="0.92341608483326909"/>
          <c:h val="0.86662321541758458"/>
        </c:manualLayout>
      </c:layout>
      <c:pieChart>
        <c:varyColors val="1"/>
        <c:ser>
          <c:idx val="0"/>
          <c:order val="0"/>
          <c:tx>
            <c:strRef>
              <c:f>'Soil Commuinity'!$A$13</c:f>
              <c:strCache>
                <c:ptCount val="1"/>
                <c:pt idx="0">
                  <c:v>GRSM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68-4009-90C9-D969D3E1CB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68-4009-90C9-D969D3E1CB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68-4009-90C9-D969D3E1CB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868-4009-90C9-D969D3E1CB80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Commuinity'!$B$13:$E$13</c:f>
              <c:numCache>
                <c:formatCode>General</c:formatCode>
                <c:ptCount val="4"/>
                <c:pt idx="0">
                  <c:v>69052</c:v>
                </c:pt>
                <c:pt idx="1">
                  <c:v>3889916</c:v>
                </c:pt>
                <c:pt idx="2">
                  <c:v>4053283</c:v>
                </c:pt>
                <c:pt idx="3">
                  <c:v>826903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68-4009-90C9-D969D3E1C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055943444487217E-2"/>
          <c:y val="0.10410918839873264"/>
          <c:w val="0.93618007069439091"/>
          <c:h val="0.82554849001839004"/>
        </c:manualLayout>
      </c:layout>
      <c:pieChart>
        <c:varyColors val="1"/>
        <c:ser>
          <c:idx val="0"/>
          <c:order val="0"/>
          <c:tx>
            <c:strRef>
              <c:f>'Soil Commuinity'!$A$22</c:f>
              <c:strCache>
                <c:ptCount val="1"/>
                <c:pt idx="0">
                  <c:v>LENO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F32-498A-99AE-8531601D25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F32-498A-99AE-8531601D25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F32-498A-99AE-8531601D25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F32-498A-99AE-8531601D25E0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Commuinity'!$B$22:$E$22</c:f>
              <c:numCache>
                <c:formatCode>General</c:formatCode>
                <c:ptCount val="4"/>
                <c:pt idx="0">
                  <c:v>24118</c:v>
                </c:pt>
                <c:pt idx="1">
                  <c:v>1642986</c:v>
                </c:pt>
                <c:pt idx="2">
                  <c:v>930469</c:v>
                </c:pt>
                <c:pt idx="3">
                  <c:v>270660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32-498A-99AE-8531601D25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6212159706072026E-2"/>
          <c:y val="2.2897941889711251E-2"/>
          <c:w val="0.81750278488928829"/>
          <c:h val="0.9427551452757218"/>
        </c:manualLayout>
      </c:layout>
      <c:pieChart>
        <c:varyColors val="1"/>
        <c:ser>
          <c:idx val="0"/>
          <c:order val="0"/>
          <c:tx>
            <c:strRef>
              <c:f>'Soil Commuinity'!$A$30</c:f>
              <c:strCache>
                <c:ptCount val="1"/>
                <c:pt idx="0">
                  <c:v>OSBS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6D0-4E58-B11B-A150467CDC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6D0-4E58-B11B-A150467CDC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6D0-4E58-B11B-A150467CDC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6D0-4E58-B11B-A150467CDC4C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Commuinity'!$B$30:$E$30</c:f>
              <c:numCache>
                <c:formatCode>General</c:formatCode>
                <c:ptCount val="4"/>
                <c:pt idx="0">
                  <c:v>80655</c:v>
                </c:pt>
                <c:pt idx="1">
                  <c:v>3617922</c:v>
                </c:pt>
                <c:pt idx="2">
                  <c:v>1562088</c:v>
                </c:pt>
                <c:pt idx="3">
                  <c:v>837353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D0-4E58-B11B-A150467CD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51443297180593"/>
          <c:y val="3.5468651669912532E-2"/>
          <c:w val="0.80700049994558942"/>
          <c:h val="0.95270846444011648"/>
        </c:manualLayout>
      </c:layout>
      <c:pieChart>
        <c:varyColors val="1"/>
        <c:ser>
          <c:idx val="0"/>
          <c:order val="0"/>
          <c:tx>
            <c:strRef>
              <c:f>'Soil Commuinity'!$A$29</c:f>
              <c:strCache>
                <c:ptCount val="1"/>
                <c:pt idx="0">
                  <c:v>ORNL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40-445C-84C5-559D29F7E0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40-445C-84C5-559D29F7E0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40-445C-84C5-559D29F7E0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40-445C-84C5-559D29F7E0BA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Commuinity'!$B$29:$E$29</c:f>
              <c:numCache>
                <c:formatCode>General</c:formatCode>
                <c:ptCount val="4"/>
                <c:pt idx="0">
                  <c:v>17914</c:v>
                </c:pt>
                <c:pt idx="1">
                  <c:v>5458119</c:v>
                </c:pt>
                <c:pt idx="2">
                  <c:v>2925101</c:v>
                </c:pt>
                <c:pt idx="3">
                  <c:v>418498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40-445C-84C5-559D29F7E0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872403863506171E-2"/>
          <c:y val="6.2364712768757539E-2"/>
          <c:w val="0.8491671178275233"/>
          <c:h val="0.85032468935498207"/>
        </c:manualLayout>
      </c:layout>
      <c:pieChart>
        <c:varyColors val="1"/>
        <c:ser>
          <c:idx val="0"/>
          <c:order val="0"/>
          <c:tx>
            <c:strRef>
              <c:f>'Soil Commuinity'!$A$11</c:f>
              <c:strCache>
                <c:ptCount val="1"/>
                <c:pt idx="0">
                  <c:v>DELA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CD-418F-9C50-713D8099685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CD-418F-9C50-713D8099685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CD-418F-9C50-713D8099685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3CD-418F-9C50-713D8099685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Commuinity'!$B$11:$E$11</c:f>
              <c:numCache>
                <c:formatCode>General</c:formatCode>
                <c:ptCount val="4"/>
                <c:pt idx="0">
                  <c:v>18268</c:v>
                </c:pt>
                <c:pt idx="1">
                  <c:v>1709934</c:v>
                </c:pt>
                <c:pt idx="2">
                  <c:v>435905</c:v>
                </c:pt>
                <c:pt idx="3">
                  <c:v>214393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3CD-418F-9C50-713D809968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99546142752856E-2"/>
          <c:y val="5.9114419449854218E-2"/>
          <c:w val="0.85160090771449426"/>
          <c:h val="0.88177116110029152"/>
        </c:manualLayout>
      </c:layout>
      <c:pieChart>
        <c:varyColors val="1"/>
        <c:ser>
          <c:idx val="0"/>
          <c:order val="0"/>
          <c:tx>
            <c:strRef>
              <c:f>'Soil Commuinity'!$A$18</c:f>
              <c:strCache>
                <c:ptCount val="1"/>
                <c:pt idx="0">
                  <c:v>JORN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8D5-4F47-8A30-478B72A7C42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8D5-4F47-8A30-478B72A7C42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8D5-4F47-8A30-478B72A7C42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8D5-4F47-8A30-478B72A7C42B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Commuinity'!$B$18:$E$18</c:f>
              <c:numCache>
                <c:formatCode>General</c:formatCode>
                <c:ptCount val="4"/>
                <c:pt idx="0">
                  <c:v>11956</c:v>
                </c:pt>
                <c:pt idx="1">
                  <c:v>4641600</c:v>
                </c:pt>
                <c:pt idx="2">
                  <c:v>559443</c:v>
                </c:pt>
                <c:pt idx="3">
                  <c:v>89734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D5-4F47-8A30-478B72A7C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0331949676274"/>
          <c:y val="0.11678826663080308"/>
          <c:w val="0.88785748187066083"/>
          <c:h val="0.86131241487420651"/>
        </c:manualLayout>
      </c:layout>
      <c:pieChart>
        <c:varyColors val="1"/>
        <c:ser>
          <c:idx val="0"/>
          <c:order val="0"/>
          <c:tx>
            <c:strRef>
              <c:f>'Soil Commuinity'!$A$39</c:f>
              <c:strCache>
                <c:ptCount val="1"/>
                <c:pt idx="0">
                  <c:v>TALL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015-4107-8675-BD00562EC66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015-4107-8675-BD00562EC66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015-4107-8675-BD00562EC66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015-4107-8675-BD00562EC661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Commuinity'!$B$39:$E$39</c:f>
              <c:numCache>
                <c:formatCode>General</c:formatCode>
                <c:ptCount val="4"/>
                <c:pt idx="0">
                  <c:v>81436</c:v>
                </c:pt>
                <c:pt idx="1">
                  <c:v>5958355</c:v>
                </c:pt>
                <c:pt idx="2">
                  <c:v>2295476</c:v>
                </c:pt>
                <c:pt idx="3">
                  <c:v>343969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015-4107-8675-BD00562EC6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579182046611481E-2"/>
          <c:y val="5.0485054038883828E-2"/>
          <c:w val="0.80084163590677682"/>
          <c:h val="0.89902989192223215"/>
        </c:manualLayout>
      </c:layout>
      <c:pieChart>
        <c:varyColors val="1"/>
        <c:ser>
          <c:idx val="0"/>
          <c:order val="0"/>
          <c:tx>
            <c:strRef>
              <c:f>'Soil Commuinity'!$A$34</c:f>
              <c:strCache>
                <c:ptCount val="1"/>
                <c:pt idx="0">
                  <c:v>SJER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AFF-489E-80DE-B2E5247AC4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AFF-489E-80DE-B2E5247AC4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AFF-489E-80DE-B2E5247AC46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AFF-489E-80DE-B2E5247AC464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Commuinity'!$B$34:$E$34</c:f>
              <c:numCache>
                <c:formatCode>General</c:formatCode>
                <c:ptCount val="4"/>
                <c:pt idx="0">
                  <c:v>11148</c:v>
                </c:pt>
                <c:pt idx="1">
                  <c:v>5235646</c:v>
                </c:pt>
                <c:pt idx="2">
                  <c:v>2413877</c:v>
                </c:pt>
                <c:pt idx="3">
                  <c:v>252592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FF-489E-80DE-B2E5247AC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2134838228257262E-2"/>
          <c:y val="3.3089518873184634E-2"/>
          <c:w val="0.86760282017219514"/>
          <c:h val="0.90073144338044608"/>
        </c:manualLayout>
      </c:layout>
      <c:pieChart>
        <c:varyColors val="1"/>
        <c:ser>
          <c:idx val="0"/>
          <c:order val="0"/>
          <c:tx>
            <c:strRef>
              <c:f>'Soil Commuinity'!$A$35</c:f>
              <c:strCache>
                <c:ptCount val="1"/>
                <c:pt idx="0">
                  <c:v>SOAP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6E3-42F0-95A6-C3FA0D4907A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E3-42F0-95A6-C3FA0D4907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6E3-42F0-95A6-C3FA0D4907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6E3-42F0-95A6-C3FA0D4907A2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Commuinity'!$B$35:$E$35</c:f>
              <c:numCache>
                <c:formatCode>General</c:formatCode>
                <c:ptCount val="4"/>
                <c:pt idx="0">
                  <c:v>20684</c:v>
                </c:pt>
                <c:pt idx="1">
                  <c:v>943496</c:v>
                </c:pt>
                <c:pt idx="2">
                  <c:v>813864</c:v>
                </c:pt>
                <c:pt idx="3">
                  <c:v>62131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E3-42F0-95A6-C3FA0D490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07335991886805"/>
          <c:y val="3.9360378355510997E-2"/>
          <c:w val="0.81928980169007093"/>
          <c:h val="0.95079952705561122"/>
        </c:manualLayout>
      </c:layout>
      <c:pieChart>
        <c:varyColors val="1"/>
        <c:ser>
          <c:idx val="0"/>
          <c:order val="0"/>
          <c:tx>
            <c:strRef>
              <c:f>'Water Commuinity'!$A$4</c:f>
              <c:strCache>
                <c:ptCount val="1"/>
                <c:pt idx="0">
                  <c:v>BIGC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E9-4443-8D1D-58A2B2CD2C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E9-4443-8D1D-58A2B2CD2C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BE9-4443-8D1D-58A2B2CD2C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BE9-4443-8D1D-58A2B2CD2C05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Commuinity'!$B$4:$E$4</c:f>
              <c:numCache>
                <c:formatCode>General</c:formatCode>
                <c:ptCount val="4"/>
                <c:pt idx="0">
                  <c:v>850</c:v>
                </c:pt>
                <c:pt idx="1">
                  <c:v>43056</c:v>
                </c:pt>
                <c:pt idx="2">
                  <c:v>4377</c:v>
                </c:pt>
                <c:pt idx="3">
                  <c:v>38832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BE9-4443-8D1D-58A2B2CD2C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490896561352234E-2"/>
          <c:y val="5.0322134239131082E-4"/>
          <c:w val="0.8745962154527509"/>
          <c:h val="0.94979883242971208"/>
        </c:manualLayout>
      </c:layout>
      <c:pieChart>
        <c:varyColors val="1"/>
        <c:ser>
          <c:idx val="0"/>
          <c:order val="0"/>
          <c:tx>
            <c:strRef>
              <c:f>'Benthic Commuinity'!$A$3</c:f>
              <c:strCache>
                <c:ptCount val="1"/>
                <c:pt idx="0">
                  <c:v>BIGC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DF-4D85-A8F0-2721D071FC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DF-4D85-A8F0-2721D071FC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DF-4D85-A8F0-2721D071FC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DF-4D85-A8F0-2721D071FCE1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Commuinity'!$B$3:$E$3</c:f>
              <c:numCache>
                <c:formatCode>General</c:formatCode>
                <c:ptCount val="4"/>
                <c:pt idx="0">
                  <c:v>1190</c:v>
                </c:pt>
                <c:pt idx="1">
                  <c:v>329843</c:v>
                </c:pt>
                <c:pt idx="2">
                  <c:v>39815</c:v>
                </c:pt>
                <c:pt idx="3">
                  <c:v>48930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DF-4D85-A8F0-2721D071FC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1073795127261545E-2"/>
          <c:y val="4.0367383837724022E-2"/>
          <c:w val="0.86444442143626277"/>
          <c:h val="0.94263760563414356"/>
        </c:manualLayout>
      </c:layout>
      <c:pieChart>
        <c:varyColors val="1"/>
        <c:ser>
          <c:idx val="0"/>
          <c:order val="0"/>
          <c:tx>
            <c:strRef>
              <c:f>'Benthic Commuinity'!$A$2</c:f>
              <c:strCache>
                <c:ptCount val="1"/>
                <c:pt idx="0">
                  <c:v>ARIK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EC-4CF8-956E-D420473FF279}"/>
              </c:ext>
            </c:extLst>
          </c:dPt>
          <c:dPt>
            <c:idx val="1"/>
            <c:bubble3D val="0"/>
            <c:explosion val="1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EC-4CF8-956E-D420473FF27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DEC-4CF8-956E-D420473FF27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DEC-4CF8-956E-D420473FF279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Commuinity'!$B$2:$E$2</c:f>
              <c:numCache>
                <c:formatCode>General</c:formatCode>
                <c:ptCount val="4"/>
                <c:pt idx="0">
                  <c:v>47746</c:v>
                </c:pt>
                <c:pt idx="1">
                  <c:v>3019999</c:v>
                </c:pt>
                <c:pt idx="2">
                  <c:v>1015136</c:v>
                </c:pt>
                <c:pt idx="3">
                  <c:v>1027438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EC-4CF8-956E-D420473FF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76789243140852E-2"/>
          <c:y val="0"/>
          <c:w val="0.91615501796655074"/>
          <c:h val="0.99999999999999989"/>
        </c:manualLayout>
      </c:layout>
      <c:pieChart>
        <c:varyColors val="1"/>
        <c:ser>
          <c:idx val="0"/>
          <c:order val="0"/>
          <c:tx>
            <c:strRef>
              <c:f>'Benthic Commuinity'!$A$11</c:f>
              <c:strCache>
                <c:ptCount val="1"/>
                <c:pt idx="0">
                  <c:v>KING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099-4B5B-9606-74975C5A7F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099-4B5B-9606-74975C5A7F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099-4B5B-9606-74975C5A7F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099-4B5B-9606-74975C5A7F7F}"/>
              </c:ext>
            </c:extLst>
          </c:dPt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Commuinity'!$B$11:$E$11</c:f>
              <c:numCache>
                <c:formatCode>General</c:formatCode>
                <c:ptCount val="4"/>
                <c:pt idx="0">
                  <c:v>770</c:v>
                </c:pt>
                <c:pt idx="1">
                  <c:v>871903</c:v>
                </c:pt>
                <c:pt idx="2">
                  <c:v>117468</c:v>
                </c:pt>
                <c:pt idx="3">
                  <c:v>810452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99-4B5B-9606-74975C5A7F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3792947834583719E-2"/>
          <c:y val="8.4808313852458544E-2"/>
          <c:w val="0.87701175360902706"/>
          <c:h val="0.85434626335123864"/>
        </c:manualLayout>
      </c:layout>
      <c:pieChart>
        <c:varyColors val="1"/>
        <c:ser>
          <c:idx val="0"/>
          <c:order val="0"/>
          <c:tx>
            <c:strRef>
              <c:f>'Benthic Commuinity'!$A$7</c:f>
              <c:strCache>
                <c:ptCount val="1"/>
                <c:pt idx="0">
                  <c:v>COMO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05-4E6C-BF11-64E1B71B209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05-4E6C-BF11-64E1B71B209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05-4E6C-BF11-64E1B71B209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05-4E6C-BF11-64E1B71B2091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Commuinity'!$B$7:$E$7</c:f>
              <c:numCache>
                <c:formatCode>General</c:formatCode>
                <c:ptCount val="4"/>
                <c:pt idx="0">
                  <c:v>8536</c:v>
                </c:pt>
                <c:pt idx="1">
                  <c:v>997660</c:v>
                </c:pt>
                <c:pt idx="2">
                  <c:v>824535</c:v>
                </c:pt>
                <c:pt idx="3">
                  <c:v>332061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05-4E6C-BF11-64E1B71B209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996775170769374E-2"/>
          <c:y val="3.4598399755904202E-2"/>
          <c:w val="0.9151843853117172"/>
          <c:h val="0.95675200030511975"/>
        </c:manualLayout>
      </c:layout>
      <c:pieChart>
        <c:varyColors val="1"/>
        <c:ser>
          <c:idx val="0"/>
          <c:order val="0"/>
          <c:tx>
            <c:strRef>
              <c:f>'Benthic Commuinity'!$A$25</c:f>
              <c:strCache>
                <c:ptCount val="1"/>
                <c:pt idx="0">
                  <c:v>WLOU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E88-4F8F-AA59-08E5BE1D80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E88-4F8F-AA59-08E5BE1D80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E88-4F8F-AA59-08E5BE1D80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E88-4F8F-AA59-08E5BE1D80A7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Commuinity'!$B$25:$E$25</c:f>
              <c:numCache>
                <c:formatCode>General</c:formatCode>
                <c:ptCount val="4"/>
                <c:pt idx="0">
                  <c:v>200</c:v>
                </c:pt>
                <c:pt idx="1">
                  <c:v>727143</c:v>
                </c:pt>
                <c:pt idx="2">
                  <c:v>766507</c:v>
                </c:pt>
                <c:pt idx="3">
                  <c:v>169209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E88-4F8F-AA59-08E5BE1D80A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5303178345068601E-2"/>
          <c:y val="0"/>
          <c:w val="0.8176005769409721"/>
          <c:h val="0.99006192904999868"/>
        </c:manualLayout>
      </c:layout>
      <c:pieChart>
        <c:varyColors val="1"/>
        <c:ser>
          <c:idx val="0"/>
          <c:order val="0"/>
          <c:tx>
            <c:strRef>
              <c:f>'Benthic Commuinity'!$A$16</c:f>
              <c:strCache>
                <c:ptCount val="1"/>
                <c:pt idx="0">
                  <c:v>MCDI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E8B-491D-8CBA-0147098240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E8B-491D-8CBA-01470982406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E8B-491D-8CBA-01470982406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E8B-491D-8CBA-014709824060}"/>
              </c:ext>
            </c:extLst>
          </c:dPt>
          <c:dLbls>
            <c:delete val="1"/>
          </c:dLbls>
          <c:cat>
            <c:strRef>
              <c:f>'Benthic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'Benthic Commuinity'!$B$16:$E$16</c:f>
              <c:numCache>
                <c:formatCode>General</c:formatCode>
                <c:ptCount val="4"/>
                <c:pt idx="0">
                  <c:v>96</c:v>
                </c:pt>
                <c:pt idx="1">
                  <c:v>829783</c:v>
                </c:pt>
                <c:pt idx="2">
                  <c:v>28149</c:v>
                </c:pt>
                <c:pt idx="3">
                  <c:v>589839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E8B-491D-8CBA-01470982406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839405551403277E-2"/>
          <c:y val="7.5115370391214159E-2"/>
          <c:w val="0.88194649596501973"/>
          <c:h val="0.9532545592907945"/>
        </c:manualLayout>
      </c:layout>
      <c:pieChart>
        <c:varyColors val="1"/>
        <c:ser>
          <c:idx val="0"/>
          <c:order val="0"/>
          <c:tx>
            <c:strRef>
              <c:f>'Soil Commuinity'!$A$36</c:f>
              <c:strCache>
                <c:ptCount val="1"/>
                <c:pt idx="0">
                  <c:v>SRER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941-4729-ADA0-D66741BB12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941-4729-ADA0-D66741BB12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941-4729-ADA0-D66741BB12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941-4729-ADA0-D66741BB12B6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Commuinity'!$B$36:$E$36</c:f>
              <c:numCache>
                <c:formatCode>General</c:formatCode>
                <c:ptCount val="4"/>
                <c:pt idx="0">
                  <c:v>10864</c:v>
                </c:pt>
                <c:pt idx="1">
                  <c:v>4010613</c:v>
                </c:pt>
                <c:pt idx="2">
                  <c:v>1727759</c:v>
                </c:pt>
                <c:pt idx="3">
                  <c:v>272471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41-4729-ADA0-D66741BB1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6347443762039335E-2"/>
          <c:y val="2.3118651472676301E-2"/>
          <c:w val="0.93882296605588778"/>
          <c:h val="0.94220337131830911"/>
        </c:manualLayout>
      </c:layout>
      <c:pieChart>
        <c:varyColors val="1"/>
        <c:ser>
          <c:idx val="0"/>
          <c:order val="0"/>
          <c:tx>
            <c:strRef>
              <c:f>'Soil Commuinity'!$A$19</c:f>
              <c:strCache>
                <c:ptCount val="1"/>
                <c:pt idx="0">
                  <c:v>KONA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AF-45EC-B4DD-A625AB0087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AF-45EC-B4DD-A625AB0087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CAF-45EC-B4DD-A625AB0087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CAF-45EC-B4DD-A625AB00871D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Commuinity'!$B$19:$E$19</c:f>
              <c:numCache>
                <c:formatCode>General</c:formatCode>
                <c:ptCount val="4"/>
                <c:pt idx="0">
                  <c:v>23266</c:v>
                </c:pt>
                <c:pt idx="1">
                  <c:v>1984848</c:v>
                </c:pt>
                <c:pt idx="2">
                  <c:v>534833</c:v>
                </c:pt>
                <c:pt idx="3">
                  <c:v>124655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CAF-45EC-B4DD-A625AB008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3958280390720655E-2"/>
          <c:y val="0"/>
          <c:w val="0.9026304381406054"/>
          <c:h val="1"/>
        </c:manualLayout>
      </c:layout>
      <c:pieChart>
        <c:varyColors val="1"/>
        <c:ser>
          <c:idx val="0"/>
          <c:order val="0"/>
          <c:tx>
            <c:strRef>
              <c:f>'Soil Commuinity'!$A$20</c:f>
              <c:strCache>
                <c:ptCount val="1"/>
                <c:pt idx="0">
                  <c:v>KONZ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17B-4C5F-9D07-93EAC8D8751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17B-4C5F-9D07-93EAC8D8751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17B-4C5F-9D07-93EAC8D8751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17B-4C5F-9D07-93EAC8D87516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Commuinity'!$B$20:$E$20</c:f>
              <c:numCache>
                <c:formatCode>General</c:formatCode>
                <c:ptCount val="4"/>
                <c:pt idx="0">
                  <c:v>12072</c:v>
                </c:pt>
                <c:pt idx="1">
                  <c:v>7091808</c:v>
                </c:pt>
                <c:pt idx="2">
                  <c:v>1405268</c:v>
                </c:pt>
                <c:pt idx="3">
                  <c:v>584618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17B-4C5F-9D07-93EAC8D875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785064571510991E-2"/>
          <c:y val="0.10281186400338065"/>
          <c:w val="0.85906862555037389"/>
          <c:h val="0.85606339039526713"/>
        </c:manualLayout>
      </c:layout>
      <c:pieChart>
        <c:varyColors val="1"/>
        <c:ser>
          <c:idx val="0"/>
          <c:order val="0"/>
          <c:tx>
            <c:strRef>
              <c:f>'Soil Commuinity'!$A$24</c:f>
              <c:strCache>
                <c:ptCount val="1"/>
                <c:pt idx="0">
                  <c:v>MOAB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22F-458C-AF44-057B5A18A8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22F-458C-AF44-057B5A18A8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22F-458C-AF44-057B5A18A8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22F-458C-AF44-057B5A18A807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Commuinity'!$B$24:$E$24</c:f>
              <c:numCache>
                <c:formatCode>General</c:formatCode>
                <c:ptCount val="4"/>
                <c:pt idx="0">
                  <c:v>11052</c:v>
                </c:pt>
                <c:pt idx="1">
                  <c:v>3121983</c:v>
                </c:pt>
                <c:pt idx="2">
                  <c:v>1212886</c:v>
                </c:pt>
                <c:pt idx="3">
                  <c:v>120746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22F-458C-AF44-057B5A18A8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762211170912339E-2"/>
          <c:y val="0"/>
          <c:w val="0.83159167128061628"/>
          <c:h val="1"/>
        </c:manualLayout>
      </c:layout>
      <c:pieChart>
        <c:varyColors val="1"/>
        <c:ser>
          <c:idx val="0"/>
          <c:order val="0"/>
          <c:tx>
            <c:strRef>
              <c:f>'Soil Commuinity'!$A$25</c:f>
              <c:strCache>
                <c:ptCount val="1"/>
                <c:pt idx="0">
                  <c:v>NIWO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D92-48F2-9D04-EE2E6AAD321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D92-48F2-9D04-EE2E6AAD32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D92-48F2-9D04-EE2E6AAD321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D92-48F2-9D04-EE2E6AAD3219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Commuinity'!$B$25:$E$25</c:f>
              <c:numCache>
                <c:formatCode>General</c:formatCode>
                <c:ptCount val="4"/>
                <c:pt idx="0">
                  <c:v>8662</c:v>
                </c:pt>
                <c:pt idx="1">
                  <c:v>6569698</c:v>
                </c:pt>
                <c:pt idx="2">
                  <c:v>3218347</c:v>
                </c:pt>
                <c:pt idx="3">
                  <c:v>335711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92-48F2-9D04-EE2E6AAD32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1572123392237"/>
          <c:y val="3.4963976092348949E-2"/>
          <c:w val="0.75830169410867543"/>
          <c:h val="0.94172670651275181"/>
        </c:manualLayout>
      </c:layout>
      <c:pieChart>
        <c:varyColors val="1"/>
        <c:ser>
          <c:idx val="0"/>
          <c:order val="0"/>
          <c:tx>
            <c:strRef>
              <c:f>'Soil Commuinity'!$A$31</c:f>
              <c:strCache>
                <c:ptCount val="1"/>
                <c:pt idx="0">
                  <c:v>RMNP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E90-4991-AEB0-4CFB544229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E90-4991-AEB0-4CFB544229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E90-4991-AEB0-4CFB544229C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E90-4991-AEB0-4CFB544229C5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Commuinity'!$B$31:$E$31</c:f>
              <c:numCache>
                <c:formatCode>General</c:formatCode>
                <c:ptCount val="4"/>
                <c:pt idx="0">
                  <c:v>816</c:v>
                </c:pt>
                <c:pt idx="1">
                  <c:v>2376620</c:v>
                </c:pt>
                <c:pt idx="2">
                  <c:v>1761105</c:v>
                </c:pt>
                <c:pt idx="3">
                  <c:v>142501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E90-4991-AEB0-4CFB544229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9497781356518443E-2"/>
          <c:y val="2.9909447381745818E-2"/>
          <c:w val="0.83227151547824441"/>
          <c:h val="0.95015092103042365"/>
        </c:manualLayout>
      </c:layout>
      <c:pieChart>
        <c:varyColors val="1"/>
        <c:ser>
          <c:idx val="0"/>
          <c:order val="0"/>
          <c:tx>
            <c:strRef>
              <c:f>'Soil Commuinity'!$A$38</c:f>
              <c:strCache>
                <c:ptCount val="1"/>
                <c:pt idx="0">
                  <c:v>STER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E5-4CDE-85AC-494D21B39A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E5-4CDE-85AC-494D21B39A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E5-4CDE-85AC-494D21B39A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E5-4CDE-85AC-494D21B39AC7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Commuinity'!$B$38:$E$38</c:f>
              <c:numCache>
                <c:formatCode>General</c:formatCode>
                <c:ptCount val="4"/>
                <c:pt idx="0">
                  <c:v>10458</c:v>
                </c:pt>
                <c:pt idx="1">
                  <c:v>6212250</c:v>
                </c:pt>
                <c:pt idx="2">
                  <c:v>1022895</c:v>
                </c:pt>
                <c:pt idx="3">
                  <c:v>145718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E5-4CDE-85AC-494D21B39A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554048265029265E-2"/>
          <c:y val="8.5540182808051549E-2"/>
          <c:w val="0.85484993352949357"/>
          <c:h val="0.91445981719194847"/>
        </c:manualLayout>
      </c:layout>
      <c:pieChart>
        <c:varyColors val="1"/>
        <c:ser>
          <c:idx val="0"/>
          <c:order val="0"/>
          <c:tx>
            <c:strRef>
              <c:f>'Soil Commuinity'!$A$42</c:f>
              <c:strCache>
                <c:ptCount val="1"/>
                <c:pt idx="0">
                  <c:v>UKFS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8E6-4749-A454-051D3F17769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8E6-4749-A454-051D3F17769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8E6-4749-A454-051D3F17769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8E6-4749-A454-051D3F177696}"/>
              </c:ext>
            </c:extLst>
          </c:dPt>
          <c:cat>
            <c:strRef>
              <c:f>'Soil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'Soil Commuinity'!$B$42:$E$42</c:f>
              <c:numCache>
                <c:formatCode>General</c:formatCode>
                <c:ptCount val="4"/>
                <c:pt idx="0">
                  <c:v>31886</c:v>
                </c:pt>
                <c:pt idx="1">
                  <c:v>6202092</c:v>
                </c:pt>
                <c:pt idx="2">
                  <c:v>1825885</c:v>
                </c:pt>
                <c:pt idx="3">
                  <c:v>537010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8E6-4749-A454-051D3F177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487612908848244E-2"/>
          <c:y val="4.5209916302877053E-2"/>
          <c:w val="0.91801651612153568"/>
          <c:h val="0.87070263949010263"/>
        </c:manualLayout>
      </c:layout>
      <c:pieChart>
        <c:varyColors val="1"/>
        <c:ser>
          <c:idx val="0"/>
          <c:order val="0"/>
          <c:tx>
            <c:strRef>
              <c:f>'Water Commuinity'!$A$2</c:f>
              <c:strCache>
                <c:ptCount val="1"/>
                <c:pt idx="0">
                  <c:v>ARIK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801-4CFA-91CB-D2EC5F69A0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801-4CFA-91CB-D2EC5F69A0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801-4CFA-91CB-D2EC5F69A0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801-4CFA-91CB-D2EC5F69A085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Commuinity'!$B$2:$E$2</c:f>
              <c:numCache>
                <c:formatCode>General</c:formatCode>
                <c:ptCount val="4"/>
                <c:pt idx="0">
                  <c:v>20320</c:v>
                </c:pt>
                <c:pt idx="1">
                  <c:v>708470</c:v>
                </c:pt>
                <c:pt idx="2">
                  <c:v>88266</c:v>
                </c:pt>
                <c:pt idx="3">
                  <c:v>885290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01-4CFA-91CB-D2EC5F69A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271958666040389E-2"/>
          <c:y val="0.12522101472295097"/>
          <c:w val="0.83624941286989196"/>
          <c:h val="0.8276720505672388"/>
        </c:manualLayout>
      </c:layout>
      <c:pieChart>
        <c:varyColors val="1"/>
        <c:ser>
          <c:idx val="0"/>
          <c:order val="0"/>
          <c:tx>
            <c:strRef>
              <c:f>'Water Commuinity'!$A$9</c:f>
              <c:strCache>
                <c:ptCount val="1"/>
                <c:pt idx="0">
                  <c:v>COMO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3B2-44DF-A065-24B37D4254F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3B2-44DF-A065-24B37D4254F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3B2-44DF-A065-24B37D4254F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3B2-44DF-A065-24B37D4254FF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Commuinity'!$B$9:$E$9</c:f>
              <c:numCache>
                <c:formatCode>General</c:formatCode>
                <c:ptCount val="4"/>
                <c:pt idx="0">
                  <c:v>7859</c:v>
                </c:pt>
                <c:pt idx="1">
                  <c:v>358850</c:v>
                </c:pt>
                <c:pt idx="2">
                  <c:v>218347</c:v>
                </c:pt>
                <c:pt idx="3">
                  <c:v>112155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3B2-44DF-A065-24B37D4254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37978733623488"/>
          <c:y val="4.2374577922511245E-2"/>
          <c:w val="0.79200774397588136"/>
          <c:h val="0.89406355519372194"/>
        </c:manualLayout>
      </c:layout>
      <c:pieChart>
        <c:varyColors val="1"/>
        <c:ser>
          <c:idx val="0"/>
          <c:order val="0"/>
          <c:tx>
            <c:strRef>
              <c:f>'Water Commuinity'!$A$15</c:f>
              <c:strCache>
                <c:ptCount val="1"/>
                <c:pt idx="0">
                  <c:v>KING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A91-46C8-BAFA-BBE4D4FCB70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A91-46C8-BAFA-BBE4D4FCB70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A91-46C8-BAFA-BBE4D4FCB7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A91-46C8-BAFA-BBE4D4FCB704}"/>
              </c:ext>
            </c:extLst>
          </c:dPt>
          <c:cat>
            <c:strRef>
              <c:f>'Water Commuinity'!$B$1:$E$1</c:f>
              <c:strCache>
                <c:ptCount val="4"/>
                <c:pt idx="0">
                  <c:v>Archaea</c:v>
                </c:pt>
                <c:pt idx="1">
                  <c:v>Bacteria</c:v>
                </c:pt>
                <c:pt idx="2">
                  <c:v>Eukarya</c:v>
                </c:pt>
                <c:pt idx="3">
                  <c:v>Unclassified</c:v>
                </c:pt>
              </c:strCache>
            </c:strRef>
          </c:cat>
          <c:val>
            <c:numRef>
              <c:f>'Water Commuinity'!$B$15:$E$15</c:f>
              <c:numCache>
                <c:formatCode>General</c:formatCode>
                <c:ptCount val="4"/>
                <c:pt idx="0">
                  <c:v>3264</c:v>
                </c:pt>
                <c:pt idx="1">
                  <c:v>584602</c:v>
                </c:pt>
                <c:pt idx="2">
                  <c:v>86231</c:v>
                </c:pt>
                <c:pt idx="3">
                  <c:v>517020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A91-46C8-BAFA-BBE4D4FCB7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187A7-A5C8-408C-ACEE-A09991DC23CE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CCD73-F515-4E33-9CFE-DCB30CA2D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4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Over high latitude or longitude is there a pattern?</a:t>
            </a:r>
          </a:p>
          <a:p>
            <a:r>
              <a:rPr lang="en-US" dirty="0"/>
              <a:t>Over different biomes (in a forest, there are sub forests in biome and does it show any biome pattern?</a:t>
            </a:r>
          </a:p>
          <a:p>
            <a:r>
              <a:rPr lang="en-US" dirty="0"/>
              <a:t>Color has to be constant to all soil or water and just change the pattern or of the background of the chart!!! ***** Find a way to show the biome(in different soil sample </a:t>
            </a:r>
            <a:r>
              <a:rPr lang="en-US"/>
              <a:t>like rocks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CCD73-F515-4E33-9CFE-DCB30CA2DB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0FC3-0A1A-A817-FC32-859429E3E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11FF5-4949-3E5F-D9CA-E77128E2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2E8E3-0832-EF13-DC63-C3929BCE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CDBB7-5547-F991-CF6C-85D1CA35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DCC7C-EFA2-499A-EAB3-C1BD9504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C7A0-8855-6F58-4967-14D9050A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3D3A7-D24A-6BF3-040A-D6CD93F66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0F2AC-958F-BD87-9AC5-9AD425D65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742BC-D25C-4252-3089-95C27AEE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92E7-811F-9045-E1B6-4CF831CB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9B40E-D647-BE31-794F-624B5B67D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90C3B-EF76-BF1F-C1D7-F60C9AB61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EA8B-80FD-5C42-A385-B6C64657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CBC87-8DAF-C94D-FFC2-E691FDB8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BBD42-0463-7D36-488C-C2D532D1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AC623-6112-59BD-7A1F-ADF6508C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F61CB-9B53-D328-1587-BDE5EA9CD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344EF-6812-79CA-D018-ACCB8A3A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BF381-728A-C353-FC2D-7BBDFC98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843A4-0A02-3AA4-1A87-4D1F6241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9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03CA-9754-4E29-8C9E-190435B99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8F92F-9845-7DE0-8FC8-CC09EBD8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2E67-7175-BCBE-C3DA-F7522987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F51B-C226-2B9F-C5C5-02BEC17E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0775F-D9C9-B89D-08BC-77B61D10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C246-26CC-6A89-54A5-0CCFC621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2CF5-3874-5796-75A1-CD513B098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557F2-5821-35E7-045E-0BE0771C5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300BA-678F-E7EA-49A4-DD6A734F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B7FC2-5730-C964-224B-AD97E0D9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3A5F-8265-19B2-BAA6-3283295F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94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9456-0D55-6BA8-AB0D-27F8725E2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7E85D-C259-01D6-6700-D3AF8AD6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1B448-CE7A-DC6F-8BA4-6C7B7E33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787B4A-3495-B882-D8A3-D82980FA1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58B32-27E3-3A62-22D6-3BA194E9E0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9359CF-493C-B693-B702-2715F2623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6F22B-674F-CF28-9353-8D31BA2F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08222-EA84-9A3C-1D64-CCDB8EF8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4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6426-4A4C-5BEC-4A9C-FF45C7A6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9E736-3F2E-B1AE-12C6-9CD010E9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61882-2333-1D6C-B5C2-F701E972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A9AEE-0941-DF68-1CE6-F0257256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ADAF25-D8FA-E2D0-90D7-D0899519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05D56-CEB3-549E-B012-239F282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C471C-C9AB-A583-AABF-436580CB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E155-2138-667D-9032-535F6B43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36D6-2707-A5EE-3312-49B7EB60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B2CC4-F8E1-F4E6-24E3-B0C235628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984061-67F6-6D60-9CAD-2782AB5D1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EE0A7-8EEC-F552-4B44-6CB41A81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B72B-E526-BA06-8523-D039B9D3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6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A591C-2F1A-5E02-AF7D-7ADC0ACC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DCE2C9-FCCD-363F-E4B3-867FC56A4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2FC47-DB5E-A2DF-6371-56F9C6F6A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F3DB1-B5F6-1DC2-171C-DD517B5E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2788D-C98D-713D-244F-10CF996E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1057E-CC5D-BFFE-68E2-B6C230D9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2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8B429-DAE4-2851-AD38-F4EF517D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5D54-A808-F89E-9770-50F7F903D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BCF62-8971-5191-608F-EC0EC835FD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DC77D-A887-4E4A-88B6-7A2BBC426F73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9FA3-7E0D-EA0E-4C20-1C801635B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56AC5-29BB-53A1-1092-E6ECDE311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47A96F-2CB7-4764-A311-C00D8AAD0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hart" Target="../charts/chart10.xml"/><Relationship Id="rId18" Type="http://schemas.openxmlformats.org/officeDocument/2006/relationships/chart" Target="../charts/chart15.xml"/><Relationship Id="rId26" Type="http://schemas.openxmlformats.org/officeDocument/2006/relationships/chart" Target="../charts/chart23.xml"/><Relationship Id="rId39" Type="http://schemas.openxmlformats.org/officeDocument/2006/relationships/chart" Target="../charts/chart36.xml"/><Relationship Id="rId21" Type="http://schemas.openxmlformats.org/officeDocument/2006/relationships/chart" Target="../charts/chart18.xml"/><Relationship Id="rId34" Type="http://schemas.openxmlformats.org/officeDocument/2006/relationships/chart" Target="../charts/chart31.xml"/><Relationship Id="rId42" Type="http://schemas.openxmlformats.org/officeDocument/2006/relationships/chart" Target="../charts/chart39.xml"/><Relationship Id="rId47" Type="http://schemas.openxmlformats.org/officeDocument/2006/relationships/chart" Target="../charts/chart44.xml"/><Relationship Id="rId50" Type="http://schemas.openxmlformats.org/officeDocument/2006/relationships/chart" Target="../charts/chart47.xml"/><Relationship Id="rId55" Type="http://schemas.openxmlformats.org/officeDocument/2006/relationships/chart" Target="../charts/chart52.xml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3.xml"/><Relationship Id="rId29" Type="http://schemas.openxmlformats.org/officeDocument/2006/relationships/chart" Target="../charts/chart26.xml"/><Relationship Id="rId11" Type="http://schemas.openxmlformats.org/officeDocument/2006/relationships/chart" Target="../charts/chart8.xml"/><Relationship Id="rId24" Type="http://schemas.openxmlformats.org/officeDocument/2006/relationships/chart" Target="../charts/chart21.xml"/><Relationship Id="rId32" Type="http://schemas.openxmlformats.org/officeDocument/2006/relationships/chart" Target="../charts/chart29.xml"/><Relationship Id="rId37" Type="http://schemas.openxmlformats.org/officeDocument/2006/relationships/chart" Target="../charts/chart34.xml"/><Relationship Id="rId40" Type="http://schemas.openxmlformats.org/officeDocument/2006/relationships/chart" Target="../charts/chart37.xml"/><Relationship Id="rId45" Type="http://schemas.openxmlformats.org/officeDocument/2006/relationships/chart" Target="../charts/chart42.xml"/><Relationship Id="rId53" Type="http://schemas.openxmlformats.org/officeDocument/2006/relationships/chart" Target="../charts/chart50.xml"/><Relationship Id="rId58" Type="http://schemas.openxmlformats.org/officeDocument/2006/relationships/chart" Target="../charts/chart55.xml"/><Relationship Id="rId5" Type="http://schemas.openxmlformats.org/officeDocument/2006/relationships/chart" Target="../charts/chart2.xml"/><Relationship Id="rId19" Type="http://schemas.openxmlformats.org/officeDocument/2006/relationships/chart" Target="../charts/chart16.xml"/><Relationship Id="rId4" Type="http://schemas.openxmlformats.org/officeDocument/2006/relationships/chart" Target="../charts/chart1.xml"/><Relationship Id="rId9" Type="http://schemas.openxmlformats.org/officeDocument/2006/relationships/chart" Target="../charts/chart6.xml"/><Relationship Id="rId14" Type="http://schemas.openxmlformats.org/officeDocument/2006/relationships/chart" Target="../charts/chart11.xml"/><Relationship Id="rId22" Type="http://schemas.openxmlformats.org/officeDocument/2006/relationships/chart" Target="../charts/chart19.xml"/><Relationship Id="rId27" Type="http://schemas.openxmlformats.org/officeDocument/2006/relationships/chart" Target="../charts/chart24.xml"/><Relationship Id="rId30" Type="http://schemas.openxmlformats.org/officeDocument/2006/relationships/chart" Target="../charts/chart27.xml"/><Relationship Id="rId35" Type="http://schemas.openxmlformats.org/officeDocument/2006/relationships/chart" Target="../charts/chart32.xml"/><Relationship Id="rId43" Type="http://schemas.openxmlformats.org/officeDocument/2006/relationships/chart" Target="../charts/chart40.xml"/><Relationship Id="rId48" Type="http://schemas.openxmlformats.org/officeDocument/2006/relationships/chart" Target="../charts/chart45.xml"/><Relationship Id="rId56" Type="http://schemas.openxmlformats.org/officeDocument/2006/relationships/chart" Target="../charts/chart53.xml"/><Relationship Id="rId8" Type="http://schemas.openxmlformats.org/officeDocument/2006/relationships/chart" Target="../charts/chart5.xml"/><Relationship Id="rId51" Type="http://schemas.openxmlformats.org/officeDocument/2006/relationships/chart" Target="../charts/chart48.xml"/><Relationship Id="rId3" Type="http://schemas.openxmlformats.org/officeDocument/2006/relationships/image" Target="../media/image1.png"/><Relationship Id="rId12" Type="http://schemas.openxmlformats.org/officeDocument/2006/relationships/chart" Target="../charts/chart9.xml"/><Relationship Id="rId17" Type="http://schemas.openxmlformats.org/officeDocument/2006/relationships/chart" Target="../charts/chart14.xml"/><Relationship Id="rId25" Type="http://schemas.openxmlformats.org/officeDocument/2006/relationships/chart" Target="../charts/chart22.xml"/><Relationship Id="rId33" Type="http://schemas.openxmlformats.org/officeDocument/2006/relationships/chart" Target="../charts/chart30.xml"/><Relationship Id="rId38" Type="http://schemas.openxmlformats.org/officeDocument/2006/relationships/chart" Target="../charts/chart35.xml"/><Relationship Id="rId46" Type="http://schemas.openxmlformats.org/officeDocument/2006/relationships/chart" Target="../charts/chart43.xml"/><Relationship Id="rId59" Type="http://schemas.openxmlformats.org/officeDocument/2006/relationships/chart" Target="../charts/chart56.xml"/><Relationship Id="rId20" Type="http://schemas.openxmlformats.org/officeDocument/2006/relationships/chart" Target="../charts/chart17.xml"/><Relationship Id="rId41" Type="http://schemas.openxmlformats.org/officeDocument/2006/relationships/chart" Target="../charts/chart38.xml"/><Relationship Id="rId54" Type="http://schemas.openxmlformats.org/officeDocument/2006/relationships/chart" Target="../charts/chart5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15" Type="http://schemas.openxmlformats.org/officeDocument/2006/relationships/chart" Target="../charts/chart12.xml"/><Relationship Id="rId23" Type="http://schemas.openxmlformats.org/officeDocument/2006/relationships/chart" Target="../charts/chart20.xml"/><Relationship Id="rId28" Type="http://schemas.openxmlformats.org/officeDocument/2006/relationships/chart" Target="../charts/chart25.xml"/><Relationship Id="rId36" Type="http://schemas.openxmlformats.org/officeDocument/2006/relationships/chart" Target="../charts/chart33.xml"/><Relationship Id="rId49" Type="http://schemas.openxmlformats.org/officeDocument/2006/relationships/chart" Target="../charts/chart46.xml"/><Relationship Id="rId57" Type="http://schemas.openxmlformats.org/officeDocument/2006/relationships/chart" Target="../charts/chart54.xml"/><Relationship Id="rId10" Type="http://schemas.openxmlformats.org/officeDocument/2006/relationships/chart" Target="../charts/chart7.xml"/><Relationship Id="rId31" Type="http://schemas.openxmlformats.org/officeDocument/2006/relationships/chart" Target="../charts/chart28.xml"/><Relationship Id="rId44" Type="http://schemas.openxmlformats.org/officeDocument/2006/relationships/chart" Target="../charts/chart41.xml"/><Relationship Id="rId52" Type="http://schemas.openxmlformats.org/officeDocument/2006/relationships/chart" Target="../charts/chart4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2.xml"/><Relationship Id="rId13" Type="http://schemas.openxmlformats.org/officeDocument/2006/relationships/chart" Target="../charts/chart67.xml"/><Relationship Id="rId18" Type="http://schemas.openxmlformats.org/officeDocument/2006/relationships/image" Target="../media/image3.png"/><Relationship Id="rId26" Type="http://schemas.openxmlformats.org/officeDocument/2006/relationships/chart" Target="../charts/chart79.xml"/><Relationship Id="rId3" Type="http://schemas.openxmlformats.org/officeDocument/2006/relationships/chart" Target="../charts/chart57.xml"/><Relationship Id="rId21" Type="http://schemas.openxmlformats.org/officeDocument/2006/relationships/chart" Target="../charts/chart74.xml"/><Relationship Id="rId7" Type="http://schemas.openxmlformats.org/officeDocument/2006/relationships/chart" Target="../charts/chart61.xml"/><Relationship Id="rId12" Type="http://schemas.openxmlformats.org/officeDocument/2006/relationships/chart" Target="../charts/chart66.xml"/><Relationship Id="rId17" Type="http://schemas.openxmlformats.org/officeDocument/2006/relationships/chart" Target="../charts/chart71.xml"/><Relationship Id="rId25" Type="http://schemas.openxmlformats.org/officeDocument/2006/relationships/chart" Target="../charts/chart78.xml"/><Relationship Id="rId2" Type="http://schemas.openxmlformats.org/officeDocument/2006/relationships/image" Target="../media/image2.png"/><Relationship Id="rId16" Type="http://schemas.openxmlformats.org/officeDocument/2006/relationships/chart" Target="../charts/chart70.xml"/><Relationship Id="rId20" Type="http://schemas.openxmlformats.org/officeDocument/2006/relationships/chart" Target="../charts/chart7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0.xml"/><Relationship Id="rId11" Type="http://schemas.openxmlformats.org/officeDocument/2006/relationships/chart" Target="../charts/chart65.xml"/><Relationship Id="rId24" Type="http://schemas.openxmlformats.org/officeDocument/2006/relationships/chart" Target="../charts/chart77.xml"/><Relationship Id="rId5" Type="http://schemas.openxmlformats.org/officeDocument/2006/relationships/chart" Target="../charts/chart59.xml"/><Relationship Id="rId15" Type="http://schemas.openxmlformats.org/officeDocument/2006/relationships/chart" Target="../charts/chart69.xml"/><Relationship Id="rId23" Type="http://schemas.openxmlformats.org/officeDocument/2006/relationships/chart" Target="../charts/chart76.xml"/><Relationship Id="rId10" Type="http://schemas.openxmlformats.org/officeDocument/2006/relationships/chart" Target="../charts/chart64.xml"/><Relationship Id="rId19" Type="http://schemas.openxmlformats.org/officeDocument/2006/relationships/chart" Target="../charts/chart72.xml"/><Relationship Id="rId4" Type="http://schemas.openxmlformats.org/officeDocument/2006/relationships/chart" Target="../charts/chart58.xml"/><Relationship Id="rId9" Type="http://schemas.openxmlformats.org/officeDocument/2006/relationships/chart" Target="../charts/chart63.xml"/><Relationship Id="rId14" Type="http://schemas.openxmlformats.org/officeDocument/2006/relationships/chart" Target="../charts/chart68.xml"/><Relationship Id="rId22" Type="http://schemas.openxmlformats.org/officeDocument/2006/relationships/chart" Target="../charts/chart75.xml"/><Relationship Id="rId27" Type="http://schemas.openxmlformats.org/officeDocument/2006/relationships/chart" Target="../charts/chart8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4.xml"/><Relationship Id="rId5" Type="http://schemas.openxmlformats.org/officeDocument/2006/relationships/chart" Target="../charts/chart83.xml"/><Relationship Id="rId4" Type="http://schemas.openxmlformats.org/officeDocument/2006/relationships/chart" Target="../charts/chart8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0.xml"/><Relationship Id="rId13" Type="http://schemas.openxmlformats.org/officeDocument/2006/relationships/chart" Target="../charts/chart95.xml"/><Relationship Id="rId18" Type="http://schemas.openxmlformats.org/officeDocument/2006/relationships/chart" Target="../charts/chart100.xml"/><Relationship Id="rId3" Type="http://schemas.openxmlformats.org/officeDocument/2006/relationships/chart" Target="../charts/chart85.xml"/><Relationship Id="rId7" Type="http://schemas.openxmlformats.org/officeDocument/2006/relationships/chart" Target="../charts/chart89.xml"/><Relationship Id="rId12" Type="http://schemas.openxmlformats.org/officeDocument/2006/relationships/chart" Target="../charts/chart94.xml"/><Relationship Id="rId17" Type="http://schemas.openxmlformats.org/officeDocument/2006/relationships/chart" Target="../charts/chart99.xml"/><Relationship Id="rId2" Type="http://schemas.openxmlformats.org/officeDocument/2006/relationships/image" Target="../media/image5.png"/><Relationship Id="rId16" Type="http://schemas.openxmlformats.org/officeDocument/2006/relationships/chart" Target="../charts/chart98.xml"/><Relationship Id="rId20" Type="http://schemas.openxmlformats.org/officeDocument/2006/relationships/chart" Target="../charts/chart102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88.xml"/><Relationship Id="rId11" Type="http://schemas.openxmlformats.org/officeDocument/2006/relationships/chart" Target="../charts/chart93.xml"/><Relationship Id="rId5" Type="http://schemas.openxmlformats.org/officeDocument/2006/relationships/chart" Target="../charts/chart87.xml"/><Relationship Id="rId15" Type="http://schemas.openxmlformats.org/officeDocument/2006/relationships/chart" Target="../charts/chart97.xml"/><Relationship Id="rId10" Type="http://schemas.openxmlformats.org/officeDocument/2006/relationships/chart" Target="../charts/chart92.xml"/><Relationship Id="rId19" Type="http://schemas.openxmlformats.org/officeDocument/2006/relationships/chart" Target="../charts/chart101.xml"/><Relationship Id="rId4" Type="http://schemas.openxmlformats.org/officeDocument/2006/relationships/chart" Target="../charts/chart86.xml"/><Relationship Id="rId9" Type="http://schemas.openxmlformats.org/officeDocument/2006/relationships/chart" Target="../charts/chart91.xml"/><Relationship Id="rId14" Type="http://schemas.openxmlformats.org/officeDocument/2006/relationships/chart" Target="../charts/chart9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0A2C3B-621B-4A35-203A-E1243F4E9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83" y="1018773"/>
            <a:ext cx="6240222" cy="500303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524DD90-10F5-33AD-81BC-AB727B095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5290356"/>
              </p:ext>
            </p:extLst>
          </p:nvPr>
        </p:nvGraphicFramePr>
        <p:xfrm>
          <a:off x="2984903" y="478394"/>
          <a:ext cx="428625" cy="381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C281AA-E76E-E421-421C-0AD52BA10F42}"/>
              </a:ext>
            </a:extLst>
          </p:cNvPr>
          <p:cNvCxnSpPr>
            <a:cxnSpLocks/>
          </p:cNvCxnSpPr>
          <p:nvPr/>
        </p:nvCxnSpPr>
        <p:spPr>
          <a:xfrm flipH="1">
            <a:off x="3190875" y="860280"/>
            <a:ext cx="36915" cy="18270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D3129B0-5FA2-5F72-910A-F4CB375FD018}"/>
              </a:ext>
            </a:extLst>
          </p:cNvPr>
          <p:cNvSpPr txBox="1"/>
          <p:nvPr/>
        </p:nvSpPr>
        <p:spPr>
          <a:xfrm>
            <a:off x="2881313" y="293154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BARR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9A31D64-098A-04D6-AA42-F09FECFE92BD}"/>
              </a:ext>
            </a:extLst>
          </p:cNvPr>
          <p:cNvCxnSpPr>
            <a:cxnSpLocks/>
          </p:cNvCxnSpPr>
          <p:nvPr/>
        </p:nvCxnSpPr>
        <p:spPr>
          <a:xfrm flipH="1">
            <a:off x="2938463" y="2238375"/>
            <a:ext cx="581025" cy="19526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EAF80C-0A93-570F-D5CE-4F675F8CAC71}"/>
              </a:ext>
            </a:extLst>
          </p:cNvPr>
          <p:cNvCxnSpPr>
            <a:cxnSpLocks/>
          </p:cNvCxnSpPr>
          <p:nvPr/>
        </p:nvCxnSpPr>
        <p:spPr>
          <a:xfrm flipV="1">
            <a:off x="3752850" y="823913"/>
            <a:ext cx="928688" cy="1133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FD0681-B161-2DA2-5C18-C0D8D5738689}"/>
              </a:ext>
            </a:extLst>
          </p:cNvPr>
          <p:cNvCxnSpPr>
            <a:cxnSpLocks/>
          </p:cNvCxnSpPr>
          <p:nvPr/>
        </p:nvCxnSpPr>
        <p:spPr>
          <a:xfrm flipV="1">
            <a:off x="7967662" y="2624138"/>
            <a:ext cx="1418203" cy="14388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36D5990-7F51-80F8-ED81-9156E2647C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5835751"/>
              </p:ext>
            </p:extLst>
          </p:nvPr>
        </p:nvGraphicFramePr>
        <p:xfrm>
          <a:off x="2450318" y="2274741"/>
          <a:ext cx="410452" cy="414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674B187-ECFB-BA0A-1247-58822A5DDBFE}"/>
              </a:ext>
            </a:extLst>
          </p:cNvPr>
          <p:cNvSpPr txBox="1"/>
          <p:nvPr/>
        </p:nvSpPr>
        <p:spPr>
          <a:xfrm>
            <a:off x="2429775" y="2082090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HEAL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7F69A3C-C25C-DD06-7CB6-DAF6F2AA4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839983"/>
              </p:ext>
            </p:extLst>
          </p:nvPr>
        </p:nvGraphicFramePr>
        <p:xfrm>
          <a:off x="4411876" y="445295"/>
          <a:ext cx="455400" cy="390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C62A046-7EA9-04A3-60ED-7ACBEDFA303C}"/>
              </a:ext>
            </a:extLst>
          </p:cNvPr>
          <p:cNvSpPr txBox="1"/>
          <p:nvPr/>
        </p:nvSpPr>
        <p:spPr>
          <a:xfrm>
            <a:off x="4414245" y="233479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CARI</a:t>
            </a:r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4ACB9BA-4756-0D9A-BBA4-C13D9C6CE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7565491"/>
              </p:ext>
            </p:extLst>
          </p:nvPr>
        </p:nvGraphicFramePr>
        <p:xfrm>
          <a:off x="4867275" y="445294"/>
          <a:ext cx="412296" cy="390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F5C024-7CAD-72D0-52CE-BFCD561DE277}"/>
              </a:ext>
            </a:extLst>
          </p:cNvPr>
          <p:cNvCxnSpPr>
            <a:cxnSpLocks/>
          </p:cNvCxnSpPr>
          <p:nvPr/>
        </p:nvCxnSpPr>
        <p:spPr>
          <a:xfrm flipH="1">
            <a:off x="2938463" y="2336006"/>
            <a:ext cx="878163" cy="6139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7396737-BBA8-AA64-3D8E-F2C3B9A2BFEA}"/>
              </a:ext>
            </a:extLst>
          </p:cNvPr>
          <p:cNvSpPr txBox="1"/>
          <p:nvPr/>
        </p:nvSpPr>
        <p:spPr>
          <a:xfrm>
            <a:off x="2450318" y="2739798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DEJU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BF93BE72-C667-0876-A592-C4292DA66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847305"/>
              </p:ext>
            </p:extLst>
          </p:nvPr>
        </p:nvGraphicFramePr>
        <p:xfrm>
          <a:off x="2450318" y="2930298"/>
          <a:ext cx="430995" cy="387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69ED1C02-92EA-A04D-FED5-5347889AF6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2652"/>
              </p:ext>
            </p:extLst>
          </p:nvPr>
        </p:nvGraphicFramePr>
        <p:xfrm>
          <a:off x="9405929" y="4338337"/>
          <a:ext cx="520135" cy="486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69FDAE-79D2-A68B-8AA3-0558F0A410D9}"/>
              </a:ext>
            </a:extLst>
          </p:cNvPr>
          <p:cNvCxnSpPr>
            <a:cxnSpLocks/>
          </p:cNvCxnSpPr>
          <p:nvPr/>
        </p:nvCxnSpPr>
        <p:spPr>
          <a:xfrm flipV="1">
            <a:off x="7494814" y="4370614"/>
            <a:ext cx="1891051" cy="9089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CD903C6-7B9F-021E-9F9C-E383BF91650E}"/>
              </a:ext>
            </a:extLst>
          </p:cNvPr>
          <p:cNvSpPr txBox="1"/>
          <p:nvPr/>
        </p:nvSpPr>
        <p:spPr>
          <a:xfrm>
            <a:off x="9380926" y="4123332"/>
            <a:ext cx="1026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DSNY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9C878BEC-2007-97B1-619D-DB7606DAE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886150"/>
              </p:ext>
            </p:extLst>
          </p:nvPr>
        </p:nvGraphicFramePr>
        <p:xfrm>
          <a:off x="9411372" y="2688770"/>
          <a:ext cx="483049" cy="448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2B4C6252-A082-FA76-24AD-56718EEC09EF}"/>
              </a:ext>
            </a:extLst>
          </p:cNvPr>
          <p:cNvSpPr txBox="1"/>
          <p:nvPr/>
        </p:nvSpPr>
        <p:spPr>
          <a:xfrm>
            <a:off x="9359968" y="2455639"/>
            <a:ext cx="498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BART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564CCF-6EA4-A823-538C-C2D3C23CFC19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4736088" y="5053686"/>
            <a:ext cx="1225442" cy="10042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3F7C7A-A757-35C3-FDAF-8C5529B1DD45}"/>
              </a:ext>
            </a:extLst>
          </p:cNvPr>
          <p:cNvSpPr txBox="1"/>
          <p:nvPr/>
        </p:nvSpPr>
        <p:spPr>
          <a:xfrm>
            <a:off x="4439947" y="6026391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JORN</a:t>
            </a: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4C0437B4-5A39-73FA-A1F2-E0BCE4DFB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541981"/>
              </p:ext>
            </p:extLst>
          </p:nvPr>
        </p:nvGraphicFramePr>
        <p:xfrm>
          <a:off x="4526330" y="6234408"/>
          <a:ext cx="448954" cy="4149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6D1387-9C46-9F83-4D84-BB81AAA9D9BA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4040672" y="5072743"/>
            <a:ext cx="1644322" cy="983304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572C2B-99BB-213A-5886-10827DEE455E}"/>
              </a:ext>
            </a:extLst>
          </p:cNvPr>
          <p:cNvSpPr txBox="1"/>
          <p:nvPr/>
        </p:nvSpPr>
        <p:spPr>
          <a:xfrm>
            <a:off x="3744531" y="6024499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SRER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CE32DE8C-8408-A53F-725C-5A33221A59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241522"/>
              </p:ext>
            </p:extLst>
          </p:nvPr>
        </p:nvGraphicFramePr>
        <p:xfrm>
          <a:off x="3815820" y="6237382"/>
          <a:ext cx="447936" cy="453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D2B6A0F-5998-25DC-9F5B-19379584AC33}"/>
              </a:ext>
            </a:extLst>
          </p:cNvPr>
          <p:cNvCxnSpPr>
            <a:cxnSpLocks/>
            <a:endCxn id="100" idx="2"/>
          </p:cNvCxnSpPr>
          <p:nvPr/>
        </p:nvCxnSpPr>
        <p:spPr>
          <a:xfrm flipH="1" flipV="1">
            <a:off x="5433433" y="1752866"/>
            <a:ext cx="319667" cy="22367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4D675C-BCB2-F28D-8C42-93273AAE6BD5}"/>
              </a:ext>
            </a:extLst>
          </p:cNvPr>
          <p:cNvCxnSpPr>
            <a:cxnSpLocks/>
          </p:cNvCxnSpPr>
          <p:nvPr/>
        </p:nvCxnSpPr>
        <p:spPr>
          <a:xfrm flipH="1">
            <a:off x="2927753" y="4909125"/>
            <a:ext cx="2700161" cy="125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2C93AC-8869-A43B-8904-1CB63F883C71}"/>
              </a:ext>
            </a:extLst>
          </p:cNvPr>
          <p:cNvCxnSpPr>
            <a:cxnSpLocks/>
          </p:cNvCxnSpPr>
          <p:nvPr/>
        </p:nvCxnSpPr>
        <p:spPr>
          <a:xfrm flipH="1" flipV="1">
            <a:off x="2844668" y="4002379"/>
            <a:ext cx="2173646" cy="10146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87FB44-1084-9E06-1BC7-2E68BEC98574}"/>
              </a:ext>
            </a:extLst>
          </p:cNvPr>
          <p:cNvCxnSpPr>
            <a:cxnSpLocks/>
          </p:cNvCxnSpPr>
          <p:nvPr/>
        </p:nvCxnSpPr>
        <p:spPr>
          <a:xfrm>
            <a:off x="6485595" y="4990033"/>
            <a:ext cx="91877" cy="6209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7AA9EA-E4DF-D6CB-30A3-2FCA79B78C81}"/>
              </a:ext>
            </a:extLst>
          </p:cNvPr>
          <p:cNvCxnSpPr>
            <a:cxnSpLocks/>
          </p:cNvCxnSpPr>
          <p:nvPr/>
        </p:nvCxnSpPr>
        <p:spPr>
          <a:xfrm flipH="1" flipV="1">
            <a:off x="4867275" y="2624138"/>
            <a:ext cx="760639" cy="1667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D06A28-8CF8-4CAA-F8D5-0E69DAE9B767}"/>
              </a:ext>
            </a:extLst>
          </p:cNvPr>
          <p:cNvCxnSpPr>
            <a:cxnSpLocks/>
          </p:cNvCxnSpPr>
          <p:nvPr/>
        </p:nvCxnSpPr>
        <p:spPr>
          <a:xfrm flipH="1" flipV="1">
            <a:off x="6199590" y="3200400"/>
            <a:ext cx="28738" cy="65135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2D8E93C-B34C-0492-30C2-101591E0D5F4}"/>
              </a:ext>
            </a:extLst>
          </p:cNvPr>
          <p:cNvCxnSpPr>
            <a:cxnSpLocks/>
          </p:cNvCxnSpPr>
          <p:nvPr/>
        </p:nvCxnSpPr>
        <p:spPr>
          <a:xfrm flipV="1">
            <a:off x="6485595" y="964153"/>
            <a:ext cx="323860" cy="2851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FF6CC1E-DE57-9CF9-040F-449745ECE120}"/>
              </a:ext>
            </a:extLst>
          </p:cNvPr>
          <p:cNvCxnSpPr>
            <a:cxnSpLocks/>
          </p:cNvCxnSpPr>
          <p:nvPr/>
        </p:nvCxnSpPr>
        <p:spPr>
          <a:xfrm flipV="1">
            <a:off x="6506760" y="914993"/>
            <a:ext cx="1913459" cy="299842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C38547-3B5A-C265-C031-A27176BB2502}"/>
              </a:ext>
            </a:extLst>
          </p:cNvPr>
          <p:cNvCxnSpPr>
            <a:cxnSpLocks/>
          </p:cNvCxnSpPr>
          <p:nvPr/>
        </p:nvCxnSpPr>
        <p:spPr>
          <a:xfrm flipV="1">
            <a:off x="7389689" y="4056956"/>
            <a:ext cx="2049652" cy="1026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43CAD7-D447-4F16-F4E5-69D24A8CD2E5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204498" y="5163822"/>
            <a:ext cx="832813" cy="958511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2B00FA7-A504-ECE7-705B-9774BA9E83C6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1504913" y="4432269"/>
            <a:ext cx="4053276" cy="63614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370D433-A12F-5ADC-4E25-1CDE5E628267}"/>
              </a:ext>
            </a:extLst>
          </p:cNvPr>
          <p:cNvCxnSpPr>
            <a:cxnSpLocks/>
          </p:cNvCxnSpPr>
          <p:nvPr/>
        </p:nvCxnSpPr>
        <p:spPr>
          <a:xfrm flipH="1" flipV="1">
            <a:off x="2503714" y="1213765"/>
            <a:ext cx="1015774" cy="352029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0892A1-AC33-96BD-B1B0-781997ACA745}"/>
              </a:ext>
            </a:extLst>
          </p:cNvPr>
          <p:cNvCxnSpPr>
            <a:cxnSpLocks/>
          </p:cNvCxnSpPr>
          <p:nvPr/>
        </p:nvCxnSpPr>
        <p:spPr>
          <a:xfrm flipH="1">
            <a:off x="1992086" y="1660863"/>
            <a:ext cx="1527402" cy="68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4EB5863-07ED-6041-7B67-07489D4CF62A}"/>
              </a:ext>
            </a:extLst>
          </p:cNvPr>
          <p:cNvCxnSpPr>
            <a:cxnSpLocks/>
          </p:cNvCxnSpPr>
          <p:nvPr/>
        </p:nvCxnSpPr>
        <p:spPr>
          <a:xfrm flipH="1" flipV="1">
            <a:off x="1567543" y="487395"/>
            <a:ext cx="1975757" cy="95938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C9C17E-A410-0A56-C4FB-10BF11A925C2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7030410" y="956540"/>
            <a:ext cx="3005525" cy="2957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468011-68F9-1943-1838-AF023A8801B8}"/>
              </a:ext>
            </a:extLst>
          </p:cNvPr>
          <p:cNvCxnSpPr>
            <a:cxnSpLocks/>
            <a:endCxn id="95" idx="1"/>
          </p:cNvCxnSpPr>
          <p:nvPr/>
        </p:nvCxnSpPr>
        <p:spPr>
          <a:xfrm flipV="1">
            <a:off x="6897119" y="244887"/>
            <a:ext cx="3433622" cy="368478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7E891B4-AB38-E19E-37C7-87873992D1DA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6994788" y="1918398"/>
            <a:ext cx="2492068" cy="212216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30F4C9-05D6-8D10-26BD-28E535C10169}"/>
              </a:ext>
            </a:extLst>
          </p:cNvPr>
          <p:cNvCxnSpPr>
            <a:cxnSpLocks/>
          </p:cNvCxnSpPr>
          <p:nvPr/>
        </p:nvCxnSpPr>
        <p:spPr>
          <a:xfrm flipH="1" flipV="1">
            <a:off x="1801586" y="3581400"/>
            <a:ext cx="3216728" cy="4082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525E7B1-DB02-BD5E-E2BF-045676F8EE6F}"/>
              </a:ext>
            </a:extLst>
          </p:cNvPr>
          <p:cNvCxnSpPr>
            <a:cxnSpLocks/>
          </p:cNvCxnSpPr>
          <p:nvPr/>
        </p:nvCxnSpPr>
        <p:spPr>
          <a:xfrm flipH="1" flipV="1">
            <a:off x="1824708" y="3242839"/>
            <a:ext cx="3365355" cy="665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224EF238-7ABC-53D9-ABAD-3CA668A4037B}"/>
              </a:ext>
            </a:extLst>
          </p:cNvPr>
          <p:cNvSpPr txBox="1"/>
          <p:nvPr/>
        </p:nvSpPr>
        <p:spPr>
          <a:xfrm>
            <a:off x="1534293" y="1414891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OKSR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5A9277-AA86-CF30-2260-F80D8CE2324C}"/>
              </a:ext>
            </a:extLst>
          </p:cNvPr>
          <p:cNvSpPr txBox="1"/>
          <p:nvPr/>
        </p:nvSpPr>
        <p:spPr>
          <a:xfrm>
            <a:off x="2034148" y="964153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TOOK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BABDE8-347C-48EB-59B3-8FD0592E26B6}"/>
              </a:ext>
            </a:extLst>
          </p:cNvPr>
          <p:cNvSpPr txBox="1"/>
          <p:nvPr/>
        </p:nvSpPr>
        <p:spPr>
          <a:xfrm>
            <a:off x="1166825" y="222729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TOOL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26D241-574D-893E-3702-792C458BDF00}"/>
              </a:ext>
            </a:extLst>
          </p:cNvPr>
          <p:cNvSpPr txBox="1"/>
          <p:nvPr/>
        </p:nvSpPr>
        <p:spPr>
          <a:xfrm>
            <a:off x="1396224" y="3078686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414226-17E6-1F25-AA67-4929B8CD6B12}"/>
              </a:ext>
            </a:extLst>
          </p:cNvPr>
          <p:cNvSpPr txBox="1"/>
          <p:nvPr/>
        </p:nvSpPr>
        <p:spPr>
          <a:xfrm>
            <a:off x="1309096" y="3399121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ABBY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65D742-3DD7-C7E6-3CD7-D992376445AC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2026779" y="4113539"/>
            <a:ext cx="3007858" cy="44119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F5C11FC-AEC5-D9E6-BF15-D0ED2B6DF555}"/>
              </a:ext>
            </a:extLst>
          </p:cNvPr>
          <p:cNvSpPr txBox="1"/>
          <p:nvPr/>
        </p:nvSpPr>
        <p:spPr>
          <a:xfrm>
            <a:off x="1492194" y="4427771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WREF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77FC0F1-54C6-3B73-A856-65204A072F2F}"/>
              </a:ext>
            </a:extLst>
          </p:cNvPr>
          <p:cNvSpPr txBox="1"/>
          <p:nvPr/>
        </p:nvSpPr>
        <p:spPr>
          <a:xfrm>
            <a:off x="2308374" y="3869416"/>
            <a:ext cx="6744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MCRA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E3B0E9B-1E16-2BAC-6BFB-ED4A648CD3AC}"/>
              </a:ext>
            </a:extLst>
          </p:cNvPr>
          <p:cNvSpPr txBox="1"/>
          <p:nvPr/>
        </p:nvSpPr>
        <p:spPr>
          <a:xfrm>
            <a:off x="1107735" y="5036864"/>
            <a:ext cx="716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ONAQ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1F9E105-F192-51FD-B09F-648F8C66E95C}"/>
              </a:ext>
            </a:extLst>
          </p:cNvPr>
          <p:cNvSpPr txBox="1"/>
          <p:nvPr/>
        </p:nvSpPr>
        <p:spPr>
          <a:xfrm>
            <a:off x="4516387" y="2381752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REDB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1E16CF-AC77-D264-2E97-2554E6056C1C}"/>
              </a:ext>
            </a:extLst>
          </p:cNvPr>
          <p:cNvSpPr txBox="1"/>
          <p:nvPr/>
        </p:nvSpPr>
        <p:spPr>
          <a:xfrm>
            <a:off x="5166140" y="1498950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BLDE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735CC6-5F28-2C96-0EE4-DE644C415991}"/>
              </a:ext>
            </a:extLst>
          </p:cNvPr>
          <p:cNvSpPr txBox="1"/>
          <p:nvPr/>
        </p:nvSpPr>
        <p:spPr>
          <a:xfrm>
            <a:off x="2407618" y="4976954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SYCA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EC9846-312F-B2A3-4E47-37CF02523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471230"/>
              </p:ext>
            </p:extLst>
          </p:nvPr>
        </p:nvGraphicFramePr>
        <p:xfrm>
          <a:off x="1471120" y="1667519"/>
          <a:ext cx="460794" cy="414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7F14B35-0C4B-128B-BAF6-ACC32EF3E5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374097"/>
              </p:ext>
            </p:extLst>
          </p:nvPr>
        </p:nvGraphicFramePr>
        <p:xfrm>
          <a:off x="2329925" y="5227520"/>
          <a:ext cx="535190" cy="484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88237A8-4781-29E7-503E-9B934D1553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73803"/>
              </p:ext>
            </p:extLst>
          </p:nvPr>
        </p:nvGraphicFramePr>
        <p:xfrm>
          <a:off x="852775" y="3309840"/>
          <a:ext cx="486300" cy="44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0E5F00-6E57-DE9B-2F63-E0F61B2944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616641"/>
              </p:ext>
            </p:extLst>
          </p:nvPr>
        </p:nvGraphicFramePr>
        <p:xfrm>
          <a:off x="680694" y="187387"/>
          <a:ext cx="534585" cy="536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ACA57A7-7C26-BE86-CFCC-ABA9205006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3336214"/>
              </p:ext>
            </p:extLst>
          </p:nvPr>
        </p:nvGraphicFramePr>
        <p:xfrm>
          <a:off x="642949" y="5145921"/>
          <a:ext cx="513563" cy="4650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A7435CF-6592-748F-01A5-6AAAAFF4FB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740300"/>
              </p:ext>
            </p:extLst>
          </p:nvPr>
        </p:nvGraphicFramePr>
        <p:xfrm>
          <a:off x="1918263" y="3840961"/>
          <a:ext cx="434454" cy="424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FC78F0F5-1135-3E86-72DE-472330D62F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7981418"/>
              </p:ext>
            </p:extLst>
          </p:nvPr>
        </p:nvGraphicFramePr>
        <p:xfrm>
          <a:off x="1264826" y="2619952"/>
          <a:ext cx="534585" cy="498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13D25069-CBC4-6C9C-3A36-7382882B50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238500"/>
              </p:ext>
            </p:extLst>
          </p:nvPr>
        </p:nvGraphicFramePr>
        <p:xfrm>
          <a:off x="5229750" y="1085367"/>
          <a:ext cx="548974" cy="472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7BFE0BB5-0A91-7F2C-F463-1A4434B19A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764639"/>
              </p:ext>
            </p:extLst>
          </p:nvPr>
        </p:nvGraphicFramePr>
        <p:xfrm>
          <a:off x="4561165" y="2008018"/>
          <a:ext cx="448480" cy="380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602F648-C368-4FC0-D9AE-96EF70A3C0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8711983"/>
              </p:ext>
            </p:extLst>
          </p:nvPr>
        </p:nvGraphicFramePr>
        <p:xfrm>
          <a:off x="1787589" y="5228115"/>
          <a:ext cx="535190" cy="484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4CAA167D-A8E7-8C46-04EB-E5154EF4AB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4003240"/>
              </p:ext>
            </p:extLst>
          </p:nvPr>
        </p:nvGraphicFramePr>
        <p:xfrm>
          <a:off x="1625912" y="879456"/>
          <a:ext cx="481203" cy="479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EB70C1F-31DC-11DE-C53B-971097262DD6}"/>
              </a:ext>
            </a:extLst>
          </p:cNvPr>
          <p:cNvSpPr txBox="1"/>
          <p:nvPr/>
        </p:nvSpPr>
        <p:spPr>
          <a:xfrm>
            <a:off x="9409142" y="3890058"/>
            <a:ext cx="579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BARC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02D448-E616-2684-2056-B82FC8F2CA0E}"/>
              </a:ext>
            </a:extLst>
          </p:cNvPr>
          <p:cNvSpPr txBox="1"/>
          <p:nvPr/>
        </p:nvSpPr>
        <p:spPr>
          <a:xfrm>
            <a:off x="8037311" y="5995375"/>
            <a:ext cx="498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FLNT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486D79-D78D-E9AA-93BA-907BDDA0CC72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5867128" y="4964502"/>
            <a:ext cx="552125" cy="106467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45F7B4-DF23-035B-0C19-5D515A3CF43D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5410823" y="4824050"/>
            <a:ext cx="927435" cy="121927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1C41F2B-832D-5E25-620F-F68392D3BF56}"/>
              </a:ext>
            </a:extLst>
          </p:cNvPr>
          <p:cNvCxnSpPr>
            <a:cxnSpLocks/>
          </p:cNvCxnSpPr>
          <p:nvPr/>
        </p:nvCxnSpPr>
        <p:spPr>
          <a:xfrm>
            <a:off x="6614795" y="4908841"/>
            <a:ext cx="584930" cy="87446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565ACE5-C55A-BC8F-7D23-99731DBD971C}"/>
              </a:ext>
            </a:extLst>
          </p:cNvPr>
          <p:cNvSpPr txBox="1"/>
          <p:nvPr/>
        </p:nvSpPr>
        <p:spPr>
          <a:xfrm>
            <a:off x="5590841" y="5997624"/>
            <a:ext cx="498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CLBJ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431AEC9-C749-9860-8F3A-000EBD76C4AD}"/>
              </a:ext>
            </a:extLst>
          </p:cNvPr>
          <p:cNvSpPr txBox="1"/>
          <p:nvPr/>
        </p:nvSpPr>
        <p:spPr>
          <a:xfrm>
            <a:off x="5091787" y="6011781"/>
            <a:ext cx="5759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OAES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C474C8-4E3B-79D9-11F3-50A0CB6A311F}"/>
              </a:ext>
            </a:extLst>
          </p:cNvPr>
          <p:cNvSpPr txBox="1"/>
          <p:nvPr/>
        </p:nvSpPr>
        <p:spPr>
          <a:xfrm>
            <a:off x="6346818" y="5577276"/>
            <a:ext cx="498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PRIN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92A348-54AA-B881-E5B9-96057743E4E2}"/>
              </a:ext>
            </a:extLst>
          </p:cNvPr>
          <p:cNvSpPr txBox="1"/>
          <p:nvPr/>
        </p:nvSpPr>
        <p:spPr>
          <a:xfrm>
            <a:off x="7039698" y="5763556"/>
            <a:ext cx="498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BLUE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DC9BE54-31FF-26AE-BF55-122ACAB57883}"/>
              </a:ext>
            </a:extLst>
          </p:cNvPr>
          <p:cNvSpPr txBox="1"/>
          <p:nvPr/>
        </p:nvSpPr>
        <p:spPr>
          <a:xfrm>
            <a:off x="5972737" y="2969349"/>
            <a:ext cx="6283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NOGP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A446DD-F936-8D4B-341B-166030CE7889}"/>
              </a:ext>
            </a:extLst>
          </p:cNvPr>
          <p:cNvSpPr txBox="1"/>
          <p:nvPr/>
        </p:nvSpPr>
        <p:spPr>
          <a:xfrm>
            <a:off x="6535101" y="679184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PRPO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CCAA26-2DA8-1DFD-9C65-EC587E1264D4}"/>
              </a:ext>
            </a:extLst>
          </p:cNvPr>
          <p:cNvSpPr txBox="1"/>
          <p:nvPr/>
        </p:nvSpPr>
        <p:spPr>
          <a:xfrm>
            <a:off x="8200815" y="690144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PRLA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A7EB703-5CD6-97B3-AF43-CB8C56D4C484}"/>
              </a:ext>
            </a:extLst>
          </p:cNvPr>
          <p:cNvCxnSpPr>
            <a:cxnSpLocks/>
            <a:stCxn id="87" idx="1"/>
          </p:cNvCxnSpPr>
          <p:nvPr/>
        </p:nvCxnSpPr>
        <p:spPr>
          <a:xfrm flipH="1">
            <a:off x="7030410" y="1457268"/>
            <a:ext cx="2759051" cy="253895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3924464-FAEE-9D75-078C-38EE5BA73D84}"/>
              </a:ext>
            </a:extLst>
          </p:cNvPr>
          <p:cNvSpPr txBox="1"/>
          <p:nvPr/>
        </p:nvSpPr>
        <p:spPr>
          <a:xfrm>
            <a:off x="9486856" y="1791440"/>
            <a:ext cx="548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TREE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CAAEE7B-362D-B707-2228-2EA01E9AEB42}"/>
              </a:ext>
            </a:extLst>
          </p:cNvPr>
          <p:cNvSpPr txBox="1"/>
          <p:nvPr/>
        </p:nvSpPr>
        <p:spPr>
          <a:xfrm>
            <a:off x="9789461" y="1330310"/>
            <a:ext cx="6289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UNDE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C6C763E-17FA-5920-0EC9-3E664E8A9154}"/>
              </a:ext>
            </a:extLst>
          </p:cNvPr>
          <p:cNvSpPr txBox="1"/>
          <p:nvPr/>
        </p:nvSpPr>
        <p:spPr>
          <a:xfrm>
            <a:off x="10035935" y="829582"/>
            <a:ext cx="5753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CRAM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41BE92-3BF9-DA68-BC25-AA26B517B96F}"/>
              </a:ext>
            </a:extLst>
          </p:cNvPr>
          <p:cNvSpPr txBox="1"/>
          <p:nvPr/>
        </p:nvSpPr>
        <p:spPr>
          <a:xfrm>
            <a:off x="10330741" y="117929"/>
            <a:ext cx="4987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LIRO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9D3E3F6-4B57-D5D3-4529-29E482A31A8D}"/>
              </a:ext>
            </a:extLst>
          </p:cNvPr>
          <p:cNvCxnSpPr>
            <a:cxnSpLocks/>
          </p:cNvCxnSpPr>
          <p:nvPr/>
        </p:nvCxnSpPr>
        <p:spPr>
          <a:xfrm flipH="1">
            <a:off x="7986892" y="3020834"/>
            <a:ext cx="2192608" cy="124811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D1EBE05-F2D2-006A-96F6-2F2CE28B1992}"/>
              </a:ext>
            </a:extLst>
          </p:cNvPr>
          <p:cNvCxnSpPr>
            <a:cxnSpLocks/>
          </p:cNvCxnSpPr>
          <p:nvPr/>
        </p:nvCxnSpPr>
        <p:spPr>
          <a:xfrm flipV="1">
            <a:off x="7932634" y="3174062"/>
            <a:ext cx="2629851" cy="11683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F006021-0A81-5DB8-9067-2C0757A9A41D}"/>
              </a:ext>
            </a:extLst>
          </p:cNvPr>
          <p:cNvSpPr txBox="1"/>
          <p:nvPr/>
        </p:nvSpPr>
        <p:spPr>
          <a:xfrm>
            <a:off x="10505808" y="3064042"/>
            <a:ext cx="579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HOPB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A571DC0-41E5-5F7C-CDCF-74CE07263A0E}"/>
              </a:ext>
            </a:extLst>
          </p:cNvPr>
          <p:cNvSpPr txBox="1"/>
          <p:nvPr/>
        </p:nvSpPr>
        <p:spPr>
          <a:xfrm>
            <a:off x="10164272" y="2854464"/>
            <a:ext cx="5791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HARV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8E98F54-3B97-DD94-CD58-CDF9955BFF98}"/>
              </a:ext>
            </a:extLst>
          </p:cNvPr>
          <p:cNvCxnSpPr>
            <a:cxnSpLocks/>
          </p:cNvCxnSpPr>
          <p:nvPr/>
        </p:nvCxnSpPr>
        <p:spPr>
          <a:xfrm flipH="1" flipV="1">
            <a:off x="8298441" y="5818394"/>
            <a:ext cx="1737494" cy="306609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B184551-E65D-2332-4483-7CD4EADF85C3}"/>
              </a:ext>
            </a:extLst>
          </p:cNvPr>
          <p:cNvCxnSpPr>
            <a:cxnSpLocks/>
          </p:cNvCxnSpPr>
          <p:nvPr/>
        </p:nvCxnSpPr>
        <p:spPr>
          <a:xfrm>
            <a:off x="8185712" y="5943007"/>
            <a:ext cx="1352166" cy="3354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5C6CAA8-65FA-1AE3-7EBE-9B8084456256}"/>
              </a:ext>
            </a:extLst>
          </p:cNvPr>
          <p:cNvCxnSpPr>
            <a:cxnSpLocks/>
          </p:cNvCxnSpPr>
          <p:nvPr/>
        </p:nvCxnSpPr>
        <p:spPr>
          <a:xfrm flipV="1">
            <a:off x="8166531" y="5236243"/>
            <a:ext cx="1664692" cy="53059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5FEC827-3C0D-5167-10D7-45D9BF0D05F1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8275295" y="5672984"/>
            <a:ext cx="1435744" cy="1313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F7EE0CA-972B-ECA4-9061-DD9BDAEAF452}"/>
              </a:ext>
            </a:extLst>
          </p:cNvPr>
          <p:cNvSpPr txBox="1"/>
          <p:nvPr/>
        </p:nvSpPr>
        <p:spPr>
          <a:xfrm>
            <a:off x="9806559" y="5082988"/>
            <a:ext cx="1026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GUIL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87BCBC5-0B7E-0DAC-96F2-1ECBE1F82CAE}"/>
              </a:ext>
            </a:extLst>
          </p:cNvPr>
          <p:cNvSpPr txBox="1"/>
          <p:nvPr/>
        </p:nvSpPr>
        <p:spPr>
          <a:xfrm>
            <a:off x="9711039" y="5465235"/>
            <a:ext cx="6053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CUPE/STCU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634B232-0B1E-BFB0-1AD0-6373C91ACECC}"/>
              </a:ext>
            </a:extLst>
          </p:cNvPr>
          <p:cNvSpPr txBox="1"/>
          <p:nvPr/>
        </p:nvSpPr>
        <p:spPr>
          <a:xfrm>
            <a:off x="9971611" y="5970729"/>
            <a:ext cx="1026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GUAN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9F58A21-8970-27A3-8C8F-33DE9216402E}"/>
              </a:ext>
            </a:extLst>
          </p:cNvPr>
          <p:cNvSpPr txBox="1"/>
          <p:nvPr/>
        </p:nvSpPr>
        <p:spPr>
          <a:xfrm>
            <a:off x="9552851" y="6151457"/>
            <a:ext cx="5074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LAJA</a:t>
            </a:r>
          </a:p>
        </p:txBody>
      </p:sp>
      <p:graphicFrame>
        <p:nvGraphicFramePr>
          <p:cNvPr id="124" name="Chart 123">
            <a:extLst>
              <a:ext uri="{FF2B5EF4-FFF2-40B4-BE49-F238E27FC236}">
                <a16:creationId xmlns:a16="http://schemas.microsoft.com/office/drawing/2014/main" id="{24A0920F-E7E6-AD11-DBA5-4D7C2EF6FB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1370008"/>
              </p:ext>
            </p:extLst>
          </p:nvPr>
        </p:nvGraphicFramePr>
        <p:xfrm>
          <a:off x="7068218" y="5988340"/>
          <a:ext cx="454313" cy="372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127" name="Chart 126">
            <a:extLst>
              <a:ext uri="{FF2B5EF4-FFF2-40B4-BE49-F238E27FC236}">
                <a16:creationId xmlns:a16="http://schemas.microsoft.com/office/drawing/2014/main" id="{93AE7540-0CB7-DBB8-3789-3B37176A5D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387833"/>
              </p:ext>
            </p:extLst>
          </p:nvPr>
        </p:nvGraphicFramePr>
        <p:xfrm>
          <a:off x="8195771" y="6234837"/>
          <a:ext cx="397511" cy="397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graphicFrame>
        <p:nvGraphicFramePr>
          <p:cNvPr id="128" name="Chart 127">
            <a:extLst>
              <a:ext uri="{FF2B5EF4-FFF2-40B4-BE49-F238E27FC236}">
                <a16:creationId xmlns:a16="http://schemas.microsoft.com/office/drawing/2014/main" id="{76B16262-F432-D0D1-1A09-5CD11DEF29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150796"/>
              </p:ext>
            </p:extLst>
          </p:nvPr>
        </p:nvGraphicFramePr>
        <p:xfrm>
          <a:off x="10273368" y="4808952"/>
          <a:ext cx="549615" cy="48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129" name="Chart 128">
            <a:extLst>
              <a:ext uri="{FF2B5EF4-FFF2-40B4-BE49-F238E27FC236}">
                <a16:creationId xmlns:a16="http://schemas.microsoft.com/office/drawing/2014/main" id="{7642842A-C71B-C2E7-C3C0-7A8DF74F3A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373992"/>
              </p:ext>
            </p:extLst>
          </p:nvPr>
        </p:nvGraphicFramePr>
        <p:xfrm>
          <a:off x="10784175" y="5488804"/>
          <a:ext cx="474375" cy="454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graphicFrame>
        <p:nvGraphicFramePr>
          <p:cNvPr id="131" name="Chart 130">
            <a:extLst>
              <a:ext uri="{FF2B5EF4-FFF2-40B4-BE49-F238E27FC236}">
                <a16:creationId xmlns:a16="http://schemas.microsoft.com/office/drawing/2014/main" id="{874796FA-A6BF-160C-39C1-7EB1A61B68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738993"/>
              </p:ext>
            </p:extLst>
          </p:nvPr>
        </p:nvGraphicFramePr>
        <p:xfrm>
          <a:off x="6342436" y="5783307"/>
          <a:ext cx="467019" cy="441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graphicFrame>
        <p:nvGraphicFramePr>
          <p:cNvPr id="135" name="Chart 134">
            <a:extLst>
              <a:ext uri="{FF2B5EF4-FFF2-40B4-BE49-F238E27FC236}">
                <a16:creationId xmlns:a16="http://schemas.microsoft.com/office/drawing/2014/main" id="{8488F14C-C3B7-D38B-C3AD-C0DD0D39B9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312125"/>
              </p:ext>
            </p:extLst>
          </p:nvPr>
        </p:nvGraphicFramePr>
        <p:xfrm>
          <a:off x="10777228" y="52230"/>
          <a:ext cx="484345" cy="475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graphicFrame>
        <p:nvGraphicFramePr>
          <p:cNvPr id="136" name="Chart 135">
            <a:extLst>
              <a:ext uri="{FF2B5EF4-FFF2-40B4-BE49-F238E27FC236}">
                <a16:creationId xmlns:a16="http://schemas.microsoft.com/office/drawing/2014/main" id="{41434C28-7D0A-67BA-5593-14F9DF837E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2909830"/>
              </p:ext>
            </p:extLst>
          </p:nvPr>
        </p:nvGraphicFramePr>
        <p:xfrm>
          <a:off x="10618168" y="708025"/>
          <a:ext cx="490741" cy="479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graphicFrame>
        <p:nvGraphicFramePr>
          <p:cNvPr id="137" name="Chart 136">
            <a:extLst>
              <a:ext uri="{FF2B5EF4-FFF2-40B4-BE49-F238E27FC236}">
                <a16:creationId xmlns:a16="http://schemas.microsoft.com/office/drawing/2014/main" id="{D4D50535-728A-F50D-838D-4A17C7A08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351625"/>
              </p:ext>
            </p:extLst>
          </p:nvPr>
        </p:nvGraphicFramePr>
        <p:xfrm>
          <a:off x="8160930" y="199613"/>
          <a:ext cx="578015" cy="522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graphicFrame>
        <p:nvGraphicFramePr>
          <p:cNvPr id="139" name="Chart 138">
            <a:extLst>
              <a:ext uri="{FF2B5EF4-FFF2-40B4-BE49-F238E27FC236}">
                <a16:creationId xmlns:a16="http://schemas.microsoft.com/office/drawing/2014/main" id="{BB032825-E894-F57D-ED74-4E214B7D1E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379733"/>
              </p:ext>
            </p:extLst>
          </p:nvPr>
        </p:nvGraphicFramePr>
        <p:xfrm>
          <a:off x="6506760" y="162594"/>
          <a:ext cx="534585" cy="522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02FCE8-D70D-FCB3-59BB-A8B68DA1B378}"/>
              </a:ext>
            </a:extLst>
          </p:cNvPr>
          <p:cNvCxnSpPr>
            <a:cxnSpLocks/>
          </p:cNvCxnSpPr>
          <p:nvPr/>
        </p:nvCxnSpPr>
        <p:spPr>
          <a:xfrm flipH="1">
            <a:off x="2665813" y="5818394"/>
            <a:ext cx="582978" cy="34542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DC55CFD-3BB3-B675-1BEF-015533E75729}"/>
              </a:ext>
            </a:extLst>
          </p:cNvPr>
          <p:cNvSpPr txBox="1"/>
          <p:nvPr/>
        </p:nvSpPr>
        <p:spPr>
          <a:xfrm>
            <a:off x="2142495" y="6151457"/>
            <a:ext cx="7169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PUUM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FDE17EAD-79B0-AA60-E4CB-8BDED504418C}"/>
              </a:ext>
            </a:extLst>
          </p:cNvPr>
          <p:cNvSpPr/>
          <p:nvPr/>
        </p:nvSpPr>
        <p:spPr>
          <a:xfrm>
            <a:off x="5091787" y="4538164"/>
            <a:ext cx="348814" cy="276216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47AFA7EA-4939-EB46-31A4-BB79CF879AEA}"/>
              </a:ext>
            </a:extLst>
          </p:cNvPr>
          <p:cNvSpPr/>
          <p:nvPr/>
        </p:nvSpPr>
        <p:spPr>
          <a:xfrm>
            <a:off x="5714484" y="4241582"/>
            <a:ext cx="997932" cy="442109"/>
          </a:xfrm>
          <a:prstGeom prst="flowChartProcess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B239E9A1-F21B-CB53-D62C-CCFDC93B498F}"/>
              </a:ext>
            </a:extLst>
          </p:cNvPr>
          <p:cNvSpPr/>
          <p:nvPr/>
        </p:nvSpPr>
        <p:spPr>
          <a:xfrm>
            <a:off x="6848164" y="4387226"/>
            <a:ext cx="948423" cy="809992"/>
          </a:xfrm>
          <a:prstGeom prst="flowChartProcess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9" name="Chart 148">
            <a:extLst>
              <a:ext uri="{FF2B5EF4-FFF2-40B4-BE49-F238E27FC236}">
                <a16:creationId xmlns:a16="http://schemas.microsoft.com/office/drawing/2014/main" id="{0B8EBAF7-A566-FD43-6F1B-7BD12D218D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67611"/>
              </p:ext>
            </p:extLst>
          </p:nvPr>
        </p:nvGraphicFramePr>
        <p:xfrm>
          <a:off x="10469668" y="6027072"/>
          <a:ext cx="465066" cy="417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graphicFrame>
        <p:nvGraphicFramePr>
          <p:cNvPr id="150" name="Chart 149">
            <a:extLst>
              <a:ext uri="{FF2B5EF4-FFF2-40B4-BE49-F238E27FC236}">
                <a16:creationId xmlns:a16="http://schemas.microsoft.com/office/drawing/2014/main" id="{D7903E9F-60D7-1D7F-8C2F-4212DB8FC1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4549612"/>
              </p:ext>
            </p:extLst>
          </p:nvPr>
        </p:nvGraphicFramePr>
        <p:xfrm>
          <a:off x="9947388" y="1774759"/>
          <a:ext cx="498745" cy="407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graphicFrame>
        <p:nvGraphicFramePr>
          <p:cNvPr id="151" name="Chart 150">
            <a:extLst>
              <a:ext uri="{FF2B5EF4-FFF2-40B4-BE49-F238E27FC236}">
                <a16:creationId xmlns:a16="http://schemas.microsoft.com/office/drawing/2014/main" id="{31216F2B-7544-BE3E-9309-EFD9F3288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2554142"/>
              </p:ext>
            </p:extLst>
          </p:nvPr>
        </p:nvGraphicFramePr>
        <p:xfrm>
          <a:off x="10611319" y="2578832"/>
          <a:ext cx="490741" cy="479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graphicFrame>
        <p:nvGraphicFramePr>
          <p:cNvPr id="152" name="Chart 151">
            <a:extLst>
              <a:ext uri="{FF2B5EF4-FFF2-40B4-BE49-F238E27FC236}">
                <a16:creationId xmlns:a16="http://schemas.microsoft.com/office/drawing/2014/main" id="{83725D11-8158-839E-1C4B-AD70D61BC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4917922"/>
              </p:ext>
            </p:extLst>
          </p:nvPr>
        </p:nvGraphicFramePr>
        <p:xfrm>
          <a:off x="10308136" y="1258553"/>
          <a:ext cx="540155" cy="47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graphicFrame>
        <p:nvGraphicFramePr>
          <p:cNvPr id="153" name="Chart 152">
            <a:extLst>
              <a:ext uri="{FF2B5EF4-FFF2-40B4-BE49-F238E27FC236}">
                <a16:creationId xmlns:a16="http://schemas.microsoft.com/office/drawing/2014/main" id="{B59DB322-7CBD-BACF-EC64-8FF541F981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0557265"/>
              </p:ext>
            </p:extLst>
          </p:nvPr>
        </p:nvGraphicFramePr>
        <p:xfrm>
          <a:off x="5627913" y="6224645"/>
          <a:ext cx="470165" cy="4663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graphicFrame>
        <p:nvGraphicFramePr>
          <p:cNvPr id="154" name="Chart 153">
            <a:extLst>
              <a:ext uri="{FF2B5EF4-FFF2-40B4-BE49-F238E27FC236}">
                <a16:creationId xmlns:a16="http://schemas.microsoft.com/office/drawing/2014/main" id="{3D161BE4-D42E-095E-39F1-6A674274B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021856"/>
              </p:ext>
            </p:extLst>
          </p:nvPr>
        </p:nvGraphicFramePr>
        <p:xfrm>
          <a:off x="5973439" y="2522193"/>
          <a:ext cx="540686" cy="48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graphicFrame>
        <p:nvGraphicFramePr>
          <p:cNvPr id="155" name="Chart 154">
            <a:extLst>
              <a:ext uri="{FF2B5EF4-FFF2-40B4-BE49-F238E27FC236}">
                <a16:creationId xmlns:a16="http://schemas.microsoft.com/office/drawing/2014/main" id="{ED3C3DC2-2B91-2E06-48EC-02F6212043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7896"/>
              </p:ext>
            </p:extLst>
          </p:nvPr>
        </p:nvGraphicFramePr>
        <p:xfrm>
          <a:off x="991192" y="4332811"/>
          <a:ext cx="518555" cy="449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graphicFrame>
        <p:nvGraphicFramePr>
          <p:cNvPr id="156" name="Chart 155">
            <a:extLst>
              <a:ext uri="{FF2B5EF4-FFF2-40B4-BE49-F238E27FC236}">
                <a16:creationId xmlns:a16="http://schemas.microsoft.com/office/drawing/2014/main" id="{5ED72941-9BBA-443A-5C6C-3FD6E729FD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7259510"/>
              </p:ext>
            </p:extLst>
          </p:nvPr>
        </p:nvGraphicFramePr>
        <p:xfrm>
          <a:off x="5080785" y="6193183"/>
          <a:ext cx="448954" cy="4562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graphicFrame>
        <p:nvGraphicFramePr>
          <p:cNvPr id="158" name="Chart 157">
            <a:extLst>
              <a:ext uri="{FF2B5EF4-FFF2-40B4-BE49-F238E27FC236}">
                <a16:creationId xmlns:a16="http://schemas.microsoft.com/office/drawing/2014/main" id="{2A4AAF9E-B2E0-72A4-3AFC-006A1081DD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9267607"/>
              </p:ext>
            </p:extLst>
          </p:nvPr>
        </p:nvGraphicFramePr>
        <p:xfrm>
          <a:off x="7070810" y="6377314"/>
          <a:ext cx="481616" cy="398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graphicFrame>
        <p:nvGraphicFramePr>
          <p:cNvPr id="159" name="Chart 158">
            <a:extLst>
              <a:ext uri="{FF2B5EF4-FFF2-40B4-BE49-F238E27FC236}">
                <a16:creationId xmlns:a16="http://schemas.microsoft.com/office/drawing/2014/main" id="{3DD7E9E8-3EAE-2E7C-426B-A262A92A7A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976399"/>
              </p:ext>
            </p:extLst>
          </p:nvPr>
        </p:nvGraphicFramePr>
        <p:xfrm>
          <a:off x="5788278" y="1085367"/>
          <a:ext cx="535261" cy="499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graphicFrame>
        <p:nvGraphicFramePr>
          <p:cNvPr id="160" name="Chart 159">
            <a:extLst>
              <a:ext uri="{FF2B5EF4-FFF2-40B4-BE49-F238E27FC236}">
                <a16:creationId xmlns:a16="http://schemas.microsoft.com/office/drawing/2014/main" id="{00AFC57E-AB65-FA0E-313E-D8683910EE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7892521"/>
              </p:ext>
            </p:extLst>
          </p:nvPr>
        </p:nvGraphicFramePr>
        <p:xfrm>
          <a:off x="10856689" y="4808951"/>
          <a:ext cx="579152" cy="47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7E340E69-EC2B-D068-E5D8-E64A0BF731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7471334"/>
              </p:ext>
            </p:extLst>
          </p:nvPr>
        </p:nvGraphicFramePr>
        <p:xfrm>
          <a:off x="10963480" y="3143768"/>
          <a:ext cx="549615" cy="54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graphicFrame>
        <p:nvGraphicFramePr>
          <p:cNvPr id="163" name="Chart 162">
            <a:extLst>
              <a:ext uri="{FF2B5EF4-FFF2-40B4-BE49-F238E27FC236}">
                <a16:creationId xmlns:a16="http://schemas.microsoft.com/office/drawing/2014/main" id="{B181CD84-F516-809C-9172-CB7B904FF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135979"/>
              </p:ext>
            </p:extLst>
          </p:nvPr>
        </p:nvGraphicFramePr>
        <p:xfrm>
          <a:off x="676950" y="2619951"/>
          <a:ext cx="577293" cy="4982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graphicFrame>
        <p:nvGraphicFramePr>
          <p:cNvPr id="165" name="Chart 164">
            <a:extLst>
              <a:ext uri="{FF2B5EF4-FFF2-40B4-BE49-F238E27FC236}">
                <a16:creationId xmlns:a16="http://schemas.microsoft.com/office/drawing/2014/main" id="{07996760-7982-CF2C-E9D5-B65CCF8C5E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61859"/>
              </p:ext>
            </p:extLst>
          </p:nvPr>
        </p:nvGraphicFramePr>
        <p:xfrm>
          <a:off x="1404399" y="3819993"/>
          <a:ext cx="499701" cy="465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graphicFrame>
        <p:nvGraphicFramePr>
          <p:cNvPr id="167" name="Chart 166">
            <a:extLst>
              <a:ext uri="{FF2B5EF4-FFF2-40B4-BE49-F238E27FC236}">
                <a16:creationId xmlns:a16="http://schemas.microsoft.com/office/drawing/2014/main" id="{B9E475B9-8D75-D10F-5E6C-81BFA5210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910392"/>
              </p:ext>
            </p:extLst>
          </p:nvPr>
        </p:nvGraphicFramePr>
        <p:xfrm>
          <a:off x="6346818" y="6218254"/>
          <a:ext cx="471836" cy="431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graphicFrame>
        <p:nvGraphicFramePr>
          <p:cNvPr id="169" name="Chart 168">
            <a:extLst>
              <a:ext uri="{FF2B5EF4-FFF2-40B4-BE49-F238E27FC236}">
                <a16:creationId xmlns:a16="http://schemas.microsoft.com/office/drawing/2014/main" id="{7A9F41D5-BE41-CB5C-7E5F-1A4B2C31CD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7986098"/>
              </p:ext>
            </p:extLst>
          </p:nvPr>
        </p:nvGraphicFramePr>
        <p:xfrm>
          <a:off x="4563753" y="1664361"/>
          <a:ext cx="447779" cy="338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graphicFrame>
        <p:nvGraphicFramePr>
          <p:cNvPr id="170" name="Chart 169">
            <a:extLst>
              <a:ext uri="{FF2B5EF4-FFF2-40B4-BE49-F238E27FC236}">
                <a16:creationId xmlns:a16="http://schemas.microsoft.com/office/drawing/2014/main" id="{03AA0405-255F-CA77-F6FA-11145942A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818693"/>
              </p:ext>
            </p:extLst>
          </p:nvPr>
        </p:nvGraphicFramePr>
        <p:xfrm>
          <a:off x="9629610" y="6376980"/>
          <a:ext cx="481616" cy="417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graphicFrame>
        <p:nvGraphicFramePr>
          <p:cNvPr id="172" name="Chart 171">
            <a:extLst>
              <a:ext uri="{FF2B5EF4-FFF2-40B4-BE49-F238E27FC236}">
                <a16:creationId xmlns:a16="http://schemas.microsoft.com/office/drawing/2014/main" id="{ECC7A063-16B9-4332-A454-03A651DF3C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514768"/>
              </p:ext>
            </p:extLst>
          </p:nvPr>
        </p:nvGraphicFramePr>
        <p:xfrm>
          <a:off x="9861033" y="3754354"/>
          <a:ext cx="512743" cy="4490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graphicFrame>
        <p:nvGraphicFramePr>
          <p:cNvPr id="173" name="Chart 172">
            <a:extLst>
              <a:ext uri="{FF2B5EF4-FFF2-40B4-BE49-F238E27FC236}">
                <a16:creationId xmlns:a16="http://schemas.microsoft.com/office/drawing/2014/main" id="{6F01207B-143F-B36C-A700-F8A4DB8449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5784309"/>
              </p:ext>
            </p:extLst>
          </p:nvPr>
        </p:nvGraphicFramePr>
        <p:xfrm>
          <a:off x="11513095" y="3156372"/>
          <a:ext cx="549615" cy="5460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graphicFrame>
        <p:nvGraphicFramePr>
          <p:cNvPr id="174" name="Chart 173">
            <a:extLst>
              <a:ext uri="{FF2B5EF4-FFF2-40B4-BE49-F238E27FC236}">
                <a16:creationId xmlns:a16="http://schemas.microsoft.com/office/drawing/2014/main" id="{F2E72059-F03F-296C-DC7C-2C1A1CFB8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880844"/>
              </p:ext>
            </p:extLst>
          </p:nvPr>
        </p:nvGraphicFramePr>
        <p:xfrm>
          <a:off x="864213" y="1663903"/>
          <a:ext cx="577293" cy="447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4551431A-A37A-92E4-7355-43B34FD039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839191"/>
              </p:ext>
            </p:extLst>
          </p:nvPr>
        </p:nvGraphicFramePr>
        <p:xfrm>
          <a:off x="11259399" y="5483216"/>
          <a:ext cx="497179" cy="454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DFE0B055-FFE8-D83C-0875-C6418DBD91A9}"/>
              </a:ext>
            </a:extLst>
          </p:cNvPr>
          <p:cNvSpPr/>
          <p:nvPr/>
        </p:nvSpPr>
        <p:spPr>
          <a:xfrm>
            <a:off x="1612342" y="877029"/>
            <a:ext cx="503985" cy="4947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3E3CA2-9D0B-6253-747B-C4E5DCA500DD}"/>
              </a:ext>
            </a:extLst>
          </p:cNvPr>
          <p:cNvSpPr/>
          <p:nvPr/>
        </p:nvSpPr>
        <p:spPr>
          <a:xfrm>
            <a:off x="864507" y="1676179"/>
            <a:ext cx="586553" cy="44705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A88BC47-2F29-F764-A682-74CD987A4A1F}"/>
              </a:ext>
            </a:extLst>
          </p:cNvPr>
          <p:cNvSpPr/>
          <p:nvPr/>
        </p:nvSpPr>
        <p:spPr>
          <a:xfrm>
            <a:off x="4856369" y="433839"/>
            <a:ext cx="441057" cy="39414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5ACA72-6738-6C80-3CCD-706B3EF03EFD}"/>
              </a:ext>
            </a:extLst>
          </p:cNvPr>
          <p:cNvSpPr/>
          <p:nvPr/>
        </p:nvSpPr>
        <p:spPr>
          <a:xfrm>
            <a:off x="1261563" y="2617374"/>
            <a:ext cx="537848" cy="4947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BE4602-FCF0-7485-D3FD-493BD55B5CA9}"/>
              </a:ext>
            </a:extLst>
          </p:cNvPr>
          <p:cNvSpPr/>
          <p:nvPr/>
        </p:nvSpPr>
        <p:spPr>
          <a:xfrm>
            <a:off x="1917147" y="3826917"/>
            <a:ext cx="425411" cy="44565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694886-FDAB-CEA6-241E-AABFFABB7B6A}"/>
              </a:ext>
            </a:extLst>
          </p:cNvPr>
          <p:cNvSpPr/>
          <p:nvPr/>
        </p:nvSpPr>
        <p:spPr>
          <a:xfrm>
            <a:off x="4552604" y="1997388"/>
            <a:ext cx="457041" cy="38963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8F6299B-9565-8A44-07CE-47D7BA09CF0B}"/>
              </a:ext>
            </a:extLst>
          </p:cNvPr>
          <p:cNvSpPr/>
          <p:nvPr/>
        </p:nvSpPr>
        <p:spPr>
          <a:xfrm>
            <a:off x="5228469" y="1065148"/>
            <a:ext cx="556293" cy="4947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7C25739-049B-3B94-6287-284A792C80D5}"/>
              </a:ext>
            </a:extLst>
          </p:cNvPr>
          <p:cNvSpPr/>
          <p:nvPr/>
        </p:nvSpPr>
        <p:spPr>
          <a:xfrm>
            <a:off x="1787528" y="5217539"/>
            <a:ext cx="539095" cy="4947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6B7C3C-9D7C-3C01-48EC-14123A384AFA}"/>
              </a:ext>
            </a:extLst>
          </p:cNvPr>
          <p:cNvSpPr/>
          <p:nvPr/>
        </p:nvSpPr>
        <p:spPr>
          <a:xfrm>
            <a:off x="6498122" y="147981"/>
            <a:ext cx="566866" cy="53536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DF1268F-3393-FD67-5FE5-8D57A4BC549A}"/>
              </a:ext>
            </a:extLst>
          </p:cNvPr>
          <p:cNvSpPr/>
          <p:nvPr/>
        </p:nvSpPr>
        <p:spPr>
          <a:xfrm>
            <a:off x="8172778" y="195292"/>
            <a:ext cx="562622" cy="52288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DADEA8A-9D12-D572-412D-1B7A407CF741}"/>
              </a:ext>
            </a:extLst>
          </p:cNvPr>
          <p:cNvSpPr/>
          <p:nvPr/>
        </p:nvSpPr>
        <p:spPr>
          <a:xfrm>
            <a:off x="10789615" y="46850"/>
            <a:ext cx="484345" cy="4947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DD2ED7-2ED3-3820-37DF-846DE5D287C8}"/>
              </a:ext>
            </a:extLst>
          </p:cNvPr>
          <p:cNvSpPr/>
          <p:nvPr/>
        </p:nvSpPr>
        <p:spPr>
          <a:xfrm>
            <a:off x="10596150" y="712285"/>
            <a:ext cx="503985" cy="494773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7B9F3F7-F7DC-459C-6814-84C31204D00A}"/>
              </a:ext>
            </a:extLst>
          </p:cNvPr>
          <p:cNvSpPr/>
          <p:nvPr/>
        </p:nvSpPr>
        <p:spPr>
          <a:xfrm>
            <a:off x="11508138" y="3169409"/>
            <a:ext cx="579152" cy="52041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D3730A-3FAF-339F-377F-96F70984FD27}"/>
              </a:ext>
            </a:extLst>
          </p:cNvPr>
          <p:cNvSpPr/>
          <p:nvPr/>
        </p:nvSpPr>
        <p:spPr>
          <a:xfrm>
            <a:off x="6337292" y="5773707"/>
            <a:ext cx="491363" cy="46632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D0E1A78-21E8-C07A-8F5E-E1128965DC39}"/>
              </a:ext>
            </a:extLst>
          </p:cNvPr>
          <p:cNvSpPr/>
          <p:nvPr/>
        </p:nvSpPr>
        <p:spPr>
          <a:xfrm>
            <a:off x="9851467" y="3749706"/>
            <a:ext cx="514279" cy="45559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CEA2619-DF04-9D95-15C3-146414AB0466}"/>
              </a:ext>
            </a:extLst>
          </p:cNvPr>
          <p:cNvSpPr/>
          <p:nvPr/>
        </p:nvSpPr>
        <p:spPr>
          <a:xfrm>
            <a:off x="10266864" y="4821545"/>
            <a:ext cx="562622" cy="45768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F2FC50F-444B-76C9-2514-374ADADC8C6A}"/>
              </a:ext>
            </a:extLst>
          </p:cNvPr>
          <p:cNvSpPr/>
          <p:nvPr/>
        </p:nvSpPr>
        <p:spPr>
          <a:xfrm>
            <a:off x="10771615" y="5492049"/>
            <a:ext cx="499494" cy="45420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985C4C0-46BF-2322-77DC-66B428D77234}"/>
              </a:ext>
            </a:extLst>
          </p:cNvPr>
          <p:cNvSpPr/>
          <p:nvPr/>
        </p:nvSpPr>
        <p:spPr>
          <a:xfrm>
            <a:off x="8185216" y="6216618"/>
            <a:ext cx="397511" cy="39777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1AED927-AD49-1B88-E711-EDC9EEAAF156}"/>
              </a:ext>
            </a:extLst>
          </p:cNvPr>
          <p:cNvSpPr/>
          <p:nvPr/>
        </p:nvSpPr>
        <p:spPr>
          <a:xfrm>
            <a:off x="7039707" y="5976943"/>
            <a:ext cx="503509" cy="413267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A70F4D2-C052-633F-AC45-5460B5B05CC5}"/>
              </a:ext>
            </a:extLst>
          </p:cNvPr>
          <p:cNvSpPr/>
          <p:nvPr/>
        </p:nvSpPr>
        <p:spPr>
          <a:xfrm>
            <a:off x="9851467" y="3762833"/>
            <a:ext cx="514279" cy="45559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10A2FD4-A0C7-7859-A61F-B0390122563E}"/>
              </a:ext>
            </a:extLst>
          </p:cNvPr>
          <p:cNvSpPr/>
          <p:nvPr/>
        </p:nvSpPr>
        <p:spPr>
          <a:xfrm>
            <a:off x="4411876" y="433839"/>
            <a:ext cx="425882" cy="4079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8217929-ACE5-902A-0048-2BFF9D7A36A9}"/>
              </a:ext>
            </a:extLst>
          </p:cNvPr>
          <p:cNvSpPr/>
          <p:nvPr/>
        </p:nvSpPr>
        <p:spPr>
          <a:xfrm>
            <a:off x="4559943" y="1659069"/>
            <a:ext cx="465276" cy="3223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63A965F-1E30-003B-95F8-5A1C0C0F33C5}"/>
              </a:ext>
            </a:extLst>
          </p:cNvPr>
          <p:cNvSpPr/>
          <p:nvPr/>
        </p:nvSpPr>
        <p:spPr>
          <a:xfrm>
            <a:off x="5792112" y="1059077"/>
            <a:ext cx="520543" cy="5240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EFF7390-E28B-D925-D268-CEC8E4B5B292}"/>
              </a:ext>
            </a:extLst>
          </p:cNvPr>
          <p:cNvSpPr/>
          <p:nvPr/>
        </p:nvSpPr>
        <p:spPr>
          <a:xfrm>
            <a:off x="1471387" y="1656918"/>
            <a:ext cx="497806" cy="4251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BF1DD38-D215-9858-689C-E47E00FED5BE}"/>
              </a:ext>
            </a:extLst>
          </p:cNvPr>
          <p:cNvSpPr/>
          <p:nvPr/>
        </p:nvSpPr>
        <p:spPr>
          <a:xfrm>
            <a:off x="659251" y="2608180"/>
            <a:ext cx="602311" cy="49477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A5CADE3-66C9-C56E-2699-0742958B876E}"/>
              </a:ext>
            </a:extLst>
          </p:cNvPr>
          <p:cNvSpPr/>
          <p:nvPr/>
        </p:nvSpPr>
        <p:spPr>
          <a:xfrm>
            <a:off x="1398378" y="3809051"/>
            <a:ext cx="518554" cy="4762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1DE15D3-C759-CCFF-E0F4-15FFD7B78514}"/>
              </a:ext>
            </a:extLst>
          </p:cNvPr>
          <p:cNvSpPr/>
          <p:nvPr/>
        </p:nvSpPr>
        <p:spPr>
          <a:xfrm>
            <a:off x="2342886" y="5210423"/>
            <a:ext cx="516582" cy="49477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5F7E05-E511-74B0-8EC3-AA93F2175451}"/>
              </a:ext>
            </a:extLst>
          </p:cNvPr>
          <p:cNvSpPr/>
          <p:nvPr/>
        </p:nvSpPr>
        <p:spPr>
          <a:xfrm>
            <a:off x="10958747" y="3171119"/>
            <a:ext cx="532724" cy="54218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218299E-9875-D637-4923-6BF02B433BF6}"/>
              </a:ext>
            </a:extLst>
          </p:cNvPr>
          <p:cNvSpPr/>
          <p:nvPr/>
        </p:nvSpPr>
        <p:spPr>
          <a:xfrm>
            <a:off x="10863908" y="4801994"/>
            <a:ext cx="595741" cy="5024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4A3F6A5-02A0-93F7-6C7A-71482AD905B4}"/>
              </a:ext>
            </a:extLst>
          </p:cNvPr>
          <p:cNvSpPr/>
          <p:nvPr/>
        </p:nvSpPr>
        <p:spPr>
          <a:xfrm>
            <a:off x="11283669" y="5477629"/>
            <a:ext cx="475224" cy="45420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51EAC70-CF47-CCDC-D4B6-E5EE2129ADA1}"/>
              </a:ext>
            </a:extLst>
          </p:cNvPr>
          <p:cNvSpPr/>
          <p:nvPr/>
        </p:nvSpPr>
        <p:spPr>
          <a:xfrm>
            <a:off x="6342186" y="6240976"/>
            <a:ext cx="475596" cy="43591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D63A53-2236-D2BD-3510-32C19675D8E8}"/>
              </a:ext>
            </a:extLst>
          </p:cNvPr>
          <p:cNvSpPr/>
          <p:nvPr/>
        </p:nvSpPr>
        <p:spPr>
          <a:xfrm>
            <a:off x="7060538" y="6401608"/>
            <a:ext cx="475596" cy="3967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051C9D73-A017-7F4F-D80D-42BDC1C1B3C0}"/>
              </a:ext>
            </a:extLst>
          </p:cNvPr>
          <p:cNvSpPr txBox="1"/>
          <p:nvPr/>
        </p:nvSpPr>
        <p:spPr>
          <a:xfrm>
            <a:off x="98538" y="5880733"/>
            <a:ext cx="33081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dirty="0"/>
              <a:t>Blue = Water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Orange = Benthic</a:t>
            </a:r>
          </a:p>
          <a:p>
            <a:pPr>
              <a:lnSpc>
                <a:spcPct val="150000"/>
              </a:lnSpc>
            </a:pPr>
            <a:r>
              <a:rPr lang="en-US" sz="1000" dirty="0"/>
              <a:t>Green = Soil </a:t>
            </a:r>
          </a:p>
          <a:p>
            <a:endParaRPr lang="en-US" dirty="0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505EFB9-12F4-8227-76C4-4959CF3B70BD}"/>
              </a:ext>
            </a:extLst>
          </p:cNvPr>
          <p:cNvSpPr/>
          <p:nvPr/>
        </p:nvSpPr>
        <p:spPr>
          <a:xfrm>
            <a:off x="2980853" y="465652"/>
            <a:ext cx="425882" cy="4079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9316A62-A1CD-FAB2-7DCB-38737C14154F}"/>
              </a:ext>
            </a:extLst>
          </p:cNvPr>
          <p:cNvSpPr/>
          <p:nvPr/>
        </p:nvSpPr>
        <p:spPr>
          <a:xfrm>
            <a:off x="677830" y="171219"/>
            <a:ext cx="558972" cy="57161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089D766-7111-1B30-E67D-A87D52547107}"/>
              </a:ext>
            </a:extLst>
          </p:cNvPr>
          <p:cNvSpPr/>
          <p:nvPr/>
        </p:nvSpPr>
        <p:spPr>
          <a:xfrm>
            <a:off x="2439233" y="2266979"/>
            <a:ext cx="425882" cy="4079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D5CB747-1278-0B58-567B-0CEAE76C4A34}"/>
              </a:ext>
            </a:extLst>
          </p:cNvPr>
          <p:cNvSpPr/>
          <p:nvPr/>
        </p:nvSpPr>
        <p:spPr>
          <a:xfrm>
            <a:off x="5962729" y="2505579"/>
            <a:ext cx="529234" cy="53205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2F49C5-FA5E-3242-5E6E-B34C96EF23A0}"/>
              </a:ext>
            </a:extLst>
          </p:cNvPr>
          <p:cNvSpPr/>
          <p:nvPr/>
        </p:nvSpPr>
        <p:spPr>
          <a:xfrm>
            <a:off x="2439635" y="2900922"/>
            <a:ext cx="425882" cy="4079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28A5D7E-0DD2-7E72-E699-137A8E26F0F1}"/>
              </a:ext>
            </a:extLst>
          </p:cNvPr>
          <p:cNvSpPr/>
          <p:nvPr/>
        </p:nvSpPr>
        <p:spPr>
          <a:xfrm>
            <a:off x="844374" y="3315808"/>
            <a:ext cx="499658" cy="43389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2389117-133B-B33E-78A9-5EC488EC13CE}"/>
              </a:ext>
            </a:extLst>
          </p:cNvPr>
          <p:cNvSpPr/>
          <p:nvPr/>
        </p:nvSpPr>
        <p:spPr>
          <a:xfrm>
            <a:off x="994710" y="4339436"/>
            <a:ext cx="497484" cy="4625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6F43BFA-20A4-0699-BA11-42B99265D705}"/>
              </a:ext>
            </a:extLst>
          </p:cNvPr>
          <p:cNvSpPr/>
          <p:nvPr/>
        </p:nvSpPr>
        <p:spPr>
          <a:xfrm>
            <a:off x="651972" y="5137336"/>
            <a:ext cx="504539" cy="47360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895E9D4-2D42-2217-D242-FEA36D90A493}"/>
              </a:ext>
            </a:extLst>
          </p:cNvPr>
          <p:cNvSpPr/>
          <p:nvPr/>
        </p:nvSpPr>
        <p:spPr>
          <a:xfrm>
            <a:off x="3803640" y="6224644"/>
            <a:ext cx="456468" cy="466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F66C99A-D1FE-B0B9-28FF-C86A88EA8212}"/>
              </a:ext>
            </a:extLst>
          </p:cNvPr>
          <p:cNvSpPr/>
          <p:nvPr/>
        </p:nvSpPr>
        <p:spPr>
          <a:xfrm>
            <a:off x="4530599" y="6213972"/>
            <a:ext cx="425882" cy="42653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6C76464-F921-78BE-C0A5-5BCDC39A7A56}"/>
              </a:ext>
            </a:extLst>
          </p:cNvPr>
          <p:cNvSpPr/>
          <p:nvPr/>
        </p:nvSpPr>
        <p:spPr>
          <a:xfrm>
            <a:off x="5074949" y="6197514"/>
            <a:ext cx="464269" cy="46632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E7297CC-A779-1428-7FD0-E219EB6D3B5F}"/>
              </a:ext>
            </a:extLst>
          </p:cNvPr>
          <p:cNvSpPr/>
          <p:nvPr/>
        </p:nvSpPr>
        <p:spPr>
          <a:xfrm>
            <a:off x="5618434" y="6220666"/>
            <a:ext cx="505188" cy="45358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1061F07-1D40-34FC-09E5-08BC53CF1B5B}"/>
              </a:ext>
            </a:extLst>
          </p:cNvPr>
          <p:cNvSpPr/>
          <p:nvPr/>
        </p:nvSpPr>
        <p:spPr>
          <a:xfrm>
            <a:off x="9942414" y="1764319"/>
            <a:ext cx="489079" cy="4079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DEA8519-E85C-50A8-FCC3-E2B4BE27B0AF}"/>
              </a:ext>
            </a:extLst>
          </p:cNvPr>
          <p:cNvSpPr/>
          <p:nvPr/>
        </p:nvSpPr>
        <p:spPr>
          <a:xfrm>
            <a:off x="10298284" y="1256009"/>
            <a:ext cx="540155" cy="49477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3628E95-CCE6-E2C9-ADF0-D736F9978DF5}"/>
              </a:ext>
            </a:extLst>
          </p:cNvPr>
          <p:cNvSpPr/>
          <p:nvPr/>
        </p:nvSpPr>
        <p:spPr>
          <a:xfrm>
            <a:off x="10612981" y="2564257"/>
            <a:ext cx="489079" cy="47931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C4D716D-4F26-3419-8760-2F71E963AC32}"/>
              </a:ext>
            </a:extLst>
          </p:cNvPr>
          <p:cNvSpPr/>
          <p:nvPr/>
        </p:nvSpPr>
        <p:spPr>
          <a:xfrm>
            <a:off x="9415574" y="4329337"/>
            <a:ext cx="489079" cy="51749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4C56BA1-4DDF-34F5-1B68-13B679C19B84}"/>
              </a:ext>
            </a:extLst>
          </p:cNvPr>
          <p:cNvSpPr/>
          <p:nvPr/>
        </p:nvSpPr>
        <p:spPr>
          <a:xfrm>
            <a:off x="10469668" y="6030432"/>
            <a:ext cx="489079" cy="4079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8F76F5B-BB62-7314-E058-1937E308798E}"/>
              </a:ext>
            </a:extLst>
          </p:cNvPr>
          <p:cNvSpPr/>
          <p:nvPr/>
        </p:nvSpPr>
        <p:spPr>
          <a:xfrm>
            <a:off x="9615889" y="6362707"/>
            <a:ext cx="489079" cy="40795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1D8DB30-AA35-953B-9E1A-97D58A464C5D}"/>
              </a:ext>
            </a:extLst>
          </p:cNvPr>
          <p:cNvSpPr/>
          <p:nvPr/>
        </p:nvSpPr>
        <p:spPr>
          <a:xfrm>
            <a:off x="9429528" y="2698299"/>
            <a:ext cx="489079" cy="44352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94252D6-0244-7E32-4015-A8CAF24DA96C}"/>
              </a:ext>
            </a:extLst>
          </p:cNvPr>
          <p:cNvCxnSpPr/>
          <p:nvPr/>
        </p:nvCxnSpPr>
        <p:spPr>
          <a:xfrm flipV="1">
            <a:off x="3857375" y="835679"/>
            <a:ext cx="7736" cy="80920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010868C-2CF6-B4B0-F144-54DC8482AF15}"/>
              </a:ext>
            </a:extLst>
          </p:cNvPr>
          <p:cNvSpPr txBox="1"/>
          <p:nvPr/>
        </p:nvSpPr>
        <p:spPr>
          <a:xfrm>
            <a:off x="3624824" y="621542"/>
            <a:ext cx="56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BONA</a:t>
            </a:r>
          </a:p>
        </p:txBody>
      </p:sp>
      <p:graphicFrame>
        <p:nvGraphicFramePr>
          <p:cNvPr id="191" name="Chart 190">
            <a:extLst>
              <a:ext uri="{FF2B5EF4-FFF2-40B4-BE49-F238E27FC236}">
                <a16:creationId xmlns:a16="http://schemas.microsoft.com/office/drawing/2014/main" id="{3D8A2502-B510-3EC6-C765-BBB54C9302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707269"/>
              </p:ext>
            </p:extLst>
          </p:nvPr>
        </p:nvGraphicFramePr>
        <p:xfrm>
          <a:off x="10245510" y="5481487"/>
          <a:ext cx="516155" cy="4795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193" name="Rectangle 192">
            <a:extLst>
              <a:ext uri="{FF2B5EF4-FFF2-40B4-BE49-F238E27FC236}">
                <a16:creationId xmlns:a16="http://schemas.microsoft.com/office/drawing/2014/main" id="{17E6897B-E9C5-5DB6-9D98-9A7C64FF4FB4}"/>
              </a:ext>
            </a:extLst>
          </p:cNvPr>
          <p:cNvSpPr/>
          <p:nvPr/>
        </p:nvSpPr>
        <p:spPr>
          <a:xfrm>
            <a:off x="10246541" y="5475819"/>
            <a:ext cx="527683" cy="46160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5" name="Chart 194">
            <a:extLst>
              <a:ext uri="{FF2B5EF4-FFF2-40B4-BE49-F238E27FC236}">
                <a16:creationId xmlns:a16="http://schemas.microsoft.com/office/drawing/2014/main" id="{15B7368D-4FBE-2539-CE3A-67D56A7436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776943"/>
              </p:ext>
            </p:extLst>
          </p:nvPr>
        </p:nvGraphicFramePr>
        <p:xfrm>
          <a:off x="3571295" y="183385"/>
          <a:ext cx="491985" cy="439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196" name="Rectangle 195">
            <a:extLst>
              <a:ext uri="{FF2B5EF4-FFF2-40B4-BE49-F238E27FC236}">
                <a16:creationId xmlns:a16="http://schemas.microsoft.com/office/drawing/2014/main" id="{96194134-94AF-C9B3-A842-3CE21D8B6119}"/>
              </a:ext>
            </a:extLst>
          </p:cNvPr>
          <p:cNvSpPr/>
          <p:nvPr/>
        </p:nvSpPr>
        <p:spPr>
          <a:xfrm>
            <a:off x="3553891" y="183385"/>
            <a:ext cx="509389" cy="45620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AEEF650-617E-0373-D92E-29931C1D9E87}"/>
              </a:ext>
            </a:extLst>
          </p:cNvPr>
          <p:cNvCxnSpPr>
            <a:cxnSpLocks/>
          </p:cNvCxnSpPr>
          <p:nvPr/>
        </p:nvCxnSpPr>
        <p:spPr>
          <a:xfrm flipV="1">
            <a:off x="6542748" y="856006"/>
            <a:ext cx="1009188" cy="301724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21B90ADB-5C0E-8B2A-11F5-F1C5ABA667A8}"/>
              </a:ext>
            </a:extLst>
          </p:cNvPr>
          <p:cNvSpPr txBox="1"/>
          <p:nvPr/>
        </p:nvSpPr>
        <p:spPr>
          <a:xfrm>
            <a:off x="7290845" y="670611"/>
            <a:ext cx="7808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WOOD</a:t>
            </a:r>
          </a:p>
        </p:txBody>
      </p:sp>
      <p:graphicFrame>
        <p:nvGraphicFramePr>
          <p:cNvPr id="201" name="Chart 200">
            <a:extLst>
              <a:ext uri="{FF2B5EF4-FFF2-40B4-BE49-F238E27FC236}">
                <a16:creationId xmlns:a16="http://schemas.microsoft.com/office/drawing/2014/main" id="{0263D892-D7BB-1580-3012-1A13669FEB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6609"/>
              </p:ext>
            </p:extLst>
          </p:nvPr>
        </p:nvGraphicFramePr>
        <p:xfrm>
          <a:off x="7257356" y="74250"/>
          <a:ext cx="650013" cy="615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sp>
        <p:nvSpPr>
          <p:cNvPr id="202" name="Rectangle 201">
            <a:extLst>
              <a:ext uri="{FF2B5EF4-FFF2-40B4-BE49-F238E27FC236}">
                <a16:creationId xmlns:a16="http://schemas.microsoft.com/office/drawing/2014/main" id="{660F8283-C066-EE0E-6B42-354222FEE0C7}"/>
              </a:ext>
            </a:extLst>
          </p:cNvPr>
          <p:cNvSpPr/>
          <p:nvPr/>
        </p:nvSpPr>
        <p:spPr>
          <a:xfrm>
            <a:off x="7251910" y="73759"/>
            <a:ext cx="650013" cy="60238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05A02EDD-AD7F-1976-CBB4-F503E2FADFA1}"/>
              </a:ext>
            </a:extLst>
          </p:cNvPr>
          <p:cNvCxnSpPr>
            <a:cxnSpLocks/>
          </p:cNvCxnSpPr>
          <p:nvPr/>
        </p:nvCxnSpPr>
        <p:spPr>
          <a:xfrm flipV="1">
            <a:off x="5808867" y="2427893"/>
            <a:ext cx="60049" cy="15936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D7AAC562-CB1F-2D87-05E1-12C3AC4890CE}"/>
              </a:ext>
            </a:extLst>
          </p:cNvPr>
          <p:cNvSpPr txBox="1"/>
          <p:nvPr/>
        </p:nvSpPr>
        <p:spPr>
          <a:xfrm>
            <a:off x="5637159" y="2189978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YELL</a:t>
            </a:r>
          </a:p>
        </p:txBody>
      </p:sp>
      <p:graphicFrame>
        <p:nvGraphicFramePr>
          <p:cNvPr id="206" name="Chart 205">
            <a:extLst>
              <a:ext uri="{FF2B5EF4-FFF2-40B4-BE49-F238E27FC236}">
                <a16:creationId xmlns:a16="http://schemas.microsoft.com/office/drawing/2014/main" id="{38C9A099-DCB0-8A49-3471-CAED6E2F2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990949"/>
              </p:ext>
            </p:extLst>
          </p:nvPr>
        </p:nvGraphicFramePr>
        <p:xfrm>
          <a:off x="5687687" y="1739218"/>
          <a:ext cx="486022" cy="499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>
        <p:nvSpPr>
          <p:cNvPr id="208" name="Rectangle 207">
            <a:extLst>
              <a:ext uri="{FF2B5EF4-FFF2-40B4-BE49-F238E27FC236}">
                <a16:creationId xmlns:a16="http://schemas.microsoft.com/office/drawing/2014/main" id="{0D7534B1-AFDC-DF00-B273-57811B09D3EA}"/>
              </a:ext>
            </a:extLst>
          </p:cNvPr>
          <p:cNvSpPr/>
          <p:nvPr/>
        </p:nvSpPr>
        <p:spPr>
          <a:xfrm>
            <a:off x="5693375" y="1742614"/>
            <a:ext cx="495131" cy="50375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9E6CB7E-9913-69AC-F166-ACB95CEDD3E7}"/>
              </a:ext>
            </a:extLst>
          </p:cNvPr>
          <p:cNvCxnSpPr>
            <a:cxnSpLocks/>
          </p:cNvCxnSpPr>
          <p:nvPr/>
        </p:nvCxnSpPr>
        <p:spPr>
          <a:xfrm flipV="1">
            <a:off x="6614795" y="964153"/>
            <a:ext cx="2445385" cy="28876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0AA89B4D-5570-10F9-14D9-E9379172B58B}"/>
              </a:ext>
            </a:extLst>
          </p:cNvPr>
          <p:cNvSpPr txBox="1"/>
          <p:nvPr/>
        </p:nvSpPr>
        <p:spPr>
          <a:xfrm>
            <a:off x="8815903" y="743331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DCFS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1617249F-73B7-3677-3A3D-E539C96F56B3}"/>
              </a:ext>
            </a:extLst>
          </p:cNvPr>
          <p:cNvCxnSpPr>
            <a:cxnSpLocks/>
          </p:cNvCxnSpPr>
          <p:nvPr/>
        </p:nvCxnSpPr>
        <p:spPr>
          <a:xfrm flipV="1">
            <a:off x="6929161" y="2344656"/>
            <a:ext cx="2596897" cy="19727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FA95E567-90E3-EAE6-79D6-EAFF9834CCCB}"/>
              </a:ext>
            </a:extLst>
          </p:cNvPr>
          <p:cNvCxnSpPr>
            <a:cxnSpLocks/>
          </p:cNvCxnSpPr>
          <p:nvPr/>
        </p:nvCxnSpPr>
        <p:spPr>
          <a:xfrm flipV="1">
            <a:off x="9507241" y="2324077"/>
            <a:ext cx="1239106" cy="234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768670FE-53B0-0C39-7179-928E1AA5516D}"/>
              </a:ext>
            </a:extLst>
          </p:cNvPr>
          <p:cNvSpPr txBox="1"/>
          <p:nvPr/>
        </p:nvSpPr>
        <p:spPr>
          <a:xfrm>
            <a:off x="10702201" y="2168168"/>
            <a:ext cx="5482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STEI</a:t>
            </a:r>
          </a:p>
        </p:txBody>
      </p:sp>
      <p:graphicFrame>
        <p:nvGraphicFramePr>
          <p:cNvPr id="230" name="Chart 229">
            <a:extLst>
              <a:ext uri="{FF2B5EF4-FFF2-40B4-BE49-F238E27FC236}">
                <a16:creationId xmlns:a16="http://schemas.microsoft.com/office/drawing/2014/main" id="{E244FC64-037A-3EF6-9356-BA9A23E42C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5587215"/>
              </p:ext>
            </p:extLst>
          </p:nvPr>
        </p:nvGraphicFramePr>
        <p:xfrm>
          <a:off x="11100135" y="1869504"/>
          <a:ext cx="604259" cy="52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8"/>
          </a:graphicData>
        </a:graphic>
      </p:graphicFrame>
      <p:sp>
        <p:nvSpPr>
          <p:cNvPr id="231" name="Rectangle 230">
            <a:extLst>
              <a:ext uri="{FF2B5EF4-FFF2-40B4-BE49-F238E27FC236}">
                <a16:creationId xmlns:a16="http://schemas.microsoft.com/office/drawing/2014/main" id="{5966F71B-E473-2168-663A-B0FA955EE231}"/>
              </a:ext>
            </a:extLst>
          </p:cNvPr>
          <p:cNvSpPr/>
          <p:nvPr/>
        </p:nvSpPr>
        <p:spPr>
          <a:xfrm>
            <a:off x="11082953" y="1852561"/>
            <a:ext cx="621441" cy="53288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2" name="Chart 231">
            <a:extLst>
              <a:ext uri="{FF2B5EF4-FFF2-40B4-BE49-F238E27FC236}">
                <a16:creationId xmlns:a16="http://schemas.microsoft.com/office/drawing/2014/main" id="{D2AB0313-1ED5-BFE8-D922-006A1460C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3053277"/>
              </p:ext>
            </p:extLst>
          </p:nvPr>
        </p:nvGraphicFramePr>
        <p:xfrm>
          <a:off x="8804621" y="195292"/>
          <a:ext cx="562622" cy="555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9"/>
          </a:graphicData>
        </a:graphic>
      </p:graphicFrame>
      <p:sp>
        <p:nvSpPr>
          <p:cNvPr id="233" name="Rectangle 232">
            <a:extLst>
              <a:ext uri="{FF2B5EF4-FFF2-40B4-BE49-F238E27FC236}">
                <a16:creationId xmlns:a16="http://schemas.microsoft.com/office/drawing/2014/main" id="{E009C82C-7738-E065-EF2B-8410A0ADE17C}"/>
              </a:ext>
            </a:extLst>
          </p:cNvPr>
          <p:cNvSpPr/>
          <p:nvPr/>
        </p:nvSpPr>
        <p:spPr>
          <a:xfrm>
            <a:off x="8792234" y="183707"/>
            <a:ext cx="575009" cy="56682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6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F1254-B3E2-834D-85CB-F2FD1F37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516" y="3058707"/>
            <a:ext cx="2216069" cy="191597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688FCA-2142-BB5C-3384-7CBD53B1B467}"/>
              </a:ext>
            </a:extLst>
          </p:cNvPr>
          <p:cNvCxnSpPr>
            <a:cxnSpLocks/>
          </p:cNvCxnSpPr>
          <p:nvPr/>
        </p:nvCxnSpPr>
        <p:spPr>
          <a:xfrm>
            <a:off x="1972383" y="4573870"/>
            <a:ext cx="1942318" cy="1299483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0923E26-B179-89A4-216D-78601AFDD343}"/>
              </a:ext>
            </a:extLst>
          </p:cNvPr>
          <p:cNvCxnSpPr>
            <a:cxnSpLocks/>
          </p:cNvCxnSpPr>
          <p:nvPr/>
        </p:nvCxnSpPr>
        <p:spPr>
          <a:xfrm flipV="1">
            <a:off x="2133684" y="4121991"/>
            <a:ext cx="3513775" cy="24718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A1C31-EF6C-699B-B55C-DD9CCC142AFC}"/>
              </a:ext>
            </a:extLst>
          </p:cNvPr>
          <p:cNvCxnSpPr>
            <a:cxnSpLocks/>
          </p:cNvCxnSpPr>
          <p:nvPr/>
        </p:nvCxnSpPr>
        <p:spPr>
          <a:xfrm flipH="1" flipV="1">
            <a:off x="781050" y="2185722"/>
            <a:ext cx="1127413" cy="1958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84411F-E686-43A9-C19F-15BF6A2A54D9}"/>
              </a:ext>
            </a:extLst>
          </p:cNvPr>
          <p:cNvCxnSpPr>
            <a:cxnSpLocks/>
          </p:cNvCxnSpPr>
          <p:nvPr/>
        </p:nvCxnSpPr>
        <p:spPr>
          <a:xfrm flipV="1">
            <a:off x="2190750" y="2185722"/>
            <a:ext cx="45027" cy="15699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4ACDFA-7B9F-958F-1A98-CC67FF60B718}"/>
              </a:ext>
            </a:extLst>
          </p:cNvPr>
          <p:cNvCxnSpPr>
            <a:cxnSpLocks/>
          </p:cNvCxnSpPr>
          <p:nvPr/>
        </p:nvCxnSpPr>
        <p:spPr>
          <a:xfrm flipV="1">
            <a:off x="2942667" y="1805616"/>
            <a:ext cx="651267" cy="1464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7F9BD9-963A-D291-8065-B2194D86E2BA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538394" y="2338774"/>
            <a:ext cx="3360023" cy="110414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2A6B0C-D362-02F4-4407-69832620E902}"/>
              </a:ext>
            </a:extLst>
          </p:cNvPr>
          <p:cNvCxnSpPr>
            <a:cxnSpLocks/>
          </p:cNvCxnSpPr>
          <p:nvPr/>
        </p:nvCxnSpPr>
        <p:spPr>
          <a:xfrm flipV="1">
            <a:off x="2714067" y="1862729"/>
            <a:ext cx="192789" cy="165328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BC8F7C-93B9-2671-8275-82C334FB6F22}"/>
              </a:ext>
            </a:extLst>
          </p:cNvPr>
          <p:cNvCxnSpPr>
            <a:cxnSpLocks/>
          </p:cNvCxnSpPr>
          <p:nvPr/>
        </p:nvCxnSpPr>
        <p:spPr>
          <a:xfrm flipV="1">
            <a:off x="2714067" y="3346529"/>
            <a:ext cx="2850338" cy="67016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3389C1-8F9C-65E1-3351-585154D22667}"/>
              </a:ext>
            </a:extLst>
          </p:cNvPr>
          <p:cNvCxnSpPr>
            <a:cxnSpLocks/>
          </p:cNvCxnSpPr>
          <p:nvPr/>
        </p:nvCxnSpPr>
        <p:spPr>
          <a:xfrm flipV="1">
            <a:off x="3235035" y="2066682"/>
            <a:ext cx="1567296" cy="115132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2C162F-E724-718B-6056-E410AA7550E7}"/>
              </a:ext>
            </a:extLst>
          </p:cNvPr>
          <p:cNvCxnSpPr>
            <a:cxnSpLocks/>
          </p:cNvCxnSpPr>
          <p:nvPr/>
        </p:nvCxnSpPr>
        <p:spPr>
          <a:xfrm flipV="1">
            <a:off x="3089908" y="1810043"/>
            <a:ext cx="1453935" cy="140353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6CF811-7E02-35C8-2B2E-B06F59F0195C}"/>
              </a:ext>
            </a:extLst>
          </p:cNvPr>
          <p:cNvSpPr txBox="1"/>
          <p:nvPr/>
        </p:nvSpPr>
        <p:spPr>
          <a:xfrm>
            <a:off x="522562" y="1931806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MAYF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4E7A67-508E-F784-B627-5C300B391B12}"/>
              </a:ext>
            </a:extLst>
          </p:cNvPr>
          <p:cNvSpPr txBox="1"/>
          <p:nvPr/>
        </p:nvSpPr>
        <p:spPr>
          <a:xfrm>
            <a:off x="3407032" y="1545279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POSE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463A9C-A22D-AC1D-B2A8-F6C863C8B6CB}"/>
              </a:ext>
            </a:extLst>
          </p:cNvPr>
          <p:cNvSpPr txBox="1"/>
          <p:nvPr/>
        </p:nvSpPr>
        <p:spPr>
          <a:xfrm>
            <a:off x="4527404" y="1597696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BLAN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298E394-35DC-1A75-6620-9EDB1A629F75}"/>
              </a:ext>
            </a:extLst>
          </p:cNvPr>
          <p:cNvSpPr txBox="1"/>
          <p:nvPr/>
        </p:nvSpPr>
        <p:spPr>
          <a:xfrm>
            <a:off x="4802331" y="1880716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LEWI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FF969F-5428-C2EA-48F1-E299AE492E8D}"/>
              </a:ext>
            </a:extLst>
          </p:cNvPr>
          <p:cNvSpPr txBox="1"/>
          <p:nvPr/>
        </p:nvSpPr>
        <p:spPr>
          <a:xfrm>
            <a:off x="6898417" y="2211816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SERC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FE1D-D97F-85A7-2AD6-14DD24F159DC}"/>
              </a:ext>
            </a:extLst>
          </p:cNvPr>
          <p:cNvSpPr txBox="1"/>
          <p:nvPr/>
        </p:nvSpPr>
        <p:spPr>
          <a:xfrm>
            <a:off x="5564405" y="3172626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LECO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BA5C6D-68FC-C3F6-C121-4883EB3B5A71}"/>
              </a:ext>
            </a:extLst>
          </p:cNvPr>
          <p:cNvSpPr txBox="1"/>
          <p:nvPr/>
        </p:nvSpPr>
        <p:spPr>
          <a:xfrm>
            <a:off x="5597085" y="3968098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BLWA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987BDA-2DA6-E2AA-FDB0-95BFE1CA8BEE}"/>
              </a:ext>
            </a:extLst>
          </p:cNvPr>
          <p:cNvSpPr txBox="1"/>
          <p:nvPr/>
        </p:nvSpPr>
        <p:spPr>
          <a:xfrm>
            <a:off x="3965863" y="5917623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TOMB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B450D-CD70-E67F-0E8C-84A83D27BA54}"/>
              </a:ext>
            </a:extLst>
          </p:cNvPr>
          <p:cNvSpPr txBox="1"/>
          <p:nvPr/>
        </p:nvSpPr>
        <p:spPr>
          <a:xfrm>
            <a:off x="2639563" y="1626088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MLBS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D30AEF-E7C2-B414-CDE5-D49AE240F8AE}"/>
              </a:ext>
            </a:extLst>
          </p:cNvPr>
          <p:cNvSpPr txBox="1"/>
          <p:nvPr/>
        </p:nvSpPr>
        <p:spPr>
          <a:xfrm>
            <a:off x="1992758" y="1951627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WALK</a:t>
            </a:r>
          </a:p>
        </p:txBody>
      </p: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E2B8D77C-A2D3-E358-457F-FD67F3705E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178319"/>
              </p:ext>
            </p:extLst>
          </p:nvPr>
        </p:nvGraphicFramePr>
        <p:xfrm>
          <a:off x="4442141" y="5786437"/>
          <a:ext cx="680578" cy="5935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C1C1FF76-4A87-2BA5-C748-4BEE7AE6B9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9872215"/>
              </p:ext>
            </p:extLst>
          </p:nvPr>
        </p:nvGraphicFramePr>
        <p:xfrm>
          <a:off x="1889454" y="1501485"/>
          <a:ext cx="574923" cy="485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87F2A655-A281-C827-8C05-58BBFECE41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251339"/>
              </p:ext>
            </p:extLst>
          </p:nvPr>
        </p:nvGraphicFramePr>
        <p:xfrm>
          <a:off x="6056761" y="3647709"/>
          <a:ext cx="609292" cy="534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0997457D-0541-AF87-49F5-FB66F75F4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809045"/>
              </p:ext>
            </p:extLst>
          </p:nvPr>
        </p:nvGraphicFramePr>
        <p:xfrm>
          <a:off x="3356092" y="1086885"/>
          <a:ext cx="574923" cy="48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F783B347-454A-6123-80AC-F4AB13F636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4436655"/>
              </p:ext>
            </p:extLst>
          </p:nvPr>
        </p:nvGraphicFramePr>
        <p:xfrm>
          <a:off x="5995637" y="2834536"/>
          <a:ext cx="534585" cy="534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4E6852AA-07B8-923C-FE05-4B11E43A9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393122"/>
              </p:ext>
            </p:extLst>
          </p:nvPr>
        </p:nvGraphicFramePr>
        <p:xfrm>
          <a:off x="406589" y="1475547"/>
          <a:ext cx="540210" cy="485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6FF3D0A6-FFCE-CEB8-D4B5-B5001550A6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9949971"/>
              </p:ext>
            </p:extLst>
          </p:nvPr>
        </p:nvGraphicFramePr>
        <p:xfrm>
          <a:off x="5239415" y="1673041"/>
          <a:ext cx="534586" cy="530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43DA253F-A016-809E-CFBB-22ECB7A26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5908897"/>
              </p:ext>
            </p:extLst>
          </p:nvPr>
        </p:nvGraphicFramePr>
        <p:xfrm>
          <a:off x="4543842" y="1196267"/>
          <a:ext cx="560121" cy="439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60" name="Chart 59">
            <a:extLst>
              <a:ext uri="{FF2B5EF4-FFF2-40B4-BE49-F238E27FC236}">
                <a16:creationId xmlns:a16="http://schemas.microsoft.com/office/drawing/2014/main" id="{1CC05F53-8B1F-40CD-362B-B0803318A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044395"/>
              </p:ext>
            </p:extLst>
          </p:nvPr>
        </p:nvGraphicFramePr>
        <p:xfrm>
          <a:off x="1889454" y="1002380"/>
          <a:ext cx="574923" cy="48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61" name="Chart 60">
            <a:extLst>
              <a:ext uri="{FF2B5EF4-FFF2-40B4-BE49-F238E27FC236}">
                <a16:creationId xmlns:a16="http://schemas.microsoft.com/office/drawing/2014/main" id="{37709568-F9D7-21BA-BE2D-39DA8037D5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4805167"/>
              </p:ext>
            </p:extLst>
          </p:nvPr>
        </p:nvGraphicFramePr>
        <p:xfrm>
          <a:off x="406590" y="969720"/>
          <a:ext cx="540210" cy="48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B0FC77BC-EF9F-1930-9DA1-22A7590998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405496"/>
              </p:ext>
            </p:extLst>
          </p:nvPr>
        </p:nvGraphicFramePr>
        <p:xfrm>
          <a:off x="3356093" y="642430"/>
          <a:ext cx="534586" cy="460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63" name="Chart 62">
            <a:extLst>
              <a:ext uri="{FF2B5EF4-FFF2-40B4-BE49-F238E27FC236}">
                <a16:creationId xmlns:a16="http://schemas.microsoft.com/office/drawing/2014/main" id="{605F4F86-1473-213B-04DD-5120C93745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699586"/>
              </p:ext>
            </p:extLst>
          </p:nvPr>
        </p:nvGraphicFramePr>
        <p:xfrm>
          <a:off x="6556418" y="2834535"/>
          <a:ext cx="609292" cy="534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866BCF31-B9BB-14A0-7E52-85D0BF735D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1204217"/>
              </p:ext>
            </p:extLst>
          </p:nvPr>
        </p:nvGraphicFramePr>
        <p:xfrm>
          <a:off x="5778525" y="1666812"/>
          <a:ext cx="534585" cy="53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70" name="Chart 69">
            <a:extLst>
              <a:ext uri="{FF2B5EF4-FFF2-40B4-BE49-F238E27FC236}">
                <a16:creationId xmlns:a16="http://schemas.microsoft.com/office/drawing/2014/main" id="{5CF96C50-576C-3B8D-141B-A3DDFBF9DF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8893230"/>
              </p:ext>
            </p:extLst>
          </p:nvPr>
        </p:nvGraphicFramePr>
        <p:xfrm>
          <a:off x="2666233" y="1215449"/>
          <a:ext cx="524353" cy="45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71" name="Chart 70">
            <a:extLst>
              <a:ext uri="{FF2B5EF4-FFF2-40B4-BE49-F238E27FC236}">
                <a16:creationId xmlns:a16="http://schemas.microsoft.com/office/drawing/2014/main" id="{B8C0973A-1B2E-B83D-6295-DC159AD0D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5910365"/>
              </p:ext>
            </p:extLst>
          </p:nvPr>
        </p:nvGraphicFramePr>
        <p:xfrm>
          <a:off x="7346904" y="2066682"/>
          <a:ext cx="523184" cy="454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2C40E59-9341-FB33-D2E6-3EA969034264}"/>
              </a:ext>
            </a:extLst>
          </p:cNvPr>
          <p:cNvSpPr/>
          <p:nvPr/>
        </p:nvSpPr>
        <p:spPr>
          <a:xfrm>
            <a:off x="406588" y="969719"/>
            <a:ext cx="556649" cy="50582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B6816-5B43-459B-1451-4A4C40AF2098}"/>
              </a:ext>
            </a:extLst>
          </p:cNvPr>
          <p:cNvSpPr/>
          <p:nvPr/>
        </p:nvSpPr>
        <p:spPr>
          <a:xfrm>
            <a:off x="1898713" y="997880"/>
            <a:ext cx="551073" cy="477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5C502-F52E-E650-23B8-101948FEA44C}"/>
              </a:ext>
            </a:extLst>
          </p:cNvPr>
          <p:cNvSpPr/>
          <p:nvPr/>
        </p:nvSpPr>
        <p:spPr>
          <a:xfrm>
            <a:off x="3356090" y="647889"/>
            <a:ext cx="574923" cy="47585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CB77E-2372-74A2-4C74-ECAA47AEE2E7}"/>
              </a:ext>
            </a:extLst>
          </p:cNvPr>
          <p:cNvSpPr/>
          <p:nvPr/>
        </p:nvSpPr>
        <p:spPr>
          <a:xfrm>
            <a:off x="5783494" y="1675672"/>
            <a:ext cx="529615" cy="52514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A16CCA-9739-5B92-05CC-5FF9CA158233}"/>
              </a:ext>
            </a:extLst>
          </p:cNvPr>
          <p:cNvSpPr/>
          <p:nvPr/>
        </p:nvSpPr>
        <p:spPr>
          <a:xfrm>
            <a:off x="6556410" y="2846120"/>
            <a:ext cx="609292" cy="5224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3D7218-E0FC-D15B-6B33-BD6AA396B932}"/>
              </a:ext>
            </a:extLst>
          </p:cNvPr>
          <p:cNvSpPr/>
          <p:nvPr/>
        </p:nvSpPr>
        <p:spPr>
          <a:xfrm>
            <a:off x="387229" y="1461781"/>
            <a:ext cx="566866" cy="53536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1F830E-0762-CB46-0296-DC0F728A2ABA}"/>
              </a:ext>
            </a:extLst>
          </p:cNvPr>
          <p:cNvSpPr/>
          <p:nvPr/>
        </p:nvSpPr>
        <p:spPr>
          <a:xfrm>
            <a:off x="1903907" y="1472313"/>
            <a:ext cx="566866" cy="53536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F2FCAE-A326-5A4D-D371-F26C43AE72C0}"/>
              </a:ext>
            </a:extLst>
          </p:cNvPr>
          <p:cNvSpPr/>
          <p:nvPr/>
        </p:nvSpPr>
        <p:spPr>
          <a:xfrm>
            <a:off x="3356090" y="1115782"/>
            <a:ext cx="594032" cy="44567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F5A9CF-5D44-B346-D8C6-9368C71BF747}"/>
              </a:ext>
            </a:extLst>
          </p:cNvPr>
          <p:cNvSpPr/>
          <p:nvPr/>
        </p:nvSpPr>
        <p:spPr>
          <a:xfrm>
            <a:off x="5214144" y="1668546"/>
            <a:ext cx="566866" cy="53536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407AF7-A8BE-E8E4-937D-E79066AF8790}"/>
              </a:ext>
            </a:extLst>
          </p:cNvPr>
          <p:cNvSpPr/>
          <p:nvPr/>
        </p:nvSpPr>
        <p:spPr>
          <a:xfrm>
            <a:off x="5976446" y="2841369"/>
            <a:ext cx="566866" cy="53536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D6B8AB-95F0-5BF8-C151-483BA8BD9BB6}"/>
              </a:ext>
            </a:extLst>
          </p:cNvPr>
          <p:cNvSpPr/>
          <p:nvPr/>
        </p:nvSpPr>
        <p:spPr>
          <a:xfrm>
            <a:off x="6056761" y="3646355"/>
            <a:ext cx="609292" cy="53536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9E5B75-AE55-BEF1-70D8-0D7BC3FAAB14}"/>
              </a:ext>
            </a:extLst>
          </p:cNvPr>
          <p:cNvSpPr/>
          <p:nvPr/>
        </p:nvSpPr>
        <p:spPr>
          <a:xfrm>
            <a:off x="4442140" y="5786437"/>
            <a:ext cx="680577" cy="59358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9C910-68A6-5F24-15C3-0322FB284C45}"/>
              </a:ext>
            </a:extLst>
          </p:cNvPr>
          <p:cNvSpPr/>
          <p:nvPr/>
        </p:nvSpPr>
        <p:spPr>
          <a:xfrm flipH="1">
            <a:off x="7346903" y="2051709"/>
            <a:ext cx="529614" cy="45470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DD9FB9-5793-A82B-6980-A5553EB51990}"/>
              </a:ext>
            </a:extLst>
          </p:cNvPr>
          <p:cNvSpPr/>
          <p:nvPr/>
        </p:nvSpPr>
        <p:spPr>
          <a:xfrm>
            <a:off x="4530630" y="1178650"/>
            <a:ext cx="547797" cy="43918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ECB47E-9D8D-795E-CAD2-9AAAA4039021}"/>
              </a:ext>
            </a:extLst>
          </p:cNvPr>
          <p:cNvSpPr/>
          <p:nvPr/>
        </p:nvSpPr>
        <p:spPr>
          <a:xfrm>
            <a:off x="2651642" y="1194238"/>
            <a:ext cx="549176" cy="47139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CB62EC3-1947-11FD-87D6-9947FDD8A87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44373" y="3307798"/>
            <a:ext cx="1988255" cy="328677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ED8761-F418-18AF-9BE5-B2E31FF4EE9C}"/>
              </a:ext>
            </a:extLst>
          </p:cNvPr>
          <p:cNvCxnSpPr>
            <a:cxnSpLocks/>
          </p:cNvCxnSpPr>
          <p:nvPr/>
        </p:nvCxnSpPr>
        <p:spPr>
          <a:xfrm>
            <a:off x="2133684" y="4409385"/>
            <a:ext cx="3430721" cy="565299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D40E78-9D70-3F08-BB07-E86A49190491}"/>
              </a:ext>
            </a:extLst>
          </p:cNvPr>
          <p:cNvSpPr txBox="1"/>
          <p:nvPr/>
        </p:nvSpPr>
        <p:spPr>
          <a:xfrm>
            <a:off x="5602296" y="4829502"/>
            <a:ext cx="710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SUGG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B32ECE4C-24A7-EB26-798C-012F72C8DB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5148650"/>
              </p:ext>
            </p:extLst>
          </p:nvPr>
        </p:nvGraphicFramePr>
        <p:xfrm>
          <a:off x="6098009" y="4779817"/>
          <a:ext cx="609292" cy="54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18898268-225F-EF53-89CC-3F8F618F1A96}"/>
              </a:ext>
            </a:extLst>
          </p:cNvPr>
          <p:cNvSpPr/>
          <p:nvPr/>
        </p:nvSpPr>
        <p:spPr>
          <a:xfrm>
            <a:off x="6105572" y="4783328"/>
            <a:ext cx="609292" cy="53536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0B8BF0-B7E1-9A72-B73F-031C2601A202}"/>
              </a:ext>
            </a:extLst>
          </p:cNvPr>
          <p:cNvCxnSpPr/>
          <p:nvPr/>
        </p:nvCxnSpPr>
        <p:spPr>
          <a:xfrm flipH="1">
            <a:off x="1289050" y="4540250"/>
            <a:ext cx="279400" cy="9207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68F6E0-A5FB-9F87-332A-63AB9A498C22}"/>
              </a:ext>
            </a:extLst>
          </p:cNvPr>
          <p:cNvSpPr txBox="1"/>
          <p:nvPr/>
        </p:nvSpPr>
        <p:spPr>
          <a:xfrm>
            <a:off x="1057147" y="5396782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DELA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EB6BC6-6267-A489-ABAC-CD761EBE7034}"/>
              </a:ext>
            </a:extLst>
          </p:cNvPr>
          <p:cNvCxnSpPr>
            <a:cxnSpLocks/>
          </p:cNvCxnSpPr>
          <p:nvPr/>
        </p:nvCxnSpPr>
        <p:spPr>
          <a:xfrm>
            <a:off x="2059937" y="4409385"/>
            <a:ext cx="3894591" cy="141846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F367852-D5FA-9415-6D39-5153185EA949}"/>
              </a:ext>
            </a:extLst>
          </p:cNvPr>
          <p:cNvSpPr txBox="1"/>
          <p:nvPr/>
        </p:nvSpPr>
        <p:spPr>
          <a:xfrm>
            <a:off x="6002002" y="5700890"/>
            <a:ext cx="710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GRSM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355E07-18E0-F4E5-A6ED-646B46674146}"/>
              </a:ext>
            </a:extLst>
          </p:cNvPr>
          <p:cNvCxnSpPr>
            <a:cxnSpLocks/>
          </p:cNvCxnSpPr>
          <p:nvPr/>
        </p:nvCxnSpPr>
        <p:spPr>
          <a:xfrm>
            <a:off x="2107586" y="4375081"/>
            <a:ext cx="5094190" cy="5571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733A0FC-C683-CCD9-0E7B-83A010B07A31}"/>
              </a:ext>
            </a:extLst>
          </p:cNvPr>
          <p:cNvSpPr txBox="1"/>
          <p:nvPr/>
        </p:nvSpPr>
        <p:spPr>
          <a:xfrm>
            <a:off x="7255430" y="4334980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JERC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ADE52B5-E218-5CA1-7975-10F5FB62BC31}"/>
              </a:ext>
            </a:extLst>
          </p:cNvPr>
          <p:cNvCxnSpPr>
            <a:cxnSpLocks/>
          </p:cNvCxnSpPr>
          <p:nvPr/>
        </p:nvCxnSpPr>
        <p:spPr>
          <a:xfrm>
            <a:off x="1733731" y="4652518"/>
            <a:ext cx="318643" cy="12041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12557EC-A95F-CE89-D2FD-2D5C1E333997}"/>
              </a:ext>
            </a:extLst>
          </p:cNvPr>
          <p:cNvSpPr txBox="1"/>
          <p:nvPr/>
        </p:nvSpPr>
        <p:spPr>
          <a:xfrm>
            <a:off x="1840294" y="5917623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LENO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78E10E7-68EA-E649-A799-7CEFD8D362D9}"/>
              </a:ext>
            </a:extLst>
          </p:cNvPr>
          <p:cNvCxnSpPr>
            <a:cxnSpLocks/>
          </p:cNvCxnSpPr>
          <p:nvPr/>
        </p:nvCxnSpPr>
        <p:spPr>
          <a:xfrm flipH="1" flipV="1">
            <a:off x="2267144" y="4484639"/>
            <a:ext cx="4898558" cy="115498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37B2081-F347-1959-8719-9315C3B23B76}"/>
              </a:ext>
            </a:extLst>
          </p:cNvPr>
          <p:cNvSpPr txBox="1"/>
          <p:nvPr/>
        </p:nvSpPr>
        <p:spPr>
          <a:xfrm>
            <a:off x="7093466" y="5559985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ORNL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AF8B06-B9A4-38A6-6E01-AB95EB958D5C}"/>
              </a:ext>
            </a:extLst>
          </p:cNvPr>
          <p:cNvCxnSpPr>
            <a:cxnSpLocks/>
          </p:cNvCxnSpPr>
          <p:nvPr/>
        </p:nvCxnSpPr>
        <p:spPr>
          <a:xfrm flipH="1" flipV="1">
            <a:off x="1840294" y="4692724"/>
            <a:ext cx="909546" cy="1154945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5C9C9D2-16AD-339C-8C7F-B35849BC45EF}"/>
              </a:ext>
            </a:extLst>
          </p:cNvPr>
          <p:cNvSpPr txBox="1"/>
          <p:nvPr/>
        </p:nvSpPr>
        <p:spPr>
          <a:xfrm>
            <a:off x="2598840" y="5819005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OSBS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12F5E9C-63E2-0982-F347-21B896E6E82F}"/>
              </a:ext>
            </a:extLst>
          </p:cNvPr>
          <p:cNvCxnSpPr>
            <a:cxnSpLocks/>
          </p:cNvCxnSpPr>
          <p:nvPr/>
        </p:nvCxnSpPr>
        <p:spPr>
          <a:xfrm flipH="1">
            <a:off x="3354271" y="1659213"/>
            <a:ext cx="4845284" cy="1695223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499B761-55E7-86AF-B498-B0219F3505D6}"/>
              </a:ext>
            </a:extLst>
          </p:cNvPr>
          <p:cNvSpPr txBox="1"/>
          <p:nvPr/>
        </p:nvSpPr>
        <p:spPr>
          <a:xfrm>
            <a:off x="8198313" y="1532255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SCBI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3BB0A2E-CF83-DFEF-F54E-52271D8E6853}"/>
              </a:ext>
            </a:extLst>
          </p:cNvPr>
          <p:cNvCxnSpPr>
            <a:cxnSpLocks/>
          </p:cNvCxnSpPr>
          <p:nvPr/>
        </p:nvCxnSpPr>
        <p:spPr>
          <a:xfrm>
            <a:off x="1478508" y="2206722"/>
            <a:ext cx="556827" cy="201895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A08C4B7-BF8B-2AFB-2EED-C31C89A3B886}"/>
              </a:ext>
            </a:extLst>
          </p:cNvPr>
          <p:cNvSpPr txBox="1"/>
          <p:nvPr/>
        </p:nvSpPr>
        <p:spPr>
          <a:xfrm>
            <a:off x="1192122" y="1950827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TALL</a:t>
            </a:r>
          </a:p>
        </p:txBody>
      </p:sp>
      <p:graphicFrame>
        <p:nvGraphicFramePr>
          <p:cNvPr id="92" name="Chart 91">
            <a:extLst>
              <a:ext uri="{FF2B5EF4-FFF2-40B4-BE49-F238E27FC236}">
                <a16:creationId xmlns:a16="http://schemas.microsoft.com/office/drawing/2014/main" id="{7E20EAA8-D60D-261A-2060-0803F27AC8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571306"/>
              </p:ext>
            </p:extLst>
          </p:nvPr>
        </p:nvGraphicFramePr>
        <p:xfrm>
          <a:off x="8605535" y="1411610"/>
          <a:ext cx="612614" cy="495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93" name="Chart 92">
            <a:extLst>
              <a:ext uri="{FF2B5EF4-FFF2-40B4-BE49-F238E27FC236}">
                <a16:creationId xmlns:a16="http://schemas.microsoft.com/office/drawing/2014/main" id="{50FB8492-E9B6-DE48-9DF8-199886FE6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4663492"/>
              </p:ext>
            </p:extLst>
          </p:nvPr>
        </p:nvGraphicFramePr>
        <p:xfrm>
          <a:off x="7702019" y="4144592"/>
          <a:ext cx="572005" cy="568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94" name="Chart 93">
            <a:extLst>
              <a:ext uri="{FF2B5EF4-FFF2-40B4-BE49-F238E27FC236}">
                <a16:creationId xmlns:a16="http://schemas.microsoft.com/office/drawing/2014/main" id="{D50A2909-A2EA-030D-E2E4-EEB8771CD9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135568"/>
              </p:ext>
            </p:extLst>
          </p:nvPr>
        </p:nvGraphicFramePr>
        <p:xfrm>
          <a:off x="6475629" y="5730627"/>
          <a:ext cx="497494" cy="440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4308F170-4546-0539-07F7-F27602B01C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24517"/>
              </p:ext>
            </p:extLst>
          </p:nvPr>
        </p:nvGraphicFramePr>
        <p:xfrm>
          <a:off x="1781523" y="6171539"/>
          <a:ext cx="556828" cy="535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graphicFrame>
        <p:nvGraphicFramePr>
          <p:cNvPr id="96" name="Chart 95">
            <a:extLst>
              <a:ext uri="{FF2B5EF4-FFF2-40B4-BE49-F238E27FC236}">
                <a16:creationId xmlns:a16="http://schemas.microsoft.com/office/drawing/2014/main" id="{4076B407-1EB4-C396-B78A-A933741BF5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941638"/>
              </p:ext>
            </p:extLst>
          </p:nvPr>
        </p:nvGraphicFramePr>
        <p:xfrm>
          <a:off x="2561206" y="6083227"/>
          <a:ext cx="609584" cy="624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graphicFrame>
        <p:nvGraphicFramePr>
          <p:cNvPr id="97" name="Chart 96">
            <a:extLst>
              <a:ext uri="{FF2B5EF4-FFF2-40B4-BE49-F238E27FC236}">
                <a16:creationId xmlns:a16="http://schemas.microsoft.com/office/drawing/2014/main" id="{00B0E857-4A17-B964-5C5C-61B068C60A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834238"/>
              </p:ext>
            </p:extLst>
          </p:nvPr>
        </p:nvGraphicFramePr>
        <p:xfrm>
          <a:off x="7572740" y="5520125"/>
          <a:ext cx="526993" cy="552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98" name="Rectangle 97">
            <a:extLst>
              <a:ext uri="{FF2B5EF4-FFF2-40B4-BE49-F238E27FC236}">
                <a16:creationId xmlns:a16="http://schemas.microsoft.com/office/drawing/2014/main" id="{EDDEA7B4-9BB9-2548-A0E1-5A6576793D67}"/>
              </a:ext>
            </a:extLst>
          </p:cNvPr>
          <p:cNvSpPr/>
          <p:nvPr/>
        </p:nvSpPr>
        <p:spPr>
          <a:xfrm>
            <a:off x="8583431" y="1391332"/>
            <a:ext cx="665902" cy="51548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E4C1389-AE0F-AA46-B2A2-F29084D372A3}"/>
              </a:ext>
            </a:extLst>
          </p:cNvPr>
          <p:cNvSpPr/>
          <p:nvPr/>
        </p:nvSpPr>
        <p:spPr>
          <a:xfrm>
            <a:off x="7712362" y="4148978"/>
            <a:ext cx="549176" cy="54374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7EFEA5-901E-C8AA-BB61-3CCD85F0FB73}"/>
              </a:ext>
            </a:extLst>
          </p:cNvPr>
          <p:cNvSpPr/>
          <p:nvPr/>
        </p:nvSpPr>
        <p:spPr>
          <a:xfrm>
            <a:off x="7583070" y="5500836"/>
            <a:ext cx="549176" cy="54374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165B9FC-E4FB-3929-64AA-1CFC9A3A809D}"/>
              </a:ext>
            </a:extLst>
          </p:cNvPr>
          <p:cNvSpPr/>
          <p:nvPr/>
        </p:nvSpPr>
        <p:spPr>
          <a:xfrm>
            <a:off x="6454324" y="5700890"/>
            <a:ext cx="497494" cy="47064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DC28286-987C-6E86-A4DB-E46B5B053B64}"/>
              </a:ext>
            </a:extLst>
          </p:cNvPr>
          <p:cNvSpPr/>
          <p:nvPr/>
        </p:nvSpPr>
        <p:spPr>
          <a:xfrm>
            <a:off x="2537403" y="6083227"/>
            <a:ext cx="669913" cy="634374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A0BD13-FC62-EE6E-3279-82BACBF1E7F2}"/>
              </a:ext>
            </a:extLst>
          </p:cNvPr>
          <p:cNvSpPr/>
          <p:nvPr/>
        </p:nvSpPr>
        <p:spPr>
          <a:xfrm>
            <a:off x="1756640" y="6162551"/>
            <a:ext cx="549176" cy="543745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ED4FBAEE-F0A1-6118-CD4F-1626EA4B7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1528527"/>
              </p:ext>
            </p:extLst>
          </p:nvPr>
        </p:nvGraphicFramePr>
        <p:xfrm>
          <a:off x="913665" y="5623504"/>
          <a:ext cx="559367" cy="548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graphicFrame>
        <p:nvGraphicFramePr>
          <p:cNvPr id="105" name="Chart 104">
            <a:extLst>
              <a:ext uri="{FF2B5EF4-FFF2-40B4-BE49-F238E27FC236}">
                <a16:creationId xmlns:a16="http://schemas.microsoft.com/office/drawing/2014/main" id="{EE449D5E-9824-3A04-C39D-45A2777DF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3856064"/>
              </p:ext>
            </p:extLst>
          </p:nvPr>
        </p:nvGraphicFramePr>
        <p:xfrm>
          <a:off x="1091411" y="1365361"/>
          <a:ext cx="624914" cy="53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06" name="Rectangle 105">
            <a:extLst>
              <a:ext uri="{FF2B5EF4-FFF2-40B4-BE49-F238E27FC236}">
                <a16:creationId xmlns:a16="http://schemas.microsoft.com/office/drawing/2014/main" id="{D4A3A2AD-3AAC-3E34-537B-D855F6D9BD37}"/>
              </a:ext>
            </a:extLst>
          </p:cNvPr>
          <p:cNvSpPr/>
          <p:nvPr/>
        </p:nvSpPr>
        <p:spPr>
          <a:xfrm>
            <a:off x="1106807" y="1379103"/>
            <a:ext cx="629193" cy="53536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6F1FDD2-2AA8-A74D-7B3E-3BE58F10C3D2}"/>
              </a:ext>
            </a:extLst>
          </p:cNvPr>
          <p:cNvSpPr/>
          <p:nvPr/>
        </p:nvSpPr>
        <p:spPr>
          <a:xfrm>
            <a:off x="901004" y="5601399"/>
            <a:ext cx="559315" cy="57013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9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80DC7E-4A02-D7D7-D5FE-71D70891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553" y="2252661"/>
            <a:ext cx="1690343" cy="137896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530CD7-853E-A384-6001-FC7D29709840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721921" y="1986897"/>
            <a:ext cx="758784" cy="60044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C262A5-6110-A8F7-0042-86B94E665BD2}"/>
              </a:ext>
            </a:extLst>
          </p:cNvPr>
          <p:cNvCxnSpPr>
            <a:cxnSpLocks/>
          </p:cNvCxnSpPr>
          <p:nvPr/>
        </p:nvCxnSpPr>
        <p:spPr>
          <a:xfrm flipV="1">
            <a:off x="2365663" y="2279074"/>
            <a:ext cx="606137" cy="360218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566E071-76A1-6CD4-8113-92456D24AE7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2053937" y="3347606"/>
            <a:ext cx="572940" cy="72216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393DF1-32A6-FB37-BD6F-9D23C7F03CFA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1643971" y="2028891"/>
            <a:ext cx="30698" cy="55325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C6247-F1FB-A814-C6C4-71FA70B1BE0F}"/>
              </a:ext>
            </a:extLst>
          </p:cNvPr>
          <p:cNvCxnSpPr>
            <a:cxnSpLocks/>
          </p:cNvCxnSpPr>
          <p:nvPr/>
        </p:nvCxnSpPr>
        <p:spPr>
          <a:xfrm flipH="1" flipV="1">
            <a:off x="2470438" y="3077442"/>
            <a:ext cx="619090" cy="3480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11C3C92-673E-27BE-DE28-7267721B76CE}"/>
              </a:ext>
            </a:extLst>
          </p:cNvPr>
          <p:cNvSpPr txBox="1"/>
          <p:nvPr/>
        </p:nvSpPr>
        <p:spPr>
          <a:xfrm>
            <a:off x="2894169" y="2066316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TECR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EBDA8-51BC-9C82-BD0B-3B2FB1DC73D2}"/>
              </a:ext>
            </a:extLst>
          </p:cNvPr>
          <p:cNvSpPr txBox="1"/>
          <p:nvPr/>
        </p:nvSpPr>
        <p:spPr>
          <a:xfrm>
            <a:off x="454628" y="1732981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SJER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B2A2A2-F847-9393-2256-16A8B16379A6}"/>
              </a:ext>
            </a:extLst>
          </p:cNvPr>
          <p:cNvSpPr txBox="1"/>
          <p:nvPr/>
        </p:nvSpPr>
        <p:spPr>
          <a:xfrm>
            <a:off x="1376678" y="1774975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4ADE2C-FFD5-E3CF-FF67-D07234A85627}"/>
              </a:ext>
            </a:extLst>
          </p:cNvPr>
          <p:cNvSpPr txBox="1"/>
          <p:nvPr/>
        </p:nvSpPr>
        <p:spPr>
          <a:xfrm>
            <a:off x="2359584" y="4069773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BIGC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AD6C7F-197D-E694-0A19-417C6A3AF3A3}"/>
              </a:ext>
            </a:extLst>
          </p:cNvPr>
          <p:cNvSpPr txBox="1"/>
          <p:nvPr/>
        </p:nvSpPr>
        <p:spPr>
          <a:xfrm>
            <a:off x="3043378" y="3298579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TEAK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146EF1DE-7209-E46E-29BF-17A50487F3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55525"/>
              </p:ext>
            </p:extLst>
          </p:nvPr>
        </p:nvGraphicFramePr>
        <p:xfrm>
          <a:off x="476940" y="1277715"/>
          <a:ext cx="534585" cy="480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63695D5E-131E-2ACF-66E1-AB702FA64B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094335"/>
              </p:ext>
            </p:extLst>
          </p:nvPr>
        </p:nvGraphicFramePr>
        <p:xfrm>
          <a:off x="1422369" y="1317048"/>
          <a:ext cx="534585" cy="480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F39CA721-8299-83DC-836E-E8CB0AE86C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652263"/>
              </p:ext>
            </p:extLst>
          </p:nvPr>
        </p:nvGraphicFramePr>
        <p:xfrm>
          <a:off x="2260324" y="4299023"/>
          <a:ext cx="633846" cy="57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4050CEAF-3435-D1C8-2866-A72701AA7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570802"/>
              </p:ext>
            </p:extLst>
          </p:nvPr>
        </p:nvGraphicFramePr>
        <p:xfrm>
          <a:off x="2908151" y="4299023"/>
          <a:ext cx="594431" cy="57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767A09B-6413-EC48-040B-4C8174EC9336}"/>
              </a:ext>
            </a:extLst>
          </p:cNvPr>
          <p:cNvSpPr/>
          <p:nvPr/>
        </p:nvSpPr>
        <p:spPr>
          <a:xfrm>
            <a:off x="2908150" y="4299023"/>
            <a:ext cx="594430" cy="57837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F10AEB-5265-3890-6D15-526B3EDCCBDB}"/>
              </a:ext>
            </a:extLst>
          </p:cNvPr>
          <p:cNvSpPr/>
          <p:nvPr/>
        </p:nvSpPr>
        <p:spPr>
          <a:xfrm>
            <a:off x="2236933" y="4299023"/>
            <a:ext cx="657236" cy="57837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032018-9DE1-5577-6E9D-477D51AE6360}"/>
              </a:ext>
            </a:extLst>
          </p:cNvPr>
          <p:cNvSpPr/>
          <p:nvPr/>
        </p:nvSpPr>
        <p:spPr>
          <a:xfrm>
            <a:off x="1407614" y="1317048"/>
            <a:ext cx="549340" cy="480377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B5957B-7B54-392E-5558-A95208A98332}"/>
              </a:ext>
            </a:extLst>
          </p:cNvPr>
          <p:cNvSpPr/>
          <p:nvPr/>
        </p:nvSpPr>
        <p:spPr>
          <a:xfrm>
            <a:off x="454628" y="1277715"/>
            <a:ext cx="556897" cy="519710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8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4B82B8-E6EA-2EBD-57FE-42C95BEE7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929" y="2504425"/>
            <a:ext cx="3886992" cy="18491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6E9B4B-05DC-1525-8F9F-D1C0CE4EA02C}"/>
              </a:ext>
            </a:extLst>
          </p:cNvPr>
          <p:cNvCxnSpPr/>
          <p:nvPr/>
        </p:nvCxnSpPr>
        <p:spPr>
          <a:xfrm>
            <a:off x="6686550" y="4086225"/>
            <a:ext cx="371475" cy="140493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87E0F6-5DAF-B7D9-6AD7-9CEC763FA26C}"/>
              </a:ext>
            </a:extLst>
          </p:cNvPr>
          <p:cNvCxnSpPr>
            <a:cxnSpLocks/>
          </p:cNvCxnSpPr>
          <p:nvPr/>
        </p:nvCxnSpPr>
        <p:spPr>
          <a:xfrm flipH="1">
            <a:off x="6429375" y="1795463"/>
            <a:ext cx="519113" cy="15668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4726A0-786F-EE18-43EA-5980D55691D0}"/>
              </a:ext>
            </a:extLst>
          </p:cNvPr>
          <p:cNvCxnSpPr>
            <a:cxnSpLocks/>
          </p:cNvCxnSpPr>
          <p:nvPr/>
        </p:nvCxnSpPr>
        <p:spPr>
          <a:xfrm flipH="1" flipV="1">
            <a:off x="7210425" y="3533776"/>
            <a:ext cx="681038" cy="8096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C3FD90-902E-8247-D5C5-8103107FBC86}"/>
              </a:ext>
            </a:extLst>
          </p:cNvPr>
          <p:cNvCxnSpPr>
            <a:cxnSpLocks/>
          </p:cNvCxnSpPr>
          <p:nvPr/>
        </p:nvCxnSpPr>
        <p:spPr>
          <a:xfrm flipH="1">
            <a:off x="6578272" y="2028825"/>
            <a:ext cx="1313191" cy="1333501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B26130-B83B-DAEE-89C1-8C55C3B6814F}"/>
              </a:ext>
            </a:extLst>
          </p:cNvPr>
          <p:cNvCxnSpPr>
            <a:cxnSpLocks/>
          </p:cNvCxnSpPr>
          <p:nvPr/>
        </p:nvCxnSpPr>
        <p:spPr>
          <a:xfrm flipV="1">
            <a:off x="6361960" y="1122322"/>
            <a:ext cx="19435" cy="2247901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2EF0A1-E5F8-8DF8-D37D-6134E6F3A0B7}"/>
              </a:ext>
            </a:extLst>
          </p:cNvPr>
          <p:cNvCxnSpPr>
            <a:cxnSpLocks/>
          </p:cNvCxnSpPr>
          <p:nvPr/>
        </p:nvCxnSpPr>
        <p:spPr>
          <a:xfrm flipH="1" flipV="1">
            <a:off x="4062413" y="4224336"/>
            <a:ext cx="212561" cy="126682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23C168-5AFE-9311-D2BE-1140654EA5FB}"/>
              </a:ext>
            </a:extLst>
          </p:cNvPr>
          <p:cNvCxnSpPr>
            <a:cxnSpLocks/>
          </p:cNvCxnSpPr>
          <p:nvPr/>
        </p:nvCxnSpPr>
        <p:spPr>
          <a:xfrm>
            <a:off x="4772516" y="3862388"/>
            <a:ext cx="271690" cy="89219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6D3496-4FDD-3D3A-77B9-EC1116077372}"/>
              </a:ext>
            </a:extLst>
          </p:cNvPr>
          <p:cNvCxnSpPr>
            <a:cxnSpLocks/>
          </p:cNvCxnSpPr>
          <p:nvPr/>
        </p:nvCxnSpPr>
        <p:spPr>
          <a:xfrm>
            <a:off x="5668635" y="3776663"/>
            <a:ext cx="281768" cy="12334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DB4EB2-2202-B412-3D36-8A1BDD44AF43}"/>
              </a:ext>
            </a:extLst>
          </p:cNvPr>
          <p:cNvCxnSpPr>
            <a:cxnSpLocks/>
          </p:cNvCxnSpPr>
          <p:nvPr/>
        </p:nvCxnSpPr>
        <p:spPr>
          <a:xfrm>
            <a:off x="3948113" y="1647825"/>
            <a:ext cx="1106297" cy="15355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AB036-B4DA-9410-9DDB-8CB711A2E3F5}"/>
              </a:ext>
            </a:extLst>
          </p:cNvPr>
          <p:cNvCxnSpPr>
            <a:cxnSpLocks/>
          </p:cNvCxnSpPr>
          <p:nvPr/>
        </p:nvCxnSpPr>
        <p:spPr>
          <a:xfrm flipH="1" flipV="1">
            <a:off x="4833969" y="1179584"/>
            <a:ext cx="233500" cy="1793082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ACE37-AB5F-067D-BC20-C09BB09A1883}"/>
              </a:ext>
            </a:extLst>
          </p:cNvPr>
          <p:cNvCxnSpPr>
            <a:cxnSpLocks/>
          </p:cNvCxnSpPr>
          <p:nvPr/>
        </p:nvCxnSpPr>
        <p:spPr>
          <a:xfrm flipV="1">
            <a:off x="5580666" y="1311744"/>
            <a:ext cx="0" cy="1793082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BB958C-DBD6-82D5-9CD1-142BC749B2C5}"/>
              </a:ext>
            </a:extLst>
          </p:cNvPr>
          <p:cNvCxnSpPr>
            <a:cxnSpLocks/>
          </p:cNvCxnSpPr>
          <p:nvPr/>
        </p:nvCxnSpPr>
        <p:spPr>
          <a:xfrm flipH="1" flipV="1">
            <a:off x="3138488" y="1847850"/>
            <a:ext cx="1634028" cy="123792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E7917C8-89C1-6C68-9DF1-0C11088747D4}"/>
              </a:ext>
            </a:extLst>
          </p:cNvPr>
          <p:cNvSpPr txBox="1"/>
          <p:nvPr/>
        </p:nvSpPr>
        <p:spPr>
          <a:xfrm>
            <a:off x="4566676" y="1007517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NIWO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5EF3B9-8FDF-3690-DDB0-C87BBE2EFCBD}"/>
              </a:ext>
            </a:extLst>
          </p:cNvPr>
          <p:cNvSpPr txBox="1"/>
          <p:nvPr/>
        </p:nvSpPr>
        <p:spPr>
          <a:xfrm>
            <a:off x="5379387" y="1077674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9C3382-2EFE-21B4-DF01-2ACB7D5F5CBF}"/>
              </a:ext>
            </a:extLst>
          </p:cNvPr>
          <p:cNvSpPr txBox="1"/>
          <p:nvPr/>
        </p:nvSpPr>
        <p:spPr>
          <a:xfrm>
            <a:off x="3737688" y="1436345"/>
            <a:ext cx="6508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COMO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5D37B5-474C-D4F4-1226-60AD04E99689}"/>
              </a:ext>
            </a:extLst>
          </p:cNvPr>
          <p:cNvSpPr txBox="1"/>
          <p:nvPr/>
        </p:nvSpPr>
        <p:spPr>
          <a:xfrm>
            <a:off x="2851832" y="1620880"/>
            <a:ext cx="6819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RMNP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6694E8-DFB9-74D7-2C72-004C44B61061}"/>
              </a:ext>
            </a:extLst>
          </p:cNvPr>
          <p:cNvSpPr txBox="1"/>
          <p:nvPr/>
        </p:nvSpPr>
        <p:spPr>
          <a:xfrm>
            <a:off x="4148380" y="5469609"/>
            <a:ext cx="7057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MOAB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9998AA-EEFF-8895-37EF-8EC75C4D40E8}"/>
              </a:ext>
            </a:extLst>
          </p:cNvPr>
          <p:cNvSpPr txBox="1"/>
          <p:nvPr/>
        </p:nvSpPr>
        <p:spPr>
          <a:xfrm>
            <a:off x="4807846" y="4756234"/>
            <a:ext cx="779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WLOU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14C4B0-B1DF-B21B-6794-4275ED1E7C68}"/>
              </a:ext>
            </a:extLst>
          </p:cNvPr>
          <p:cNvSpPr txBox="1"/>
          <p:nvPr/>
        </p:nvSpPr>
        <p:spPr>
          <a:xfrm>
            <a:off x="7632642" y="1822209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KONZ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83AE61-ADFC-49A7-79F1-7063BC26D924}"/>
              </a:ext>
            </a:extLst>
          </p:cNvPr>
          <p:cNvSpPr txBox="1"/>
          <p:nvPr/>
        </p:nvSpPr>
        <p:spPr>
          <a:xfrm>
            <a:off x="6736209" y="1590388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E25535-AD8B-BA87-045F-E49B4B081F52}"/>
              </a:ext>
            </a:extLst>
          </p:cNvPr>
          <p:cNvSpPr txBox="1"/>
          <p:nvPr/>
        </p:nvSpPr>
        <p:spPr>
          <a:xfrm>
            <a:off x="6852267" y="5453992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MCDI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230C83-6BE1-60FD-AD55-176BB2FDA782}"/>
              </a:ext>
            </a:extLst>
          </p:cNvPr>
          <p:cNvSpPr txBox="1"/>
          <p:nvPr/>
        </p:nvSpPr>
        <p:spPr>
          <a:xfrm>
            <a:off x="5837776" y="4999584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ARIK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440DED-4783-6429-C3D3-C3C2154CB635}"/>
              </a:ext>
            </a:extLst>
          </p:cNvPr>
          <p:cNvSpPr txBox="1"/>
          <p:nvPr/>
        </p:nvSpPr>
        <p:spPr>
          <a:xfrm>
            <a:off x="7899237" y="3522747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UKFS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F420DC-C55F-C2C6-EE8F-9DDC4E98880B}"/>
              </a:ext>
            </a:extLst>
          </p:cNvPr>
          <p:cNvSpPr txBox="1"/>
          <p:nvPr/>
        </p:nvSpPr>
        <p:spPr>
          <a:xfrm>
            <a:off x="6107068" y="934431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KONA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AF7190-4CC7-DCEA-25A7-6A8AA9BB3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8520209"/>
              </p:ext>
            </p:extLst>
          </p:nvPr>
        </p:nvGraphicFramePr>
        <p:xfrm>
          <a:off x="5816894" y="5244958"/>
          <a:ext cx="608294" cy="56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0F01CFA-CBD1-DB65-BD3C-FE50A3217E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325405"/>
              </p:ext>
            </p:extLst>
          </p:nvPr>
        </p:nvGraphicFramePr>
        <p:xfrm>
          <a:off x="6771088" y="1037576"/>
          <a:ext cx="644823" cy="57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3E76675-7097-78F9-D029-60B8066BA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9748027"/>
              </p:ext>
            </p:extLst>
          </p:nvPr>
        </p:nvGraphicFramePr>
        <p:xfrm>
          <a:off x="3608252" y="826462"/>
          <a:ext cx="712519" cy="6160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2BE7045-CEFD-9607-0F88-0E3C2B2B72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7345161"/>
              </p:ext>
            </p:extLst>
          </p:nvPr>
        </p:nvGraphicFramePr>
        <p:xfrm>
          <a:off x="4811772" y="4958428"/>
          <a:ext cx="608294" cy="56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1271449-6DC2-FC48-FE6D-451596DAB0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6997844"/>
              </p:ext>
            </p:extLst>
          </p:nvPr>
        </p:nvGraphicFramePr>
        <p:xfrm>
          <a:off x="6824709" y="5704272"/>
          <a:ext cx="591202" cy="562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E34AE55-8EFD-CFAF-3FC6-5EE662BD60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4619356"/>
              </p:ext>
            </p:extLst>
          </p:nvPr>
        </p:nvGraphicFramePr>
        <p:xfrm>
          <a:off x="6096000" y="414339"/>
          <a:ext cx="540984" cy="518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ADF4810-0115-C2CF-C218-E0B543AEF1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8750792"/>
              </p:ext>
            </p:extLst>
          </p:nvPr>
        </p:nvGraphicFramePr>
        <p:xfrm>
          <a:off x="8100065" y="1522265"/>
          <a:ext cx="644823" cy="574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2FDCF5C-0F50-23B1-4918-773134FDD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057184"/>
              </p:ext>
            </p:extLst>
          </p:nvPr>
        </p:nvGraphicFramePr>
        <p:xfrm>
          <a:off x="3958316" y="5704272"/>
          <a:ext cx="644789" cy="6176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710F60C8-B5F9-AE2B-7265-8C00447709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168162"/>
              </p:ext>
            </p:extLst>
          </p:nvPr>
        </p:nvGraphicFramePr>
        <p:xfrm>
          <a:off x="4529577" y="438800"/>
          <a:ext cx="647261" cy="59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FE1561C3-6DCA-6A36-E8BE-8C9FF5A64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75947"/>
              </p:ext>
            </p:extLst>
          </p:nvPr>
        </p:nvGraphicFramePr>
        <p:xfrm>
          <a:off x="2573705" y="1037576"/>
          <a:ext cx="720585" cy="63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0F9AC81C-4470-3689-DE6C-B06A4062A6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2947486"/>
              </p:ext>
            </p:extLst>
          </p:nvPr>
        </p:nvGraphicFramePr>
        <p:xfrm>
          <a:off x="5347167" y="511860"/>
          <a:ext cx="584792" cy="59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C8F66CF8-F404-8EA2-5F88-D58A43746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523208"/>
              </p:ext>
            </p:extLst>
          </p:nvPr>
        </p:nvGraphicFramePr>
        <p:xfrm>
          <a:off x="8362092" y="3411915"/>
          <a:ext cx="677257" cy="622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360998D5-E803-A30B-E9D6-1835F68478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91285"/>
              </p:ext>
            </p:extLst>
          </p:nvPr>
        </p:nvGraphicFramePr>
        <p:xfrm>
          <a:off x="5805551" y="5790353"/>
          <a:ext cx="619637" cy="653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6FF0A23C-4D57-E87C-6CCE-6DB2B9254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333708"/>
              </p:ext>
            </p:extLst>
          </p:nvPr>
        </p:nvGraphicFramePr>
        <p:xfrm>
          <a:off x="3608251" y="258812"/>
          <a:ext cx="712519" cy="599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6034F6AC-CD35-FEFF-D112-7D9070B108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0869285"/>
              </p:ext>
            </p:extLst>
          </p:nvPr>
        </p:nvGraphicFramePr>
        <p:xfrm>
          <a:off x="6774135" y="438602"/>
          <a:ext cx="676655" cy="599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47D6EA52-00DC-085B-CF83-6F125F3EA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429657"/>
              </p:ext>
            </p:extLst>
          </p:nvPr>
        </p:nvGraphicFramePr>
        <p:xfrm>
          <a:off x="6824710" y="6219826"/>
          <a:ext cx="591202" cy="56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056269C6-BFC4-CF10-3225-FA4E4A4C9E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407415"/>
              </p:ext>
            </p:extLst>
          </p:nvPr>
        </p:nvGraphicFramePr>
        <p:xfrm>
          <a:off x="4815430" y="5514996"/>
          <a:ext cx="596992" cy="562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2E83864C-3B5F-ACD0-F101-6BAC19BE11E5}"/>
              </a:ext>
            </a:extLst>
          </p:cNvPr>
          <p:cNvSpPr/>
          <p:nvPr/>
        </p:nvSpPr>
        <p:spPr>
          <a:xfrm>
            <a:off x="3609288" y="853545"/>
            <a:ext cx="690095" cy="59941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4D209CE-3EA9-5AFC-85C5-A9C4AE79E030}"/>
              </a:ext>
            </a:extLst>
          </p:cNvPr>
          <p:cNvSpPr/>
          <p:nvPr/>
        </p:nvSpPr>
        <p:spPr>
          <a:xfrm>
            <a:off x="6754597" y="1028008"/>
            <a:ext cx="661313" cy="56237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626BE3-3403-A45D-AC40-EFE47C1EB2B1}"/>
              </a:ext>
            </a:extLst>
          </p:cNvPr>
          <p:cNvSpPr/>
          <p:nvPr/>
        </p:nvSpPr>
        <p:spPr>
          <a:xfrm>
            <a:off x="4807846" y="4943339"/>
            <a:ext cx="612220" cy="5478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A7166B-91CF-3D35-EAB9-CEF33E7DD5A7}"/>
              </a:ext>
            </a:extLst>
          </p:cNvPr>
          <p:cNvSpPr/>
          <p:nvPr/>
        </p:nvSpPr>
        <p:spPr>
          <a:xfrm>
            <a:off x="5813424" y="5230987"/>
            <a:ext cx="596992" cy="5679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D7FBD58-1BE0-1A8F-016D-3869DC1140DC}"/>
              </a:ext>
            </a:extLst>
          </p:cNvPr>
          <p:cNvSpPr/>
          <p:nvPr/>
        </p:nvSpPr>
        <p:spPr>
          <a:xfrm>
            <a:off x="6809122" y="5708431"/>
            <a:ext cx="641668" cy="51503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AF934E-87F7-E452-E6CA-043E5CCC5E57}"/>
              </a:ext>
            </a:extLst>
          </p:cNvPr>
          <p:cNvSpPr/>
          <p:nvPr/>
        </p:nvSpPr>
        <p:spPr>
          <a:xfrm>
            <a:off x="3603582" y="258759"/>
            <a:ext cx="671392" cy="579206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63535D6-9149-0325-CE2A-392BABC7FF40}"/>
              </a:ext>
            </a:extLst>
          </p:cNvPr>
          <p:cNvSpPr/>
          <p:nvPr/>
        </p:nvSpPr>
        <p:spPr>
          <a:xfrm>
            <a:off x="6783363" y="431808"/>
            <a:ext cx="686965" cy="57473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CC8C4C-1393-3589-6A02-EB11FA22DC93}"/>
              </a:ext>
            </a:extLst>
          </p:cNvPr>
          <p:cNvSpPr/>
          <p:nvPr/>
        </p:nvSpPr>
        <p:spPr>
          <a:xfrm>
            <a:off x="4800658" y="5521331"/>
            <a:ext cx="596992" cy="556569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4A96ABF-36E2-7674-4272-9AD7482D2A59}"/>
              </a:ext>
            </a:extLst>
          </p:cNvPr>
          <p:cNvSpPr/>
          <p:nvPr/>
        </p:nvSpPr>
        <p:spPr>
          <a:xfrm>
            <a:off x="5811943" y="5807861"/>
            <a:ext cx="598473" cy="653308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21B5684-23AC-B891-8986-5B4D7A7BD55C}"/>
              </a:ext>
            </a:extLst>
          </p:cNvPr>
          <p:cNvSpPr/>
          <p:nvPr/>
        </p:nvSpPr>
        <p:spPr>
          <a:xfrm>
            <a:off x="6818317" y="6223461"/>
            <a:ext cx="597593" cy="56238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37736-4D9B-F382-06D7-61B0DC2A4739}"/>
              </a:ext>
            </a:extLst>
          </p:cNvPr>
          <p:cNvSpPr/>
          <p:nvPr/>
        </p:nvSpPr>
        <p:spPr>
          <a:xfrm>
            <a:off x="8112117" y="1501545"/>
            <a:ext cx="608617" cy="60648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980D62B-4C33-9F96-A416-8E34FCC9BD9B}"/>
              </a:ext>
            </a:extLst>
          </p:cNvPr>
          <p:cNvSpPr/>
          <p:nvPr/>
        </p:nvSpPr>
        <p:spPr>
          <a:xfrm>
            <a:off x="8364850" y="3386139"/>
            <a:ext cx="674499" cy="64797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2DB94B-1FB5-A728-5B84-14E704D4B2E1}"/>
              </a:ext>
            </a:extLst>
          </p:cNvPr>
          <p:cNvSpPr/>
          <p:nvPr/>
        </p:nvSpPr>
        <p:spPr>
          <a:xfrm>
            <a:off x="6064442" y="396293"/>
            <a:ext cx="602674" cy="570496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BA1A57F-62EB-3F39-0577-AE98662DD484}"/>
              </a:ext>
            </a:extLst>
          </p:cNvPr>
          <p:cNvSpPr/>
          <p:nvPr/>
        </p:nvSpPr>
        <p:spPr>
          <a:xfrm>
            <a:off x="5339578" y="511860"/>
            <a:ext cx="608617" cy="60648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5352FD-5124-D65F-B230-59A5E91872F3}"/>
              </a:ext>
            </a:extLst>
          </p:cNvPr>
          <p:cNvSpPr/>
          <p:nvPr/>
        </p:nvSpPr>
        <p:spPr>
          <a:xfrm>
            <a:off x="4511121" y="410947"/>
            <a:ext cx="675866" cy="60648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344CD9-9A8E-6283-EE93-2CBFACE883BD}"/>
              </a:ext>
            </a:extLst>
          </p:cNvPr>
          <p:cNvSpPr/>
          <p:nvPr/>
        </p:nvSpPr>
        <p:spPr>
          <a:xfrm>
            <a:off x="2573704" y="1041408"/>
            <a:ext cx="718551" cy="60648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1577A7-5BE6-05BF-5FF0-BFC5D3803943}"/>
              </a:ext>
            </a:extLst>
          </p:cNvPr>
          <p:cNvSpPr/>
          <p:nvPr/>
        </p:nvSpPr>
        <p:spPr>
          <a:xfrm>
            <a:off x="3965397" y="5719475"/>
            <a:ext cx="608617" cy="60648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9E66A98-E4B6-6E69-39FA-218E1EFE5898}"/>
              </a:ext>
            </a:extLst>
          </p:cNvPr>
          <p:cNvCxnSpPr>
            <a:cxnSpLocks/>
          </p:cNvCxnSpPr>
          <p:nvPr/>
        </p:nvCxnSpPr>
        <p:spPr>
          <a:xfrm flipH="1">
            <a:off x="3292255" y="3429000"/>
            <a:ext cx="2087132" cy="1492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F701EA9-9F13-F7B3-1527-CB952CE3458A}"/>
              </a:ext>
            </a:extLst>
          </p:cNvPr>
          <p:cNvSpPr txBox="1"/>
          <p:nvPr/>
        </p:nvSpPr>
        <p:spPr>
          <a:xfrm>
            <a:off x="2864318" y="3491138"/>
            <a:ext cx="5345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CPER</a:t>
            </a:r>
          </a:p>
        </p:txBody>
      </p:sp>
      <p:graphicFrame>
        <p:nvGraphicFramePr>
          <p:cNvPr id="64" name="Chart 63">
            <a:extLst>
              <a:ext uri="{FF2B5EF4-FFF2-40B4-BE49-F238E27FC236}">
                <a16:creationId xmlns:a16="http://schemas.microsoft.com/office/drawing/2014/main" id="{1470C321-02FC-A388-F90B-C72712548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1468169"/>
              </p:ext>
            </p:extLst>
          </p:nvPr>
        </p:nvGraphicFramePr>
        <p:xfrm>
          <a:off x="2329733" y="3396295"/>
          <a:ext cx="534585" cy="561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9976FCBF-F6FA-C8CA-6919-69E0C4BB4E09}"/>
              </a:ext>
            </a:extLst>
          </p:cNvPr>
          <p:cNvSpPr/>
          <p:nvPr/>
        </p:nvSpPr>
        <p:spPr>
          <a:xfrm>
            <a:off x="2328354" y="3392630"/>
            <a:ext cx="534585" cy="56115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1040</TotalTime>
  <Words>165</Words>
  <Application>Microsoft Office PowerPoint</Application>
  <PresentationFormat>Widescreen</PresentationFormat>
  <Paragraphs>89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Sai</dc:creator>
  <cp:lastModifiedBy>Leo Sai</cp:lastModifiedBy>
  <cp:revision>55</cp:revision>
  <dcterms:created xsi:type="dcterms:W3CDTF">2024-08-08T05:25:54Z</dcterms:created>
  <dcterms:modified xsi:type="dcterms:W3CDTF">2024-08-31T07:04:11Z</dcterms:modified>
</cp:coreProperties>
</file>