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27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77109-5B78-41DE-B5EE-2A6D1580E6E6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83EC1-C137-40C6-93E4-B4A7D0A0B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0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Aquatic Ecosystems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83EC1-C137-40C6-93E4-B4A7D0A0BC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4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Terrestrial Ecosystem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83EC1-C137-40C6-93E4-B4A7D0A0BC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8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0C0B8-39F6-B052-ABF1-DEAD3F3C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E3B558-E839-C5E3-D095-5FB95B5A7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78A9F3-23CE-DA64-C512-30FE4A2AC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Terrestrial Ecosystem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87E98-55C2-1D8B-B247-6E701CA54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83EC1-C137-40C6-93E4-B4A7D0A0BC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CBDF4-E669-BE21-FBCE-5ECE0A44C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5ECA84-CDD4-2F87-7689-485A288D21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56AD9D-AE42-EFEA-8E96-FB26ACDD1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Terrestrial Ecosystem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2C00F-11FB-1F3B-9FFB-6D4A768AE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83EC1-C137-40C6-93E4-B4A7D0A0BC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7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F83EC1-C137-40C6-93E4-B4A7D0A0BC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C7B6F-57FA-6C83-D9A7-D073CEC47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BE48A-2458-FD29-D4D5-E75E781E0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0A47-2FD1-A017-E783-C4C8D72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7DC1-B310-4017-AAB8-2ACBD2E9379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AA892-4A3B-2030-3AFD-BE478CB5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3DAE-E077-6BFF-B77B-095A66B7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69B6-BD25-4F73-9EF0-D2C176E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BCCE-4DB4-F67B-EB6D-9418E09D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7FF16-F99B-A417-E06F-BB9DB2528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AC280-8686-2B5C-CEC2-703A7564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7DC1-B310-4017-AAB8-2ACBD2E9379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CF9A8-482C-4EEE-419F-6D2A436F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CAB4-C7B8-01F5-1A4F-866C9AB3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69B6-BD25-4F73-9EF0-D2C176E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4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2D657-04E9-87DB-38EB-B7EBFC937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6B029-3348-112C-373E-97B07331A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CFF2-F6F6-B35D-FD75-30F685B7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7DC1-B310-4017-AAB8-2ACBD2E9379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A4065-5AC5-1E82-645F-12E2CC46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747A-4C48-9105-0282-118E0F84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69B6-BD25-4F73-9EF0-D2C176E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C95D-9083-2289-AC6D-6274F815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0898-CBB0-07B0-1D79-CBEFB55F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2A7A-B6E6-DEE8-63A3-C933EB10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7DC1-B310-4017-AAB8-2ACBD2E9379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D9E4-A344-345C-347B-94289ADD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1E0F-0C43-10FF-32F5-8B082EC2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69B6-BD25-4F73-9EF0-D2C176E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662B-98ED-A2C3-E9B5-9F846178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37A1C-E130-F7D2-274B-ACDEDB69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83316-A501-3987-43A9-04F35DB1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7DC1-B310-4017-AAB8-2ACBD2E9379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4D25-3336-5BEA-D46D-9D940BC6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C51C-1FD7-BB49-C60E-A30C52FF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69B6-BD25-4F73-9EF0-D2C176E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1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5705-1C82-8981-A779-42B17217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FC56-2B7C-8C5F-ABD4-9E238AD6F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8AD7A-99C1-12C6-8FED-70A639BA6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78AB0-2827-A17D-A56D-FDCF35B5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7DC1-B310-4017-AAB8-2ACBD2E9379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9D406-5F3A-8EB2-8BCD-86192258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6FD09-B360-A129-A23A-70B14E44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69B6-BD25-4F73-9EF0-D2C176E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2C7E-CD80-A2EA-CD2D-BA84DC91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198BC-4412-0B9E-FE65-AA6A0E791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D89C3-371B-FDBB-AD76-19380F1FE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DF811-9627-3D5A-215E-235E4022A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15339-DB3D-6F92-E84B-C91D93D64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CE81E-AFC9-4500-6A5E-45F185A9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7DC1-B310-4017-AAB8-2ACBD2E9379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53ABF-7455-685D-7D99-CD4AA65D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CD6AD-2920-D2B5-A51F-EFDC6686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69B6-BD25-4F73-9EF0-D2C176E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2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4018-76DC-56CC-D9D4-C05AB67D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D65BB-8B9E-2B04-5C58-BC4A86C2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7DC1-B310-4017-AAB8-2ACBD2E9379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3486B-83EF-1E35-35CB-4B66E575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48AF4-8B89-BE25-BDF9-21CE5D7D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69B6-BD25-4F73-9EF0-D2C176E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3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BB767-6F7D-E68D-EC55-DEB41C88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7DC1-B310-4017-AAB8-2ACBD2E9379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07047-D8C8-786F-B2FA-2C5FF3B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59423-CD37-AFAE-3A88-DEF7207A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69B6-BD25-4F73-9EF0-D2C176E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8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4C84-D3D6-B404-FDB0-676D7945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D09A-A9AE-ADAB-32D6-D0C0A8CF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527A4-E653-D365-B34D-AAB94ADD8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14DDB-3EDD-4400-EA4A-B8B021FC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7DC1-B310-4017-AAB8-2ACBD2E9379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8404-2CAD-AAB8-AED1-A50B8592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F4B31-87B6-5299-4984-DBB09584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69B6-BD25-4F73-9EF0-D2C176E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522D-69A5-516C-F337-686A37A2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88B45-C0AF-0081-84FB-F9BC1F4F9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F64BA-2627-4E87-9EC9-9BE6E9E9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9A916-95B0-CF89-B9E0-409A091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67DC1-B310-4017-AAB8-2ACBD2E9379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BCB6A-AF10-868C-5B36-9D710C15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95510-DDF5-AD9F-E0A2-F98AC437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869B6-BD25-4F73-9EF0-D2C176E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C2596-FAA2-D4A7-ED07-89B85CB9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72B5-4A68-8412-5F3B-A492EC5A5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AF2C-3A54-4BB8-C45B-1B31A4E6C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67DC1-B310-4017-AAB8-2ACBD2E9379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9800-B2B3-DE54-A5BB-7E9AAA506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90A1-A223-5036-BDC6-CAC3303CE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869B6-BD25-4F73-9EF0-D2C176EC2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C93F73-1338-80C4-B3C5-F3EC6CCCB61B}"/>
              </a:ext>
            </a:extLst>
          </p:cNvPr>
          <p:cNvSpPr/>
          <p:nvPr/>
        </p:nvSpPr>
        <p:spPr>
          <a:xfrm>
            <a:off x="2915265" y="795257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Conductance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0EB844-7058-20BD-A8EA-DD9C3DB117EF}"/>
              </a:ext>
            </a:extLst>
          </p:cNvPr>
          <p:cNvSpPr/>
          <p:nvPr/>
        </p:nvSpPr>
        <p:spPr>
          <a:xfrm>
            <a:off x="7610167" y="795257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Dissolved Oxygen Saturation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48B55-3A8C-583A-B57B-E763CBE1FF43}"/>
              </a:ext>
            </a:extLst>
          </p:cNvPr>
          <p:cNvSpPr/>
          <p:nvPr/>
        </p:nvSpPr>
        <p:spPr>
          <a:xfrm>
            <a:off x="5192661" y="4149210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Temperature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28085F-737F-556E-AC3D-4BA07C64E649}"/>
              </a:ext>
            </a:extLst>
          </p:cNvPr>
          <p:cNvSpPr/>
          <p:nvPr/>
        </p:nvSpPr>
        <p:spPr>
          <a:xfrm>
            <a:off x="5192661" y="2075884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Dissolved Oxygen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866172-E015-0870-45F0-7FE0F5DCFC7B}"/>
              </a:ext>
            </a:extLst>
          </p:cNvPr>
          <p:cNvSpPr/>
          <p:nvPr/>
        </p:nvSpPr>
        <p:spPr>
          <a:xfrm>
            <a:off x="7610167" y="3047999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Density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65387-3BD9-211F-CB4B-A19F5A8F89AE}"/>
              </a:ext>
            </a:extLst>
          </p:cNvPr>
          <p:cNvSpPr/>
          <p:nvPr/>
        </p:nvSpPr>
        <p:spPr>
          <a:xfrm>
            <a:off x="3526093" y="5681742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Count Sample Volume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B1818F-6786-AAB5-4943-61B7BC0B7ADC}"/>
              </a:ext>
            </a:extLst>
          </p:cNvPr>
          <p:cNvSpPr/>
          <p:nvPr/>
        </p:nvSpPr>
        <p:spPr>
          <a:xfrm>
            <a:off x="6776883" y="5681741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Cell Count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E20E04-A3AA-97B7-7C15-6319DB1838EF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flipH="1">
            <a:off x="6859229" y="1557258"/>
            <a:ext cx="1584222" cy="89962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0F963C-D18F-6E35-703F-413E4F291359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>
            <a:off x="3748549" y="1557258"/>
            <a:ext cx="1444112" cy="899627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7CFB1C-A216-9AA3-5737-299C0C1D26CE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3748549" y="1557258"/>
            <a:ext cx="610828" cy="4124484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007492-C7C4-0A7C-9F1C-05A52812108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5192661" y="6062742"/>
            <a:ext cx="1584222" cy="1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6BB9A6-FAD6-04F3-8D8F-24401FAEB47B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flipH="1" flipV="1">
            <a:off x="6025945" y="4911211"/>
            <a:ext cx="1584222" cy="77053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E9E992-66D0-299F-B168-078D2BDE8628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7610167" y="3810000"/>
            <a:ext cx="833284" cy="187174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3263E7-940F-4D58-B4AB-4C44B40855BC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4581833" y="1176258"/>
            <a:ext cx="302833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B6E7BB-10E2-5B21-4D1C-A600441D9856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25945" y="2837885"/>
            <a:ext cx="0" cy="13113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608228-323F-0ECB-8ED2-A15E901A2434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4359377" y="4911211"/>
            <a:ext cx="1666568" cy="77053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A4BBA4-E423-4008-85FE-3DC72FE6F792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443451" y="1557258"/>
            <a:ext cx="0" cy="14907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E21BCA0-8048-BA04-336B-F108268177F9}"/>
              </a:ext>
            </a:extLst>
          </p:cNvPr>
          <p:cNvSpPr/>
          <p:nvPr/>
        </p:nvSpPr>
        <p:spPr>
          <a:xfrm>
            <a:off x="4922274" y="5169308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C1545A-9BF1-BD15-241C-EF57D7B47251}"/>
              </a:ext>
            </a:extLst>
          </p:cNvPr>
          <p:cNvSpPr/>
          <p:nvPr/>
        </p:nvSpPr>
        <p:spPr>
          <a:xfrm>
            <a:off x="6588842" y="5169308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FBA1502-A60D-3862-EC2D-5DB6B7AFD09F}"/>
              </a:ext>
            </a:extLst>
          </p:cNvPr>
          <p:cNvSpPr/>
          <p:nvPr/>
        </p:nvSpPr>
        <p:spPr>
          <a:xfrm>
            <a:off x="5705168" y="5939838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4F606E-44E7-55BA-2721-8BFFBD359809}"/>
              </a:ext>
            </a:extLst>
          </p:cNvPr>
          <p:cNvSpPr/>
          <p:nvPr/>
        </p:nvSpPr>
        <p:spPr>
          <a:xfrm>
            <a:off x="5755558" y="1068077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C5C3801-D193-B517-4A30-4692F850319C}"/>
              </a:ext>
            </a:extLst>
          </p:cNvPr>
          <p:cNvSpPr/>
          <p:nvPr/>
        </p:nvSpPr>
        <p:spPr>
          <a:xfrm>
            <a:off x="5755558" y="330609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-0.68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9816FCB-F896-565D-7A82-BEC183662438}"/>
              </a:ext>
            </a:extLst>
          </p:cNvPr>
          <p:cNvSpPr/>
          <p:nvPr/>
        </p:nvSpPr>
        <p:spPr>
          <a:xfrm>
            <a:off x="7756422" y="4580530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34112DA-3145-1BE8-77E9-96FE4957567C}"/>
              </a:ext>
            </a:extLst>
          </p:cNvPr>
          <p:cNvSpPr/>
          <p:nvPr/>
        </p:nvSpPr>
        <p:spPr>
          <a:xfrm>
            <a:off x="3783576" y="3421623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29675F5-1136-2DD3-5892-4A8D84591F0F}"/>
              </a:ext>
            </a:extLst>
          </p:cNvPr>
          <p:cNvSpPr/>
          <p:nvPr/>
        </p:nvSpPr>
        <p:spPr>
          <a:xfrm>
            <a:off x="8173064" y="2124419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FFB7B4-D6F7-9966-E6C9-1D19F5AE488D}"/>
              </a:ext>
            </a:extLst>
          </p:cNvPr>
          <p:cNvSpPr/>
          <p:nvPr/>
        </p:nvSpPr>
        <p:spPr>
          <a:xfrm>
            <a:off x="4205133" y="189097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757B3E-4749-EF46-B93C-895B6F493868}"/>
              </a:ext>
            </a:extLst>
          </p:cNvPr>
          <p:cNvSpPr/>
          <p:nvPr/>
        </p:nvSpPr>
        <p:spPr>
          <a:xfrm>
            <a:off x="7361904" y="1894000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69BD84-D15E-42F0-78FB-C940E0279456}"/>
              </a:ext>
            </a:extLst>
          </p:cNvPr>
          <p:cNvSpPr txBox="1"/>
          <p:nvPr/>
        </p:nvSpPr>
        <p:spPr>
          <a:xfrm>
            <a:off x="3577713" y="80967"/>
            <a:ext cx="5036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A</a:t>
            </a:r>
          </a:p>
        </p:txBody>
      </p:sp>
    </p:spTree>
    <p:extLst>
      <p:ext uri="{BB962C8B-B14F-4D97-AF65-F5344CB8AC3E}">
        <p14:creationId xmlns:p14="http://schemas.microsoft.com/office/powerpoint/2010/main" val="350953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75DAF8-9484-6901-9857-A3813053B070}"/>
              </a:ext>
            </a:extLst>
          </p:cNvPr>
          <p:cNvSpPr/>
          <p:nvPr/>
        </p:nvSpPr>
        <p:spPr>
          <a:xfrm>
            <a:off x="765844" y="340343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Lipid Scaled Concentration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8188C1-CAF2-A364-8C84-8D74E111E1E0}"/>
              </a:ext>
            </a:extLst>
          </p:cNvPr>
          <p:cNvSpPr/>
          <p:nvPr/>
        </p:nvSpPr>
        <p:spPr>
          <a:xfrm>
            <a:off x="1955390" y="4598695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Lipid Internal Standard Response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4C6B73-F7E7-A316-6C84-0D90E13759E1}"/>
              </a:ext>
            </a:extLst>
          </p:cNvPr>
          <p:cNvSpPr/>
          <p:nvPr/>
        </p:nvSpPr>
        <p:spPr>
          <a:xfrm>
            <a:off x="2991310" y="1630015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Percent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590844-F4BE-9C2B-711D-64E63E1A6F94}"/>
              </a:ext>
            </a:extLst>
          </p:cNvPr>
          <p:cNvSpPr/>
          <p:nvPr/>
        </p:nvSpPr>
        <p:spPr>
          <a:xfrm>
            <a:off x="2978560" y="3330423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 Percent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8D9FC-0EF2-80FC-AB70-4F5E4751609A}"/>
              </a:ext>
            </a:extLst>
          </p:cNvPr>
          <p:cNvSpPr/>
          <p:nvPr/>
        </p:nvSpPr>
        <p:spPr>
          <a:xfrm>
            <a:off x="747487" y="5861521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 Dry Mass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17B9-0473-3F60-59A1-9EA72AC17549}"/>
              </a:ext>
            </a:extLst>
          </p:cNvPr>
          <p:cNvSpPr/>
          <p:nvPr/>
        </p:nvSpPr>
        <p:spPr>
          <a:xfrm>
            <a:off x="7054260" y="4368428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in Water 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971E1-79DE-AA17-978E-CAFE73A18F1F}"/>
              </a:ext>
            </a:extLst>
          </p:cNvPr>
          <p:cNvSpPr/>
          <p:nvPr/>
        </p:nvSpPr>
        <p:spPr>
          <a:xfrm>
            <a:off x="6995189" y="1615778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Temperature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1F1FC1-A5CF-7C57-5C06-73B83C4E1A5B}"/>
              </a:ext>
            </a:extLst>
          </p:cNvPr>
          <p:cNvSpPr/>
          <p:nvPr/>
        </p:nvSpPr>
        <p:spPr>
          <a:xfrm>
            <a:off x="9403325" y="402096"/>
            <a:ext cx="1666568" cy="8834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00D5DD-139A-ACA0-9236-A433EB7F4CD7}"/>
              </a:ext>
            </a:extLst>
          </p:cNvPr>
          <p:cNvSpPr/>
          <p:nvPr/>
        </p:nvSpPr>
        <p:spPr>
          <a:xfrm>
            <a:off x="9403325" y="5879159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Fresh Mass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EFAF6B-A922-36F5-CDB1-4ACA988C1D7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599128" y="1102344"/>
            <a:ext cx="1189546" cy="3496351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AB134A-2FD2-7079-3AE9-2419FA20A620}"/>
              </a:ext>
            </a:extLst>
          </p:cNvPr>
          <p:cNvCxnSpPr>
            <a:stCxn id="6" idx="0"/>
            <a:endCxn id="2" idx="2"/>
          </p:cNvCxnSpPr>
          <p:nvPr/>
        </p:nvCxnSpPr>
        <p:spPr>
          <a:xfrm flipV="1">
            <a:off x="1580771" y="1102344"/>
            <a:ext cx="18357" cy="4759177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0FEE99-93FA-BE32-FBDC-64C36FC981B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414055" y="6242522"/>
            <a:ext cx="6989270" cy="1763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EAADAD-3E38-0C95-9A89-CB45A9D5B44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236609" y="1285590"/>
            <a:ext cx="0" cy="4593569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C08532-E495-F889-D121-C4EE298D1A9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828473" y="2377779"/>
            <a:ext cx="2408136" cy="3501380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DC60D3-164C-BF27-55BF-AE541F982632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>
            <a:off x="3811844" y="4092424"/>
            <a:ext cx="5591481" cy="216773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E61224-F5EC-ECC2-7F7A-93C849B04C5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657878" y="1996779"/>
            <a:ext cx="2337311" cy="14237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0A00E1-C141-8B36-E3A6-02B40209855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7828473" y="2377779"/>
            <a:ext cx="59071" cy="199064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349172-0638-79B2-7A5D-7CAF0424F01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811844" y="2392016"/>
            <a:ext cx="12750" cy="93840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FB9775-DBF6-6B40-0200-E46AFD7AD96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645128" y="3711424"/>
            <a:ext cx="2409132" cy="1038005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C4E5D7-D15F-E33B-171E-2C80BE142F00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3811844" y="2377779"/>
            <a:ext cx="4016629" cy="95264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E5CCEC-5E0A-6281-AD93-8D6DE7D84C1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3824594" y="2392016"/>
            <a:ext cx="4062950" cy="1976412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0726F8-9DDE-53EA-EFCE-D1E0A7E247CD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flipV="1">
            <a:off x="3824594" y="843843"/>
            <a:ext cx="5578731" cy="78617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EF17820-EE05-43F8-C15C-1AD1AC46027E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flipV="1">
            <a:off x="7828473" y="843843"/>
            <a:ext cx="1574852" cy="771935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25EEF2-1CCA-F89D-507B-EC6167827CF5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flipH="1" flipV="1">
            <a:off x="2432412" y="721344"/>
            <a:ext cx="1392182" cy="908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8A2269-7E2A-C244-091B-504A88AC3A29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2788674" y="4092424"/>
            <a:ext cx="1023170" cy="50627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9548CD-B4F9-3DBC-8413-21E3659EB2D0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887544" y="1285590"/>
            <a:ext cx="2349065" cy="308283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289FAA9-FFA6-3B81-C3C4-091A82881A44}"/>
              </a:ext>
            </a:extLst>
          </p:cNvPr>
          <p:cNvSpPr/>
          <p:nvPr/>
        </p:nvSpPr>
        <p:spPr>
          <a:xfrm>
            <a:off x="5572429" y="1872147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-0.64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E6C89E9-064B-F34E-D0E8-3A55EC25705D}"/>
              </a:ext>
            </a:extLst>
          </p:cNvPr>
          <p:cNvSpPr/>
          <p:nvPr/>
        </p:nvSpPr>
        <p:spPr>
          <a:xfrm>
            <a:off x="6692844" y="979441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0.97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B00E490-C9FB-7DBC-E798-4B6181BFDB2F}"/>
              </a:ext>
            </a:extLst>
          </p:cNvPr>
          <p:cNvSpPr/>
          <p:nvPr/>
        </p:nvSpPr>
        <p:spPr>
          <a:xfrm>
            <a:off x="9965528" y="3306097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EDE7049-2F5E-D051-4C04-85F5E0F60B78}"/>
              </a:ext>
            </a:extLst>
          </p:cNvPr>
          <p:cNvSpPr/>
          <p:nvPr/>
        </p:nvSpPr>
        <p:spPr>
          <a:xfrm>
            <a:off x="5579340" y="614618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F948CA6-C9C3-4E95-EE8E-6347AD718D39}"/>
              </a:ext>
            </a:extLst>
          </p:cNvPr>
          <p:cNvSpPr/>
          <p:nvPr/>
        </p:nvSpPr>
        <p:spPr>
          <a:xfrm>
            <a:off x="1992032" y="2893050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-0.55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BAA6104-98BC-F93D-FA46-D07AB22E7351}"/>
              </a:ext>
            </a:extLst>
          </p:cNvPr>
          <p:cNvSpPr/>
          <p:nvPr/>
        </p:nvSpPr>
        <p:spPr>
          <a:xfrm>
            <a:off x="2859496" y="1039784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E63DB06B-6E91-AB9E-0CC1-8796DF447D02}"/>
              </a:ext>
            </a:extLst>
          </p:cNvPr>
          <p:cNvSpPr/>
          <p:nvPr/>
        </p:nvSpPr>
        <p:spPr>
          <a:xfrm>
            <a:off x="1328741" y="3417993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-0.46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8A631C8B-4C3E-0B9D-21C3-2F78A11F1039}"/>
              </a:ext>
            </a:extLst>
          </p:cNvPr>
          <p:cNvSpPr/>
          <p:nvPr/>
        </p:nvSpPr>
        <p:spPr>
          <a:xfrm>
            <a:off x="8340129" y="1102344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18113B3-2A1A-33A3-9C0F-44F91ED9EBEF}"/>
              </a:ext>
            </a:extLst>
          </p:cNvPr>
          <p:cNvSpPr/>
          <p:nvPr/>
        </p:nvSpPr>
        <p:spPr>
          <a:xfrm>
            <a:off x="6001901" y="4297045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-0.30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7527BCE-2D97-B1CB-2F8A-F101836ABE8E}"/>
              </a:ext>
            </a:extLst>
          </p:cNvPr>
          <p:cNvSpPr/>
          <p:nvPr/>
        </p:nvSpPr>
        <p:spPr>
          <a:xfrm>
            <a:off x="6107559" y="4974250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224DA27-24F6-22DB-B10E-41C78A2C68F5}"/>
              </a:ext>
            </a:extLst>
          </p:cNvPr>
          <p:cNvSpPr/>
          <p:nvPr/>
        </p:nvSpPr>
        <p:spPr>
          <a:xfrm>
            <a:off x="3562887" y="2730042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0.93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55A30634-B9B7-1118-E893-F22C099971F6}"/>
              </a:ext>
            </a:extLst>
          </p:cNvPr>
          <p:cNvSpPr/>
          <p:nvPr/>
        </p:nvSpPr>
        <p:spPr>
          <a:xfrm>
            <a:off x="8920388" y="2519770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376F8B7C-20ED-FD3E-A9B5-E1D542E71D12}"/>
              </a:ext>
            </a:extLst>
          </p:cNvPr>
          <p:cNvSpPr/>
          <p:nvPr/>
        </p:nvSpPr>
        <p:spPr>
          <a:xfrm>
            <a:off x="8737101" y="395082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-0.17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0A76746-7BB5-157A-44B6-7BF58CF0C4AE}"/>
              </a:ext>
            </a:extLst>
          </p:cNvPr>
          <p:cNvSpPr/>
          <p:nvPr/>
        </p:nvSpPr>
        <p:spPr>
          <a:xfrm>
            <a:off x="7592805" y="3429000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0.44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0EA5F9A-D3AA-92A3-3887-EF1AC0CF02CC}"/>
              </a:ext>
            </a:extLst>
          </p:cNvPr>
          <p:cNvSpPr/>
          <p:nvPr/>
        </p:nvSpPr>
        <p:spPr>
          <a:xfrm>
            <a:off x="5495050" y="321726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-0.47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34F5CB7-835E-20B3-38CF-7E9279162CA1}"/>
              </a:ext>
            </a:extLst>
          </p:cNvPr>
          <p:cNvSpPr/>
          <p:nvPr/>
        </p:nvSpPr>
        <p:spPr>
          <a:xfrm>
            <a:off x="6001901" y="2639748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-0.46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7AB1F8F-8220-BAD9-CC47-A216AA3BFC9D}"/>
              </a:ext>
            </a:extLst>
          </p:cNvPr>
          <p:cNvSpPr txBox="1"/>
          <p:nvPr/>
        </p:nvSpPr>
        <p:spPr>
          <a:xfrm>
            <a:off x="3577713" y="80967"/>
            <a:ext cx="5036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8B0ABB-4B13-CC2B-27EF-F2ED2CA04D80}"/>
              </a:ext>
            </a:extLst>
          </p:cNvPr>
          <p:cNvSpPr/>
          <p:nvPr/>
        </p:nvSpPr>
        <p:spPr>
          <a:xfrm>
            <a:off x="3062827" y="4216737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</a:p>
        </p:txBody>
      </p:sp>
    </p:spTree>
    <p:extLst>
      <p:ext uri="{BB962C8B-B14F-4D97-AF65-F5344CB8AC3E}">
        <p14:creationId xmlns:p14="http://schemas.microsoft.com/office/powerpoint/2010/main" val="141049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7B466-67B0-D551-ED28-B400561BA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CF1F5-6BA9-DAC6-DE7F-D750D2711D7E}"/>
              </a:ext>
            </a:extLst>
          </p:cNvPr>
          <p:cNvSpPr/>
          <p:nvPr/>
        </p:nvSpPr>
        <p:spPr>
          <a:xfrm>
            <a:off x="887799" y="2765128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Percent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D2B442-6F92-3D15-050A-9D2F3174957C}"/>
              </a:ext>
            </a:extLst>
          </p:cNvPr>
          <p:cNvSpPr/>
          <p:nvPr/>
        </p:nvSpPr>
        <p:spPr>
          <a:xfrm>
            <a:off x="887799" y="5657226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 Percent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579F9D-7D6B-3F05-8E50-681A9E6A7274}"/>
              </a:ext>
            </a:extLst>
          </p:cNvPr>
          <p:cNvSpPr/>
          <p:nvPr/>
        </p:nvSpPr>
        <p:spPr>
          <a:xfrm>
            <a:off x="9372719" y="5641441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in Water 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3B8D4-3D64-53CF-3C71-07F939812A0E}"/>
              </a:ext>
            </a:extLst>
          </p:cNvPr>
          <p:cNvSpPr/>
          <p:nvPr/>
        </p:nvSpPr>
        <p:spPr>
          <a:xfrm>
            <a:off x="5366154" y="2765127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Temperature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00FFE-283E-C6C3-DD9B-2FD785E3AF38}"/>
              </a:ext>
            </a:extLst>
          </p:cNvPr>
          <p:cNvSpPr/>
          <p:nvPr/>
        </p:nvSpPr>
        <p:spPr>
          <a:xfrm>
            <a:off x="5355349" y="835558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553590-7E82-282A-1275-BDBC02B8C2D0}"/>
              </a:ext>
            </a:extLst>
          </p:cNvPr>
          <p:cNvSpPr/>
          <p:nvPr/>
        </p:nvSpPr>
        <p:spPr>
          <a:xfrm>
            <a:off x="9372719" y="2749342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Fresh Mass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95031A-CC03-3AC1-4270-6682B537E68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7032722" y="3130343"/>
            <a:ext cx="2339997" cy="15785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B483DB-7BAB-DA5B-F15E-BB72A544629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554367" y="3146128"/>
            <a:ext cx="2811787" cy="1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82AAC9-2FC4-331E-F648-4184208251FB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199438" y="3527128"/>
            <a:ext cx="4006565" cy="2114313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F7710B-DE93-8E29-7D6D-B3E0D493D4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721083" y="3527129"/>
            <a:ext cx="0" cy="2130097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B75946-CC1F-76CD-CF06-32B6A3CBCB7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554367" y="6022442"/>
            <a:ext cx="6818352" cy="15785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F2F722-8AB6-B9D4-F45F-CF48A8C3563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1721083" y="3527128"/>
            <a:ext cx="4478355" cy="2130098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3CB6F6-BDDD-5995-2361-9D2891CC8CA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1721083" y="3527129"/>
            <a:ext cx="8484920" cy="2114312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CE89D2F-519F-6A9F-42E9-06491921BACA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1721083" y="1597559"/>
            <a:ext cx="4467550" cy="1167569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101F490-CC83-30F5-EED7-FC70B63A58EB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6188633" y="1597559"/>
            <a:ext cx="10805" cy="1167568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F8E83EDE-94AD-8DEA-2586-0038C1BE79CB}"/>
              </a:ext>
            </a:extLst>
          </p:cNvPr>
          <p:cNvSpPr/>
          <p:nvPr/>
        </p:nvSpPr>
        <p:spPr>
          <a:xfrm>
            <a:off x="3689873" y="3023224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-0.64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A91B136-C7A5-A250-32D7-6F9E7FB98165}"/>
              </a:ext>
            </a:extLst>
          </p:cNvPr>
          <p:cNvSpPr/>
          <p:nvPr/>
        </p:nvSpPr>
        <p:spPr>
          <a:xfrm>
            <a:off x="3695821" y="2058440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0.97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E393276-F07D-2E55-B33E-139947909953}"/>
              </a:ext>
            </a:extLst>
          </p:cNvPr>
          <p:cNvSpPr/>
          <p:nvPr/>
        </p:nvSpPr>
        <p:spPr>
          <a:xfrm>
            <a:off x="5929051" y="2095904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3580B86-1515-39B6-13FA-031F9F405DA7}"/>
              </a:ext>
            </a:extLst>
          </p:cNvPr>
          <p:cNvSpPr/>
          <p:nvPr/>
        </p:nvSpPr>
        <p:spPr>
          <a:xfrm>
            <a:off x="5481669" y="590108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-0.30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F4EBA5D-A906-53A4-43EF-A20EA76BBB70}"/>
              </a:ext>
            </a:extLst>
          </p:cNvPr>
          <p:cNvSpPr/>
          <p:nvPr/>
        </p:nvSpPr>
        <p:spPr>
          <a:xfrm>
            <a:off x="1450696" y="4373612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0.93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D59FF7E-096D-7239-6A6B-99F4E97B208A}"/>
              </a:ext>
            </a:extLst>
          </p:cNvPr>
          <p:cNvSpPr/>
          <p:nvPr/>
        </p:nvSpPr>
        <p:spPr>
          <a:xfrm>
            <a:off x="8168228" y="3023224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-0.17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3E30A247-6BB9-8C67-73B3-6BED630591CB}"/>
              </a:ext>
            </a:extLst>
          </p:cNvPr>
          <p:cNvSpPr/>
          <p:nvPr/>
        </p:nvSpPr>
        <p:spPr>
          <a:xfrm>
            <a:off x="8191835" y="4568084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0.44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1F1B9A1B-52C4-6C69-CF9B-89F9A2127298}"/>
              </a:ext>
            </a:extLst>
          </p:cNvPr>
          <p:cNvSpPr/>
          <p:nvPr/>
        </p:nvSpPr>
        <p:spPr>
          <a:xfrm>
            <a:off x="5854185" y="4501105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-0.47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7C9F2FB-7D5F-52AB-B574-01CBFCF29C32}"/>
              </a:ext>
            </a:extLst>
          </p:cNvPr>
          <p:cNvSpPr/>
          <p:nvPr/>
        </p:nvSpPr>
        <p:spPr>
          <a:xfrm>
            <a:off x="3695821" y="4434854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-0.46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7E36DEF1-381E-E0CC-05AF-FC136FF469BF}"/>
              </a:ext>
            </a:extLst>
          </p:cNvPr>
          <p:cNvSpPr txBox="1"/>
          <p:nvPr/>
        </p:nvSpPr>
        <p:spPr>
          <a:xfrm>
            <a:off x="3577713" y="80967"/>
            <a:ext cx="5036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906A1E-C5FE-4FC4-7F14-FEB096C9ED4C}"/>
              </a:ext>
            </a:extLst>
          </p:cNvPr>
          <p:cNvSpPr/>
          <p:nvPr/>
        </p:nvSpPr>
        <p:spPr>
          <a:xfrm>
            <a:off x="785755" y="-5760430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Conductance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73A0C-FABB-EEE2-176B-B662EBC6D7D1}"/>
              </a:ext>
            </a:extLst>
          </p:cNvPr>
          <p:cNvSpPr/>
          <p:nvPr/>
        </p:nvSpPr>
        <p:spPr>
          <a:xfrm>
            <a:off x="9372720" y="-5705929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Dissolved Oxygen Saturation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87F81D-8CF9-2783-0FA7-3E428B95ADF8}"/>
              </a:ext>
            </a:extLst>
          </p:cNvPr>
          <p:cNvSpPr/>
          <p:nvPr/>
        </p:nvSpPr>
        <p:spPr>
          <a:xfrm>
            <a:off x="5288646" y="-2366698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Temperature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6D911-27FC-63B8-7C25-54ED32ECBA58}"/>
              </a:ext>
            </a:extLst>
          </p:cNvPr>
          <p:cNvSpPr/>
          <p:nvPr/>
        </p:nvSpPr>
        <p:spPr>
          <a:xfrm>
            <a:off x="5288646" y="-4440024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Dissolved Oxygen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E3CF24-8AD6-5DF4-583E-8825A13FB743}"/>
              </a:ext>
            </a:extLst>
          </p:cNvPr>
          <p:cNvSpPr/>
          <p:nvPr/>
        </p:nvSpPr>
        <p:spPr>
          <a:xfrm>
            <a:off x="9372719" y="-3426611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Density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F9FD5C-1C9E-1AC0-9B49-1ED0AC8A5C26}"/>
              </a:ext>
            </a:extLst>
          </p:cNvPr>
          <p:cNvSpPr/>
          <p:nvPr/>
        </p:nvSpPr>
        <p:spPr>
          <a:xfrm>
            <a:off x="785755" y="-957071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Count Sample Volume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CED454-B6FA-4D16-2E1B-111973073D1B}"/>
              </a:ext>
            </a:extLst>
          </p:cNvPr>
          <p:cNvSpPr/>
          <p:nvPr/>
        </p:nvSpPr>
        <p:spPr>
          <a:xfrm>
            <a:off x="9357845" y="-1017927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Cell Count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9C0140-55EE-ADC0-65C7-13A566E37D68}"/>
              </a:ext>
            </a:extLst>
          </p:cNvPr>
          <p:cNvCxnSpPr>
            <a:cxnSpLocks/>
            <a:stCxn id="44" idx="2"/>
            <a:endCxn id="47" idx="3"/>
          </p:cNvCxnSpPr>
          <p:nvPr/>
        </p:nvCxnSpPr>
        <p:spPr>
          <a:xfrm flipH="1">
            <a:off x="6955214" y="-4943928"/>
            <a:ext cx="3250790" cy="884905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BE3449-63D1-967F-12BA-C5225055A667}"/>
              </a:ext>
            </a:extLst>
          </p:cNvPr>
          <p:cNvCxnSpPr>
            <a:cxnSpLocks/>
            <a:stCxn id="42" idx="2"/>
            <a:endCxn id="47" idx="1"/>
          </p:cNvCxnSpPr>
          <p:nvPr/>
        </p:nvCxnSpPr>
        <p:spPr>
          <a:xfrm>
            <a:off x="1619039" y="-4998429"/>
            <a:ext cx="3669607" cy="939406"/>
          </a:xfrm>
          <a:prstGeom prst="straightConnector1">
            <a:avLst/>
          </a:prstGeom>
          <a:ln w="1270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CB19BE8-FD39-0D0C-72FE-529785EEF12C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1619039" y="-4998429"/>
            <a:ext cx="0" cy="4041358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5CE4310-EBBE-D76B-91BE-BF86C4C925C7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 flipV="1">
            <a:off x="2452323" y="-636926"/>
            <a:ext cx="6905522" cy="60856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DFC354-B9B1-7012-D649-67C30389CCF6}"/>
              </a:ext>
            </a:extLst>
          </p:cNvPr>
          <p:cNvCxnSpPr>
            <a:stCxn id="51" idx="0"/>
            <a:endCxn id="45" idx="2"/>
          </p:cNvCxnSpPr>
          <p:nvPr/>
        </p:nvCxnSpPr>
        <p:spPr>
          <a:xfrm flipH="1" flipV="1">
            <a:off x="6121930" y="-1604697"/>
            <a:ext cx="4069199" cy="586770"/>
          </a:xfrm>
          <a:prstGeom prst="straightConnector1">
            <a:avLst/>
          </a:prstGeom>
          <a:ln w="127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697EBD-543A-4F99-7616-336FC414E0B1}"/>
              </a:ext>
            </a:extLst>
          </p:cNvPr>
          <p:cNvCxnSpPr>
            <a:cxnSpLocks/>
            <a:stCxn id="51" idx="0"/>
            <a:endCxn id="48" idx="2"/>
          </p:cNvCxnSpPr>
          <p:nvPr/>
        </p:nvCxnSpPr>
        <p:spPr>
          <a:xfrm flipV="1">
            <a:off x="10191129" y="-2664610"/>
            <a:ext cx="14874" cy="1646683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73E0FC-2D3E-453D-6003-593855F12EEE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2452323" y="-5379429"/>
            <a:ext cx="6920397" cy="54501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4178ED-8FBF-B1B8-64BE-8F5DAD106044}"/>
              </a:ext>
            </a:extLst>
          </p:cNvPr>
          <p:cNvCxnSpPr>
            <a:stCxn id="47" idx="2"/>
            <a:endCxn id="45" idx="0"/>
          </p:cNvCxnSpPr>
          <p:nvPr/>
        </p:nvCxnSpPr>
        <p:spPr>
          <a:xfrm>
            <a:off x="6121930" y="-3678023"/>
            <a:ext cx="0" cy="131132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F747B70-1CDF-9261-3728-F612B7A654AB}"/>
              </a:ext>
            </a:extLst>
          </p:cNvPr>
          <p:cNvCxnSpPr>
            <a:cxnSpLocks/>
            <a:stCxn id="49" idx="0"/>
            <a:endCxn id="45" idx="2"/>
          </p:cNvCxnSpPr>
          <p:nvPr/>
        </p:nvCxnSpPr>
        <p:spPr>
          <a:xfrm flipV="1">
            <a:off x="1619039" y="-1604697"/>
            <a:ext cx="4502891" cy="64762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B942F9-477D-96E3-AE50-D589739B8F9C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flipH="1">
            <a:off x="10206003" y="-4943928"/>
            <a:ext cx="1" cy="1517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D1D137B1-0190-66D7-904C-91D74660CC54}"/>
              </a:ext>
            </a:extLst>
          </p:cNvPr>
          <p:cNvSpPr/>
          <p:nvPr/>
        </p:nvSpPr>
        <p:spPr>
          <a:xfrm>
            <a:off x="3760344" y="-1434215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BC5953-ACAC-6840-982F-8F77E54AF791}"/>
              </a:ext>
            </a:extLst>
          </p:cNvPr>
          <p:cNvSpPr/>
          <p:nvPr/>
        </p:nvSpPr>
        <p:spPr>
          <a:xfrm>
            <a:off x="7742067" y="-1434215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2F50B5-FB91-4867-F979-6CE7388C4BEA}"/>
              </a:ext>
            </a:extLst>
          </p:cNvPr>
          <p:cNvSpPr/>
          <p:nvPr/>
        </p:nvSpPr>
        <p:spPr>
          <a:xfrm>
            <a:off x="5825613" y="-698974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FA8D6C5-0405-10D3-7111-55A3A20C6AA2}"/>
              </a:ext>
            </a:extLst>
          </p:cNvPr>
          <p:cNvSpPr/>
          <p:nvPr/>
        </p:nvSpPr>
        <p:spPr>
          <a:xfrm>
            <a:off x="5851543" y="-5447831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F13320-0F93-6218-EAEF-2D7D4EF7AD48}"/>
              </a:ext>
            </a:extLst>
          </p:cNvPr>
          <p:cNvSpPr/>
          <p:nvPr/>
        </p:nvSpPr>
        <p:spPr>
          <a:xfrm>
            <a:off x="5851543" y="-3209812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-0.68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E41FA4-51D5-E74B-593F-C485B4D91342}"/>
              </a:ext>
            </a:extLst>
          </p:cNvPr>
          <p:cNvSpPr/>
          <p:nvPr/>
        </p:nvSpPr>
        <p:spPr>
          <a:xfrm>
            <a:off x="9935616" y="-198745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19266B-5BC8-8792-F0ED-51B560E1F127}"/>
              </a:ext>
            </a:extLst>
          </p:cNvPr>
          <p:cNvSpPr/>
          <p:nvPr/>
        </p:nvSpPr>
        <p:spPr>
          <a:xfrm>
            <a:off x="1348652" y="-318153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6187DB-F048-0E2A-80FE-6966D796B65F}"/>
              </a:ext>
            </a:extLst>
          </p:cNvPr>
          <p:cNvSpPr/>
          <p:nvPr/>
        </p:nvSpPr>
        <p:spPr>
          <a:xfrm>
            <a:off x="9935616" y="-426825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61E59D-7386-1942-1001-2F74CC04EE93}"/>
              </a:ext>
            </a:extLst>
          </p:cNvPr>
          <p:cNvSpPr/>
          <p:nvPr/>
        </p:nvSpPr>
        <p:spPr>
          <a:xfrm>
            <a:off x="3582798" y="-4562927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9C58F0-D682-E80E-08D4-6A40FDE091F7}"/>
              </a:ext>
            </a:extLst>
          </p:cNvPr>
          <p:cNvSpPr/>
          <p:nvPr/>
        </p:nvSpPr>
        <p:spPr>
          <a:xfrm>
            <a:off x="8254204" y="-4624379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FA29832-00AE-DDAE-A9E2-69296C54A375}"/>
              </a:ext>
            </a:extLst>
          </p:cNvPr>
          <p:cNvSpPr txBox="1"/>
          <p:nvPr/>
        </p:nvSpPr>
        <p:spPr>
          <a:xfrm>
            <a:off x="3673698" y="-6434941"/>
            <a:ext cx="5036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A</a:t>
            </a:r>
          </a:p>
        </p:txBody>
      </p:sp>
    </p:spTree>
    <p:extLst>
      <p:ext uri="{BB962C8B-B14F-4D97-AF65-F5344CB8AC3E}">
        <p14:creationId xmlns:p14="http://schemas.microsoft.com/office/powerpoint/2010/main" val="182608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080C0-3AEA-1109-BBEF-0C805CA5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10D9FC-0CFC-5440-DC0E-A86A8627B5E7}"/>
              </a:ext>
            </a:extLst>
          </p:cNvPr>
          <p:cNvSpPr/>
          <p:nvPr/>
        </p:nvSpPr>
        <p:spPr>
          <a:xfrm>
            <a:off x="1863058" y="2463299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Soil Content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B0C47-304A-E1DF-8A07-6C5D2A52E404}"/>
              </a:ext>
            </a:extLst>
          </p:cNvPr>
          <p:cNvSpPr/>
          <p:nvPr/>
        </p:nvSpPr>
        <p:spPr>
          <a:xfrm>
            <a:off x="1863058" y="5252914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 Soil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AA6DA6-C475-F611-9CA1-9AF28AFBBC7E}"/>
              </a:ext>
            </a:extLst>
          </p:cNvPr>
          <p:cNvSpPr/>
          <p:nvPr/>
        </p:nvSpPr>
        <p:spPr>
          <a:xfrm>
            <a:off x="8275073" y="5252913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in Water 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772B6E-D9D6-5013-F26F-4999C257B200}"/>
              </a:ext>
            </a:extLst>
          </p:cNvPr>
          <p:cNvSpPr/>
          <p:nvPr/>
        </p:nvSpPr>
        <p:spPr>
          <a:xfrm>
            <a:off x="5866937" y="2449062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Temperature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E88CF-76E3-978E-309A-2DABE7C47094}"/>
              </a:ext>
            </a:extLst>
          </p:cNvPr>
          <p:cNvSpPr/>
          <p:nvPr/>
        </p:nvSpPr>
        <p:spPr>
          <a:xfrm>
            <a:off x="8264307" y="1224085"/>
            <a:ext cx="1666568" cy="88349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12488F-C75D-E430-72D1-D7D0C16732B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529626" y="2830063"/>
            <a:ext cx="2337311" cy="14237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1BC236-5DB9-A368-3A8D-C6D96C1B1BF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700221" y="3211063"/>
            <a:ext cx="2408136" cy="204185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56EAED-6FD1-A249-2197-A3D356C791B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696342" y="3225300"/>
            <a:ext cx="0" cy="2027614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A8C4DE-CFA2-4494-E6B4-6A8B00687CD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529626" y="5633914"/>
            <a:ext cx="4745447" cy="1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544B1E2-186E-E9EE-0898-C0BE19884E4B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2696342" y="3211063"/>
            <a:ext cx="4003879" cy="204185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C58AF1-ABC3-DF63-1EF2-6A9F6D5FD102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2696342" y="3225300"/>
            <a:ext cx="6412015" cy="2027613"/>
          </a:xfrm>
          <a:prstGeom prst="straightConnector1">
            <a:avLst/>
          </a:prstGeom>
          <a:ln w="3175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6A2325-F228-C84A-726A-7E09A9ADE66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696342" y="1677127"/>
            <a:ext cx="5578731" cy="78617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58C908-D806-483E-40E7-8E9ECBA73F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700221" y="1677127"/>
            <a:ext cx="1574852" cy="771935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69ECD2-6FD0-CE9A-4992-867BD1B58DA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08357" y="2118874"/>
            <a:ext cx="0" cy="313403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FDC5E50-9736-2273-3E0E-87996F2C13DC}"/>
              </a:ext>
            </a:extLst>
          </p:cNvPr>
          <p:cNvSpPr/>
          <p:nvPr/>
        </p:nvSpPr>
        <p:spPr>
          <a:xfrm>
            <a:off x="4444177" y="2705431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-0.64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B1D8D4B-DDB8-2AC3-2105-B3BE7DEDE487}"/>
              </a:ext>
            </a:extLst>
          </p:cNvPr>
          <p:cNvSpPr/>
          <p:nvPr/>
        </p:nvSpPr>
        <p:spPr>
          <a:xfrm>
            <a:off x="5349207" y="1889853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0.97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9BFC9FE6-18C2-F06E-5467-C6E2E9C1EF88}"/>
              </a:ext>
            </a:extLst>
          </p:cNvPr>
          <p:cNvSpPr/>
          <p:nvPr/>
        </p:nvSpPr>
        <p:spPr>
          <a:xfrm>
            <a:off x="7211877" y="1935628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87E4069-420E-6762-2791-382F876FB139}"/>
              </a:ext>
            </a:extLst>
          </p:cNvPr>
          <p:cNvSpPr/>
          <p:nvPr/>
        </p:nvSpPr>
        <p:spPr>
          <a:xfrm>
            <a:off x="5631962" y="5511010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-0.30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1329092-46A2-0064-6491-4414A55C67EF}"/>
              </a:ext>
            </a:extLst>
          </p:cNvPr>
          <p:cNvSpPr/>
          <p:nvPr/>
        </p:nvSpPr>
        <p:spPr>
          <a:xfrm>
            <a:off x="2449461" y="4050550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0.93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4068403-5ED4-1891-8D28-22680E096771}"/>
              </a:ext>
            </a:extLst>
          </p:cNvPr>
          <p:cNvSpPr/>
          <p:nvPr/>
        </p:nvSpPr>
        <p:spPr>
          <a:xfrm>
            <a:off x="8837970" y="3446457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C9EFB3BB-D16C-58FD-A3E3-AEB24F17A7EA}"/>
              </a:ext>
            </a:extLst>
          </p:cNvPr>
          <p:cNvSpPr/>
          <p:nvPr/>
        </p:nvSpPr>
        <p:spPr>
          <a:xfrm>
            <a:off x="7633902" y="4050550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0.44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85EA688-3A1C-AEF4-299F-062EA8CD0598}"/>
              </a:ext>
            </a:extLst>
          </p:cNvPr>
          <p:cNvSpPr/>
          <p:nvPr/>
        </p:nvSpPr>
        <p:spPr>
          <a:xfrm>
            <a:off x="6406329" y="4370480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-0.47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482AD98-AD37-CF5D-B24F-979D738491A3}"/>
              </a:ext>
            </a:extLst>
          </p:cNvPr>
          <p:cNvSpPr/>
          <p:nvPr/>
        </p:nvSpPr>
        <p:spPr>
          <a:xfrm>
            <a:off x="5267092" y="370000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-0.46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23D83B9-4BB0-EDF4-39DC-02C5F943C1D9}"/>
              </a:ext>
            </a:extLst>
          </p:cNvPr>
          <p:cNvSpPr txBox="1"/>
          <p:nvPr/>
        </p:nvSpPr>
        <p:spPr>
          <a:xfrm>
            <a:off x="3384062" y="545730"/>
            <a:ext cx="5036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B</a:t>
            </a:r>
          </a:p>
        </p:txBody>
      </p:sp>
    </p:spTree>
    <p:extLst>
      <p:ext uri="{BB962C8B-B14F-4D97-AF65-F5344CB8AC3E}">
        <p14:creationId xmlns:p14="http://schemas.microsoft.com/office/powerpoint/2010/main" val="319044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A760DD-D000-B79E-7129-14027BAE9546}"/>
              </a:ext>
            </a:extLst>
          </p:cNvPr>
          <p:cNvSpPr/>
          <p:nvPr/>
        </p:nvSpPr>
        <p:spPr>
          <a:xfrm>
            <a:off x="2186617" y="225029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Conductance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8EF620-B2EF-8273-9FB0-D90EB99CE122}"/>
              </a:ext>
            </a:extLst>
          </p:cNvPr>
          <p:cNvSpPr/>
          <p:nvPr/>
        </p:nvSpPr>
        <p:spPr>
          <a:xfrm>
            <a:off x="8524562" y="176248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Dissolved Oxygen Saturation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8D6FCA-5287-3088-AC02-2F787489382A}"/>
              </a:ext>
            </a:extLst>
          </p:cNvPr>
          <p:cNvSpPr/>
          <p:nvPr/>
        </p:nvSpPr>
        <p:spPr>
          <a:xfrm>
            <a:off x="5288646" y="3507072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Temperature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687BCE-3A4C-9485-3571-2FC29C8481DE}"/>
              </a:ext>
            </a:extLst>
          </p:cNvPr>
          <p:cNvSpPr/>
          <p:nvPr/>
        </p:nvSpPr>
        <p:spPr>
          <a:xfrm>
            <a:off x="5288646" y="1433746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Dissolved Oxygen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8A90E7-76BD-34EE-7993-8A244981130D}"/>
              </a:ext>
            </a:extLst>
          </p:cNvPr>
          <p:cNvSpPr/>
          <p:nvPr/>
        </p:nvSpPr>
        <p:spPr>
          <a:xfrm>
            <a:off x="8524561" y="2455566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Density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6B4F2C-3A18-F753-8193-C3372C01595F}"/>
              </a:ext>
            </a:extLst>
          </p:cNvPr>
          <p:cNvSpPr/>
          <p:nvPr/>
        </p:nvSpPr>
        <p:spPr>
          <a:xfrm>
            <a:off x="2131883" y="4916698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Count Sample Volume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BD9C09-9A40-87C3-1131-D9891BF438B1}"/>
              </a:ext>
            </a:extLst>
          </p:cNvPr>
          <p:cNvSpPr/>
          <p:nvPr/>
        </p:nvSpPr>
        <p:spPr>
          <a:xfrm>
            <a:off x="8509687" y="4864250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Cell Count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2F072C-68F5-F932-E124-AFA617771518}"/>
              </a:ext>
            </a:extLst>
          </p:cNvPr>
          <p:cNvCxnSpPr>
            <a:cxnSpLocks/>
            <a:stCxn id="13" idx="2"/>
            <a:endCxn id="15" idx="3"/>
          </p:cNvCxnSpPr>
          <p:nvPr/>
        </p:nvCxnSpPr>
        <p:spPr>
          <a:xfrm flipH="1">
            <a:off x="6955214" y="938249"/>
            <a:ext cx="2402632" cy="876498"/>
          </a:xfrm>
          <a:prstGeom prst="straightConnector1">
            <a:avLst/>
          </a:prstGeom>
          <a:ln w="9525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55AA45-56B4-C186-574C-BFCE636CAD68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>
            <a:off x="3019901" y="987030"/>
            <a:ext cx="2268745" cy="827717"/>
          </a:xfrm>
          <a:prstGeom prst="straightConnector1">
            <a:avLst/>
          </a:prstGeom>
          <a:ln w="15240">
            <a:solidFill>
              <a:schemeClr val="accent2"/>
            </a:solidFill>
            <a:prstDash val="lgDash"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90F760-691A-2D53-91B7-210BD8841AC5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2965167" y="987030"/>
            <a:ext cx="54734" cy="3929668"/>
          </a:xfrm>
          <a:prstGeom prst="straightConnector1">
            <a:avLst/>
          </a:prstGeom>
          <a:ln w="127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1C6409-425B-47E2-684F-DA354578E426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3798451" y="5245251"/>
            <a:ext cx="4711236" cy="52448"/>
          </a:xfrm>
          <a:prstGeom prst="straightConnector1">
            <a:avLst/>
          </a:prstGeom>
          <a:ln w="127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3C5854-680F-1AE2-0B22-F223E6C2474C}"/>
              </a:ext>
            </a:extLst>
          </p:cNvPr>
          <p:cNvCxnSpPr>
            <a:stCxn id="21" idx="0"/>
            <a:endCxn id="14" idx="2"/>
          </p:cNvCxnSpPr>
          <p:nvPr/>
        </p:nvCxnSpPr>
        <p:spPr>
          <a:xfrm flipH="1" flipV="1">
            <a:off x="6121930" y="4269073"/>
            <a:ext cx="3221041" cy="595177"/>
          </a:xfrm>
          <a:prstGeom prst="straightConnector1">
            <a:avLst/>
          </a:prstGeom>
          <a:ln w="1016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299FDF-1480-B3A3-076D-D2DCADAB7C66}"/>
              </a:ext>
            </a:extLst>
          </p:cNvPr>
          <p:cNvCxnSpPr>
            <a:cxnSpLocks/>
            <a:stCxn id="21" idx="0"/>
            <a:endCxn id="17" idx="2"/>
          </p:cNvCxnSpPr>
          <p:nvPr/>
        </p:nvCxnSpPr>
        <p:spPr>
          <a:xfrm flipV="1">
            <a:off x="9342971" y="3217567"/>
            <a:ext cx="14874" cy="1646683"/>
          </a:xfrm>
          <a:prstGeom prst="straightConnector1">
            <a:avLst/>
          </a:prstGeom>
          <a:ln w="10414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C675AC-C101-4C76-386A-EFBEC9745398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853185" y="557249"/>
            <a:ext cx="4671377" cy="1463"/>
          </a:xfrm>
          <a:prstGeom prst="straightConnector1">
            <a:avLst/>
          </a:prstGeom>
          <a:ln w="3810">
            <a:solidFill>
              <a:schemeClr val="accent2"/>
            </a:solidFill>
            <a:prstDash val="lgDashDotDot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C34981-D882-C3F5-772C-27F8D7299B6B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121930" y="2195747"/>
            <a:ext cx="0" cy="1311325"/>
          </a:xfrm>
          <a:prstGeom prst="straightConnector1">
            <a:avLst/>
          </a:prstGeom>
          <a:ln w="86360"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DDF058-C385-ECF4-E2B0-36F670C6FC16}"/>
              </a:ext>
            </a:extLst>
          </p:cNvPr>
          <p:cNvCxnSpPr>
            <a:cxnSpLocks/>
            <a:stCxn id="19" idx="0"/>
            <a:endCxn id="14" idx="2"/>
          </p:cNvCxnSpPr>
          <p:nvPr/>
        </p:nvCxnSpPr>
        <p:spPr>
          <a:xfrm flipV="1">
            <a:off x="2965167" y="4269073"/>
            <a:ext cx="3156763" cy="647625"/>
          </a:xfrm>
          <a:prstGeom prst="straightConnector1">
            <a:avLst/>
          </a:prstGeom>
          <a:ln w="1524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FE4803-68DC-AA53-BE1F-41159602FCBE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9357845" y="938249"/>
            <a:ext cx="1" cy="1517317"/>
          </a:xfrm>
          <a:prstGeom prst="straightConnector1">
            <a:avLst/>
          </a:prstGeom>
          <a:ln w="6096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56E8926-02F5-CCA0-318A-DE73AAFB9493}"/>
              </a:ext>
            </a:extLst>
          </p:cNvPr>
          <p:cNvSpPr/>
          <p:nvPr/>
        </p:nvSpPr>
        <p:spPr>
          <a:xfrm>
            <a:off x="4241023" y="4515023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111D3C-2931-E632-5F6A-8C88374979DA}"/>
              </a:ext>
            </a:extLst>
          </p:cNvPr>
          <p:cNvSpPr/>
          <p:nvPr/>
        </p:nvSpPr>
        <p:spPr>
          <a:xfrm>
            <a:off x="7462063" y="4447703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ED186-7089-1EBA-BDCF-A1491F9237DC}"/>
              </a:ext>
            </a:extLst>
          </p:cNvPr>
          <p:cNvSpPr/>
          <p:nvPr/>
        </p:nvSpPr>
        <p:spPr>
          <a:xfrm>
            <a:off x="5825613" y="517479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BF957D-9DA1-E19B-71A8-32CB0DACC9F3}"/>
              </a:ext>
            </a:extLst>
          </p:cNvPr>
          <p:cNvSpPr/>
          <p:nvPr/>
        </p:nvSpPr>
        <p:spPr>
          <a:xfrm>
            <a:off x="5883682" y="483126"/>
            <a:ext cx="540774" cy="245806"/>
          </a:xfrm>
          <a:prstGeom prst="rect">
            <a:avLst/>
          </a:prstGeom>
          <a:solidFill>
            <a:schemeClr val="bg2"/>
          </a:solidFill>
          <a:ln w="381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F07E1D-3C59-CAE9-5308-373CD8866AF7}"/>
              </a:ext>
            </a:extLst>
          </p:cNvPr>
          <p:cNvSpPr/>
          <p:nvPr/>
        </p:nvSpPr>
        <p:spPr>
          <a:xfrm>
            <a:off x="5851543" y="2663958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-0.68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C939A8-D543-713A-90B8-A349A48C4DF2}"/>
              </a:ext>
            </a:extLst>
          </p:cNvPr>
          <p:cNvSpPr/>
          <p:nvPr/>
        </p:nvSpPr>
        <p:spPr>
          <a:xfrm>
            <a:off x="9087458" y="3894721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69F070-F266-F62B-7A24-8E2DF5F34DF1}"/>
              </a:ext>
            </a:extLst>
          </p:cNvPr>
          <p:cNvSpPr/>
          <p:nvPr/>
        </p:nvSpPr>
        <p:spPr>
          <a:xfrm>
            <a:off x="2656673" y="2817897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AC0E2C2-6F82-A8E9-E07A-615E5C147B02}"/>
              </a:ext>
            </a:extLst>
          </p:cNvPr>
          <p:cNvSpPr/>
          <p:nvPr/>
        </p:nvSpPr>
        <p:spPr>
          <a:xfrm>
            <a:off x="9087458" y="1613921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4CF56D-CCD4-35A0-DE98-85BCCB3B71BD}"/>
              </a:ext>
            </a:extLst>
          </p:cNvPr>
          <p:cNvSpPr/>
          <p:nvPr/>
        </p:nvSpPr>
        <p:spPr>
          <a:xfrm>
            <a:off x="4060843" y="1356073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4DE2D9C-FDFD-72FA-D2C2-1AE222C9C302}"/>
              </a:ext>
            </a:extLst>
          </p:cNvPr>
          <p:cNvSpPr/>
          <p:nvPr/>
        </p:nvSpPr>
        <p:spPr>
          <a:xfrm>
            <a:off x="7615756" y="1355174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F7F19C-B880-0AE4-5661-88DB6B5A75CE}"/>
              </a:ext>
            </a:extLst>
          </p:cNvPr>
          <p:cNvSpPr txBox="1"/>
          <p:nvPr/>
        </p:nvSpPr>
        <p:spPr>
          <a:xfrm>
            <a:off x="-139766" y="-752832"/>
            <a:ext cx="5036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C8BF52-BDE1-DF41-9EAC-ECE8080BED75}"/>
              </a:ext>
            </a:extLst>
          </p:cNvPr>
          <p:cNvSpPr txBox="1"/>
          <p:nvPr/>
        </p:nvSpPr>
        <p:spPr>
          <a:xfrm>
            <a:off x="0" y="6349065"/>
            <a:ext cx="5036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464D27-C6E8-A967-8E0D-B8F64B0CCF16}"/>
                  </a:ext>
                </a:extLst>
              </p:cNvPr>
              <p:cNvSpPr txBox="1"/>
              <p:nvPr/>
            </p:nvSpPr>
            <p:spPr>
              <a:xfrm>
                <a:off x="-139766" y="12725525"/>
                <a:ext cx="11858394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CFI = 0.995; NFI = 0.994;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3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18.088; 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158;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0.37; </a:t>
                </a:r>
                <a:r>
                  <a:rPr lang="en-US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</a:t>
                </a:r>
                <a:endParaRPr lang="en-US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464D27-C6E8-A967-8E0D-B8F64B0C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766" y="12725525"/>
                <a:ext cx="11858394" cy="595932"/>
              </a:xfrm>
              <a:prstGeom prst="rect">
                <a:avLst/>
              </a:prstGeom>
              <a:blipFill>
                <a:blip r:embed="rId3"/>
                <a:stretch>
                  <a:fillRect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0BDDB81-A0A9-9B21-7690-F13643639BDC}"/>
                  </a:ext>
                </a:extLst>
              </p:cNvPr>
              <p:cNvSpPr txBox="1"/>
              <p:nvPr/>
            </p:nvSpPr>
            <p:spPr>
              <a:xfrm>
                <a:off x="-103584" y="5778753"/>
                <a:ext cx="11858394" cy="59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CFI = 0.941; NFI = 0.939;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3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126; </a:t>
                </a:r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171;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0.68; </a:t>
                </a:r>
                <a:r>
                  <a:rPr lang="en-US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</a:t>
                </a:r>
                <a:endParaRPr lang="en-US" sz="32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0BDDB81-A0A9-9B21-7690-F13643639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3584" y="5778753"/>
                <a:ext cx="11858394" cy="595932"/>
              </a:xfrm>
              <a:prstGeom prst="rect">
                <a:avLst/>
              </a:prstGeom>
              <a:blipFill>
                <a:blip r:embed="rId4"/>
                <a:stretch>
                  <a:fillRect t="-12245" b="-3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eft Bracket 53">
            <a:extLst>
              <a:ext uri="{FF2B5EF4-FFF2-40B4-BE49-F238E27FC236}">
                <a16:creationId xmlns:a16="http://schemas.microsoft.com/office/drawing/2014/main" id="{F7591B69-04E7-D81A-F1A9-25DDF4985852}"/>
              </a:ext>
            </a:extLst>
          </p:cNvPr>
          <p:cNvSpPr/>
          <p:nvPr/>
        </p:nvSpPr>
        <p:spPr>
          <a:xfrm rot="5400000">
            <a:off x="4739697" y="4453021"/>
            <a:ext cx="730825" cy="6980806"/>
          </a:xfrm>
          <a:prstGeom prst="leftBracket">
            <a:avLst/>
          </a:prstGeom>
          <a:ln w="6477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F77ACDD5-A697-60AD-CAF1-A69D6C7606ED}"/>
              </a:ext>
            </a:extLst>
          </p:cNvPr>
          <p:cNvSpPr/>
          <p:nvPr/>
        </p:nvSpPr>
        <p:spPr>
          <a:xfrm rot="5400000">
            <a:off x="7218183" y="4557397"/>
            <a:ext cx="487710" cy="7015163"/>
          </a:xfrm>
          <a:prstGeom prst="leftBracket">
            <a:avLst/>
          </a:prstGeom>
          <a:ln w="635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44C8F24-3D74-1D07-53B5-D21CBFFAC926}"/>
              </a:ext>
            </a:extLst>
          </p:cNvPr>
          <p:cNvSpPr/>
          <p:nvPr/>
        </p:nvSpPr>
        <p:spPr>
          <a:xfrm>
            <a:off x="10168646" y="8302483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in Water pH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A05358-3BA2-767B-56F6-2AB0B017E462}"/>
              </a:ext>
            </a:extLst>
          </p:cNvPr>
          <p:cNvSpPr/>
          <p:nvPr/>
        </p:nvSpPr>
        <p:spPr>
          <a:xfrm>
            <a:off x="5448824" y="8302483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Temperature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4E49C2-946C-DC71-AC7D-EE36CAF23F71}"/>
              </a:ext>
            </a:extLst>
          </p:cNvPr>
          <p:cNvSpPr/>
          <p:nvPr/>
        </p:nvSpPr>
        <p:spPr>
          <a:xfrm>
            <a:off x="729002" y="8302482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BF4459-86EC-AD35-A369-5210EE530B2F}"/>
              </a:ext>
            </a:extLst>
          </p:cNvPr>
          <p:cNvSpPr/>
          <p:nvPr/>
        </p:nvSpPr>
        <p:spPr>
          <a:xfrm>
            <a:off x="5344545" y="11742137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Biomass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8EFDDE-1776-A9A2-4CF0-39075CEF17BB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1562286" y="9064483"/>
            <a:ext cx="4615543" cy="2677654"/>
          </a:xfrm>
          <a:prstGeom prst="straightConnector1">
            <a:avLst/>
          </a:prstGeom>
          <a:ln w="2413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E96016-AA4F-5AE4-3A7D-5025E2538C10}"/>
              </a:ext>
            </a:extLst>
          </p:cNvPr>
          <p:cNvCxnSpPr>
            <a:cxnSpLocks/>
            <a:stCxn id="88" idx="2"/>
            <a:endCxn id="61" idx="0"/>
          </p:cNvCxnSpPr>
          <p:nvPr/>
        </p:nvCxnSpPr>
        <p:spPr>
          <a:xfrm>
            <a:off x="3922197" y="9064483"/>
            <a:ext cx="2255632" cy="2677654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F6F5573-E808-7988-B673-F4382530B3D3}"/>
              </a:ext>
            </a:extLst>
          </p:cNvPr>
          <p:cNvCxnSpPr>
            <a:cxnSpLocks/>
            <a:stCxn id="61" idx="0"/>
            <a:endCxn id="58" idx="2"/>
          </p:cNvCxnSpPr>
          <p:nvPr/>
        </p:nvCxnSpPr>
        <p:spPr>
          <a:xfrm flipV="1">
            <a:off x="6177829" y="9064484"/>
            <a:ext cx="104279" cy="2677653"/>
          </a:xfrm>
          <a:prstGeom prst="straightConnector1">
            <a:avLst/>
          </a:prstGeom>
          <a:ln w="3937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9B0C88-F34A-F19A-C272-7C17D40FAAD8}"/>
              </a:ext>
            </a:extLst>
          </p:cNvPr>
          <p:cNvCxnSpPr>
            <a:cxnSpLocks/>
            <a:stCxn id="61" idx="0"/>
            <a:endCxn id="89" idx="2"/>
          </p:cNvCxnSpPr>
          <p:nvPr/>
        </p:nvCxnSpPr>
        <p:spPr>
          <a:xfrm flipV="1">
            <a:off x="6177829" y="9064484"/>
            <a:ext cx="2464190" cy="2677653"/>
          </a:xfrm>
          <a:prstGeom prst="straightConnector1">
            <a:avLst/>
          </a:prstGeom>
          <a:ln w="3048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818ECA0-4D22-DEDE-9E34-70E96DF9B1DB}"/>
              </a:ext>
            </a:extLst>
          </p:cNvPr>
          <p:cNvSpPr/>
          <p:nvPr/>
        </p:nvSpPr>
        <p:spPr>
          <a:xfrm>
            <a:off x="3547531" y="1024909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8D0CF2-BA8F-0D0B-D31C-67657CA03083}"/>
              </a:ext>
            </a:extLst>
          </p:cNvPr>
          <p:cNvSpPr/>
          <p:nvPr/>
        </p:nvSpPr>
        <p:spPr>
          <a:xfrm>
            <a:off x="4751960" y="10214977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1938BB-ACCB-C18D-34C1-23C215E0118B}"/>
              </a:ext>
            </a:extLst>
          </p:cNvPr>
          <p:cNvSpPr/>
          <p:nvPr/>
        </p:nvSpPr>
        <p:spPr>
          <a:xfrm>
            <a:off x="5956389" y="10214977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D879F2-4FD0-ADA6-EE8B-A70D4F7648DF}"/>
              </a:ext>
            </a:extLst>
          </p:cNvPr>
          <p:cNvSpPr/>
          <p:nvPr/>
        </p:nvSpPr>
        <p:spPr>
          <a:xfrm>
            <a:off x="7191676" y="10214977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2C3BE1-FC0F-7BAC-36CB-BDAABA6C5624}"/>
              </a:ext>
            </a:extLst>
          </p:cNvPr>
          <p:cNvCxnSpPr>
            <a:cxnSpLocks/>
            <a:stCxn id="60" idx="3"/>
            <a:endCxn id="88" idx="1"/>
          </p:cNvCxnSpPr>
          <p:nvPr/>
        </p:nvCxnSpPr>
        <p:spPr>
          <a:xfrm>
            <a:off x="2395570" y="8683483"/>
            <a:ext cx="693343" cy="0"/>
          </a:xfrm>
          <a:prstGeom prst="straightConnector1">
            <a:avLst/>
          </a:prstGeom>
          <a:ln w="9271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C4F429E-CA6B-52F0-5F9D-DCF763ED1A71}"/>
              </a:ext>
            </a:extLst>
          </p:cNvPr>
          <p:cNvCxnSpPr>
            <a:cxnSpLocks/>
            <a:stCxn id="88" idx="3"/>
            <a:endCxn id="58" idx="1"/>
          </p:cNvCxnSpPr>
          <p:nvPr/>
        </p:nvCxnSpPr>
        <p:spPr>
          <a:xfrm>
            <a:off x="4755481" y="8683483"/>
            <a:ext cx="693343" cy="1"/>
          </a:xfrm>
          <a:prstGeom prst="straightConnector1">
            <a:avLst/>
          </a:prstGeom>
          <a:ln w="5461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C3639B3-AC2C-81F4-D470-DC2C341702FD}"/>
              </a:ext>
            </a:extLst>
          </p:cNvPr>
          <p:cNvCxnSpPr>
            <a:cxnSpLocks/>
            <a:stCxn id="58" idx="3"/>
            <a:endCxn id="89" idx="1"/>
          </p:cNvCxnSpPr>
          <p:nvPr/>
        </p:nvCxnSpPr>
        <p:spPr>
          <a:xfrm>
            <a:off x="7115392" y="8683484"/>
            <a:ext cx="693343" cy="0"/>
          </a:xfrm>
          <a:prstGeom prst="straightConnector1">
            <a:avLst/>
          </a:prstGeom>
          <a:ln w="4826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BEB4C48-E66A-E026-BE69-2926B41ECEBF}"/>
              </a:ext>
            </a:extLst>
          </p:cNvPr>
          <p:cNvCxnSpPr>
            <a:cxnSpLocks/>
            <a:stCxn id="89" idx="3"/>
            <a:endCxn id="56" idx="1"/>
          </p:cNvCxnSpPr>
          <p:nvPr/>
        </p:nvCxnSpPr>
        <p:spPr>
          <a:xfrm>
            <a:off x="9475303" y="8683484"/>
            <a:ext cx="693343" cy="0"/>
          </a:xfrm>
          <a:prstGeom prst="straightConnector1">
            <a:avLst/>
          </a:prstGeom>
          <a:ln w="3048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228496A-46D6-0EBD-F9D6-308C3DECD246}"/>
              </a:ext>
            </a:extLst>
          </p:cNvPr>
          <p:cNvSpPr/>
          <p:nvPr/>
        </p:nvSpPr>
        <p:spPr>
          <a:xfrm>
            <a:off x="2467247" y="880638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F271633-7782-3EB9-EAB2-C53C5C7D60F3}"/>
              </a:ext>
            </a:extLst>
          </p:cNvPr>
          <p:cNvSpPr/>
          <p:nvPr/>
        </p:nvSpPr>
        <p:spPr>
          <a:xfrm>
            <a:off x="4831765" y="8783843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D08DF7-7E19-4C97-EBAD-7D105801B8FE}"/>
              </a:ext>
            </a:extLst>
          </p:cNvPr>
          <p:cNvSpPr/>
          <p:nvPr/>
        </p:nvSpPr>
        <p:spPr>
          <a:xfrm>
            <a:off x="7191651" y="8783843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697CB50-CCC8-07BD-BCD9-76964DC86C4C}"/>
              </a:ext>
            </a:extLst>
          </p:cNvPr>
          <p:cNvSpPr/>
          <p:nvPr/>
        </p:nvSpPr>
        <p:spPr>
          <a:xfrm>
            <a:off x="9551587" y="880638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-0.24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29D7FF3E-C340-1E9B-6C86-98486E285259}"/>
              </a:ext>
            </a:extLst>
          </p:cNvPr>
          <p:cNvCxnSpPr>
            <a:cxnSpLocks/>
            <a:stCxn id="60" idx="0"/>
            <a:endCxn id="58" idx="0"/>
          </p:cNvCxnSpPr>
          <p:nvPr/>
        </p:nvCxnSpPr>
        <p:spPr>
          <a:xfrm rot="16200000" flipH="1">
            <a:off x="3922196" y="5942571"/>
            <a:ext cx="1" cy="4719822"/>
          </a:xfrm>
          <a:prstGeom prst="curvedConnector3">
            <a:avLst>
              <a:gd name="adj1" fmla="val -22860000000"/>
            </a:avLst>
          </a:prstGeom>
          <a:ln w="4572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3179764F-F14B-A212-2D59-C1CF1993AC5C}"/>
              </a:ext>
            </a:extLst>
          </p:cNvPr>
          <p:cNvCxnSpPr>
            <a:stCxn id="88" idx="0"/>
            <a:endCxn id="89" idx="0"/>
          </p:cNvCxnSpPr>
          <p:nvPr/>
        </p:nvCxnSpPr>
        <p:spPr>
          <a:xfrm rot="16200000" flipH="1">
            <a:off x="6282107" y="5942571"/>
            <a:ext cx="1" cy="4719822"/>
          </a:xfrm>
          <a:prstGeom prst="curvedConnector3">
            <a:avLst>
              <a:gd name="adj1" fmla="val -22860000000"/>
            </a:avLst>
          </a:prstGeom>
          <a:ln w="10668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A2D636D-1C89-BE3A-1951-6608203DB0DC}"/>
              </a:ext>
            </a:extLst>
          </p:cNvPr>
          <p:cNvSpPr/>
          <p:nvPr/>
        </p:nvSpPr>
        <p:spPr>
          <a:xfrm>
            <a:off x="6087275" y="7933775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0.84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33B57877-2BB8-4C5F-A8DF-28765617DABA}"/>
              </a:ext>
            </a:extLst>
          </p:cNvPr>
          <p:cNvCxnSpPr>
            <a:cxnSpLocks/>
            <a:stCxn id="58" idx="0"/>
            <a:endCxn id="56" idx="0"/>
          </p:cNvCxnSpPr>
          <p:nvPr/>
        </p:nvCxnSpPr>
        <p:spPr>
          <a:xfrm rot="5400000" flipH="1" flipV="1">
            <a:off x="8642019" y="5942572"/>
            <a:ext cx="12700" cy="4719822"/>
          </a:xfrm>
          <a:prstGeom prst="curvedConnector3">
            <a:avLst>
              <a:gd name="adj1" fmla="val 1800000"/>
            </a:avLst>
          </a:prstGeom>
          <a:ln w="2794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3B867AA-4444-E913-9D52-13558D56D4D6}"/>
              </a:ext>
            </a:extLst>
          </p:cNvPr>
          <p:cNvSpPr/>
          <p:nvPr/>
        </p:nvSpPr>
        <p:spPr>
          <a:xfrm>
            <a:off x="8522741" y="7936949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FB7516-DA36-68B8-3E7F-33117DC34308}"/>
              </a:ext>
            </a:extLst>
          </p:cNvPr>
          <p:cNvSpPr/>
          <p:nvPr/>
        </p:nvSpPr>
        <p:spPr>
          <a:xfrm>
            <a:off x="4908050" y="7440121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8B43BAF-8EE0-A07B-0147-6C02CDF85B9B}"/>
              </a:ext>
            </a:extLst>
          </p:cNvPr>
          <p:cNvSpPr/>
          <p:nvPr/>
        </p:nvSpPr>
        <p:spPr>
          <a:xfrm>
            <a:off x="7343516" y="7686745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</a:p>
        </p:txBody>
      </p:sp>
      <p:sp>
        <p:nvSpPr>
          <p:cNvPr id="85" name="Left Bracket 84">
            <a:extLst>
              <a:ext uri="{FF2B5EF4-FFF2-40B4-BE49-F238E27FC236}">
                <a16:creationId xmlns:a16="http://schemas.microsoft.com/office/drawing/2014/main" id="{648ED367-E7EC-FFAA-413A-3A34D0D55B24}"/>
              </a:ext>
            </a:extLst>
          </p:cNvPr>
          <p:cNvSpPr/>
          <p:nvPr/>
        </p:nvSpPr>
        <p:spPr>
          <a:xfrm rot="5400000">
            <a:off x="5763348" y="3089858"/>
            <a:ext cx="1054676" cy="9357872"/>
          </a:xfrm>
          <a:prstGeom prst="leftBracket">
            <a:avLst/>
          </a:prstGeom>
          <a:ln w="5842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D4CE29-C99D-6EB1-DF8E-DBBA537037ED}"/>
              </a:ext>
            </a:extLst>
          </p:cNvPr>
          <p:cNvSpPr/>
          <p:nvPr/>
        </p:nvSpPr>
        <p:spPr>
          <a:xfrm>
            <a:off x="6155807" y="7115379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41EC84-49AE-E688-E590-99AFC58971B8}"/>
              </a:ext>
            </a:extLst>
          </p:cNvPr>
          <p:cNvSpPr/>
          <p:nvPr/>
        </p:nvSpPr>
        <p:spPr>
          <a:xfrm>
            <a:off x="3651809" y="7933775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EE587A0-FB8B-D1B0-7F68-0CFE172EC741}"/>
              </a:ext>
            </a:extLst>
          </p:cNvPr>
          <p:cNvSpPr/>
          <p:nvPr/>
        </p:nvSpPr>
        <p:spPr>
          <a:xfrm>
            <a:off x="3088913" y="8302482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Soil Content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71F1309-E51D-803B-2A86-BAF67F0EA671}"/>
              </a:ext>
            </a:extLst>
          </p:cNvPr>
          <p:cNvSpPr/>
          <p:nvPr/>
        </p:nvSpPr>
        <p:spPr>
          <a:xfrm>
            <a:off x="7808735" y="8302483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 Soil Content</a:t>
            </a:r>
          </a:p>
        </p:txBody>
      </p:sp>
    </p:spTree>
    <p:extLst>
      <p:ext uri="{BB962C8B-B14F-4D97-AF65-F5344CB8AC3E}">
        <p14:creationId xmlns:p14="http://schemas.microsoft.com/office/powerpoint/2010/main" val="20235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eft Bracket 170">
            <a:extLst>
              <a:ext uri="{FF2B5EF4-FFF2-40B4-BE49-F238E27FC236}">
                <a16:creationId xmlns:a16="http://schemas.microsoft.com/office/drawing/2014/main" id="{2E07D170-0EBB-01E0-6419-0E123E2F67AC}"/>
              </a:ext>
            </a:extLst>
          </p:cNvPr>
          <p:cNvSpPr/>
          <p:nvPr/>
        </p:nvSpPr>
        <p:spPr>
          <a:xfrm rot="5400000">
            <a:off x="4409503" y="-2489978"/>
            <a:ext cx="730825" cy="6980806"/>
          </a:xfrm>
          <a:prstGeom prst="leftBracket">
            <a:avLst/>
          </a:prstGeom>
          <a:ln w="6477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Left Bracket 168">
            <a:extLst>
              <a:ext uri="{FF2B5EF4-FFF2-40B4-BE49-F238E27FC236}">
                <a16:creationId xmlns:a16="http://schemas.microsoft.com/office/drawing/2014/main" id="{42733776-0994-3129-E19C-0410DE896C27}"/>
              </a:ext>
            </a:extLst>
          </p:cNvPr>
          <p:cNvSpPr/>
          <p:nvPr/>
        </p:nvSpPr>
        <p:spPr>
          <a:xfrm rot="5400000">
            <a:off x="6887989" y="-2385602"/>
            <a:ext cx="487710" cy="7015163"/>
          </a:xfrm>
          <a:prstGeom prst="leftBracket">
            <a:avLst/>
          </a:prstGeom>
          <a:ln w="635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5F0025-8383-8015-BCF3-F30FE4547DC7}"/>
              </a:ext>
            </a:extLst>
          </p:cNvPr>
          <p:cNvSpPr/>
          <p:nvPr/>
        </p:nvSpPr>
        <p:spPr>
          <a:xfrm>
            <a:off x="9838452" y="1359484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in Water pH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1578BC-4E7A-4BDB-C99F-62009B2E2D92}"/>
              </a:ext>
            </a:extLst>
          </p:cNvPr>
          <p:cNvSpPr/>
          <p:nvPr/>
        </p:nvSpPr>
        <p:spPr>
          <a:xfrm>
            <a:off x="5118630" y="1359484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Temperature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C5B897-2A52-DC56-6A18-F44B45786134}"/>
              </a:ext>
            </a:extLst>
          </p:cNvPr>
          <p:cNvSpPr/>
          <p:nvPr/>
        </p:nvSpPr>
        <p:spPr>
          <a:xfrm>
            <a:off x="398808" y="1359483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AE093F-0BCD-26F9-EB78-12141EE8078B}"/>
              </a:ext>
            </a:extLst>
          </p:cNvPr>
          <p:cNvSpPr/>
          <p:nvPr/>
        </p:nvSpPr>
        <p:spPr>
          <a:xfrm>
            <a:off x="5014351" y="4799138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Biomass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110386-289C-0A8A-DA02-61CBA87CA304}"/>
              </a:ext>
            </a:extLst>
          </p:cNvPr>
          <p:cNvCxnSpPr>
            <a:cxnSpLocks/>
            <a:stCxn id="29" idx="2"/>
            <a:endCxn id="48" idx="0"/>
          </p:cNvCxnSpPr>
          <p:nvPr/>
        </p:nvCxnSpPr>
        <p:spPr>
          <a:xfrm>
            <a:off x="1232092" y="2121484"/>
            <a:ext cx="4615543" cy="2677654"/>
          </a:xfrm>
          <a:prstGeom prst="straightConnector1">
            <a:avLst/>
          </a:prstGeom>
          <a:ln w="2413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5B1E4EF-47EF-ECBD-0EF2-62C69E5343F8}"/>
              </a:ext>
            </a:extLst>
          </p:cNvPr>
          <p:cNvCxnSpPr>
            <a:cxnSpLocks/>
            <a:stCxn id="25" idx="2"/>
            <a:endCxn id="48" idx="0"/>
          </p:cNvCxnSpPr>
          <p:nvPr/>
        </p:nvCxnSpPr>
        <p:spPr>
          <a:xfrm>
            <a:off x="3592003" y="2121484"/>
            <a:ext cx="2255632" cy="2677654"/>
          </a:xfrm>
          <a:prstGeom prst="straightConnector1">
            <a:avLst/>
          </a:prstGeom>
          <a:ln w="889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071FDD-CB2E-61E6-15A4-6EA2045ED573}"/>
              </a:ext>
            </a:extLst>
          </p:cNvPr>
          <p:cNvCxnSpPr>
            <a:cxnSpLocks/>
            <a:stCxn id="48" idx="0"/>
            <a:endCxn id="28" idx="2"/>
          </p:cNvCxnSpPr>
          <p:nvPr/>
        </p:nvCxnSpPr>
        <p:spPr>
          <a:xfrm flipV="1">
            <a:off x="5847635" y="2121485"/>
            <a:ext cx="104279" cy="2677653"/>
          </a:xfrm>
          <a:prstGeom prst="straightConnector1">
            <a:avLst/>
          </a:prstGeom>
          <a:ln w="3937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B2B2C6-90E0-97AA-E27D-4014DD852B4D}"/>
              </a:ext>
            </a:extLst>
          </p:cNvPr>
          <p:cNvCxnSpPr>
            <a:cxnSpLocks/>
            <a:stCxn id="48" idx="0"/>
            <a:endCxn id="26" idx="2"/>
          </p:cNvCxnSpPr>
          <p:nvPr/>
        </p:nvCxnSpPr>
        <p:spPr>
          <a:xfrm flipV="1">
            <a:off x="5847635" y="2121485"/>
            <a:ext cx="2464190" cy="2677653"/>
          </a:xfrm>
          <a:prstGeom prst="straightConnector1">
            <a:avLst/>
          </a:prstGeom>
          <a:ln w="3048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345D5DF-BB80-CC92-F850-1560C96016EA}"/>
              </a:ext>
            </a:extLst>
          </p:cNvPr>
          <p:cNvSpPr/>
          <p:nvPr/>
        </p:nvSpPr>
        <p:spPr>
          <a:xfrm>
            <a:off x="3217337" y="3306097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0587DD-A382-8B1A-C047-259EEB452ECA}"/>
              </a:ext>
            </a:extLst>
          </p:cNvPr>
          <p:cNvSpPr/>
          <p:nvPr/>
        </p:nvSpPr>
        <p:spPr>
          <a:xfrm>
            <a:off x="4421766" y="3271978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520DD0-2058-96D8-EA25-867C297F9919}"/>
              </a:ext>
            </a:extLst>
          </p:cNvPr>
          <p:cNvSpPr/>
          <p:nvPr/>
        </p:nvSpPr>
        <p:spPr>
          <a:xfrm>
            <a:off x="5626195" y="3271978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0025A7-2C36-BBF1-AB26-BC49A0DF0E46}"/>
              </a:ext>
            </a:extLst>
          </p:cNvPr>
          <p:cNvSpPr/>
          <p:nvPr/>
        </p:nvSpPr>
        <p:spPr>
          <a:xfrm>
            <a:off x="6861482" y="3271978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-0.24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C15DC7F-511A-CCB3-2722-4AE42DADA7C8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2065376" y="1740484"/>
            <a:ext cx="693343" cy="0"/>
          </a:xfrm>
          <a:prstGeom prst="straightConnector1">
            <a:avLst/>
          </a:prstGeom>
          <a:ln w="9271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ED0109E-144F-390D-CE1B-431F2A390873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4425287" y="1740484"/>
            <a:ext cx="693343" cy="1"/>
          </a:xfrm>
          <a:prstGeom prst="straightConnector1">
            <a:avLst/>
          </a:prstGeom>
          <a:ln w="5461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CCEE59-A07D-24FE-4F8C-7C24555F18D0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6785198" y="1740485"/>
            <a:ext cx="693343" cy="0"/>
          </a:xfrm>
          <a:prstGeom prst="straightConnector1">
            <a:avLst/>
          </a:prstGeom>
          <a:ln w="4826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6CAB0F9-74F9-E742-803C-D6B70F79B3DE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145109" y="1740485"/>
            <a:ext cx="693343" cy="0"/>
          </a:xfrm>
          <a:prstGeom prst="straightConnector1">
            <a:avLst/>
          </a:prstGeom>
          <a:ln w="3048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DC55A9F-BC65-9803-489D-63E5BE1D7F34}"/>
              </a:ext>
            </a:extLst>
          </p:cNvPr>
          <p:cNvSpPr/>
          <p:nvPr/>
        </p:nvSpPr>
        <p:spPr>
          <a:xfrm>
            <a:off x="2137053" y="1863387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D0F2A2-47C4-3144-5090-A8E99A3479E7}"/>
              </a:ext>
            </a:extLst>
          </p:cNvPr>
          <p:cNvSpPr/>
          <p:nvPr/>
        </p:nvSpPr>
        <p:spPr>
          <a:xfrm>
            <a:off x="4501571" y="1840844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AE19157-5EEC-BFC4-6551-A92B940D9FEA}"/>
              </a:ext>
            </a:extLst>
          </p:cNvPr>
          <p:cNvSpPr/>
          <p:nvPr/>
        </p:nvSpPr>
        <p:spPr>
          <a:xfrm>
            <a:off x="6861457" y="1840844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-0.38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59F13BC-83D7-A2C7-9792-941217403643}"/>
              </a:ext>
            </a:extLst>
          </p:cNvPr>
          <p:cNvSpPr/>
          <p:nvPr/>
        </p:nvSpPr>
        <p:spPr>
          <a:xfrm>
            <a:off x="9221393" y="1863387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-0.24</a:t>
            </a:r>
          </a:p>
        </p:txBody>
      </p: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D9805CF0-8598-97E0-9A6F-3F5694840006}"/>
              </a:ext>
            </a:extLst>
          </p:cNvPr>
          <p:cNvCxnSpPr>
            <a:cxnSpLocks/>
            <a:stCxn id="29" idx="0"/>
            <a:endCxn id="28" idx="0"/>
          </p:cNvCxnSpPr>
          <p:nvPr/>
        </p:nvCxnSpPr>
        <p:spPr>
          <a:xfrm rot="16200000" flipH="1">
            <a:off x="3592002" y="-1000428"/>
            <a:ext cx="1" cy="4719822"/>
          </a:xfrm>
          <a:prstGeom prst="curvedConnector3">
            <a:avLst>
              <a:gd name="adj1" fmla="val -22860000000"/>
            </a:avLst>
          </a:prstGeom>
          <a:ln w="4572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83E14A6F-913E-0F83-CCCB-30A1F696878B}"/>
              </a:ext>
            </a:extLst>
          </p:cNvPr>
          <p:cNvCxnSpPr>
            <a:stCxn id="25" idx="0"/>
            <a:endCxn id="26" idx="0"/>
          </p:cNvCxnSpPr>
          <p:nvPr/>
        </p:nvCxnSpPr>
        <p:spPr>
          <a:xfrm rot="16200000" flipH="1">
            <a:off x="5951913" y="-1000428"/>
            <a:ext cx="1" cy="4719822"/>
          </a:xfrm>
          <a:prstGeom prst="curvedConnector3">
            <a:avLst>
              <a:gd name="adj1" fmla="val -22860000000"/>
            </a:avLst>
          </a:prstGeom>
          <a:ln w="10668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E49BF0-D84E-FE56-014A-6966FFC68AE0}"/>
              </a:ext>
            </a:extLst>
          </p:cNvPr>
          <p:cNvSpPr/>
          <p:nvPr/>
        </p:nvSpPr>
        <p:spPr>
          <a:xfrm>
            <a:off x="5757081" y="99077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0.84</a:t>
            </a:r>
          </a:p>
        </p:txBody>
      </p: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1A14387F-F4DD-45EE-59A5-CAB3160B0239}"/>
              </a:ext>
            </a:extLst>
          </p:cNvPr>
          <p:cNvCxnSpPr>
            <a:cxnSpLocks/>
            <a:stCxn id="28" idx="0"/>
            <a:endCxn id="27" idx="0"/>
          </p:cNvCxnSpPr>
          <p:nvPr/>
        </p:nvCxnSpPr>
        <p:spPr>
          <a:xfrm rot="5400000" flipH="1" flipV="1">
            <a:off x="8311825" y="-1000427"/>
            <a:ext cx="12700" cy="4719822"/>
          </a:xfrm>
          <a:prstGeom prst="curvedConnector3">
            <a:avLst>
              <a:gd name="adj1" fmla="val 1800000"/>
            </a:avLst>
          </a:prstGeom>
          <a:ln w="2794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BE9DB78-6C6C-995D-0647-490F51F2DE10}"/>
              </a:ext>
            </a:extLst>
          </p:cNvPr>
          <p:cNvSpPr/>
          <p:nvPr/>
        </p:nvSpPr>
        <p:spPr>
          <a:xfrm>
            <a:off x="8192547" y="993950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0.22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D91FAC2-EE44-0E3E-6E5E-0947EF0C073C}"/>
              </a:ext>
            </a:extLst>
          </p:cNvPr>
          <p:cNvSpPr/>
          <p:nvPr/>
        </p:nvSpPr>
        <p:spPr>
          <a:xfrm>
            <a:off x="4577856" y="497122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E4C587E-43C3-7EA5-3314-CE8C6DC23256}"/>
              </a:ext>
            </a:extLst>
          </p:cNvPr>
          <p:cNvSpPr/>
          <p:nvPr/>
        </p:nvSpPr>
        <p:spPr>
          <a:xfrm>
            <a:off x="7013322" y="74374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</a:p>
        </p:txBody>
      </p:sp>
      <p:sp>
        <p:nvSpPr>
          <p:cNvPr id="173" name="Left Bracket 172">
            <a:extLst>
              <a:ext uri="{FF2B5EF4-FFF2-40B4-BE49-F238E27FC236}">
                <a16:creationId xmlns:a16="http://schemas.microsoft.com/office/drawing/2014/main" id="{B9C3135D-7A10-C47E-9B97-B2BFC24EE59F}"/>
              </a:ext>
            </a:extLst>
          </p:cNvPr>
          <p:cNvSpPr/>
          <p:nvPr/>
        </p:nvSpPr>
        <p:spPr>
          <a:xfrm rot="5400000">
            <a:off x="5433154" y="-3853141"/>
            <a:ext cx="1054676" cy="9357872"/>
          </a:xfrm>
          <a:prstGeom prst="leftBracket">
            <a:avLst/>
          </a:prstGeom>
          <a:ln w="5842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BCE03D1-6E06-4EB7-2B8E-9FBDEC76CA0F}"/>
              </a:ext>
            </a:extLst>
          </p:cNvPr>
          <p:cNvSpPr/>
          <p:nvPr/>
        </p:nvSpPr>
        <p:spPr>
          <a:xfrm>
            <a:off x="5825613" y="172380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0.46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6FADF5D-084E-518A-7BF9-C8F440645A47}"/>
              </a:ext>
            </a:extLst>
          </p:cNvPr>
          <p:cNvSpPr/>
          <p:nvPr/>
        </p:nvSpPr>
        <p:spPr>
          <a:xfrm>
            <a:off x="3321615" y="990776"/>
            <a:ext cx="540774" cy="24580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78A61C-E144-167C-FBAA-D9D2DCF1C71E}"/>
              </a:ext>
            </a:extLst>
          </p:cNvPr>
          <p:cNvSpPr/>
          <p:nvPr/>
        </p:nvSpPr>
        <p:spPr>
          <a:xfrm>
            <a:off x="2758719" y="1359483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Soil Content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8EC96F-66FB-2C32-013F-C2F736A165CD}"/>
              </a:ext>
            </a:extLst>
          </p:cNvPr>
          <p:cNvSpPr/>
          <p:nvPr/>
        </p:nvSpPr>
        <p:spPr>
          <a:xfrm>
            <a:off x="7478541" y="1359484"/>
            <a:ext cx="1666568" cy="76200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 Soil Content</a:t>
            </a:r>
          </a:p>
        </p:txBody>
      </p:sp>
    </p:spTree>
    <p:extLst>
      <p:ext uri="{BB962C8B-B14F-4D97-AF65-F5344CB8AC3E}">
        <p14:creationId xmlns:p14="http://schemas.microsoft.com/office/powerpoint/2010/main" val="2460717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343</Words>
  <Application>Microsoft Office PowerPoint</Application>
  <PresentationFormat>Widescreen</PresentationFormat>
  <Paragraphs>164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Sai</dc:creator>
  <cp:lastModifiedBy>Leo Sai</cp:lastModifiedBy>
  <cp:revision>72</cp:revision>
  <dcterms:created xsi:type="dcterms:W3CDTF">2025-03-26T15:25:44Z</dcterms:created>
  <dcterms:modified xsi:type="dcterms:W3CDTF">2025-06-28T06:04:32Z</dcterms:modified>
</cp:coreProperties>
</file>