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0D3157-FA24-4AA7-AD44-96DF8819E96B}" type="datetimeFigureOut">
              <a:rPr lang="es-ES" smtClean="0"/>
              <a:pPr/>
              <a:t>14/06/2010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782B6A2-839B-4809-88BF-BD6F58BF62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 redondeado"/>
          <p:cNvSpPr/>
          <p:nvPr/>
        </p:nvSpPr>
        <p:spPr>
          <a:xfrm>
            <a:off x="4357686" y="3857628"/>
            <a:ext cx="2143140" cy="2000264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4786314" y="4357694"/>
            <a:ext cx="1428760" cy="285752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WCF: </a:t>
            </a:r>
            <a:r>
              <a:rPr lang="es-ES" sz="1000" dirty="0" err="1" smtClean="0"/>
              <a:t>SystemEvent</a:t>
            </a:r>
            <a:endParaRPr lang="es-ES" sz="1000" dirty="0"/>
          </a:p>
        </p:txBody>
      </p:sp>
      <p:sp>
        <p:nvSpPr>
          <p:cNvPr id="6" name="5 Rectángulo"/>
          <p:cNvSpPr/>
          <p:nvPr/>
        </p:nvSpPr>
        <p:spPr>
          <a:xfrm>
            <a:off x="500034" y="928670"/>
            <a:ext cx="285752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 smtClean="0"/>
              <a:t>http://</a:t>
            </a:r>
            <a:r>
              <a:rPr lang="es-MX" sz="1000" dirty="0" smtClean="0"/>
              <a:t>10.200.138.15/SysEventWS</a:t>
            </a:r>
            <a:endParaRPr lang="es-ES" sz="1000" dirty="0"/>
          </a:p>
        </p:txBody>
      </p:sp>
      <p:sp>
        <p:nvSpPr>
          <p:cNvPr id="8" name="7 Rectángulo"/>
          <p:cNvSpPr/>
          <p:nvPr/>
        </p:nvSpPr>
        <p:spPr>
          <a:xfrm>
            <a:off x="6000760" y="2461394"/>
            <a:ext cx="350046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err="1" smtClean="0"/>
              <a:t>url</a:t>
            </a:r>
            <a:r>
              <a:rPr lang="es-ES" sz="1050" dirty="0" smtClean="0"/>
              <a:t> = </a:t>
            </a:r>
            <a:r>
              <a:rPr lang="es-ES" sz="1050" dirty="0" err="1" smtClean="0"/>
              <a:t>net.msmq</a:t>
            </a:r>
            <a:r>
              <a:rPr lang="es-ES" sz="1050" dirty="0" smtClean="0"/>
              <a:t>://1</a:t>
            </a:r>
            <a:r>
              <a:rPr lang="es-MX" sz="1050" dirty="0" smtClean="0"/>
              <a:t>0.200.138.15</a:t>
            </a:r>
            <a:r>
              <a:rPr lang="es-ES" sz="1050" dirty="0" smtClean="0"/>
              <a:t>/</a:t>
            </a:r>
            <a:r>
              <a:rPr lang="es-ES" sz="1050" dirty="0" err="1" smtClean="0"/>
              <a:t>private</a:t>
            </a:r>
            <a:r>
              <a:rPr lang="es-ES" sz="1050" dirty="0" smtClean="0"/>
              <a:t>/</a:t>
            </a:r>
            <a:r>
              <a:rPr lang="es-ES" sz="1050" dirty="0" err="1" smtClean="0"/>
              <a:t>SysEventQueue</a:t>
            </a:r>
            <a:endParaRPr lang="es-ES" sz="1050" dirty="0"/>
          </a:p>
        </p:txBody>
      </p:sp>
      <p:sp>
        <p:nvSpPr>
          <p:cNvPr id="7" name="6 Cilindro"/>
          <p:cNvSpPr/>
          <p:nvPr/>
        </p:nvSpPr>
        <p:spPr>
          <a:xfrm>
            <a:off x="7929586" y="4714884"/>
            <a:ext cx="642942" cy="42862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s-MX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MSMQ </a:t>
            </a:r>
          </a:p>
          <a:p>
            <a:pPr algn="ctr"/>
            <a:endParaRPr lang="es-ES" dirty="0"/>
          </a:p>
        </p:txBody>
      </p:sp>
      <p:cxnSp>
        <p:nvCxnSpPr>
          <p:cNvPr id="10" name="9 Forma"/>
          <p:cNvCxnSpPr>
            <a:stCxn id="5" idx="0"/>
            <a:endCxn id="7" idx="1"/>
          </p:cNvCxnSpPr>
          <p:nvPr/>
        </p:nvCxnSpPr>
        <p:spPr>
          <a:xfrm rot="16200000" flipH="1">
            <a:off x="6697280" y="3161108"/>
            <a:ext cx="357190" cy="2750363"/>
          </a:xfrm>
          <a:prstGeom prst="bentConnector3">
            <a:avLst>
              <a:gd name="adj1" fmla="val -64000"/>
            </a:avLst>
          </a:prstGeom>
          <a:ln w="19050" cmpd="thinThick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Forma"/>
          <p:cNvCxnSpPr>
            <a:stCxn id="7" idx="2"/>
            <a:endCxn id="5" idx="3"/>
          </p:cNvCxnSpPr>
          <p:nvPr/>
        </p:nvCxnSpPr>
        <p:spPr>
          <a:xfrm rot="10800000">
            <a:off x="6215074" y="4500570"/>
            <a:ext cx="1714512" cy="428628"/>
          </a:xfrm>
          <a:prstGeom prst="bentConnector3">
            <a:avLst>
              <a:gd name="adj1" fmla="val 50000"/>
            </a:avLst>
          </a:prstGeom>
          <a:ln w="19050" cmpd="thinThick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Forma"/>
          <p:cNvCxnSpPr>
            <a:stCxn id="5" idx="2"/>
            <a:endCxn id="21" idx="1"/>
          </p:cNvCxnSpPr>
          <p:nvPr/>
        </p:nvCxnSpPr>
        <p:spPr>
          <a:xfrm rot="16200000" flipH="1">
            <a:off x="5929322" y="4214818"/>
            <a:ext cx="1428760" cy="2286016"/>
          </a:xfrm>
          <a:prstGeom prst="bentConnector3">
            <a:avLst>
              <a:gd name="adj1" fmla="val 75191"/>
            </a:avLst>
          </a:prstGeom>
          <a:ln w="19050" cmpd="thinThick">
            <a:solidFill>
              <a:schemeClr val="accent4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ilindro"/>
          <p:cNvSpPr/>
          <p:nvPr/>
        </p:nvSpPr>
        <p:spPr>
          <a:xfrm>
            <a:off x="7500958" y="6072206"/>
            <a:ext cx="571504" cy="5715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SQL</a:t>
            </a:r>
            <a:endParaRPr lang="es-MX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78579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7"/>
            <a:ext cx="42862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40 Rectángulo"/>
          <p:cNvSpPr/>
          <p:nvPr/>
        </p:nvSpPr>
        <p:spPr>
          <a:xfrm>
            <a:off x="214282" y="1071546"/>
            <a:ext cx="121444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Clients</a:t>
            </a:r>
            <a:endParaRPr lang="es-E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2" name="12 Forma"/>
          <p:cNvCxnSpPr>
            <a:stCxn id="37" idx="3"/>
            <a:endCxn id="98" idx="3"/>
          </p:cNvCxnSpPr>
          <p:nvPr/>
        </p:nvCxnSpPr>
        <p:spPr>
          <a:xfrm>
            <a:off x="928662" y="1714489"/>
            <a:ext cx="2035983" cy="69436"/>
          </a:xfrm>
          <a:prstGeom prst="bentConnector4">
            <a:avLst>
              <a:gd name="adj1" fmla="val 22807"/>
              <a:gd name="adj2" fmla="val -740757"/>
            </a:avLst>
          </a:prstGeom>
          <a:ln w="19050" cmpd="thinThick">
            <a:solidFill>
              <a:schemeClr val="accent4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"/>
          <p:cNvSpPr/>
          <p:nvPr/>
        </p:nvSpPr>
        <p:spPr>
          <a:xfrm>
            <a:off x="1000100" y="2000240"/>
            <a:ext cx="107157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 err="1" smtClean="0"/>
              <a:t>Events</a:t>
            </a:r>
            <a:endParaRPr lang="es-ES" sz="1100" dirty="0">
              <a:solidFill>
                <a:srgbClr val="92D050"/>
              </a:solidFill>
            </a:endParaRPr>
          </a:p>
        </p:txBody>
      </p:sp>
      <p:cxnSp>
        <p:nvCxnSpPr>
          <p:cNvPr id="47" name="12 Forma"/>
          <p:cNvCxnSpPr>
            <a:stCxn id="34" idx="2"/>
            <a:endCxn id="58" idx="0"/>
          </p:cNvCxnSpPr>
          <p:nvPr/>
        </p:nvCxnSpPr>
        <p:spPr>
          <a:xfrm rot="5400000">
            <a:off x="7164045" y="2015683"/>
            <a:ext cx="285752" cy="111991"/>
          </a:xfrm>
          <a:prstGeom prst="bentConnector3">
            <a:avLst>
              <a:gd name="adj1" fmla="val 50000"/>
            </a:avLst>
          </a:prstGeom>
          <a:ln w="19050" cmpd="thinThick">
            <a:solidFill>
              <a:schemeClr val="accent4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89 Grupo"/>
          <p:cNvGrpSpPr/>
          <p:nvPr/>
        </p:nvGrpSpPr>
        <p:grpSpPr>
          <a:xfrm>
            <a:off x="4500562" y="5072074"/>
            <a:ext cx="428628" cy="357190"/>
            <a:chOff x="2285984" y="4714886"/>
            <a:chExt cx="785818" cy="642942"/>
          </a:xfrm>
        </p:grpSpPr>
        <p:sp>
          <p:nvSpPr>
            <p:cNvPr id="61" name="60 Elipse"/>
            <p:cNvSpPr/>
            <p:nvPr/>
          </p:nvSpPr>
          <p:spPr>
            <a:xfrm>
              <a:off x="2285984" y="4714886"/>
              <a:ext cx="785818" cy="6429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8" name="67 Conector recto de flecha"/>
            <p:cNvCxnSpPr>
              <a:endCxn id="61" idx="0"/>
            </p:cNvCxnSpPr>
            <p:nvPr/>
          </p:nvCxnSpPr>
          <p:spPr>
            <a:xfrm rot="5400000" flipH="1" flipV="1">
              <a:off x="2482435" y="4875628"/>
              <a:ext cx="357200" cy="35717"/>
            </a:xfrm>
            <a:prstGeom prst="straightConnector1">
              <a:avLst/>
            </a:prstGeom>
            <a:ln>
              <a:solidFill>
                <a:schemeClr val="bg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/>
            <p:nvPr/>
          </p:nvCxnSpPr>
          <p:spPr>
            <a:xfrm flipV="1">
              <a:off x="2643177" y="5072074"/>
              <a:ext cx="285751" cy="1"/>
            </a:xfrm>
            <a:prstGeom prst="straightConnector1">
              <a:avLst/>
            </a:prstGeom>
            <a:ln>
              <a:solidFill>
                <a:schemeClr val="bg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61 Forma"/>
          <p:cNvCxnSpPr>
            <a:stCxn id="61" idx="6"/>
            <a:endCxn id="21" idx="2"/>
          </p:cNvCxnSpPr>
          <p:nvPr/>
        </p:nvCxnSpPr>
        <p:spPr>
          <a:xfrm>
            <a:off x="4929190" y="5250669"/>
            <a:ext cx="2571768" cy="1107289"/>
          </a:xfrm>
          <a:prstGeom prst="bentConnector3">
            <a:avLst>
              <a:gd name="adj1" fmla="val 11797"/>
            </a:avLst>
          </a:prstGeom>
          <a:ln w="19050" cmpd="thinThick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Rectángulo"/>
          <p:cNvSpPr/>
          <p:nvPr/>
        </p:nvSpPr>
        <p:spPr>
          <a:xfrm>
            <a:off x="5000628" y="578645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 smtClean="0">
                <a:solidFill>
                  <a:srgbClr val="92D050"/>
                </a:solidFill>
              </a:rPr>
              <a:t>ping</a:t>
            </a:r>
            <a:endParaRPr lang="es-ES" sz="1000" dirty="0">
              <a:solidFill>
                <a:srgbClr val="92D050"/>
              </a:solidFill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6072198" y="785794"/>
            <a:ext cx="142876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IIS Server</a:t>
            </a:r>
            <a:endParaRPr lang="es-E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4429124" y="3571876"/>
            <a:ext cx="1785950" cy="2539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" sz="1050" dirty="0" err="1" smtClean="0"/>
              <a:t>MessageQueueProcess</a:t>
            </a:r>
            <a:endParaRPr lang="es-ES" sz="1050" dirty="0"/>
          </a:p>
        </p:txBody>
      </p:sp>
      <p:sp>
        <p:nvSpPr>
          <p:cNvPr id="123" name="122 Rectángulo"/>
          <p:cNvSpPr/>
          <p:nvPr/>
        </p:nvSpPr>
        <p:spPr>
          <a:xfrm>
            <a:off x="5214942" y="5000636"/>
            <a:ext cx="64294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 err="1" smtClean="0">
                <a:solidFill>
                  <a:srgbClr val="92D050"/>
                </a:solidFill>
              </a:rPr>
              <a:t>insert</a:t>
            </a:r>
            <a:endParaRPr lang="es-ES" sz="1000" dirty="0">
              <a:solidFill>
                <a:srgbClr val="92D050"/>
              </a:solidFill>
            </a:endParaRPr>
          </a:p>
        </p:txBody>
      </p:sp>
      <p:grpSp>
        <p:nvGrpSpPr>
          <p:cNvPr id="129" name="128 Grupo"/>
          <p:cNvGrpSpPr/>
          <p:nvPr/>
        </p:nvGrpSpPr>
        <p:grpSpPr>
          <a:xfrm>
            <a:off x="0" y="-24"/>
            <a:ext cx="9072562" cy="642942"/>
            <a:chOff x="0" y="0"/>
            <a:chExt cx="9072562" cy="642942"/>
          </a:xfrm>
        </p:grpSpPr>
        <p:pic>
          <p:nvPicPr>
            <p:cNvPr id="132" name="Picture 4" descr="C:\mfo\DesarrolloActionLine\Docs\logo1_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85825" cy="642942"/>
            </a:xfrm>
            <a:prstGeom prst="rect">
              <a:avLst/>
            </a:prstGeom>
            <a:noFill/>
          </p:spPr>
        </p:pic>
        <p:pic>
          <p:nvPicPr>
            <p:cNvPr id="131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7224" y="0"/>
              <a:ext cx="8215338" cy="642918"/>
            </a:xfrm>
            <a:prstGeom prst="rect">
              <a:avLst/>
            </a:prstGeom>
            <a:noFill/>
          </p:spPr>
        </p:pic>
      </p:grpSp>
      <p:sp>
        <p:nvSpPr>
          <p:cNvPr id="117" name="116 Rectángulo"/>
          <p:cNvSpPr/>
          <p:nvPr/>
        </p:nvSpPr>
        <p:spPr>
          <a:xfrm>
            <a:off x="4643438" y="99932"/>
            <a:ext cx="3062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smtClean="0">
                <a:solidFill>
                  <a:srgbClr val="FFC000"/>
                </a:solidFill>
              </a:rPr>
              <a:t>Arquitectura </a:t>
            </a:r>
            <a:r>
              <a:rPr lang="es-ES" sz="2000" dirty="0" smtClean="0">
                <a:solidFill>
                  <a:srgbClr val="FFC000"/>
                </a:solidFill>
              </a:rPr>
              <a:t>de servicios</a:t>
            </a:r>
            <a:endParaRPr lang="es-ES" sz="2000" dirty="0">
              <a:solidFill>
                <a:srgbClr val="FFC000"/>
              </a:solidFill>
            </a:endParaRPr>
          </a:p>
        </p:txBody>
      </p:sp>
      <p:sp>
        <p:nvSpPr>
          <p:cNvPr id="139" name="138 Rectángulo"/>
          <p:cNvSpPr/>
          <p:nvPr/>
        </p:nvSpPr>
        <p:spPr>
          <a:xfrm>
            <a:off x="3929058" y="6215082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 smtClean="0"/>
              <a:t>SysEvents</a:t>
            </a:r>
            <a:endParaRPr lang="es-ES" sz="1400" dirty="0"/>
          </a:p>
        </p:txBody>
      </p: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71811"/>
            <a:ext cx="357190" cy="70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12 Forma"/>
          <p:cNvCxnSpPr>
            <a:stCxn id="38" idx="3"/>
          </p:cNvCxnSpPr>
          <p:nvPr/>
        </p:nvCxnSpPr>
        <p:spPr>
          <a:xfrm flipV="1">
            <a:off x="714348" y="2357431"/>
            <a:ext cx="1149877" cy="1065628"/>
          </a:xfrm>
          <a:prstGeom prst="bentConnector3">
            <a:avLst>
              <a:gd name="adj1" fmla="val 50000"/>
            </a:avLst>
          </a:prstGeom>
          <a:ln w="19050" cmpd="thinThick">
            <a:solidFill>
              <a:schemeClr val="accent4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"/>
          <p:cNvSpPr/>
          <p:nvPr/>
        </p:nvSpPr>
        <p:spPr>
          <a:xfrm>
            <a:off x="6429388" y="2214554"/>
            <a:ext cx="1643074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err="1" smtClean="0"/>
              <a:t>SystemEvent</a:t>
            </a:r>
            <a:r>
              <a:rPr lang="es-ES" sz="1200" dirty="0" smtClean="0"/>
              <a:t> Proxy</a:t>
            </a:r>
            <a:endParaRPr lang="es-ES" sz="1200" dirty="0"/>
          </a:p>
        </p:txBody>
      </p:sp>
      <p:sp>
        <p:nvSpPr>
          <p:cNvPr id="63" name="62 Rectángulo"/>
          <p:cNvSpPr/>
          <p:nvPr/>
        </p:nvSpPr>
        <p:spPr>
          <a:xfrm>
            <a:off x="7143704" y="5143512"/>
            <a:ext cx="200029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/>
              <a:t>./</a:t>
            </a:r>
            <a:r>
              <a:rPr lang="es-ES" sz="1050" dirty="0" err="1" smtClean="0"/>
              <a:t>private</a:t>
            </a:r>
            <a:r>
              <a:rPr lang="es-ES" sz="1050" dirty="0" smtClean="0"/>
              <a:t>/</a:t>
            </a:r>
            <a:r>
              <a:rPr lang="es-ES" sz="1050" dirty="0" err="1" smtClean="0"/>
              <a:t>SysEventQueue</a:t>
            </a:r>
            <a:endParaRPr lang="es-ES" sz="1050" dirty="0"/>
          </a:p>
        </p:txBody>
      </p:sp>
      <p:cxnSp>
        <p:nvCxnSpPr>
          <p:cNvPr id="69" name="12 Forma"/>
          <p:cNvCxnSpPr>
            <a:stCxn id="58" idx="2"/>
            <a:endCxn id="77" idx="0"/>
          </p:cNvCxnSpPr>
          <p:nvPr/>
        </p:nvCxnSpPr>
        <p:spPr>
          <a:xfrm rot="5400000">
            <a:off x="6121401" y="2013723"/>
            <a:ext cx="651695" cy="1607355"/>
          </a:xfrm>
          <a:prstGeom prst="bentConnector3">
            <a:avLst>
              <a:gd name="adj1" fmla="val 50000"/>
            </a:avLst>
          </a:prstGeom>
          <a:ln w="19050" cmpd="thinThick">
            <a:solidFill>
              <a:schemeClr val="accent4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4143372" y="3143248"/>
            <a:ext cx="300039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MSMQ: WCF Service</a:t>
            </a:r>
            <a:endParaRPr lang="es-ES" sz="11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8" name="97 Nube"/>
          <p:cNvSpPr/>
          <p:nvPr/>
        </p:nvSpPr>
        <p:spPr>
          <a:xfrm>
            <a:off x="1857356" y="1714488"/>
            <a:ext cx="2214578" cy="12144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12 Forma"/>
          <p:cNvCxnSpPr>
            <a:stCxn id="98" idx="0"/>
            <a:endCxn id="34" idx="1"/>
          </p:cNvCxnSpPr>
          <p:nvPr/>
        </p:nvCxnSpPr>
        <p:spPr>
          <a:xfrm flipV="1">
            <a:off x="4070089" y="1357298"/>
            <a:ext cx="3002241" cy="964413"/>
          </a:xfrm>
          <a:prstGeom prst="bentConnector3">
            <a:avLst>
              <a:gd name="adj1" fmla="val 50000"/>
            </a:avLst>
          </a:prstGeom>
          <a:ln w="19050" cmpd="thinThick">
            <a:solidFill>
              <a:schemeClr val="accent4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Rectángulo redondeado"/>
          <p:cNvSpPr/>
          <p:nvPr/>
        </p:nvSpPr>
        <p:spPr>
          <a:xfrm>
            <a:off x="3857620" y="3143248"/>
            <a:ext cx="3143272" cy="2867044"/>
          </a:xfrm>
          <a:prstGeom prst="round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34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Técnico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</dc:title>
  <dc:creator>a</dc:creator>
  <cp:lastModifiedBy>a</cp:lastModifiedBy>
  <cp:revision>51</cp:revision>
  <dcterms:created xsi:type="dcterms:W3CDTF">2008-08-13T14:08:17Z</dcterms:created>
  <dcterms:modified xsi:type="dcterms:W3CDTF">2010-06-14T17:14:34Z</dcterms:modified>
</cp:coreProperties>
</file>