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4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7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07E4-EA9D-49CF-AD4D-E7E80DD7C1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6499E-D770-4988-AF8B-70BF984A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26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Lori Salazar</dc:creator>
  <cp:lastModifiedBy>Lori Salazar</cp:lastModifiedBy>
  <cp:revision>7</cp:revision>
  <dcterms:created xsi:type="dcterms:W3CDTF">2019-03-01T22:56:11Z</dcterms:created>
  <dcterms:modified xsi:type="dcterms:W3CDTF">2019-03-03T22:25:04Z</dcterms:modified>
</cp:coreProperties>
</file>