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apajohn@mailinator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080D3-FFBD-4965-A86C-21977DAB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Git</a:t>
            </a:r>
            <a:endParaRPr lang="es-BO" sz="115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345E07-DFB6-44B7-B099-66D8FE700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By Luis Salvatierra</a:t>
            </a:r>
            <a:endParaRPr lang="es-BO" sz="2000" b="1" dirty="0"/>
          </a:p>
        </p:txBody>
      </p:sp>
    </p:spTree>
    <p:extLst>
      <p:ext uri="{BB962C8B-B14F-4D97-AF65-F5344CB8AC3E}">
        <p14:creationId xmlns:p14="http://schemas.microsoft.com/office/powerpoint/2010/main" val="285472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96F77-6A21-4984-9108-1B544773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49" y="5798544"/>
            <a:ext cx="8534400" cy="665161"/>
          </a:xfrm>
        </p:spPr>
        <p:txBody>
          <a:bodyPr/>
          <a:lstStyle/>
          <a:p>
            <a:r>
              <a:rPr lang="en-US" b="1" dirty="0"/>
              <a:t>WEB-BASED GIT Repositories</a:t>
            </a:r>
            <a:endParaRPr lang="es-B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5E0C31-5DA6-4DAF-A7B9-75DFC293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571500"/>
            <a:ext cx="10795000" cy="48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9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B3588-276F-41BF-8E56-A00A38B3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Git ?</a:t>
            </a:r>
            <a:endParaRPr lang="es-BO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E071D-A528-437D-880A-5278FFEE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10052051" cy="5762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 is a distributed source code management(SCM) system</a:t>
            </a:r>
            <a:endParaRPr lang="es-BO" dirty="0">
              <a:solidFill>
                <a:schemeClr val="bg1"/>
              </a:solidFill>
            </a:endParaRPr>
          </a:p>
        </p:txBody>
      </p:sp>
      <p:pic>
        <p:nvPicPr>
          <p:cNvPr id="7" name="Picture 2" descr="Resultado de imagen para what is git">
            <a:extLst>
              <a:ext uri="{FF2B5EF4-FFF2-40B4-BE49-F238E27FC236}">
                <a16:creationId xmlns:a16="http://schemas.microsoft.com/office/drawing/2014/main" id="{70943381-4CF9-4236-8FDD-D4C2DB01EAC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0108"/>
            <a:ext cx="4937125" cy="23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3A3F6CF-46D6-4DF6-BF74-5D2D63B53C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07075" y="1665996"/>
            <a:ext cx="4929188" cy="22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6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DF88E-15CF-415A-80F5-90E5D164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6" y="5585353"/>
            <a:ext cx="8534400" cy="901173"/>
          </a:xfrm>
        </p:spPr>
        <p:txBody>
          <a:bodyPr/>
          <a:lstStyle/>
          <a:p>
            <a:r>
              <a:rPr lang="en-US" b="1" dirty="0"/>
              <a:t>Distribution concepts</a:t>
            </a:r>
            <a:endParaRPr lang="es-BO" b="1" dirty="0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AA742D6F-8A5B-4EAE-B754-79E12A25A14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649" r="2649"/>
          <a:stretch>
            <a:fillRect/>
          </a:stretch>
        </p:blipFill>
        <p:spPr>
          <a:xfrm>
            <a:off x="688975" y="236538"/>
            <a:ext cx="10818813" cy="5348287"/>
          </a:xfrm>
        </p:spPr>
      </p:pic>
    </p:spTree>
    <p:extLst>
      <p:ext uri="{BB962C8B-B14F-4D97-AF65-F5344CB8AC3E}">
        <p14:creationId xmlns:p14="http://schemas.microsoft.com/office/powerpoint/2010/main" val="309008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96F77-6A21-4984-9108-1B544773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49" y="5798544"/>
            <a:ext cx="8534400" cy="665161"/>
          </a:xfrm>
        </p:spPr>
        <p:txBody>
          <a:bodyPr/>
          <a:lstStyle/>
          <a:p>
            <a:r>
              <a:rPr lang="en-US" b="1" dirty="0"/>
              <a:t>GIT Global Configuration</a:t>
            </a:r>
            <a:endParaRPr lang="es-BO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AEF557-F072-453C-AA16-063E06960D97}"/>
              </a:ext>
            </a:extLst>
          </p:cNvPr>
          <p:cNvSpPr txBox="1"/>
          <p:nvPr/>
        </p:nvSpPr>
        <p:spPr>
          <a:xfrm>
            <a:off x="731249" y="1309649"/>
            <a:ext cx="9976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Identity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$ git config --global user.name “Papa John”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$ git config --global </a:t>
            </a:r>
            <a:r>
              <a:rPr lang="en-US" sz="2400" dirty="0" err="1">
                <a:solidFill>
                  <a:schemeClr val="bg1"/>
                </a:solidFill>
              </a:rPr>
              <a:t>user.email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papajohn@mailinator.com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Check configuration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$ git config --list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6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96F77-6A21-4984-9108-1B544773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49" y="5798544"/>
            <a:ext cx="8534400" cy="665161"/>
          </a:xfrm>
        </p:spPr>
        <p:txBody>
          <a:bodyPr/>
          <a:lstStyle/>
          <a:p>
            <a:r>
              <a:rPr lang="en-US" b="1" dirty="0"/>
              <a:t>GIT INITIALIZATION</a:t>
            </a:r>
            <a:endParaRPr lang="es-BO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AEF557-F072-453C-AA16-063E06960D97}"/>
              </a:ext>
            </a:extLst>
          </p:cNvPr>
          <p:cNvSpPr txBox="1"/>
          <p:nvPr/>
        </p:nvSpPr>
        <p:spPr>
          <a:xfrm>
            <a:off x="731249" y="394296"/>
            <a:ext cx="99765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Clone repository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$ git clone &lt;</a:t>
            </a:r>
            <a:r>
              <a:rPr lang="en-US" sz="2400" dirty="0" err="1">
                <a:solidFill>
                  <a:schemeClr val="bg1"/>
                </a:solidFill>
              </a:rPr>
              <a:t>url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$ touch Readme.md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$ git add Readme.md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$ git commit –m “add readme”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$ git push origin master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Init local repository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$git </a:t>
            </a:r>
            <a:r>
              <a:rPr lang="en-US" sz="2400" dirty="0" err="1">
                <a:solidFill>
                  <a:schemeClr val="bg1"/>
                </a:solidFill>
              </a:rPr>
              <a:t>init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$git remote add origin &lt;</a:t>
            </a:r>
            <a:r>
              <a:rPr lang="en-US" sz="2400" dirty="0" err="1">
                <a:solidFill>
                  <a:schemeClr val="bg1"/>
                </a:solidFill>
              </a:rPr>
              <a:t>url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$git add …..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70A5C-02AB-4AE2-9F38-80911EC5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45164"/>
            <a:ext cx="8534400" cy="5794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Git branch Modeling</a:t>
            </a:r>
            <a:endParaRPr lang="es-BO" b="1" dirty="0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C7473B44-FC76-4734-B25F-E723B178E26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57" b="857"/>
          <a:stretch>
            <a:fillRect/>
          </a:stretch>
        </p:blipFill>
        <p:spPr>
          <a:xfrm>
            <a:off x="685800" y="533400"/>
            <a:ext cx="11244263" cy="5024438"/>
          </a:xfrm>
        </p:spPr>
      </p:pic>
    </p:spTree>
    <p:extLst>
      <p:ext uri="{BB962C8B-B14F-4D97-AF65-F5344CB8AC3E}">
        <p14:creationId xmlns:p14="http://schemas.microsoft.com/office/powerpoint/2010/main" val="415845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96F77-6A21-4984-9108-1B544773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49" y="5798544"/>
            <a:ext cx="8534400" cy="665161"/>
          </a:xfrm>
        </p:spPr>
        <p:txBody>
          <a:bodyPr/>
          <a:lstStyle/>
          <a:p>
            <a:r>
              <a:rPr lang="en-US" b="1" dirty="0"/>
              <a:t>GIT BRANCH</a:t>
            </a:r>
            <a:endParaRPr lang="es-BO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7BC513-C8A2-4DDB-AD16-6A13C294D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249" y="2109897"/>
            <a:ext cx="9655764" cy="328034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AEF557-F072-453C-AA16-063E06960D97}"/>
              </a:ext>
            </a:extLst>
          </p:cNvPr>
          <p:cNvSpPr txBox="1"/>
          <p:nvPr/>
        </p:nvSpPr>
        <p:spPr>
          <a:xfrm>
            <a:off x="731249" y="501266"/>
            <a:ext cx="9976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Branch is a alternate time line in the history of our repository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All repositories have a master branch</a:t>
            </a:r>
            <a:endParaRPr lang="es-B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9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96F77-6A21-4984-9108-1B544773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49" y="5798544"/>
            <a:ext cx="8534400" cy="665161"/>
          </a:xfrm>
        </p:spPr>
        <p:txBody>
          <a:bodyPr/>
          <a:lstStyle/>
          <a:p>
            <a:r>
              <a:rPr lang="en-US" b="1" dirty="0"/>
              <a:t>GIT New BRANCH</a:t>
            </a:r>
            <a:endParaRPr lang="es-BO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AEF557-F072-453C-AA16-063E06960D97}"/>
              </a:ext>
            </a:extLst>
          </p:cNvPr>
          <p:cNvSpPr txBox="1"/>
          <p:nvPr/>
        </p:nvSpPr>
        <p:spPr>
          <a:xfrm>
            <a:off x="731249" y="501266"/>
            <a:ext cx="997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git checkout –b &lt;</a:t>
            </a:r>
            <a:r>
              <a:rPr lang="en-US" sz="2400" dirty="0" err="1">
                <a:solidFill>
                  <a:schemeClr val="bg1"/>
                </a:solidFill>
              </a:rPr>
              <a:t>branch_name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64AF508-F0A3-4DD3-9C34-FB33C6BBC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249" y="1738076"/>
            <a:ext cx="8459381" cy="3381847"/>
          </a:xfrm>
        </p:spPr>
      </p:pic>
    </p:spTree>
    <p:extLst>
      <p:ext uri="{BB962C8B-B14F-4D97-AF65-F5344CB8AC3E}">
        <p14:creationId xmlns:p14="http://schemas.microsoft.com/office/powerpoint/2010/main" val="325614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96F77-6A21-4984-9108-1B544773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49" y="5798544"/>
            <a:ext cx="8534400" cy="665161"/>
          </a:xfrm>
        </p:spPr>
        <p:txBody>
          <a:bodyPr/>
          <a:lstStyle/>
          <a:p>
            <a:r>
              <a:rPr lang="en-US" b="1" dirty="0"/>
              <a:t>GIT MERGING BRANCH</a:t>
            </a:r>
            <a:endParaRPr lang="es-BO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AEF557-F072-453C-AA16-063E06960D97}"/>
              </a:ext>
            </a:extLst>
          </p:cNvPr>
          <p:cNvSpPr txBox="1"/>
          <p:nvPr/>
        </p:nvSpPr>
        <p:spPr>
          <a:xfrm>
            <a:off x="731249" y="501266"/>
            <a:ext cx="99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git merge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0AF7324-BDE2-4865-B27F-1A4B8D0D3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117" y="1169008"/>
            <a:ext cx="8354591" cy="3548765"/>
          </a:xfrm>
        </p:spPr>
      </p:pic>
    </p:spTree>
    <p:extLst>
      <p:ext uri="{BB962C8B-B14F-4D97-AF65-F5344CB8AC3E}">
        <p14:creationId xmlns:p14="http://schemas.microsoft.com/office/powerpoint/2010/main" val="313652191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180</TotalTime>
  <Words>155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Sector</vt:lpstr>
      <vt:lpstr>Git</vt:lpstr>
      <vt:lpstr>What is Git ?</vt:lpstr>
      <vt:lpstr>Distribution concepts</vt:lpstr>
      <vt:lpstr>GIT Global Configuration</vt:lpstr>
      <vt:lpstr>GIT INITIALIZATION</vt:lpstr>
      <vt:lpstr>Git branch Modeling</vt:lpstr>
      <vt:lpstr>GIT BRANCH</vt:lpstr>
      <vt:lpstr>GIT New BRANCH</vt:lpstr>
      <vt:lpstr>GIT MERGING BRANCH</vt:lpstr>
      <vt:lpstr>WEB-BASED GIT Repositories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Luis Salvatierra</dc:creator>
  <cp:lastModifiedBy>Luis Salvatierra</cp:lastModifiedBy>
  <cp:revision>11</cp:revision>
  <dcterms:created xsi:type="dcterms:W3CDTF">2018-05-02T13:51:32Z</dcterms:created>
  <dcterms:modified xsi:type="dcterms:W3CDTF">2018-05-02T16:51:54Z</dcterms:modified>
</cp:coreProperties>
</file>