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61" r:id="rId4"/>
    <p:sldId id="262" r:id="rId5"/>
    <p:sldId id="260" r:id="rId6"/>
    <p:sldId id="270" r:id="rId7"/>
    <p:sldId id="263" r:id="rId8"/>
    <p:sldId id="264" r:id="rId9"/>
    <p:sldId id="265" r:id="rId10"/>
    <p:sldId id="269" r:id="rId11"/>
    <p:sldId id="268" r:id="rId12"/>
    <p:sldId id="258"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7FA"/>
    <a:srgbClr val="AD92ED"/>
    <a:srgbClr val="4FC1E9"/>
    <a:srgbClr val="C4C7CE"/>
    <a:srgbClr val="CDD0DA"/>
    <a:srgbClr val="FA8150"/>
    <a:srgbClr val="E37553"/>
    <a:srgbClr val="E0653F"/>
    <a:srgbClr val="959697"/>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p:cViewPr varScale="1">
        <p:scale>
          <a:sx n="117" d="100"/>
          <a:sy n="117" d="100"/>
        </p:scale>
        <p:origin x="537"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8/21/2021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dirty="0"/>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8/21/2021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dirty="0"/>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Lawyer PowerPoint templa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81679" y="1203598"/>
            <a:ext cx="4824536" cy="857250"/>
          </a:xfrm>
        </p:spPr>
        <p:txBody>
          <a:bodyPr>
            <a:normAutofit/>
          </a:bodyPr>
          <a:lstStyle>
            <a:lvl1pPr>
              <a:defRPr sz="4400" baseline="0">
                <a:solidFill>
                  <a:schemeClr val="bg1"/>
                </a:solidFill>
              </a:defRPr>
            </a:lvl1pPr>
          </a:lstStyle>
          <a:p>
            <a:r>
              <a:rPr lang="en-US" dirty="0"/>
              <a:t>Lawyer</a:t>
            </a:r>
            <a:endParaRPr lang="en-US" noProof="0" dirty="0"/>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8/21/2021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23" name="Text Placeholder 4"/>
          <p:cNvSpPr>
            <a:spLocks noGrp="1"/>
          </p:cNvSpPr>
          <p:nvPr>
            <p:ph type="body" sz="quarter" idx="35" hasCustomPrompt="1"/>
          </p:nvPr>
        </p:nvSpPr>
        <p:spPr>
          <a:xfrm>
            <a:off x="3882938" y="1851670"/>
            <a:ext cx="4830446" cy="452437"/>
          </a:xfrm>
        </p:spPr>
        <p:txBody>
          <a:bodyPr anchor="ctr">
            <a:noAutofit/>
          </a:bodyPr>
          <a:lstStyle>
            <a:lvl1pPr marL="0" indent="0" algn="ctr">
              <a:buNone/>
              <a:defRPr sz="2000">
                <a:solidFill>
                  <a:schemeClr val="bg1"/>
                </a:solidFill>
              </a:defRPr>
            </a:lvl1pPr>
          </a:lstStyle>
          <a:p>
            <a:r>
              <a:rPr lang="en-US" dirty="0"/>
              <a:t>PowerPoint template</a:t>
            </a:r>
          </a:p>
        </p:txBody>
      </p:sp>
      <p:grpSp>
        <p:nvGrpSpPr>
          <p:cNvPr id="262" name="Group 83"/>
          <p:cNvGrpSpPr>
            <a:grpSpLocks noChangeAspect="1"/>
          </p:cNvGrpSpPr>
          <p:nvPr userDrawn="1"/>
        </p:nvGrpSpPr>
        <p:grpSpPr bwMode="auto">
          <a:xfrm>
            <a:off x="4900613" y="2613025"/>
            <a:ext cx="4243388" cy="2530475"/>
            <a:chOff x="3087" y="1665"/>
            <a:chExt cx="2673" cy="1594"/>
          </a:xfrm>
        </p:grpSpPr>
        <p:sp>
          <p:nvSpPr>
            <p:cNvPr id="265" name="Freeform 85"/>
            <p:cNvSpPr>
              <a:spLocks/>
            </p:cNvSpPr>
            <p:nvPr userDrawn="1"/>
          </p:nvSpPr>
          <p:spPr bwMode="auto">
            <a:xfrm>
              <a:off x="3516" y="1665"/>
              <a:ext cx="2244" cy="1594"/>
            </a:xfrm>
            <a:custGeom>
              <a:avLst/>
              <a:gdLst>
                <a:gd name="T0" fmla="*/ 2170 w 4487"/>
                <a:gd name="T1" fmla="*/ 3188 h 3188"/>
                <a:gd name="T2" fmla="*/ 22 w 4487"/>
                <a:gd name="T3" fmla="*/ 1040 h 3188"/>
                <a:gd name="T4" fmla="*/ 7 w 4487"/>
                <a:gd name="T5" fmla="*/ 1023 h 3188"/>
                <a:gd name="T6" fmla="*/ 1 w 4487"/>
                <a:gd name="T7" fmla="*/ 1001 h 3188"/>
                <a:gd name="T8" fmla="*/ 1 w 4487"/>
                <a:gd name="T9" fmla="*/ 990 h 3188"/>
                <a:gd name="T10" fmla="*/ 13 w 4487"/>
                <a:gd name="T11" fmla="*/ 983 h 3188"/>
                <a:gd name="T12" fmla="*/ 146 w 4487"/>
                <a:gd name="T13" fmla="*/ 157 h 3188"/>
                <a:gd name="T14" fmla="*/ 141 w 4487"/>
                <a:gd name="T15" fmla="*/ 144 h 3188"/>
                <a:gd name="T16" fmla="*/ 138 w 4487"/>
                <a:gd name="T17" fmla="*/ 131 h 3188"/>
                <a:gd name="T18" fmla="*/ 145 w 4487"/>
                <a:gd name="T19" fmla="*/ 106 h 3188"/>
                <a:gd name="T20" fmla="*/ 165 w 4487"/>
                <a:gd name="T21" fmla="*/ 90 h 3188"/>
                <a:gd name="T22" fmla="*/ 182 w 4487"/>
                <a:gd name="T23" fmla="*/ 86 h 3188"/>
                <a:gd name="T24" fmla="*/ 205 w 4487"/>
                <a:gd name="T25" fmla="*/ 92 h 3188"/>
                <a:gd name="T26" fmla="*/ 221 w 4487"/>
                <a:gd name="T27" fmla="*/ 108 h 3188"/>
                <a:gd name="T28" fmla="*/ 226 w 4487"/>
                <a:gd name="T29" fmla="*/ 123 h 3188"/>
                <a:gd name="T30" fmla="*/ 326 w 4487"/>
                <a:gd name="T31" fmla="*/ 182 h 3188"/>
                <a:gd name="T32" fmla="*/ 380 w 4487"/>
                <a:gd name="T33" fmla="*/ 205 h 3188"/>
                <a:gd name="T34" fmla="*/ 433 w 4487"/>
                <a:gd name="T35" fmla="*/ 221 h 3188"/>
                <a:gd name="T36" fmla="*/ 484 w 4487"/>
                <a:gd name="T37" fmla="*/ 229 h 3188"/>
                <a:gd name="T38" fmla="*/ 551 w 4487"/>
                <a:gd name="T39" fmla="*/ 230 h 3188"/>
                <a:gd name="T40" fmla="*/ 650 w 4487"/>
                <a:gd name="T41" fmla="*/ 214 h 3188"/>
                <a:gd name="T42" fmla="*/ 755 w 4487"/>
                <a:gd name="T43" fmla="*/ 181 h 3188"/>
                <a:gd name="T44" fmla="*/ 788 w 4487"/>
                <a:gd name="T45" fmla="*/ 152 h 3188"/>
                <a:gd name="T46" fmla="*/ 789 w 4487"/>
                <a:gd name="T47" fmla="*/ 106 h 3188"/>
                <a:gd name="T48" fmla="*/ 804 w 4487"/>
                <a:gd name="T49" fmla="*/ 65 h 3188"/>
                <a:gd name="T50" fmla="*/ 833 w 4487"/>
                <a:gd name="T51" fmla="*/ 31 h 3188"/>
                <a:gd name="T52" fmla="*/ 871 w 4487"/>
                <a:gd name="T53" fmla="*/ 8 h 3188"/>
                <a:gd name="T54" fmla="*/ 917 w 4487"/>
                <a:gd name="T55" fmla="*/ 0 h 3188"/>
                <a:gd name="T56" fmla="*/ 949 w 4487"/>
                <a:gd name="T57" fmla="*/ 3 h 3188"/>
                <a:gd name="T58" fmla="*/ 990 w 4487"/>
                <a:gd name="T59" fmla="*/ 22 h 3188"/>
                <a:gd name="T60" fmla="*/ 1022 w 4487"/>
                <a:gd name="T61" fmla="*/ 52 h 3188"/>
                <a:gd name="T62" fmla="*/ 1043 w 4487"/>
                <a:gd name="T63" fmla="*/ 91 h 3188"/>
                <a:gd name="T64" fmla="*/ 1048 w 4487"/>
                <a:gd name="T65" fmla="*/ 136 h 3188"/>
                <a:gd name="T66" fmla="*/ 1044 w 4487"/>
                <a:gd name="T67" fmla="*/ 168 h 3188"/>
                <a:gd name="T68" fmla="*/ 1149 w 4487"/>
                <a:gd name="T69" fmla="*/ 204 h 3188"/>
                <a:gd name="T70" fmla="*/ 1248 w 4487"/>
                <a:gd name="T71" fmla="*/ 226 h 3188"/>
                <a:gd name="T72" fmla="*/ 1347 w 4487"/>
                <a:gd name="T73" fmla="*/ 229 h 3188"/>
                <a:gd name="T74" fmla="*/ 1396 w 4487"/>
                <a:gd name="T75" fmla="*/ 222 h 3188"/>
                <a:gd name="T76" fmla="*/ 1449 w 4487"/>
                <a:gd name="T77" fmla="*/ 209 h 3188"/>
                <a:gd name="T78" fmla="*/ 1503 w 4487"/>
                <a:gd name="T79" fmla="*/ 187 h 3188"/>
                <a:gd name="T80" fmla="*/ 1600 w 4487"/>
                <a:gd name="T81" fmla="*/ 132 h 3188"/>
                <a:gd name="T82" fmla="*/ 1604 w 4487"/>
                <a:gd name="T83" fmla="*/ 115 h 3188"/>
                <a:gd name="T84" fmla="*/ 1620 w 4487"/>
                <a:gd name="T85" fmla="*/ 94 h 3188"/>
                <a:gd name="T86" fmla="*/ 1645 w 4487"/>
                <a:gd name="T87" fmla="*/ 86 h 3188"/>
                <a:gd name="T88" fmla="*/ 1657 w 4487"/>
                <a:gd name="T89" fmla="*/ 89 h 3188"/>
                <a:gd name="T90" fmla="*/ 1673 w 4487"/>
                <a:gd name="T91" fmla="*/ 96 h 3188"/>
                <a:gd name="T92" fmla="*/ 1683 w 4487"/>
                <a:gd name="T93" fmla="*/ 109 h 3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87" h="3188">
                  <a:moveTo>
                    <a:pt x="4487" y="2913"/>
                  </a:moveTo>
                  <a:lnTo>
                    <a:pt x="4487" y="3188"/>
                  </a:lnTo>
                  <a:lnTo>
                    <a:pt x="2170" y="3188"/>
                  </a:lnTo>
                  <a:lnTo>
                    <a:pt x="28" y="1045"/>
                  </a:lnTo>
                  <a:lnTo>
                    <a:pt x="28" y="1045"/>
                  </a:lnTo>
                  <a:lnTo>
                    <a:pt x="22" y="1040"/>
                  </a:lnTo>
                  <a:lnTo>
                    <a:pt x="16" y="1036"/>
                  </a:lnTo>
                  <a:lnTo>
                    <a:pt x="11" y="1030"/>
                  </a:lnTo>
                  <a:lnTo>
                    <a:pt x="7" y="1023"/>
                  </a:lnTo>
                  <a:lnTo>
                    <a:pt x="5" y="1017"/>
                  </a:lnTo>
                  <a:lnTo>
                    <a:pt x="2" y="1009"/>
                  </a:lnTo>
                  <a:lnTo>
                    <a:pt x="1" y="1001"/>
                  </a:lnTo>
                  <a:lnTo>
                    <a:pt x="0" y="992"/>
                  </a:lnTo>
                  <a:lnTo>
                    <a:pt x="0" y="992"/>
                  </a:lnTo>
                  <a:lnTo>
                    <a:pt x="1" y="990"/>
                  </a:lnTo>
                  <a:lnTo>
                    <a:pt x="3" y="987"/>
                  </a:lnTo>
                  <a:lnTo>
                    <a:pt x="8" y="985"/>
                  </a:lnTo>
                  <a:lnTo>
                    <a:pt x="13" y="983"/>
                  </a:lnTo>
                  <a:lnTo>
                    <a:pt x="168" y="190"/>
                  </a:lnTo>
                  <a:lnTo>
                    <a:pt x="146" y="157"/>
                  </a:lnTo>
                  <a:lnTo>
                    <a:pt x="146" y="157"/>
                  </a:lnTo>
                  <a:lnTo>
                    <a:pt x="146" y="157"/>
                  </a:lnTo>
                  <a:lnTo>
                    <a:pt x="143" y="151"/>
                  </a:lnTo>
                  <a:lnTo>
                    <a:pt x="141" y="144"/>
                  </a:lnTo>
                  <a:lnTo>
                    <a:pt x="138" y="138"/>
                  </a:lnTo>
                  <a:lnTo>
                    <a:pt x="138" y="131"/>
                  </a:lnTo>
                  <a:lnTo>
                    <a:pt x="138" y="131"/>
                  </a:lnTo>
                  <a:lnTo>
                    <a:pt x="139" y="122"/>
                  </a:lnTo>
                  <a:lnTo>
                    <a:pt x="142" y="114"/>
                  </a:lnTo>
                  <a:lnTo>
                    <a:pt x="145" y="106"/>
                  </a:lnTo>
                  <a:lnTo>
                    <a:pt x="151" y="99"/>
                  </a:lnTo>
                  <a:lnTo>
                    <a:pt x="158" y="94"/>
                  </a:lnTo>
                  <a:lnTo>
                    <a:pt x="165" y="90"/>
                  </a:lnTo>
                  <a:lnTo>
                    <a:pt x="174" y="88"/>
                  </a:lnTo>
                  <a:lnTo>
                    <a:pt x="182" y="86"/>
                  </a:lnTo>
                  <a:lnTo>
                    <a:pt x="182" y="86"/>
                  </a:lnTo>
                  <a:lnTo>
                    <a:pt x="190" y="88"/>
                  </a:lnTo>
                  <a:lnTo>
                    <a:pt x="198" y="90"/>
                  </a:lnTo>
                  <a:lnTo>
                    <a:pt x="205" y="92"/>
                  </a:lnTo>
                  <a:lnTo>
                    <a:pt x="211" y="97"/>
                  </a:lnTo>
                  <a:lnTo>
                    <a:pt x="217" y="103"/>
                  </a:lnTo>
                  <a:lnTo>
                    <a:pt x="221" y="108"/>
                  </a:lnTo>
                  <a:lnTo>
                    <a:pt x="225" y="115"/>
                  </a:lnTo>
                  <a:lnTo>
                    <a:pt x="226" y="123"/>
                  </a:lnTo>
                  <a:lnTo>
                    <a:pt x="226" y="123"/>
                  </a:lnTo>
                  <a:lnTo>
                    <a:pt x="267" y="150"/>
                  </a:lnTo>
                  <a:lnTo>
                    <a:pt x="306" y="172"/>
                  </a:lnTo>
                  <a:lnTo>
                    <a:pt x="326" y="182"/>
                  </a:lnTo>
                  <a:lnTo>
                    <a:pt x="344" y="190"/>
                  </a:lnTo>
                  <a:lnTo>
                    <a:pt x="363" y="198"/>
                  </a:lnTo>
                  <a:lnTo>
                    <a:pt x="380" y="205"/>
                  </a:lnTo>
                  <a:lnTo>
                    <a:pt x="399" y="211"/>
                  </a:lnTo>
                  <a:lnTo>
                    <a:pt x="416" y="217"/>
                  </a:lnTo>
                  <a:lnTo>
                    <a:pt x="433" y="221"/>
                  </a:lnTo>
                  <a:lnTo>
                    <a:pt x="450" y="225"/>
                  </a:lnTo>
                  <a:lnTo>
                    <a:pt x="468" y="227"/>
                  </a:lnTo>
                  <a:lnTo>
                    <a:pt x="484" y="229"/>
                  </a:lnTo>
                  <a:lnTo>
                    <a:pt x="501" y="230"/>
                  </a:lnTo>
                  <a:lnTo>
                    <a:pt x="517" y="230"/>
                  </a:lnTo>
                  <a:lnTo>
                    <a:pt x="551" y="230"/>
                  </a:lnTo>
                  <a:lnTo>
                    <a:pt x="583" y="227"/>
                  </a:lnTo>
                  <a:lnTo>
                    <a:pt x="616" y="221"/>
                  </a:lnTo>
                  <a:lnTo>
                    <a:pt x="650" y="214"/>
                  </a:lnTo>
                  <a:lnTo>
                    <a:pt x="683" y="204"/>
                  </a:lnTo>
                  <a:lnTo>
                    <a:pt x="719" y="194"/>
                  </a:lnTo>
                  <a:lnTo>
                    <a:pt x="755" y="181"/>
                  </a:lnTo>
                  <a:lnTo>
                    <a:pt x="791" y="168"/>
                  </a:lnTo>
                  <a:lnTo>
                    <a:pt x="791" y="168"/>
                  </a:lnTo>
                  <a:lnTo>
                    <a:pt x="788" y="152"/>
                  </a:lnTo>
                  <a:lnTo>
                    <a:pt x="787" y="136"/>
                  </a:lnTo>
                  <a:lnTo>
                    <a:pt x="787" y="121"/>
                  </a:lnTo>
                  <a:lnTo>
                    <a:pt x="789" y="106"/>
                  </a:lnTo>
                  <a:lnTo>
                    <a:pt x="793" y="91"/>
                  </a:lnTo>
                  <a:lnTo>
                    <a:pt x="797" y="77"/>
                  </a:lnTo>
                  <a:lnTo>
                    <a:pt x="804" y="65"/>
                  </a:lnTo>
                  <a:lnTo>
                    <a:pt x="812" y="52"/>
                  </a:lnTo>
                  <a:lnTo>
                    <a:pt x="822" y="41"/>
                  </a:lnTo>
                  <a:lnTo>
                    <a:pt x="833" y="31"/>
                  </a:lnTo>
                  <a:lnTo>
                    <a:pt x="844" y="22"/>
                  </a:lnTo>
                  <a:lnTo>
                    <a:pt x="857" y="14"/>
                  </a:lnTo>
                  <a:lnTo>
                    <a:pt x="871" y="8"/>
                  </a:lnTo>
                  <a:lnTo>
                    <a:pt x="886" y="3"/>
                  </a:lnTo>
                  <a:lnTo>
                    <a:pt x="901" y="1"/>
                  </a:lnTo>
                  <a:lnTo>
                    <a:pt x="917" y="0"/>
                  </a:lnTo>
                  <a:lnTo>
                    <a:pt x="917" y="0"/>
                  </a:lnTo>
                  <a:lnTo>
                    <a:pt x="933" y="1"/>
                  </a:lnTo>
                  <a:lnTo>
                    <a:pt x="949" y="3"/>
                  </a:lnTo>
                  <a:lnTo>
                    <a:pt x="963" y="8"/>
                  </a:lnTo>
                  <a:lnTo>
                    <a:pt x="977" y="14"/>
                  </a:lnTo>
                  <a:lnTo>
                    <a:pt x="990" y="22"/>
                  </a:lnTo>
                  <a:lnTo>
                    <a:pt x="1002" y="31"/>
                  </a:lnTo>
                  <a:lnTo>
                    <a:pt x="1013" y="40"/>
                  </a:lnTo>
                  <a:lnTo>
                    <a:pt x="1022" y="52"/>
                  </a:lnTo>
                  <a:lnTo>
                    <a:pt x="1030" y="65"/>
                  </a:lnTo>
                  <a:lnTo>
                    <a:pt x="1037" y="77"/>
                  </a:lnTo>
                  <a:lnTo>
                    <a:pt x="1043" y="91"/>
                  </a:lnTo>
                  <a:lnTo>
                    <a:pt x="1046" y="106"/>
                  </a:lnTo>
                  <a:lnTo>
                    <a:pt x="1048" y="121"/>
                  </a:lnTo>
                  <a:lnTo>
                    <a:pt x="1048" y="136"/>
                  </a:lnTo>
                  <a:lnTo>
                    <a:pt x="1047" y="152"/>
                  </a:lnTo>
                  <a:lnTo>
                    <a:pt x="1044" y="168"/>
                  </a:lnTo>
                  <a:lnTo>
                    <a:pt x="1044" y="168"/>
                  </a:lnTo>
                  <a:lnTo>
                    <a:pt x="1079" y="181"/>
                  </a:lnTo>
                  <a:lnTo>
                    <a:pt x="1114" y="192"/>
                  </a:lnTo>
                  <a:lnTo>
                    <a:pt x="1149" y="204"/>
                  </a:lnTo>
                  <a:lnTo>
                    <a:pt x="1182" y="213"/>
                  </a:lnTo>
                  <a:lnTo>
                    <a:pt x="1214" y="220"/>
                  </a:lnTo>
                  <a:lnTo>
                    <a:pt x="1248" y="226"/>
                  </a:lnTo>
                  <a:lnTo>
                    <a:pt x="1280" y="229"/>
                  </a:lnTo>
                  <a:lnTo>
                    <a:pt x="1313" y="230"/>
                  </a:lnTo>
                  <a:lnTo>
                    <a:pt x="1347" y="229"/>
                  </a:lnTo>
                  <a:lnTo>
                    <a:pt x="1363" y="228"/>
                  </a:lnTo>
                  <a:lnTo>
                    <a:pt x="1380" y="226"/>
                  </a:lnTo>
                  <a:lnTo>
                    <a:pt x="1396" y="222"/>
                  </a:lnTo>
                  <a:lnTo>
                    <a:pt x="1413" y="219"/>
                  </a:lnTo>
                  <a:lnTo>
                    <a:pt x="1431" y="214"/>
                  </a:lnTo>
                  <a:lnTo>
                    <a:pt x="1449" y="209"/>
                  </a:lnTo>
                  <a:lnTo>
                    <a:pt x="1466" y="203"/>
                  </a:lnTo>
                  <a:lnTo>
                    <a:pt x="1485" y="195"/>
                  </a:lnTo>
                  <a:lnTo>
                    <a:pt x="1503" y="187"/>
                  </a:lnTo>
                  <a:lnTo>
                    <a:pt x="1522" y="179"/>
                  </a:lnTo>
                  <a:lnTo>
                    <a:pt x="1561" y="158"/>
                  </a:lnTo>
                  <a:lnTo>
                    <a:pt x="1600" y="132"/>
                  </a:lnTo>
                  <a:lnTo>
                    <a:pt x="1600" y="132"/>
                  </a:lnTo>
                  <a:lnTo>
                    <a:pt x="1601" y="123"/>
                  </a:lnTo>
                  <a:lnTo>
                    <a:pt x="1604" y="115"/>
                  </a:lnTo>
                  <a:lnTo>
                    <a:pt x="1607" y="107"/>
                  </a:lnTo>
                  <a:lnTo>
                    <a:pt x="1613" y="100"/>
                  </a:lnTo>
                  <a:lnTo>
                    <a:pt x="1620" y="94"/>
                  </a:lnTo>
                  <a:lnTo>
                    <a:pt x="1628" y="90"/>
                  </a:lnTo>
                  <a:lnTo>
                    <a:pt x="1636" y="88"/>
                  </a:lnTo>
                  <a:lnTo>
                    <a:pt x="1645" y="86"/>
                  </a:lnTo>
                  <a:lnTo>
                    <a:pt x="1645" y="86"/>
                  </a:lnTo>
                  <a:lnTo>
                    <a:pt x="1651" y="86"/>
                  </a:lnTo>
                  <a:lnTo>
                    <a:pt x="1657" y="89"/>
                  </a:lnTo>
                  <a:lnTo>
                    <a:pt x="1662" y="90"/>
                  </a:lnTo>
                  <a:lnTo>
                    <a:pt x="1667" y="92"/>
                  </a:lnTo>
                  <a:lnTo>
                    <a:pt x="1673" y="96"/>
                  </a:lnTo>
                  <a:lnTo>
                    <a:pt x="1676" y="100"/>
                  </a:lnTo>
                  <a:lnTo>
                    <a:pt x="1681" y="104"/>
                  </a:lnTo>
                  <a:lnTo>
                    <a:pt x="1683" y="109"/>
                  </a:lnTo>
                  <a:lnTo>
                    <a:pt x="4487" y="2913"/>
                  </a:lnTo>
                  <a:close/>
                </a:path>
              </a:pathLst>
            </a:custGeom>
            <a:solidFill>
              <a:srgbClr val="42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Freeform 86"/>
            <p:cNvSpPr>
              <a:spLocks/>
            </p:cNvSpPr>
            <p:nvPr userDrawn="1"/>
          </p:nvSpPr>
          <p:spPr bwMode="auto">
            <a:xfrm>
              <a:off x="3977" y="1721"/>
              <a:ext cx="375" cy="91"/>
            </a:xfrm>
            <a:custGeom>
              <a:avLst/>
              <a:gdLst>
                <a:gd name="T0" fmla="*/ 392 w 750"/>
                <a:gd name="T1" fmla="*/ 182 h 182"/>
                <a:gd name="T2" fmla="*/ 320 w 750"/>
                <a:gd name="T3" fmla="*/ 176 h 182"/>
                <a:gd name="T4" fmla="*/ 247 w 750"/>
                <a:gd name="T5" fmla="*/ 162 h 182"/>
                <a:gd name="T6" fmla="*/ 175 w 750"/>
                <a:gd name="T7" fmla="*/ 140 h 182"/>
                <a:gd name="T8" fmla="*/ 99 w 750"/>
                <a:gd name="T9" fmla="*/ 114 h 182"/>
                <a:gd name="T10" fmla="*/ 61 w 750"/>
                <a:gd name="T11" fmla="*/ 99 h 182"/>
                <a:gd name="T12" fmla="*/ 18 w 750"/>
                <a:gd name="T13" fmla="*/ 82 h 182"/>
                <a:gd name="T14" fmla="*/ 12 w 750"/>
                <a:gd name="T15" fmla="*/ 78 h 182"/>
                <a:gd name="T16" fmla="*/ 4 w 750"/>
                <a:gd name="T17" fmla="*/ 69 h 182"/>
                <a:gd name="T18" fmla="*/ 0 w 750"/>
                <a:gd name="T19" fmla="*/ 59 h 182"/>
                <a:gd name="T20" fmla="*/ 1 w 750"/>
                <a:gd name="T21" fmla="*/ 46 h 182"/>
                <a:gd name="T22" fmla="*/ 2 w 750"/>
                <a:gd name="T23" fmla="*/ 40 h 182"/>
                <a:gd name="T24" fmla="*/ 10 w 750"/>
                <a:gd name="T25" fmla="*/ 30 h 182"/>
                <a:gd name="T26" fmla="*/ 19 w 750"/>
                <a:gd name="T27" fmla="*/ 24 h 182"/>
                <a:gd name="T28" fmla="*/ 32 w 750"/>
                <a:gd name="T29" fmla="*/ 22 h 182"/>
                <a:gd name="T30" fmla="*/ 43 w 750"/>
                <a:gd name="T31" fmla="*/ 24 h 182"/>
                <a:gd name="T32" fmla="*/ 85 w 750"/>
                <a:gd name="T33" fmla="*/ 41 h 182"/>
                <a:gd name="T34" fmla="*/ 119 w 750"/>
                <a:gd name="T35" fmla="*/ 55 h 182"/>
                <a:gd name="T36" fmla="*/ 157 w 750"/>
                <a:gd name="T37" fmla="*/ 69 h 182"/>
                <a:gd name="T38" fmla="*/ 229 w 750"/>
                <a:gd name="T39" fmla="*/ 92 h 182"/>
                <a:gd name="T40" fmla="*/ 297 w 750"/>
                <a:gd name="T41" fmla="*/ 109 h 182"/>
                <a:gd name="T42" fmla="*/ 365 w 750"/>
                <a:gd name="T43" fmla="*/ 118 h 182"/>
                <a:gd name="T44" fmla="*/ 417 w 750"/>
                <a:gd name="T45" fmla="*/ 118 h 182"/>
                <a:gd name="T46" fmla="*/ 451 w 750"/>
                <a:gd name="T47" fmla="*/ 115 h 182"/>
                <a:gd name="T48" fmla="*/ 487 w 750"/>
                <a:gd name="T49" fmla="*/ 108 h 182"/>
                <a:gd name="T50" fmla="*/ 523 w 750"/>
                <a:gd name="T51" fmla="*/ 98 h 182"/>
                <a:gd name="T52" fmla="*/ 559 w 750"/>
                <a:gd name="T53" fmla="*/ 85 h 182"/>
                <a:gd name="T54" fmla="*/ 597 w 750"/>
                <a:gd name="T55" fmla="*/ 68 h 182"/>
                <a:gd name="T56" fmla="*/ 638 w 750"/>
                <a:gd name="T57" fmla="*/ 46 h 182"/>
                <a:gd name="T58" fmla="*/ 679 w 750"/>
                <a:gd name="T59" fmla="*/ 20 h 182"/>
                <a:gd name="T60" fmla="*/ 700 w 750"/>
                <a:gd name="T61" fmla="*/ 6 h 182"/>
                <a:gd name="T62" fmla="*/ 711 w 750"/>
                <a:gd name="T63" fmla="*/ 1 h 182"/>
                <a:gd name="T64" fmla="*/ 724 w 750"/>
                <a:gd name="T65" fmla="*/ 1 h 182"/>
                <a:gd name="T66" fmla="*/ 735 w 750"/>
                <a:gd name="T67" fmla="*/ 6 h 182"/>
                <a:gd name="T68" fmla="*/ 744 w 750"/>
                <a:gd name="T69" fmla="*/ 14 h 182"/>
                <a:gd name="T70" fmla="*/ 747 w 750"/>
                <a:gd name="T71" fmla="*/ 19 h 182"/>
                <a:gd name="T72" fmla="*/ 750 w 750"/>
                <a:gd name="T73" fmla="*/ 31 h 182"/>
                <a:gd name="T74" fmla="*/ 747 w 750"/>
                <a:gd name="T75" fmla="*/ 42 h 182"/>
                <a:gd name="T76" fmla="*/ 741 w 750"/>
                <a:gd name="T77" fmla="*/ 53 h 182"/>
                <a:gd name="T78" fmla="*/ 736 w 750"/>
                <a:gd name="T79" fmla="*/ 57 h 182"/>
                <a:gd name="T80" fmla="*/ 688 w 750"/>
                <a:gd name="T81" fmla="*/ 88 h 182"/>
                <a:gd name="T82" fmla="*/ 641 w 750"/>
                <a:gd name="T83" fmla="*/ 115 h 182"/>
                <a:gd name="T84" fmla="*/ 597 w 750"/>
                <a:gd name="T85" fmla="*/ 137 h 182"/>
                <a:gd name="T86" fmla="*/ 554 w 750"/>
                <a:gd name="T87" fmla="*/ 154 h 182"/>
                <a:gd name="T88" fmla="*/ 512 w 750"/>
                <a:gd name="T89" fmla="*/ 167 h 182"/>
                <a:gd name="T90" fmla="*/ 472 w 750"/>
                <a:gd name="T91" fmla="*/ 175 h 182"/>
                <a:gd name="T92" fmla="*/ 432 w 750"/>
                <a:gd name="T93" fmla="*/ 179 h 182"/>
                <a:gd name="T94" fmla="*/ 392 w 750"/>
                <a:gd name="T9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0" h="182">
                  <a:moveTo>
                    <a:pt x="392" y="182"/>
                  </a:moveTo>
                  <a:lnTo>
                    <a:pt x="392" y="182"/>
                  </a:lnTo>
                  <a:lnTo>
                    <a:pt x="357" y="181"/>
                  </a:lnTo>
                  <a:lnTo>
                    <a:pt x="320" y="176"/>
                  </a:lnTo>
                  <a:lnTo>
                    <a:pt x="284" y="170"/>
                  </a:lnTo>
                  <a:lnTo>
                    <a:pt x="247" y="162"/>
                  </a:lnTo>
                  <a:lnTo>
                    <a:pt x="212" y="152"/>
                  </a:lnTo>
                  <a:lnTo>
                    <a:pt x="175" y="140"/>
                  </a:lnTo>
                  <a:lnTo>
                    <a:pt x="137" y="128"/>
                  </a:lnTo>
                  <a:lnTo>
                    <a:pt x="99" y="114"/>
                  </a:lnTo>
                  <a:lnTo>
                    <a:pt x="99" y="114"/>
                  </a:lnTo>
                  <a:lnTo>
                    <a:pt x="61" y="99"/>
                  </a:lnTo>
                  <a:lnTo>
                    <a:pt x="61" y="99"/>
                  </a:lnTo>
                  <a:lnTo>
                    <a:pt x="18" y="82"/>
                  </a:lnTo>
                  <a:lnTo>
                    <a:pt x="18" y="82"/>
                  </a:lnTo>
                  <a:lnTo>
                    <a:pt x="12" y="78"/>
                  </a:lnTo>
                  <a:lnTo>
                    <a:pt x="8" y="75"/>
                  </a:lnTo>
                  <a:lnTo>
                    <a:pt x="4" y="69"/>
                  </a:lnTo>
                  <a:lnTo>
                    <a:pt x="2" y="64"/>
                  </a:lnTo>
                  <a:lnTo>
                    <a:pt x="0" y="59"/>
                  </a:lnTo>
                  <a:lnTo>
                    <a:pt x="0" y="53"/>
                  </a:lnTo>
                  <a:lnTo>
                    <a:pt x="1" y="46"/>
                  </a:lnTo>
                  <a:lnTo>
                    <a:pt x="2" y="40"/>
                  </a:lnTo>
                  <a:lnTo>
                    <a:pt x="2" y="40"/>
                  </a:lnTo>
                  <a:lnTo>
                    <a:pt x="5" y="34"/>
                  </a:lnTo>
                  <a:lnTo>
                    <a:pt x="10" y="30"/>
                  </a:lnTo>
                  <a:lnTo>
                    <a:pt x="15" y="26"/>
                  </a:lnTo>
                  <a:lnTo>
                    <a:pt x="19" y="24"/>
                  </a:lnTo>
                  <a:lnTo>
                    <a:pt x="25" y="22"/>
                  </a:lnTo>
                  <a:lnTo>
                    <a:pt x="32" y="22"/>
                  </a:lnTo>
                  <a:lnTo>
                    <a:pt x="38" y="23"/>
                  </a:lnTo>
                  <a:lnTo>
                    <a:pt x="43" y="24"/>
                  </a:lnTo>
                  <a:lnTo>
                    <a:pt x="43" y="24"/>
                  </a:lnTo>
                  <a:lnTo>
                    <a:pt x="85" y="41"/>
                  </a:lnTo>
                  <a:lnTo>
                    <a:pt x="85" y="41"/>
                  </a:lnTo>
                  <a:lnTo>
                    <a:pt x="119" y="55"/>
                  </a:lnTo>
                  <a:lnTo>
                    <a:pt x="119" y="55"/>
                  </a:lnTo>
                  <a:lnTo>
                    <a:pt x="157" y="69"/>
                  </a:lnTo>
                  <a:lnTo>
                    <a:pt x="193" y="82"/>
                  </a:lnTo>
                  <a:lnTo>
                    <a:pt x="229" y="92"/>
                  </a:lnTo>
                  <a:lnTo>
                    <a:pt x="263" y="101"/>
                  </a:lnTo>
                  <a:lnTo>
                    <a:pt x="297" y="109"/>
                  </a:lnTo>
                  <a:lnTo>
                    <a:pt x="331" y="115"/>
                  </a:lnTo>
                  <a:lnTo>
                    <a:pt x="365" y="118"/>
                  </a:lnTo>
                  <a:lnTo>
                    <a:pt x="399" y="118"/>
                  </a:lnTo>
                  <a:lnTo>
                    <a:pt x="417" y="118"/>
                  </a:lnTo>
                  <a:lnTo>
                    <a:pt x="434" y="116"/>
                  </a:lnTo>
                  <a:lnTo>
                    <a:pt x="451" y="115"/>
                  </a:lnTo>
                  <a:lnTo>
                    <a:pt x="468" y="112"/>
                  </a:lnTo>
                  <a:lnTo>
                    <a:pt x="487" y="108"/>
                  </a:lnTo>
                  <a:lnTo>
                    <a:pt x="504" y="103"/>
                  </a:lnTo>
                  <a:lnTo>
                    <a:pt x="523" y="98"/>
                  </a:lnTo>
                  <a:lnTo>
                    <a:pt x="541" y="92"/>
                  </a:lnTo>
                  <a:lnTo>
                    <a:pt x="559" y="85"/>
                  </a:lnTo>
                  <a:lnTo>
                    <a:pt x="579" y="77"/>
                  </a:lnTo>
                  <a:lnTo>
                    <a:pt x="597" y="68"/>
                  </a:lnTo>
                  <a:lnTo>
                    <a:pt x="618" y="57"/>
                  </a:lnTo>
                  <a:lnTo>
                    <a:pt x="638" y="46"/>
                  </a:lnTo>
                  <a:lnTo>
                    <a:pt x="659" y="33"/>
                  </a:lnTo>
                  <a:lnTo>
                    <a:pt x="679" y="20"/>
                  </a:lnTo>
                  <a:lnTo>
                    <a:pt x="700" y="6"/>
                  </a:lnTo>
                  <a:lnTo>
                    <a:pt x="700" y="6"/>
                  </a:lnTo>
                  <a:lnTo>
                    <a:pt x="706" y="3"/>
                  </a:lnTo>
                  <a:lnTo>
                    <a:pt x="711" y="1"/>
                  </a:lnTo>
                  <a:lnTo>
                    <a:pt x="718" y="0"/>
                  </a:lnTo>
                  <a:lnTo>
                    <a:pt x="724" y="1"/>
                  </a:lnTo>
                  <a:lnTo>
                    <a:pt x="730" y="2"/>
                  </a:lnTo>
                  <a:lnTo>
                    <a:pt x="735" y="6"/>
                  </a:lnTo>
                  <a:lnTo>
                    <a:pt x="740" y="9"/>
                  </a:lnTo>
                  <a:lnTo>
                    <a:pt x="744" y="14"/>
                  </a:lnTo>
                  <a:lnTo>
                    <a:pt x="744" y="14"/>
                  </a:lnTo>
                  <a:lnTo>
                    <a:pt x="747" y="19"/>
                  </a:lnTo>
                  <a:lnTo>
                    <a:pt x="748" y="25"/>
                  </a:lnTo>
                  <a:lnTo>
                    <a:pt x="750" y="31"/>
                  </a:lnTo>
                  <a:lnTo>
                    <a:pt x="750" y="37"/>
                  </a:lnTo>
                  <a:lnTo>
                    <a:pt x="747" y="42"/>
                  </a:lnTo>
                  <a:lnTo>
                    <a:pt x="745" y="48"/>
                  </a:lnTo>
                  <a:lnTo>
                    <a:pt x="741" y="53"/>
                  </a:lnTo>
                  <a:lnTo>
                    <a:pt x="736" y="57"/>
                  </a:lnTo>
                  <a:lnTo>
                    <a:pt x="736" y="57"/>
                  </a:lnTo>
                  <a:lnTo>
                    <a:pt x="711" y="73"/>
                  </a:lnTo>
                  <a:lnTo>
                    <a:pt x="688" y="88"/>
                  </a:lnTo>
                  <a:lnTo>
                    <a:pt x="664" y="102"/>
                  </a:lnTo>
                  <a:lnTo>
                    <a:pt x="641" y="115"/>
                  </a:lnTo>
                  <a:lnTo>
                    <a:pt x="619" y="126"/>
                  </a:lnTo>
                  <a:lnTo>
                    <a:pt x="597" y="137"/>
                  </a:lnTo>
                  <a:lnTo>
                    <a:pt x="576" y="146"/>
                  </a:lnTo>
                  <a:lnTo>
                    <a:pt x="554" y="154"/>
                  </a:lnTo>
                  <a:lnTo>
                    <a:pt x="533" y="160"/>
                  </a:lnTo>
                  <a:lnTo>
                    <a:pt x="512" y="167"/>
                  </a:lnTo>
                  <a:lnTo>
                    <a:pt x="491" y="171"/>
                  </a:lnTo>
                  <a:lnTo>
                    <a:pt x="472" y="175"/>
                  </a:lnTo>
                  <a:lnTo>
                    <a:pt x="451" y="178"/>
                  </a:lnTo>
                  <a:lnTo>
                    <a:pt x="432" y="179"/>
                  </a:lnTo>
                  <a:lnTo>
                    <a:pt x="412" y="182"/>
                  </a:lnTo>
                  <a:lnTo>
                    <a:pt x="392" y="182"/>
                  </a:lnTo>
                  <a:lnTo>
                    <a:pt x="392" y="182"/>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 name="Freeform 87"/>
            <p:cNvSpPr>
              <a:spLocks/>
            </p:cNvSpPr>
            <p:nvPr userDrawn="1"/>
          </p:nvSpPr>
          <p:spPr bwMode="auto">
            <a:xfrm>
              <a:off x="3601" y="1721"/>
              <a:ext cx="390" cy="91"/>
            </a:xfrm>
            <a:custGeom>
              <a:avLst/>
              <a:gdLst>
                <a:gd name="T0" fmla="*/ 354 w 779"/>
                <a:gd name="T1" fmla="*/ 182 h 182"/>
                <a:gd name="T2" fmla="*/ 315 w 779"/>
                <a:gd name="T3" fmla="*/ 181 h 182"/>
                <a:gd name="T4" fmla="*/ 276 w 779"/>
                <a:gd name="T5" fmla="*/ 175 h 182"/>
                <a:gd name="T6" fmla="*/ 235 w 779"/>
                <a:gd name="T7" fmla="*/ 167 h 182"/>
                <a:gd name="T8" fmla="*/ 195 w 779"/>
                <a:gd name="T9" fmla="*/ 154 h 182"/>
                <a:gd name="T10" fmla="*/ 152 w 779"/>
                <a:gd name="T11" fmla="*/ 137 h 182"/>
                <a:gd name="T12" fmla="*/ 107 w 779"/>
                <a:gd name="T13" fmla="*/ 115 h 182"/>
                <a:gd name="T14" fmla="*/ 63 w 779"/>
                <a:gd name="T15" fmla="*/ 88 h 182"/>
                <a:gd name="T16" fmla="*/ 14 w 779"/>
                <a:gd name="T17" fmla="*/ 57 h 182"/>
                <a:gd name="T18" fmla="*/ 10 w 779"/>
                <a:gd name="T19" fmla="*/ 53 h 182"/>
                <a:gd name="T20" fmla="*/ 3 w 779"/>
                <a:gd name="T21" fmla="*/ 42 h 182"/>
                <a:gd name="T22" fmla="*/ 0 w 779"/>
                <a:gd name="T23" fmla="*/ 31 h 182"/>
                <a:gd name="T24" fmla="*/ 3 w 779"/>
                <a:gd name="T25" fmla="*/ 19 h 182"/>
                <a:gd name="T26" fmla="*/ 6 w 779"/>
                <a:gd name="T27" fmla="*/ 14 h 182"/>
                <a:gd name="T28" fmla="*/ 15 w 779"/>
                <a:gd name="T29" fmla="*/ 6 h 182"/>
                <a:gd name="T30" fmla="*/ 27 w 779"/>
                <a:gd name="T31" fmla="*/ 1 h 182"/>
                <a:gd name="T32" fmla="*/ 38 w 779"/>
                <a:gd name="T33" fmla="*/ 1 h 182"/>
                <a:gd name="T34" fmla="*/ 50 w 779"/>
                <a:gd name="T35" fmla="*/ 6 h 182"/>
                <a:gd name="T36" fmla="*/ 91 w 779"/>
                <a:gd name="T37" fmla="*/ 33 h 182"/>
                <a:gd name="T38" fmla="*/ 132 w 779"/>
                <a:gd name="T39" fmla="*/ 57 h 182"/>
                <a:gd name="T40" fmla="*/ 170 w 779"/>
                <a:gd name="T41" fmla="*/ 76 h 182"/>
                <a:gd name="T42" fmla="*/ 208 w 779"/>
                <a:gd name="T43" fmla="*/ 92 h 182"/>
                <a:gd name="T44" fmla="*/ 243 w 779"/>
                <a:gd name="T45" fmla="*/ 103 h 182"/>
                <a:gd name="T46" fmla="*/ 278 w 779"/>
                <a:gd name="T47" fmla="*/ 112 h 182"/>
                <a:gd name="T48" fmla="*/ 312 w 779"/>
                <a:gd name="T49" fmla="*/ 116 h 182"/>
                <a:gd name="T50" fmla="*/ 346 w 779"/>
                <a:gd name="T51" fmla="*/ 118 h 182"/>
                <a:gd name="T52" fmla="*/ 413 w 779"/>
                <a:gd name="T53" fmla="*/ 115 h 182"/>
                <a:gd name="T54" fmla="*/ 480 w 779"/>
                <a:gd name="T55" fmla="*/ 102 h 182"/>
                <a:gd name="T56" fmla="*/ 550 w 779"/>
                <a:gd name="T57" fmla="*/ 82 h 182"/>
                <a:gd name="T58" fmla="*/ 624 w 779"/>
                <a:gd name="T59" fmla="*/ 55 h 182"/>
                <a:gd name="T60" fmla="*/ 659 w 779"/>
                <a:gd name="T61" fmla="*/ 41 h 182"/>
                <a:gd name="T62" fmla="*/ 705 w 779"/>
                <a:gd name="T63" fmla="*/ 22 h 182"/>
                <a:gd name="T64" fmla="*/ 735 w 779"/>
                <a:gd name="T65" fmla="*/ 9 h 182"/>
                <a:gd name="T66" fmla="*/ 741 w 779"/>
                <a:gd name="T67" fmla="*/ 7 h 182"/>
                <a:gd name="T68" fmla="*/ 753 w 779"/>
                <a:gd name="T69" fmla="*/ 6 h 182"/>
                <a:gd name="T70" fmla="*/ 764 w 779"/>
                <a:gd name="T71" fmla="*/ 10 h 182"/>
                <a:gd name="T72" fmla="*/ 773 w 779"/>
                <a:gd name="T73" fmla="*/ 18 h 182"/>
                <a:gd name="T74" fmla="*/ 777 w 779"/>
                <a:gd name="T75" fmla="*/ 23 h 182"/>
                <a:gd name="T76" fmla="*/ 779 w 779"/>
                <a:gd name="T77" fmla="*/ 35 h 182"/>
                <a:gd name="T78" fmla="*/ 778 w 779"/>
                <a:gd name="T79" fmla="*/ 47 h 182"/>
                <a:gd name="T80" fmla="*/ 772 w 779"/>
                <a:gd name="T81" fmla="*/ 57 h 182"/>
                <a:gd name="T82" fmla="*/ 762 w 779"/>
                <a:gd name="T83" fmla="*/ 64 h 182"/>
                <a:gd name="T84" fmla="*/ 731 w 779"/>
                <a:gd name="T85" fmla="*/ 79 h 182"/>
                <a:gd name="T86" fmla="*/ 682 w 779"/>
                <a:gd name="T87" fmla="*/ 100 h 182"/>
                <a:gd name="T88" fmla="*/ 645 w 779"/>
                <a:gd name="T89" fmla="*/ 114 h 182"/>
                <a:gd name="T90" fmla="*/ 606 w 779"/>
                <a:gd name="T91" fmla="*/ 128 h 182"/>
                <a:gd name="T92" fmla="*/ 533 w 779"/>
                <a:gd name="T93" fmla="*/ 153 h 182"/>
                <a:gd name="T94" fmla="*/ 460 w 779"/>
                <a:gd name="T95" fmla="*/ 170 h 182"/>
                <a:gd name="T96" fmla="*/ 390 w 779"/>
                <a:gd name="T97" fmla="*/ 181 h 182"/>
                <a:gd name="T98" fmla="*/ 354 w 779"/>
                <a:gd name="T99"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9" h="182">
                  <a:moveTo>
                    <a:pt x="354" y="182"/>
                  </a:moveTo>
                  <a:lnTo>
                    <a:pt x="354" y="182"/>
                  </a:lnTo>
                  <a:lnTo>
                    <a:pt x="334" y="182"/>
                  </a:lnTo>
                  <a:lnTo>
                    <a:pt x="315" y="181"/>
                  </a:lnTo>
                  <a:lnTo>
                    <a:pt x="295" y="178"/>
                  </a:lnTo>
                  <a:lnTo>
                    <a:pt x="276" y="175"/>
                  </a:lnTo>
                  <a:lnTo>
                    <a:pt x="256" y="171"/>
                  </a:lnTo>
                  <a:lnTo>
                    <a:pt x="235" y="167"/>
                  </a:lnTo>
                  <a:lnTo>
                    <a:pt x="216" y="161"/>
                  </a:lnTo>
                  <a:lnTo>
                    <a:pt x="195" y="154"/>
                  </a:lnTo>
                  <a:lnTo>
                    <a:pt x="173" y="146"/>
                  </a:lnTo>
                  <a:lnTo>
                    <a:pt x="152" y="137"/>
                  </a:lnTo>
                  <a:lnTo>
                    <a:pt x="130" y="126"/>
                  </a:lnTo>
                  <a:lnTo>
                    <a:pt x="107" y="115"/>
                  </a:lnTo>
                  <a:lnTo>
                    <a:pt x="86" y="102"/>
                  </a:lnTo>
                  <a:lnTo>
                    <a:pt x="63" y="88"/>
                  </a:lnTo>
                  <a:lnTo>
                    <a:pt x="38" y="73"/>
                  </a:lnTo>
                  <a:lnTo>
                    <a:pt x="14" y="57"/>
                  </a:lnTo>
                  <a:lnTo>
                    <a:pt x="14" y="57"/>
                  </a:lnTo>
                  <a:lnTo>
                    <a:pt x="10" y="53"/>
                  </a:lnTo>
                  <a:lnTo>
                    <a:pt x="5" y="48"/>
                  </a:lnTo>
                  <a:lnTo>
                    <a:pt x="3" y="42"/>
                  </a:lnTo>
                  <a:lnTo>
                    <a:pt x="1" y="37"/>
                  </a:lnTo>
                  <a:lnTo>
                    <a:pt x="0" y="31"/>
                  </a:lnTo>
                  <a:lnTo>
                    <a:pt x="1" y="25"/>
                  </a:lnTo>
                  <a:lnTo>
                    <a:pt x="3" y="19"/>
                  </a:lnTo>
                  <a:lnTo>
                    <a:pt x="6" y="14"/>
                  </a:lnTo>
                  <a:lnTo>
                    <a:pt x="6" y="14"/>
                  </a:lnTo>
                  <a:lnTo>
                    <a:pt x="11" y="9"/>
                  </a:lnTo>
                  <a:lnTo>
                    <a:pt x="15" y="6"/>
                  </a:lnTo>
                  <a:lnTo>
                    <a:pt x="21" y="2"/>
                  </a:lnTo>
                  <a:lnTo>
                    <a:pt x="27" y="1"/>
                  </a:lnTo>
                  <a:lnTo>
                    <a:pt x="33" y="0"/>
                  </a:lnTo>
                  <a:lnTo>
                    <a:pt x="38" y="1"/>
                  </a:lnTo>
                  <a:lnTo>
                    <a:pt x="44" y="3"/>
                  </a:lnTo>
                  <a:lnTo>
                    <a:pt x="50" y="6"/>
                  </a:lnTo>
                  <a:lnTo>
                    <a:pt x="50" y="6"/>
                  </a:lnTo>
                  <a:lnTo>
                    <a:pt x="91" y="33"/>
                  </a:lnTo>
                  <a:lnTo>
                    <a:pt x="112" y="46"/>
                  </a:lnTo>
                  <a:lnTo>
                    <a:pt x="132" y="57"/>
                  </a:lnTo>
                  <a:lnTo>
                    <a:pt x="151" y="67"/>
                  </a:lnTo>
                  <a:lnTo>
                    <a:pt x="170" y="76"/>
                  </a:lnTo>
                  <a:lnTo>
                    <a:pt x="189" y="84"/>
                  </a:lnTo>
                  <a:lnTo>
                    <a:pt x="208" y="92"/>
                  </a:lnTo>
                  <a:lnTo>
                    <a:pt x="225" y="98"/>
                  </a:lnTo>
                  <a:lnTo>
                    <a:pt x="243" y="103"/>
                  </a:lnTo>
                  <a:lnTo>
                    <a:pt x="261" y="108"/>
                  </a:lnTo>
                  <a:lnTo>
                    <a:pt x="278" y="112"/>
                  </a:lnTo>
                  <a:lnTo>
                    <a:pt x="295" y="115"/>
                  </a:lnTo>
                  <a:lnTo>
                    <a:pt x="312" y="116"/>
                  </a:lnTo>
                  <a:lnTo>
                    <a:pt x="329" y="118"/>
                  </a:lnTo>
                  <a:lnTo>
                    <a:pt x="346" y="118"/>
                  </a:lnTo>
                  <a:lnTo>
                    <a:pt x="379" y="118"/>
                  </a:lnTo>
                  <a:lnTo>
                    <a:pt x="413" y="115"/>
                  </a:lnTo>
                  <a:lnTo>
                    <a:pt x="446" y="109"/>
                  </a:lnTo>
                  <a:lnTo>
                    <a:pt x="480" y="102"/>
                  </a:lnTo>
                  <a:lnTo>
                    <a:pt x="514" y="93"/>
                  </a:lnTo>
                  <a:lnTo>
                    <a:pt x="550" y="82"/>
                  </a:lnTo>
                  <a:lnTo>
                    <a:pt x="587" y="69"/>
                  </a:lnTo>
                  <a:lnTo>
                    <a:pt x="624" y="55"/>
                  </a:lnTo>
                  <a:lnTo>
                    <a:pt x="624" y="55"/>
                  </a:lnTo>
                  <a:lnTo>
                    <a:pt x="659" y="41"/>
                  </a:lnTo>
                  <a:lnTo>
                    <a:pt x="659" y="41"/>
                  </a:lnTo>
                  <a:lnTo>
                    <a:pt x="705" y="22"/>
                  </a:lnTo>
                  <a:lnTo>
                    <a:pt x="705" y="22"/>
                  </a:lnTo>
                  <a:lnTo>
                    <a:pt x="735" y="9"/>
                  </a:lnTo>
                  <a:lnTo>
                    <a:pt x="735" y="9"/>
                  </a:lnTo>
                  <a:lnTo>
                    <a:pt x="741" y="7"/>
                  </a:lnTo>
                  <a:lnTo>
                    <a:pt x="747" y="6"/>
                  </a:lnTo>
                  <a:lnTo>
                    <a:pt x="753" y="6"/>
                  </a:lnTo>
                  <a:lnTo>
                    <a:pt x="759" y="7"/>
                  </a:lnTo>
                  <a:lnTo>
                    <a:pt x="764" y="10"/>
                  </a:lnTo>
                  <a:lnTo>
                    <a:pt x="769" y="14"/>
                  </a:lnTo>
                  <a:lnTo>
                    <a:pt x="773" y="18"/>
                  </a:lnTo>
                  <a:lnTo>
                    <a:pt x="777" y="23"/>
                  </a:lnTo>
                  <a:lnTo>
                    <a:pt x="777" y="23"/>
                  </a:lnTo>
                  <a:lnTo>
                    <a:pt x="779" y="30"/>
                  </a:lnTo>
                  <a:lnTo>
                    <a:pt x="779" y="35"/>
                  </a:lnTo>
                  <a:lnTo>
                    <a:pt x="779" y="41"/>
                  </a:lnTo>
                  <a:lnTo>
                    <a:pt x="778" y="47"/>
                  </a:lnTo>
                  <a:lnTo>
                    <a:pt x="776" y="53"/>
                  </a:lnTo>
                  <a:lnTo>
                    <a:pt x="772" y="57"/>
                  </a:lnTo>
                  <a:lnTo>
                    <a:pt x="768" y="62"/>
                  </a:lnTo>
                  <a:lnTo>
                    <a:pt x="762" y="64"/>
                  </a:lnTo>
                  <a:lnTo>
                    <a:pt x="762" y="64"/>
                  </a:lnTo>
                  <a:lnTo>
                    <a:pt x="731" y="79"/>
                  </a:lnTo>
                  <a:lnTo>
                    <a:pt x="731" y="79"/>
                  </a:lnTo>
                  <a:lnTo>
                    <a:pt x="682" y="100"/>
                  </a:lnTo>
                  <a:lnTo>
                    <a:pt x="682" y="100"/>
                  </a:lnTo>
                  <a:lnTo>
                    <a:pt x="645" y="114"/>
                  </a:lnTo>
                  <a:lnTo>
                    <a:pt x="645" y="114"/>
                  </a:lnTo>
                  <a:lnTo>
                    <a:pt x="606" y="128"/>
                  </a:lnTo>
                  <a:lnTo>
                    <a:pt x="569" y="140"/>
                  </a:lnTo>
                  <a:lnTo>
                    <a:pt x="533" y="153"/>
                  </a:lnTo>
                  <a:lnTo>
                    <a:pt x="496" y="162"/>
                  </a:lnTo>
                  <a:lnTo>
                    <a:pt x="460" y="170"/>
                  </a:lnTo>
                  <a:lnTo>
                    <a:pt x="424" y="177"/>
                  </a:lnTo>
                  <a:lnTo>
                    <a:pt x="390" y="181"/>
                  </a:lnTo>
                  <a:lnTo>
                    <a:pt x="354" y="182"/>
                  </a:lnTo>
                  <a:lnTo>
                    <a:pt x="354" y="182"/>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8" name="Freeform 88"/>
            <p:cNvSpPr>
              <a:spLocks/>
            </p:cNvSpPr>
            <p:nvPr userDrawn="1"/>
          </p:nvSpPr>
          <p:spPr bwMode="auto">
            <a:xfrm>
              <a:off x="3955" y="1731"/>
              <a:ext cx="41" cy="577"/>
            </a:xfrm>
            <a:custGeom>
              <a:avLst/>
              <a:gdLst>
                <a:gd name="T0" fmla="*/ 71 w 81"/>
                <a:gd name="T1" fmla="*/ 31 h 1156"/>
                <a:gd name="T2" fmla="*/ 71 w 81"/>
                <a:gd name="T3" fmla="*/ 31 h 1156"/>
                <a:gd name="T4" fmla="*/ 72 w 81"/>
                <a:gd name="T5" fmla="*/ 103 h 1156"/>
                <a:gd name="T6" fmla="*/ 72 w 81"/>
                <a:gd name="T7" fmla="*/ 103 h 1156"/>
                <a:gd name="T8" fmla="*/ 76 w 81"/>
                <a:gd name="T9" fmla="*/ 318 h 1156"/>
                <a:gd name="T10" fmla="*/ 79 w 81"/>
                <a:gd name="T11" fmla="*/ 534 h 1156"/>
                <a:gd name="T12" fmla="*/ 80 w 81"/>
                <a:gd name="T13" fmla="*/ 749 h 1156"/>
                <a:gd name="T14" fmla="*/ 81 w 81"/>
                <a:gd name="T15" fmla="*/ 965 h 1156"/>
                <a:gd name="T16" fmla="*/ 81 w 81"/>
                <a:gd name="T17" fmla="*/ 965 h 1156"/>
                <a:gd name="T18" fmla="*/ 80 w 81"/>
                <a:gd name="T19" fmla="*/ 1060 h 1156"/>
                <a:gd name="T20" fmla="*/ 79 w 81"/>
                <a:gd name="T21" fmla="*/ 1156 h 1156"/>
                <a:gd name="T22" fmla="*/ 2 w 81"/>
                <a:gd name="T23" fmla="*/ 1156 h 1156"/>
                <a:gd name="T24" fmla="*/ 2 w 81"/>
                <a:gd name="T25" fmla="*/ 1156 h 1156"/>
                <a:gd name="T26" fmla="*/ 1 w 81"/>
                <a:gd name="T27" fmla="*/ 1060 h 1156"/>
                <a:gd name="T28" fmla="*/ 0 w 81"/>
                <a:gd name="T29" fmla="*/ 965 h 1156"/>
                <a:gd name="T30" fmla="*/ 0 w 81"/>
                <a:gd name="T31" fmla="*/ 965 h 1156"/>
                <a:gd name="T32" fmla="*/ 1 w 81"/>
                <a:gd name="T33" fmla="*/ 749 h 1156"/>
                <a:gd name="T34" fmla="*/ 2 w 81"/>
                <a:gd name="T35" fmla="*/ 534 h 1156"/>
                <a:gd name="T36" fmla="*/ 4 w 81"/>
                <a:gd name="T37" fmla="*/ 318 h 1156"/>
                <a:gd name="T38" fmla="*/ 9 w 81"/>
                <a:gd name="T39" fmla="*/ 103 h 1156"/>
                <a:gd name="T40" fmla="*/ 9 w 81"/>
                <a:gd name="T41" fmla="*/ 103 h 1156"/>
                <a:gd name="T42" fmla="*/ 11 w 81"/>
                <a:gd name="T43" fmla="*/ 0 h 1156"/>
                <a:gd name="T44" fmla="*/ 70 w 81"/>
                <a:gd name="T45" fmla="*/ 0 h 1156"/>
                <a:gd name="T46" fmla="*/ 70 w 81"/>
                <a:gd name="T47" fmla="*/ 0 h 1156"/>
                <a:gd name="T48" fmla="*/ 71 w 81"/>
                <a:gd name="T49" fmla="*/ 31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1" h="1156">
                  <a:moveTo>
                    <a:pt x="71" y="31"/>
                  </a:moveTo>
                  <a:lnTo>
                    <a:pt x="71" y="31"/>
                  </a:lnTo>
                  <a:lnTo>
                    <a:pt x="72" y="103"/>
                  </a:lnTo>
                  <a:lnTo>
                    <a:pt x="72" y="103"/>
                  </a:lnTo>
                  <a:lnTo>
                    <a:pt x="76" y="318"/>
                  </a:lnTo>
                  <a:lnTo>
                    <a:pt x="79" y="534"/>
                  </a:lnTo>
                  <a:lnTo>
                    <a:pt x="80" y="749"/>
                  </a:lnTo>
                  <a:lnTo>
                    <a:pt x="81" y="965"/>
                  </a:lnTo>
                  <a:lnTo>
                    <a:pt x="81" y="965"/>
                  </a:lnTo>
                  <a:lnTo>
                    <a:pt x="80" y="1060"/>
                  </a:lnTo>
                  <a:lnTo>
                    <a:pt x="79" y="1156"/>
                  </a:lnTo>
                  <a:lnTo>
                    <a:pt x="2" y="1156"/>
                  </a:lnTo>
                  <a:lnTo>
                    <a:pt x="2" y="1156"/>
                  </a:lnTo>
                  <a:lnTo>
                    <a:pt x="1" y="1060"/>
                  </a:lnTo>
                  <a:lnTo>
                    <a:pt x="0" y="965"/>
                  </a:lnTo>
                  <a:lnTo>
                    <a:pt x="0" y="965"/>
                  </a:lnTo>
                  <a:lnTo>
                    <a:pt x="1" y="749"/>
                  </a:lnTo>
                  <a:lnTo>
                    <a:pt x="2" y="534"/>
                  </a:lnTo>
                  <a:lnTo>
                    <a:pt x="4" y="318"/>
                  </a:lnTo>
                  <a:lnTo>
                    <a:pt x="9" y="103"/>
                  </a:lnTo>
                  <a:lnTo>
                    <a:pt x="9" y="103"/>
                  </a:lnTo>
                  <a:lnTo>
                    <a:pt x="11" y="0"/>
                  </a:lnTo>
                  <a:lnTo>
                    <a:pt x="70" y="0"/>
                  </a:lnTo>
                  <a:lnTo>
                    <a:pt x="70" y="0"/>
                  </a:lnTo>
                  <a:lnTo>
                    <a:pt x="71" y="31"/>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89"/>
            <p:cNvSpPr>
              <a:spLocks/>
            </p:cNvSpPr>
            <p:nvPr userDrawn="1"/>
          </p:nvSpPr>
          <p:spPr bwMode="auto">
            <a:xfrm>
              <a:off x="3955" y="1731"/>
              <a:ext cx="41" cy="577"/>
            </a:xfrm>
            <a:custGeom>
              <a:avLst/>
              <a:gdLst>
                <a:gd name="T0" fmla="*/ 71 w 81"/>
                <a:gd name="T1" fmla="*/ 31 h 1156"/>
                <a:gd name="T2" fmla="*/ 71 w 81"/>
                <a:gd name="T3" fmla="*/ 31 h 1156"/>
                <a:gd name="T4" fmla="*/ 72 w 81"/>
                <a:gd name="T5" fmla="*/ 103 h 1156"/>
                <a:gd name="T6" fmla="*/ 72 w 81"/>
                <a:gd name="T7" fmla="*/ 103 h 1156"/>
                <a:gd name="T8" fmla="*/ 76 w 81"/>
                <a:gd name="T9" fmla="*/ 318 h 1156"/>
                <a:gd name="T10" fmla="*/ 79 w 81"/>
                <a:gd name="T11" fmla="*/ 534 h 1156"/>
                <a:gd name="T12" fmla="*/ 80 w 81"/>
                <a:gd name="T13" fmla="*/ 749 h 1156"/>
                <a:gd name="T14" fmla="*/ 81 w 81"/>
                <a:gd name="T15" fmla="*/ 965 h 1156"/>
                <a:gd name="T16" fmla="*/ 81 w 81"/>
                <a:gd name="T17" fmla="*/ 965 h 1156"/>
                <a:gd name="T18" fmla="*/ 80 w 81"/>
                <a:gd name="T19" fmla="*/ 1060 h 1156"/>
                <a:gd name="T20" fmla="*/ 79 w 81"/>
                <a:gd name="T21" fmla="*/ 1156 h 1156"/>
                <a:gd name="T22" fmla="*/ 2 w 81"/>
                <a:gd name="T23" fmla="*/ 1156 h 1156"/>
                <a:gd name="T24" fmla="*/ 2 w 81"/>
                <a:gd name="T25" fmla="*/ 1156 h 1156"/>
                <a:gd name="T26" fmla="*/ 1 w 81"/>
                <a:gd name="T27" fmla="*/ 1060 h 1156"/>
                <a:gd name="T28" fmla="*/ 0 w 81"/>
                <a:gd name="T29" fmla="*/ 965 h 1156"/>
                <a:gd name="T30" fmla="*/ 0 w 81"/>
                <a:gd name="T31" fmla="*/ 965 h 1156"/>
                <a:gd name="T32" fmla="*/ 1 w 81"/>
                <a:gd name="T33" fmla="*/ 749 h 1156"/>
                <a:gd name="T34" fmla="*/ 2 w 81"/>
                <a:gd name="T35" fmla="*/ 534 h 1156"/>
                <a:gd name="T36" fmla="*/ 4 w 81"/>
                <a:gd name="T37" fmla="*/ 318 h 1156"/>
                <a:gd name="T38" fmla="*/ 9 w 81"/>
                <a:gd name="T39" fmla="*/ 103 h 1156"/>
                <a:gd name="T40" fmla="*/ 9 w 81"/>
                <a:gd name="T41" fmla="*/ 103 h 1156"/>
                <a:gd name="T42" fmla="*/ 11 w 81"/>
                <a:gd name="T43" fmla="*/ 0 h 1156"/>
                <a:gd name="T44" fmla="*/ 70 w 81"/>
                <a:gd name="T45" fmla="*/ 0 h 1156"/>
                <a:gd name="T46" fmla="*/ 70 w 81"/>
                <a:gd name="T47" fmla="*/ 0 h 1156"/>
                <a:gd name="T48" fmla="*/ 71 w 81"/>
                <a:gd name="T49" fmla="*/ 31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1" h="1156">
                  <a:moveTo>
                    <a:pt x="71" y="31"/>
                  </a:moveTo>
                  <a:lnTo>
                    <a:pt x="71" y="31"/>
                  </a:lnTo>
                  <a:lnTo>
                    <a:pt x="72" y="103"/>
                  </a:lnTo>
                  <a:lnTo>
                    <a:pt x="72" y="103"/>
                  </a:lnTo>
                  <a:lnTo>
                    <a:pt x="76" y="318"/>
                  </a:lnTo>
                  <a:lnTo>
                    <a:pt x="79" y="534"/>
                  </a:lnTo>
                  <a:lnTo>
                    <a:pt x="80" y="749"/>
                  </a:lnTo>
                  <a:lnTo>
                    <a:pt x="81" y="965"/>
                  </a:lnTo>
                  <a:lnTo>
                    <a:pt x="81" y="965"/>
                  </a:lnTo>
                  <a:lnTo>
                    <a:pt x="80" y="1060"/>
                  </a:lnTo>
                  <a:lnTo>
                    <a:pt x="79" y="1156"/>
                  </a:lnTo>
                  <a:lnTo>
                    <a:pt x="2" y="1156"/>
                  </a:lnTo>
                  <a:lnTo>
                    <a:pt x="2" y="1156"/>
                  </a:lnTo>
                  <a:lnTo>
                    <a:pt x="1" y="1060"/>
                  </a:lnTo>
                  <a:lnTo>
                    <a:pt x="0" y="965"/>
                  </a:lnTo>
                  <a:lnTo>
                    <a:pt x="0" y="965"/>
                  </a:lnTo>
                  <a:lnTo>
                    <a:pt x="1" y="749"/>
                  </a:lnTo>
                  <a:lnTo>
                    <a:pt x="2" y="534"/>
                  </a:lnTo>
                  <a:lnTo>
                    <a:pt x="4" y="318"/>
                  </a:lnTo>
                  <a:lnTo>
                    <a:pt x="9" y="103"/>
                  </a:lnTo>
                  <a:lnTo>
                    <a:pt x="9" y="103"/>
                  </a:lnTo>
                  <a:lnTo>
                    <a:pt x="11" y="0"/>
                  </a:lnTo>
                  <a:lnTo>
                    <a:pt x="70" y="0"/>
                  </a:lnTo>
                  <a:lnTo>
                    <a:pt x="70" y="0"/>
                  </a:lnTo>
                  <a:lnTo>
                    <a:pt x="71"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90"/>
            <p:cNvSpPr>
              <a:spLocks/>
            </p:cNvSpPr>
            <p:nvPr userDrawn="1"/>
          </p:nvSpPr>
          <p:spPr bwMode="auto">
            <a:xfrm>
              <a:off x="3909" y="1665"/>
              <a:ext cx="132" cy="131"/>
            </a:xfrm>
            <a:custGeom>
              <a:avLst/>
              <a:gdLst>
                <a:gd name="T0" fmla="*/ 262 w 262"/>
                <a:gd name="T1" fmla="*/ 131 h 263"/>
                <a:gd name="T2" fmla="*/ 260 w 262"/>
                <a:gd name="T3" fmla="*/ 158 h 263"/>
                <a:gd name="T4" fmla="*/ 252 w 262"/>
                <a:gd name="T5" fmla="*/ 182 h 263"/>
                <a:gd name="T6" fmla="*/ 240 w 262"/>
                <a:gd name="T7" fmla="*/ 204 h 263"/>
                <a:gd name="T8" fmla="*/ 224 w 262"/>
                <a:gd name="T9" fmla="*/ 224 h 263"/>
                <a:gd name="T10" fmla="*/ 205 w 262"/>
                <a:gd name="T11" fmla="*/ 240 h 263"/>
                <a:gd name="T12" fmla="*/ 183 w 262"/>
                <a:gd name="T13" fmla="*/ 252 h 263"/>
                <a:gd name="T14" fmla="*/ 157 w 262"/>
                <a:gd name="T15" fmla="*/ 259 h 263"/>
                <a:gd name="T16" fmla="*/ 131 w 262"/>
                <a:gd name="T17" fmla="*/ 263 h 263"/>
                <a:gd name="T18" fmla="*/ 118 w 262"/>
                <a:gd name="T19" fmla="*/ 262 h 263"/>
                <a:gd name="T20" fmla="*/ 93 w 262"/>
                <a:gd name="T21" fmla="*/ 257 h 263"/>
                <a:gd name="T22" fmla="*/ 69 w 262"/>
                <a:gd name="T23" fmla="*/ 247 h 263"/>
                <a:gd name="T24" fmla="*/ 48 w 262"/>
                <a:gd name="T25" fmla="*/ 233 h 263"/>
                <a:gd name="T26" fmla="*/ 31 w 262"/>
                <a:gd name="T27" fmla="*/ 214 h 263"/>
                <a:gd name="T28" fmla="*/ 16 w 262"/>
                <a:gd name="T29" fmla="*/ 194 h 263"/>
                <a:gd name="T30" fmla="*/ 7 w 262"/>
                <a:gd name="T31" fmla="*/ 171 h 263"/>
                <a:gd name="T32" fmla="*/ 1 w 262"/>
                <a:gd name="T33" fmla="*/ 144 h 263"/>
                <a:gd name="T34" fmla="*/ 0 w 262"/>
                <a:gd name="T35" fmla="*/ 131 h 263"/>
                <a:gd name="T36" fmla="*/ 3 w 262"/>
                <a:gd name="T37" fmla="*/ 105 h 263"/>
                <a:gd name="T38" fmla="*/ 10 w 262"/>
                <a:gd name="T39" fmla="*/ 79 h 263"/>
                <a:gd name="T40" fmla="*/ 23 w 262"/>
                <a:gd name="T41" fmla="*/ 58 h 263"/>
                <a:gd name="T42" fmla="*/ 39 w 262"/>
                <a:gd name="T43" fmla="*/ 38 h 263"/>
                <a:gd name="T44" fmla="*/ 58 w 262"/>
                <a:gd name="T45" fmla="*/ 22 h 263"/>
                <a:gd name="T46" fmla="*/ 80 w 262"/>
                <a:gd name="T47" fmla="*/ 10 h 263"/>
                <a:gd name="T48" fmla="*/ 104 w 262"/>
                <a:gd name="T49" fmla="*/ 2 h 263"/>
                <a:gd name="T50" fmla="*/ 131 w 262"/>
                <a:gd name="T51" fmla="*/ 0 h 263"/>
                <a:gd name="T52" fmla="*/ 145 w 262"/>
                <a:gd name="T53" fmla="*/ 0 h 263"/>
                <a:gd name="T54" fmla="*/ 170 w 262"/>
                <a:gd name="T55" fmla="*/ 6 h 263"/>
                <a:gd name="T56" fmla="*/ 194 w 262"/>
                <a:gd name="T57" fmla="*/ 16 h 263"/>
                <a:gd name="T58" fmla="*/ 215 w 262"/>
                <a:gd name="T59" fmla="*/ 30 h 263"/>
                <a:gd name="T60" fmla="*/ 232 w 262"/>
                <a:gd name="T61" fmla="*/ 47 h 263"/>
                <a:gd name="T62" fmla="*/ 247 w 262"/>
                <a:gd name="T63" fmla="*/ 68 h 263"/>
                <a:gd name="T64" fmla="*/ 257 w 262"/>
                <a:gd name="T65" fmla="*/ 92 h 263"/>
                <a:gd name="T66" fmla="*/ 262 w 262"/>
                <a:gd name="T67" fmla="*/ 118 h 263"/>
                <a:gd name="T68" fmla="*/ 262 w 262"/>
                <a:gd name="T69" fmla="*/ 13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2" h="263">
                  <a:moveTo>
                    <a:pt x="262" y="131"/>
                  </a:moveTo>
                  <a:lnTo>
                    <a:pt x="262" y="131"/>
                  </a:lnTo>
                  <a:lnTo>
                    <a:pt x="262" y="144"/>
                  </a:lnTo>
                  <a:lnTo>
                    <a:pt x="260" y="158"/>
                  </a:lnTo>
                  <a:lnTo>
                    <a:pt x="257" y="171"/>
                  </a:lnTo>
                  <a:lnTo>
                    <a:pt x="252" y="182"/>
                  </a:lnTo>
                  <a:lnTo>
                    <a:pt x="247" y="194"/>
                  </a:lnTo>
                  <a:lnTo>
                    <a:pt x="240" y="204"/>
                  </a:lnTo>
                  <a:lnTo>
                    <a:pt x="232" y="214"/>
                  </a:lnTo>
                  <a:lnTo>
                    <a:pt x="224" y="224"/>
                  </a:lnTo>
                  <a:lnTo>
                    <a:pt x="215" y="233"/>
                  </a:lnTo>
                  <a:lnTo>
                    <a:pt x="205" y="240"/>
                  </a:lnTo>
                  <a:lnTo>
                    <a:pt x="194" y="247"/>
                  </a:lnTo>
                  <a:lnTo>
                    <a:pt x="183" y="252"/>
                  </a:lnTo>
                  <a:lnTo>
                    <a:pt x="170" y="257"/>
                  </a:lnTo>
                  <a:lnTo>
                    <a:pt x="157" y="259"/>
                  </a:lnTo>
                  <a:lnTo>
                    <a:pt x="145" y="262"/>
                  </a:lnTo>
                  <a:lnTo>
                    <a:pt x="131" y="263"/>
                  </a:lnTo>
                  <a:lnTo>
                    <a:pt x="131" y="263"/>
                  </a:lnTo>
                  <a:lnTo>
                    <a:pt x="118" y="262"/>
                  </a:lnTo>
                  <a:lnTo>
                    <a:pt x="104" y="259"/>
                  </a:lnTo>
                  <a:lnTo>
                    <a:pt x="93" y="257"/>
                  </a:lnTo>
                  <a:lnTo>
                    <a:pt x="80" y="252"/>
                  </a:lnTo>
                  <a:lnTo>
                    <a:pt x="69" y="247"/>
                  </a:lnTo>
                  <a:lnTo>
                    <a:pt x="58" y="240"/>
                  </a:lnTo>
                  <a:lnTo>
                    <a:pt x="48" y="233"/>
                  </a:lnTo>
                  <a:lnTo>
                    <a:pt x="39" y="224"/>
                  </a:lnTo>
                  <a:lnTo>
                    <a:pt x="31" y="214"/>
                  </a:lnTo>
                  <a:lnTo>
                    <a:pt x="23" y="204"/>
                  </a:lnTo>
                  <a:lnTo>
                    <a:pt x="16" y="194"/>
                  </a:lnTo>
                  <a:lnTo>
                    <a:pt x="10" y="182"/>
                  </a:lnTo>
                  <a:lnTo>
                    <a:pt x="7" y="171"/>
                  </a:lnTo>
                  <a:lnTo>
                    <a:pt x="3" y="158"/>
                  </a:lnTo>
                  <a:lnTo>
                    <a:pt x="1" y="144"/>
                  </a:lnTo>
                  <a:lnTo>
                    <a:pt x="0" y="131"/>
                  </a:lnTo>
                  <a:lnTo>
                    <a:pt x="0" y="131"/>
                  </a:lnTo>
                  <a:lnTo>
                    <a:pt x="1" y="118"/>
                  </a:lnTo>
                  <a:lnTo>
                    <a:pt x="3" y="105"/>
                  </a:lnTo>
                  <a:lnTo>
                    <a:pt x="7" y="92"/>
                  </a:lnTo>
                  <a:lnTo>
                    <a:pt x="10" y="79"/>
                  </a:lnTo>
                  <a:lnTo>
                    <a:pt x="16" y="68"/>
                  </a:lnTo>
                  <a:lnTo>
                    <a:pt x="23" y="58"/>
                  </a:lnTo>
                  <a:lnTo>
                    <a:pt x="31" y="47"/>
                  </a:lnTo>
                  <a:lnTo>
                    <a:pt x="39" y="38"/>
                  </a:lnTo>
                  <a:lnTo>
                    <a:pt x="48" y="30"/>
                  </a:lnTo>
                  <a:lnTo>
                    <a:pt x="58" y="22"/>
                  </a:lnTo>
                  <a:lnTo>
                    <a:pt x="69" y="16"/>
                  </a:lnTo>
                  <a:lnTo>
                    <a:pt x="80" y="10"/>
                  </a:lnTo>
                  <a:lnTo>
                    <a:pt x="93" y="6"/>
                  </a:lnTo>
                  <a:lnTo>
                    <a:pt x="104" y="2"/>
                  </a:lnTo>
                  <a:lnTo>
                    <a:pt x="118" y="0"/>
                  </a:lnTo>
                  <a:lnTo>
                    <a:pt x="131" y="0"/>
                  </a:lnTo>
                  <a:lnTo>
                    <a:pt x="131" y="0"/>
                  </a:lnTo>
                  <a:lnTo>
                    <a:pt x="145" y="0"/>
                  </a:lnTo>
                  <a:lnTo>
                    <a:pt x="157" y="2"/>
                  </a:lnTo>
                  <a:lnTo>
                    <a:pt x="170" y="6"/>
                  </a:lnTo>
                  <a:lnTo>
                    <a:pt x="183" y="10"/>
                  </a:lnTo>
                  <a:lnTo>
                    <a:pt x="194" y="16"/>
                  </a:lnTo>
                  <a:lnTo>
                    <a:pt x="205" y="22"/>
                  </a:lnTo>
                  <a:lnTo>
                    <a:pt x="215" y="30"/>
                  </a:lnTo>
                  <a:lnTo>
                    <a:pt x="224" y="38"/>
                  </a:lnTo>
                  <a:lnTo>
                    <a:pt x="232" y="47"/>
                  </a:lnTo>
                  <a:lnTo>
                    <a:pt x="240" y="58"/>
                  </a:lnTo>
                  <a:lnTo>
                    <a:pt x="247" y="68"/>
                  </a:lnTo>
                  <a:lnTo>
                    <a:pt x="252" y="79"/>
                  </a:lnTo>
                  <a:lnTo>
                    <a:pt x="257" y="92"/>
                  </a:lnTo>
                  <a:lnTo>
                    <a:pt x="260" y="105"/>
                  </a:lnTo>
                  <a:lnTo>
                    <a:pt x="262" y="118"/>
                  </a:lnTo>
                  <a:lnTo>
                    <a:pt x="262" y="131"/>
                  </a:lnTo>
                  <a:lnTo>
                    <a:pt x="262" y="131"/>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91"/>
            <p:cNvSpPr>
              <a:spLocks/>
            </p:cNvSpPr>
            <p:nvPr userDrawn="1"/>
          </p:nvSpPr>
          <p:spPr bwMode="auto">
            <a:xfrm>
              <a:off x="3975" y="1665"/>
              <a:ext cx="66" cy="643"/>
            </a:xfrm>
            <a:custGeom>
              <a:avLst/>
              <a:gdLst>
                <a:gd name="T0" fmla="*/ 32 w 131"/>
                <a:gd name="T1" fmla="*/ 258 h 1287"/>
                <a:gd name="T2" fmla="*/ 32 w 131"/>
                <a:gd name="T3" fmla="*/ 258 h 1287"/>
                <a:gd name="T4" fmla="*/ 37 w 131"/>
                <a:gd name="T5" fmla="*/ 468 h 1287"/>
                <a:gd name="T6" fmla="*/ 39 w 131"/>
                <a:gd name="T7" fmla="*/ 676 h 1287"/>
                <a:gd name="T8" fmla="*/ 40 w 131"/>
                <a:gd name="T9" fmla="*/ 886 h 1287"/>
                <a:gd name="T10" fmla="*/ 41 w 131"/>
                <a:gd name="T11" fmla="*/ 1096 h 1287"/>
                <a:gd name="T12" fmla="*/ 41 w 131"/>
                <a:gd name="T13" fmla="*/ 1096 h 1287"/>
                <a:gd name="T14" fmla="*/ 40 w 131"/>
                <a:gd name="T15" fmla="*/ 1191 h 1287"/>
                <a:gd name="T16" fmla="*/ 39 w 131"/>
                <a:gd name="T17" fmla="*/ 1287 h 1287"/>
                <a:gd name="T18" fmla="*/ 0 w 131"/>
                <a:gd name="T19" fmla="*/ 1287 h 1287"/>
                <a:gd name="T20" fmla="*/ 0 w 131"/>
                <a:gd name="T21" fmla="*/ 0 h 1287"/>
                <a:gd name="T22" fmla="*/ 0 w 131"/>
                <a:gd name="T23" fmla="*/ 0 h 1287"/>
                <a:gd name="T24" fmla="*/ 14 w 131"/>
                <a:gd name="T25" fmla="*/ 0 h 1287"/>
                <a:gd name="T26" fmla="*/ 26 w 131"/>
                <a:gd name="T27" fmla="*/ 2 h 1287"/>
                <a:gd name="T28" fmla="*/ 39 w 131"/>
                <a:gd name="T29" fmla="*/ 6 h 1287"/>
                <a:gd name="T30" fmla="*/ 52 w 131"/>
                <a:gd name="T31" fmla="*/ 10 h 1287"/>
                <a:gd name="T32" fmla="*/ 63 w 131"/>
                <a:gd name="T33" fmla="*/ 16 h 1287"/>
                <a:gd name="T34" fmla="*/ 74 w 131"/>
                <a:gd name="T35" fmla="*/ 22 h 1287"/>
                <a:gd name="T36" fmla="*/ 84 w 131"/>
                <a:gd name="T37" fmla="*/ 30 h 1287"/>
                <a:gd name="T38" fmla="*/ 93 w 131"/>
                <a:gd name="T39" fmla="*/ 38 h 1287"/>
                <a:gd name="T40" fmla="*/ 101 w 131"/>
                <a:gd name="T41" fmla="*/ 47 h 1287"/>
                <a:gd name="T42" fmla="*/ 109 w 131"/>
                <a:gd name="T43" fmla="*/ 58 h 1287"/>
                <a:gd name="T44" fmla="*/ 116 w 131"/>
                <a:gd name="T45" fmla="*/ 68 h 1287"/>
                <a:gd name="T46" fmla="*/ 121 w 131"/>
                <a:gd name="T47" fmla="*/ 79 h 1287"/>
                <a:gd name="T48" fmla="*/ 126 w 131"/>
                <a:gd name="T49" fmla="*/ 92 h 1287"/>
                <a:gd name="T50" fmla="*/ 129 w 131"/>
                <a:gd name="T51" fmla="*/ 105 h 1287"/>
                <a:gd name="T52" fmla="*/ 131 w 131"/>
                <a:gd name="T53" fmla="*/ 118 h 1287"/>
                <a:gd name="T54" fmla="*/ 131 w 131"/>
                <a:gd name="T55" fmla="*/ 131 h 1287"/>
                <a:gd name="T56" fmla="*/ 131 w 131"/>
                <a:gd name="T57" fmla="*/ 131 h 1287"/>
                <a:gd name="T58" fmla="*/ 131 w 131"/>
                <a:gd name="T59" fmla="*/ 143 h 1287"/>
                <a:gd name="T60" fmla="*/ 130 w 131"/>
                <a:gd name="T61" fmla="*/ 153 h 1287"/>
                <a:gd name="T62" fmla="*/ 128 w 131"/>
                <a:gd name="T63" fmla="*/ 165 h 1287"/>
                <a:gd name="T64" fmla="*/ 124 w 131"/>
                <a:gd name="T65" fmla="*/ 175 h 1287"/>
                <a:gd name="T66" fmla="*/ 120 w 131"/>
                <a:gd name="T67" fmla="*/ 184 h 1287"/>
                <a:gd name="T68" fmla="*/ 115 w 131"/>
                <a:gd name="T69" fmla="*/ 195 h 1287"/>
                <a:gd name="T70" fmla="*/ 109 w 131"/>
                <a:gd name="T71" fmla="*/ 204 h 1287"/>
                <a:gd name="T72" fmla="*/ 104 w 131"/>
                <a:gd name="T73" fmla="*/ 212 h 1287"/>
                <a:gd name="T74" fmla="*/ 97 w 131"/>
                <a:gd name="T75" fmla="*/ 220 h 1287"/>
                <a:gd name="T76" fmla="*/ 89 w 131"/>
                <a:gd name="T77" fmla="*/ 228 h 1287"/>
                <a:gd name="T78" fmla="*/ 81 w 131"/>
                <a:gd name="T79" fmla="*/ 235 h 1287"/>
                <a:gd name="T80" fmla="*/ 73 w 131"/>
                <a:gd name="T81" fmla="*/ 241 h 1287"/>
                <a:gd name="T82" fmla="*/ 63 w 131"/>
                <a:gd name="T83" fmla="*/ 247 h 1287"/>
                <a:gd name="T84" fmla="*/ 53 w 131"/>
                <a:gd name="T85" fmla="*/ 251 h 1287"/>
                <a:gd name="T86" fmla="*/ 43 w 131"/>
                <a:gd name="T87" fmla="*/ 255 h 1287"/>
                <a:gd name="T88" fmla="*/ 32 w 131"/>
                <a:gd name="T89" fmla="*/ 258 h 1287"/>
                <a:gd name="T90" fmla="*/ 32 w 131"/>
                <a:gd name="T91" fmla="*/ 258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1" h="1287">
                  <a:moveTo>
                    <a:pt x="32" y="258"/>
                  </a:moveTo>
                  <a:lnTo>
                    <a:pt x="32" y="258"/>
                  </a:lnTo>
                  <a:lnTo>
                    <a:pt x="37" y="468"/>
                  </a:lnTo>
                  <a:lnTo>
                    <a:pt x="39" y="676"/>
                  </a:lnTo>
                  <a:lnTo>
                    <a:pt x="40" y="886"/>
                  </a:lnTo>
                  <a:lnTo>
                    <a:pt x="41" y="1096"/>
                  </a:lnTo>
                  <a:lnTo>
                    <a:pt x="41" y="1096"/>
                  </a:lnTo>
                  <a:lnTo>
                    <a:pt x="40" y="1191"/>
                  </a:lnTo>
                  <a:lnTo>
                    <a:pt x="39" y="1287"/>
                  </a:lnTo>
                  <a:lnTo>
                    <a:pt x="0" y="1287"/>
                  </a:lnTo>
                  <a:lnTo>
                    <a:pt x="0" y="0"/>
                  </a:lnTo>
                  <a:lnTo>
                    <a:pt x="0" y="0"/>
                  </a:lnTo>
                  <a:lnTo>
                    <a:pt x="14" y="0"/>
                  </a:lnTo>
                  <a:lnTo>
                    <a:pt x="26" y="2"/>
                  </a:lnTo>
                  <a:lnTo>
                    <a:pt x="39" y="6"/>
                  </a:lnTo>
                  <a:lnTo>
                    <a:pt x="52" y="10"/>
                  </a:lnTo>
                  <a:lnTo>
                    <a:pt x="63" y="16"/>
                  </a:lnTo>
                  <a:lnTo>
                    <a:pt x="74" y="22"/>
                  </a:lnTo>
                  <a:lnTo>
                    <a:pt x="84" y="30"/>
                  </a:lnTo>
                  <a:lnTo>
                    <a:pt x="93" y="38"/>
                  </a:lnTo>
                  <a:lnTo>
                    <a:pt x="101" y="47"/>
                  </a:lnTo>
                  <a:lnTo>
                    <a:pt x="109" y="58"/>
                  </a:lnTo>
                  <a:lnTo>
                    <a:pt x="116" y="68"/>
                  </a:lnTo>
                  <a:lnTo>
                    <a:pt x="121" y="79"/>
                  </a:lnTo>
                  <a:lnTo>
                    <a:pt x="126" y="92"/>
                  </a:lnTo>
                  <a:lnTo>
                    <a:pt x="129" y="105"/>
                  </a:lnTo>
                  <a:lnTo>
                    <a:pt x="131" y="118"/>
                  </a:lnTo>
                  <a:lnTo>
                    <a:pt x="131" y="131"/>
                  </a:lnTo>
                  <a:lnTo>
                    <a:pt x="131" y="131"/>
                  </a:lnTo>
                  <a:lnTo>
                    <a:pt x="131" y="143"/>
                  </a:lnTo>
                  <a:lnTo>
                    <a:pt x="130" y="153"/>
                  </a:lnTo>
                  <a:lnTo>
                    <a:pt x="128" y="165"/>
                  </a:lnTo>
                  <a:lnTo>
                    <a:pt x="124" y="175"/>
                  </a:lnTo>
                  <a:lnTo>
                    <a:pt x="120" y="184"/>
                  </a:lnTo>
                  <a:lnTo>
                    <a:pt x="115" y="195"/>
                  </a:lnTo>
                  <a:lnTo>
                    <a:pt x="109" y="204"/>
                  </a:lnTo>
                  <a:lnTo>
                    <a:pt x="104" y="212"/>
                  </a:lnTo>
                  <a:lnTo>
                    <a:pt x="97" y="220"/>
                  </a:lnTo>
                  <a:lnTo>
                    <a:pt x="89" y="228"/>
                  </a:lnTo>
                  <a:lnTo>
                    <a:pt x="81" y="235"/>
                  </a:lnTo>
                  <a:lnTo>
                    <a:pt x="73" y="241"/>
                  </a:lnTo>
                  <a:lnTo>
                    <a:pt x="63" y="247"/>
                  </a:lnTo>
                  <a:lnTo>
                    <a:pt x="53" y="251"/>
                  </a:lnTo>
                  <a:lnTo>
                    <a:pt x="43" y="255"/>
                  </a:lnTo>
                  <a:lnTo>
                    <a:pt x="32" y="258"/>
                  </a:lnTo>
                  <a:lnTo>
                    <a:pt x="32" y="258"/>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Freeform 92"/>
            <p:cNvSpPr>
              <a:spLocks/>
            </p:cNvSpPr>
            <p:nvPr userDrawn="1"/>
          </p:nvSpPr>
          <p:spPr bwMode="auto">
            <a:xfrm>
              <a:off x="3929" y="1684"/>
              <a:ext cx="93" cy="93"/>
            </a:xfrm>
            <a:custGeom>
              <a:avLst/>
              <a:gdLst>
                <a:gd name="T0" fmla="*/ 185 w 185"/>
                <a:gd name="T1" fmla="*/ 93 h 186"/>
                <a:gd name="T2" fmla="*/ 183 w 185"/>
                <a:gd name="T3" fmla="*/ 112 h 186"/>
                <a:gd name="T4" fmla="*/ 178 w 185"/>
                <a:gd name="T5" fmla="*/ 129 h 186"/>
                <a:gd name="T6" fmla="*/ 169 w 185"/>
                <a:gd name="T7" fmla="*/ 145 h 186"/>
                <a:gd name="T8" fmla="*/ 158 w 185"/>
                <a:gd name="T9" fmla="*/ 159 h 186"/>
                <a:gd name="T10" fmla="*/ 144 w 185"/>
                <a:gd name="T11" fmla="*/ 171 h 186"/>
                <a:gd name="T12" fmla="*/ 129 w 185"/>
                <a:gd name="T13" fmla="*/ 179 h 186"/>
                <a:gd name="T14" fmla="*/ 112 w 185"/>
                <a:gd name="T15" fmla="*/ 184 h 186"/>
                <a:gd name="T16" fmla="*/ 92 w 185"/>
                <a:gd name="T17" fmla="*/ 186 h 186"/>
                <a:gd name="T18" fmla="*/ 83 w 185"/>
                <a:gd name="T19" fmla="*/ 186 h 186"/>
                <a:gd name="T20" fmla="*/ 64 w 185"/>
                <a:gd name="T21" fmla="*/ 182 h 186"/>
                <a:gd name="T22" fmla="*/ 48 w 185"/>
                <a:gd name="T23" fmla="*/ 175 h 186"/>
                <a:gd name="T24" fmla="*/ 33 w 185"/>
                <a:gd name="T25" fmla="*/ 165 h 186"/>
                <a:gd name="T26" fmla="*/ 21 w 185"/>
                <a:gd name="T27" fmla="*/ 152 h 186"/>
                <a:gd name="T28" fmla="*/ 11 w 185"/>
                <a:gd name="T29" fmla="*/ 137 h 186"/>
                <a:gd name="T30" fmla="*/ 3 w 185"/>
                <a:gd name="T31" fmla="*/ 121 h 186"/>
                <a:gd name="T32" fmla="*/ 0 w 185"/>
                <a:gd name="T33" fmla="*/ 103 h 186"/>
                <a:gd name="T34" fmla="*/ 0 w 185"/>
                <a:gd name="T35" fmla="*/ 93 h 186"/>
                <a:gd name="T36" fmla="*/ 1 w 185"/>
                <a:gd name="T37" fmla="*/ 75 h 186"/>
                <a:gd name="T38" fmla="*/ 7 w 185"/>
                <a:gd name="T39" fmla="*/ 56 h 186"/>
                <a:gd name="T40" fmla="*/ 16 w 185"/>
                <a:gd name="T41" fmla="*/ 41 h 186"/>
                <a:gd name="T42" fmla="*/ 26 w 185"/>
                <a:gd name="T43" fmla="*/ 28 h 186"/>
                <a:gd name="T44" fmla="*/ 40 w 185"/>
                <a:gd name="T45" fmla="*/ 16 h 186"/>
                <a:gd name="T46" fmla="*/ 56 w 185"/>
                <a:gd name="T47" fmla="*/ 8 h 186"/>
                <a:gd name="T48" fmla="*/ 74 w 185"/>
                <a:gd name="T49" fmla="*/ 2 h 186"/>
                <a:gd name="T50" fmla="*/ 92 w 185"/>
                <a:gd name="T51" fmla="*/ 0 h 186"/>
                <a:gd name="T52" fmla="*/ 102 w 185"/>
                <a:gd name="T53" fmla="*/ 1 h 186"/>
                <a:gd name="T54" fmla="*/ 120 w 185"/>
                <a:gd name="T55" fmla="*/ 5 h 186"/>
                <a:gd name="T56" fmla="*/ 137 w 185"/>
                <a:gd name="T57" fmla="*/ 12 h 186"/>
                <a:gd name="T58" fmla="*/ 152 w 185"/>
                <a:gd name="T59" fmla="*/ 22 h 186"/>
                <a:gd name="T60" fmla="*/ 165 w 185"/>
                <a:gd name="T61" fmla="*/ 33 h 186"/>
                <a:gd name="T62" fmla="*/ 174 w 185"/>
                <a:gd name="T63" fmla="*/ 48 h 186"/>
                <a:gd name="T64" fmla="*/ 181 w 185"/>
                <a:gd name="T65" fmla="*/ 66 h 186"/>
                <a:gd name="T66" fmla="*/ 185 w 185"/>
                <a:gd name="T67" fmla="*/ 84 h 186"/>
                <a:gd name="T68" fmla="*/ 185 w 185"/>
                <a:gd name="T69" fmla="*/ 9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 h="186">
                  <a:moveTo>
                    <a:pt x="185" y="93"/>
                  </a:moveTo>
                  <a:lnTo>
                    <a:pt x="185" y="93"/>
                  </a:lnTo>
                  <a:lnTo>
                    <a:pt x="185" y="103"/>
                  </a:lnTo>
                  <a:lnTo>
                    <a:pt x="183" y="112"/>
                  </a:lnTo>
                  <a:lnTo>
                    <a:pt x="181" y="121"/>
                  </a:lnTo>
                  <a:lnTo>
                    <a:pt x="178" y="129"/>
                  </a:lnTo>
                  <a:lnTo>
                    <a:pt x="174" y="137"/>
                  </a:lnTo>
                  <a:lnTo>
                    <a:pt x="169" y="145"/>
                  </a:lnTo>
                  <a:lnTo>
                    <a:pt x="165" y="152"/>
                  </a:lnTo>
                  <a:lnTo>
                    <a:pt x="158" y="159"/>
                  </a:lnTo>
                  <a:lnTo>
                    <a:pt x="152" y="165"/>
                  </a:lnTo>
                  <a:lnTo>
                    <a:pt x="144" y="171"/>
                  </a:lnTo>
                  <a:lnTo>
                    <a:pt x="137" y="175"/>
                  </a:lnTo>
                  <a:lnTo>
                    <a:pt x="129" y="179"/>
                  </a:lnTo>
                  <a:lnTo>
                    <a:pt x="120" y="182"/>
                  </a:lnTo>
                  <a:lnTo>
                    <a:pt x="112" y="184"/>
                  </a:lnTo>
                  <a:lnTo>
                    <a:pt x="102" y="186"/>
                  </a:lnTo>
                  <a:lnTo>
                    <a:pt x="92" y="186"/>
                  </a:lnTo>
                  <a:lnTo>
                    <a:pt x="92" y="186"/>
                  </a:lnTo>
                  <a:lnTo>
                    <a:pt x="83" y="186"/>
                  </a:lnTo>
                  <a:lnTo>
                    <a:pt x="74" y="184"/>
                  </a:lnTo>
                  <a:lnTo>
                    <a:pt x="64" y="182"/>
                  </a:lnTo>
                  <a:lnTo>
                    <a:pt x="56" y="179"/>
                  </a:lnTo>
                  <a:lnTo>
                    <a:pt x="48" y="175"/>
                  </a:lnTo>
                  <a:lnTo>
                    <a:pt x="40" y="171"/>
                  </a:lnTo>
                  <a:lnTo>
                    <a:pt x="33" y="165"/>
                  </a:lnTo>
                  <a:lnTo>
                    <a:pt x="26" y="159"/>
                  </a:lnTo>
                  <a:lnTo>
                    <a:pt x="21" y="152"/>
                  </a:lnTo>
                  <a:lnTo>
                    <a:pt x="16" y="145"/>
                  </a:lnTo>
                  <a:lnTo>
                    <a:pt x="11" y="137"/>
                  </a:lnTo>
                  <a:lnTo>
                    <a:pt x="7" y="129"/>
                  </a:lnTo>
                  <a:lnTo>
                    <a:pt x="3" y="121"/>
                  </a:lnTo>
                  <a:lnTo>
                    <a:pt x="1" y="112"/>
                  </a:lnTo>
                  <a:lnTo>
                    <a:pt x="0" y="103"/>
                  </a:lnTo>
                  <a:lnTo>
                    <a:pt x="0" y="93"/>
                  </a:lnTo>
                  <a:lnTo>
                    <a:pt x="0" y="93"/>
                  </a:lnTo>
                  <a:lnTo>
                    <a:pt x="0" y="84"/>
                  </a:lnTo>
                  <a:lnTo>
                    <a:pt x="1" y="75"/>
                  </a:lnTo>
                  <a:lnTo>
                    <a:pt x="3" y="66"/>
                  </a:lnTo>
                  <a:lnTo>
                    <a:pt x="7" y="56"/>
                  </a:lnTo>
                  <a:lnTo>
                    <a:pt x="11" y="48"/>
                  </a:lnTo>
                  <a:lnTo>
                    <a:pt x="16" y="41"/>
                  </a:lnTo>
                  <a:lnTo>
                    <a:pt x="21" y="33"/>
                  </a:lnTo>
                  <a:lnTo>
                    <a:pt x="26" y="28"/>
                  </a:lnTo>
                  <a:lnTo>
                    <a:pt x="33" y="22"/>
                  </a:lnTo>
                  <a:lnTo>
                    <a:pt x="40" y="16"/>
                  </a:lnTo>
                  <a:lnTo>
                    <a:pt x="48" y="12"/>
                  </a:lnTo>
                  <a:lnTo>
                    <a:pt x="56" y="8"/>
                  </a:lnTo>
                  <a:lnTo>
                    <a:pt x="64" y="5"/>
                  </a:lnTo>
                  <a:lnTo>
                    <a:pt x="74" y="2"/>
                  </a:lnTo>
                  <a:lnTo>
                    <a:pt x="83" y="1"/>
                  </a:lnTo>
                  <a:lnTo>
                    <a:pt x="92" y="0"/>
                  </a:lnTo>
                  <a:lnTo>
                    <a:pt x="92" y="0"/>
                  </a:lnTo>
                  <a:lnTo>
                    <a:pt x="102" y="1"/>
                  </a:lnTo>
                  <a:lnTo>
                    <a:pt x="112" y="2"/>
                  </a:lnTo>
                  <a:lnTo>
                    <a:pt x="120" y="5"/>
                  </a:lnTo>
                  <a:lnTo>
                    <a:pt x="129" y="8"/>
                  </a:lnTo>
                  <a:lnTo>
                    <a:pt x="137" y="12"/>
                  </a:lnTo>
                  <a:lnTo>
                    <a:pt x="144" y="16"/>
                  </a:lnTo>
                  <a:lnTo>
                    <a:pt x="152" y="22"/>
                  </a:lnTo>
                  <a:lnTo>
                    <a:pt x="158" y="28"/>
                  </a:lnTo>
                  <a:lnTo>
                    <a:pt x="165" y="33"/>
                  </a:lnTo>
                  <a:lnTo>
                    <a:pt x="169" y="41"/>
                  </a:lnTo>
                  <a:lnTo>
                    <a:pt x="174" y="48"/>
                  </a:lnTo>
                  <a:lnTo>
                    <a:pt x="178" y="56"/>
                  </a:lnTo>
                  <a:lnTo>
                    <a:pt x="181" y="66"/>
                  </a:lnTo>
                  <a:lnTo>
                    <a:pt x="183" y="75"/>
                  </a:lnTo>
                  <a:lnTo>
                    <a:pt x="185" y="84"/>
                  </a:lnTo>
                  <a:lnTo>
                    <a:pt x="185" y="93"/>
                  </a:lnTo>
                  <a:lnTo>
                    <a:pt x="185" y="93"/>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93"/>
            <p:cNvSpPr>
              <a:spLocks/>
            </p:cNvSpPr>
            <p:nvPr userDrawn="1"/>
          </p:nvSpPr>
          <p:spPr bwMode="auto">
            <a:xfrm>
              <a:off x="3975" y="1684"/>
              <a:ext cx="47" cy="93"/>
            </a:xfrm>
            <a:custGeom>
              <a:avLst/>
              <a:gdLst>
                <a:gd name="T0" fmla="*/ 93 w 93"/>
                <a:gd name="T1" fmla="*/ 93 h 186"/>
                <a:gd name="T2" fmla="*/ 93 w 93"/>
                <a:gd name="T3" fmla="*/ 93 h 186"/>
                <a:gd name="T4" fmla="*/ 93 w 93"/>
                <a:gd name="T5" fmla="*/ 103 h 186"/>
                <a:gd name="T6" fmla="*/ 91 w 93"/>
                <a:gd name="T7" fmla="*/ 112 h 186"/>
                <a:gd name="T8" fmla="*/ 89 w 93"/>
                <a:gd name="T9" fmla="*/ 121 h 186"/>
                <a:gd name="T10" fmla="*/ 86 w 93"/>
                <a:gd name="T11" fmla="*/ 129 h 186"/>
                <a:gd name="T12" fmla="*/ 82 w 93"/>
                <a:gd name="T13" fmla="*/ 137 h 186"/>
                <a:gd name="T14" fmla="*/ 77 w 93"/>
                <a:gd name="T15" fmla="*/ 145 h 186"/>
                <a:gd name="T16" fmla="*/ 73 w 93"/>
                <a:gd name="T17" fmla="*/ 152 h 186"/>
                <a:gd name="T18" fmla="*/ 66 w 93"/>
                <a:gd name="T19" fmla="*/ 159 h 186"/>
                <a:gd name="T20" fmla="*/ 60 w 93"/>
                <a:gd name="T21" fmla="*/ 165 h 186"/>
                <a:gd name="T22" fmla="*/ 52 w 93"/>
                <a:gd name="T23" fmla="*/ 171 h 186"/>
                <a:gd name="T24" fmla="*/ 45 w 93"/>
                <a:gd name="T25" fmla="*/ 175 h 186"/>
                <a:gd name="T26" fmla="*/ 37 w 93"/>
                <a:gd name="T27" fmla="*/ 179 h 186"/>
                <a:gd name="T28" fmla="*/ 28 w 93"/>
                <a:gd name="T29" fmla="*/ 182 h 186"/>
                <a:gd name="T30" fmla="*/ 20 w 93"/>
                <a:gd name="T31" fmla="*/ 184 h 186"/>
                <a:gd name="T32" fmla="*/ 10 w 93"/>
                <a:gd name="T33" fmla="*/ 186 h 186"/>
                <a:gd name="T34" fmla="*/ 0 w 93"/>
                <a:gd name="T35" fmla="*/ 186 h 186"/>
                <a:gd name="T36" fmla="*/ 0 w 93"/>
                <a:gd name="T37" fmla="*/ 0 h 186"/>
                <a:gd name="T38" fmla="*/ 0 w 93"/>
                <a:gd name="T39" fmla="*/ 0 h 186"/>
                <a:gd name="T40" fmla="*/ 10 w 93"/>
                <a:gd name="T41" fmla="*/ 1 h 186"/>
                <a:gd name="T42" fmla="*/ 20 w 93"/>
                <a:gd name="T43" fmla="*/ 2 h 186"/>
                <a:gd name="T44" fmla="*/ 28 w 93"/>
                <a:gd name="T45" fmla="*/ 5 h 186"/>
                <a:gd name="T46" fmla="*/ 37 w 93"/>
                <a:gd name="T47" fmla="*/ 8 h 186"/>
                <a:gd name="T48" fmla="*/ 45 w 93"/>
                <a:gd name="T49" fmla="*/ 12 h 186"/>
                <a:gd name="T50" fmla="*/ 52 w 93"/>
                <a:gd name="T51" fmla="*/ 16 h 186"/>
                <a:gd name="T52" fmla="*/ 60 w 93"/>
                <a:gd name="T53" fmla="*/ 22 h 186"/>
                <a:gd name="T54" fmla="*/ 66 w 93"/>
                <a:gd name="T55" fmla="*/ 28 h 186"/>
                <a:gd name="T56" fmla="*/ 73 w 93"/>
                <a:gd name="T57" fmla="*/ 33 h 186"/>
                <a:gd name="T58" fmla="*/ 77 w 93"/>
                <a:gd name="T59" fmla="*/ 41 h 186"/>
                <a:gd name="T60" fmla="*/ 82 w 93"/>
                <a:gd name="T61" fmla="*/ 48 h 186"/>
                <a:gd name="T62" fmla="*/ 86 w 93"/>
                <a:gd name="T63" fmla="*/ 56 h 186"/>
                <a:gd name="T64" fmla="*/ 89 w 93"/>
                <a:gd name="T65" fmla="*/ 66 h 186"/>
                <a:gd name="T66" fmla="*/ 91 w 93"/>
                <a:gd name="T67" fmla="*/ 75 h 186"/>
                <a:gd name="T68" fmla="*/ 93 w 93"/>
                <a:gd name="T69" fmla="*/ 84 h 186"/>
                <a:gd name="T70" fmla="*/ 93 w 93"/>
                <a:gd name="T71" fmla="*/ 93 h 186"/>
                <a:gd name="T72" fmla="*/ 93 w 93"/>
                <a:gd name="T73" fmla="*/ 9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186">
                  <a:moveTo>
                    <a:pt x="93" y="93"/>
                  </a:moveTo>
                  <a:lnTo>
                    <a:pt x="93" y="93"/>
                  </a:lnTo>
                  <a:lnTo>
                    <a:pt x="93" y="103"/>
                  </a:lnTo>
                  <a:lnTo>
                    <a:pt x="91" y="112"/>
                  </a:lnTo>
                  <a:lnTo>
                    <a:pt x="89" y="121"/>
                  </a:lnTo>
                  <a:lnTo>
                    <a:pt x="86" y="129"/>
                  </a:lnTo>
                  <a:lnTo>
                    <a:pt x="82" y="137"/>
                  </a:lnTo>
                  <a:lnTo>
                    <a:pt x="77" y="145"/>
                  </a:lnTo>
                  <a:lnTo>
                    <a:pt x="73" y="152"/>
                  </a:lnTo>
                  <a:lnTo>
                    <a:pt x="66" y="159"/>
                  </a:lnTo>
                  <a:lnTo>
                    <a:pt x="60" y="165"/>
                  </a:lnTo>
                  <a:lnTo>
                    <a:pt x="52" y="171"/>
                  </a:lnTo>
                  <a:lnTo>
                    <a:pt x="45" y="175"/>
                  </a:lnTo>
                  <a:lnTo>
                    <a:pt x="37" y="179"/>
                  </a:lnTo>
                  <a:lnTo>
                    <a:pt x="28" y="182"/>
                  </a:lnTo>
                  <a:lnTo>
                    <a:pt x="20" y="184"/>
                  </a:lnTo>
                  <a:lnTo>
                    <a:pt x="10" y="186"/>
                  </a:lnTo>
                  <a:lnTo>
                    <a:pt x="0" y="186"/>
                  </a:lnTo>
                  <a:lnTo>
                    <a:pt x="0" y="0"/>
                  </a:lnTo>
                  <a:lnTo>
                    <a:pt x="0" y="0"/>
                  </a:lnTo>
                  <a:lnTo>
                    <a:pt x="10" y="1"/>
                  </a:lnTo>
                  <a:lnTo>
                    <a:pt x="20" y="2"/>
                  </a:lnTo>
                  <a:lnTo>
                    <a:pt x="28" y="5"/>
                  </a:lnTo>
                  <a:lnTo>
                    <a:pt x="37" y="8"/>
                  </a:lnTo>
                  <a:lnTo>
                    <a:pt x="45" y="12"/>
                  </a:lnTo>
                  <a:lnTo>
                    <a:pt x="52" y="16"/>
                  </a:lnTo>
                  <a:lnTo>
                    <a:pt x="60" y="22"/>
                  </a:lnTo>
                  <a:lnTo>
                    <a:pt x="66" y="28"/>
                  </a:lnTo>
                  <a:lnTo>
                    <a:pt x="73" y="33"/>
                  </a:lnTo>
                  <a:lnTo>
                    <a:pt x="77" y="41"/>
                  </a:lnTo>
                  <a:lnTo>
                    <a:pt x="82" y="48"/>
                  </a:lnTo>
                  <a:lnTo>
                    <a:pt x="86" y="56"/>
                  </a:lnTo>
                  <a:lnTo>
                    <a:pt x="89" y="66"/>
                  </a:lnTo>
                  <a:lnTo>
                    <a:pt x="91" y="75"/>
                  </a:lnTo>
                  <a:lnTo>
                    <a:pt x="93" y="84"/>
                  </a:lnTo>
                  <a:lnTo>
                    <a:pt x="93" y="93"/>
                  </a:lnTo>
                  <a:lnTo>
                    <a:pt x="93" y="93"/>
                  </a:lnTo>
                  <a:close/>
                </a:path>
              </a:pathLst>
            </a:custGeom>
            <a:solidFill>
              <a:srgbClr val="5E67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94"/>
            <p:cNvSpPr>
              <a:spLocks/>
            </p:cNvSpPr>
            <p:nvPr userDrawn="1"/>
          </p:nvSpPr>
          <p:spPr bwMode="auto">
            <a:xfrm>
              <a:off x="3586" y="1708"/>
              <a:ext cx="44" cy="45"/>
            </a:xfrm>
            <a:custGeom>
              <a:avLst/>
              <a:gdLst>
                <a:gd name="T0" fmla="*/ 89 w 89"/>
                <a:gd name="T1" fmla="*/ 45 h 89"/>
                <a:gd name="T2" fmla="*/ 89 w 89"/>
                <a:gd name="T3" fmla="*/ 45 h 89"/>
                <a:gd name="T4" fmla="*/ 88 w 89"/>
                <a:gd name="T5" fmla="*/ 55 h 89"/>
                <a:gd name="T6" fmla="*/ 85 w 89"/>
                <a:gd name="T7" fmla="*/ 63 h 89"/>
                <a:gd name="T8" fmla="*/ 81 w 89"/>
                <a:gd name="T9" fmla="*/ 70 h 89"/>
                <a:gd name="T10" fmla="*/ 76 w 89"/>
                <a:gd name="T11" fmla="*/ 76 h 89"/>
                <a:gd name="T12" fmla="*/ 69 w 89"/>
                <a:gd name="T13" fmla="*/ 82 h 89"/>
                <a:gd name="T14" fmla="*/ 61 w 89"/>
                <a:gd name="T15" fmla="*/ 86 h 89"/>
                <a:gd name="T16" fmla="*/ 53 w 89"/>
                <a:gd name="T17" fmla="*/ 89 h 89"/>
                <a:gd name="T18" fmla="*/ 44 w 89"/>
                <a:gd name="T19" fmla="*/ 89 h 89"/>
                <a:gd name="T20" fmla="*/ 44 w 89"/>
                <a:gd name="T21" fmla="*/ 89 h 89"/>
                <a:gd name="T22" fmla="*/ 36 w 89"/>
                <a:gd name="T23" fmla="*/ 89 h 89"/>
                <a:gd name="T24" fmla="*/ 27 w 89"/>
                <a:gd name="T25" fmla="*/ 86 h 89"/>
                <a:gd name="T26" fmla="*/ 20 w 89"/>
                <a:gd name="T27" fmla="*/ 82 h 89"/>
                <a:gd name="T28" fmla="*/ 13 w 89"/>
                <a:gd name="T29" fmla="*/ 76 h 89"/>
                <a:gd name="T30" fmla="*/ 7 w 89"/>
                <a:gd name="T31" fmla="*/ 70 h 89"/>
                <a:gd name="T32" fmla="*/ 4 w 89"/>
                <a:gd name="T33" fmla="*/ 63 h 89"/>
                <a:gd name="T34" fmla="*/ 0 w 89"/>
                <a:gd name="T35" fmla="*/ 55 h 89"/>
                <a:gd name="T36" fmla="*/ 0 w 89"/>
                <a:gd name="T37" fmla="*/ 45 h 89"/>
                <a:gd name="T38" fmla="*/ 0 w 89"/>
                <a:gd name="T39" fmla="*/ 45 h 89"/>
                <a:gd name="T40" fmla="*/ 0 w 89"/>
                <a:gd name="T41" fmla="*/ 36 h 89"/>
                <a:gd name="T42" fmla="*/ 4 w 89"/>
                <a:gd name="T43" fmla="*/ 28 h 89"/>
                <a:gd name="T44" fmla="*/ 7 w 89"/>
                <a:gd name="T45" fmla="*/ 20 h 89"/>
                <a:gd name="T46" fmla="*/ 13 w 89"/>
                <a:gd name="T47" fmla="*/ 13 h 89"/>
                <a:gd name="T48" fmla="*/ 20 w 89"/>
                <a:gd name="T49" fmla="*/ 8 h 89"/>
                <a:gd name="T50" fmla="*/ 27 w 89"/>
                <a:gd name="T51" fmla="*/ 4 h 89"/>
                <a:gd name="T52" fmla="*/ 36 w 89"/>
                <a:gd name="T53" fmla="*/ 2 h 89"/>
                <a:gd name="T54" fmla="*/ 44 w 89"/>
                <a:gd name="T55" fmla="*/ 0 h 89"/>
                <a:gd name="T56" fmla="*/ 44 w 89"/>
                <a:gd name="T57" fmla="*/ 0 h 89"/>
                <a:gd name="T58" fmla="*/ 53 w 89"/>
                <a:gd name="T59" fmla="*/ 2 h 89"/>
                <a:gd name="T60" fmla="*/ 61 w 89"/>
                <a:gd name="T61" fmla="*/ 4 h 89"/>
                <a:gd name="T62" fmla="*/ 69 w 89"/>
                <a:gd name="T63" fmla="*/ 8 h 89"/>
                <a:gd name="T64" fmla="*/ 76 w 89"/>
                <a:gd name="T65" fmla="*/ 13 h 89"/>
                <a:gd name="T66" fmla="*/ 81 w 89"/>
                <a:gd name="T67" fmla="*/ 20 h 89"/>
                <a:gd name="T68" fmla="*/ 85 w 89"/>
                <a:gd name="T69" fmla="*/ 28 h 89"/>
                <a:gd name="T70" fmla="*/ 88 w 89"/>
                <a:gd name="T71" fmla="*/ 36 h 89"/>
                <a:gd name="T72" fmla="*/ 89 w 89"/>
                <a:gd name="T73" fmla="*/ 45 h 89"/>
                <a:gd name="T74" fmla="*/ 89 w 89"/>
                <a:gd name="T75"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89">
                  <a:moveTo>
                    <a:pt x="89" y="45"/>
                  </a:moveTo>
                  <a:lnTo>
                    <a:pt x="89" y="45"/>
                  </a:lnTo>
                  <a:lnTo>
                    <a:pt x="88" y="55"/>
                  </a:lnTo>
                  <a:lnTo>
                    <a:pt x="85" y="63"/>
                  </a:lnTo>
                  <a:lnTo>
                    <a:pt x="81" y="70"/>
                  </a:lnTo>
                  <a:lnTo>
                    <a:pt x="76" y="76"/>
                  </a:lnTo>
                  <a:lnTo>
                    <a:pt x="69" y="82"/>
                  </a:lnTo>
                  <a:lnTo>
                    <a:pt x="61" y="86"/>
                  </a:lnTo>
                  <a:lnTo>
                    <a:pt x="53" y="89"/>
                  </a:lnTo>
                  <a:lnTo>
                    <a:pt x="44" y="89"/>
                  </a:lnTo>
                  <a:lnTo>
                    <a:pt x="44" y="89"/>
                  </a:lnTo>
                  <a:lnTo>
                    <a:pt x="36" y="89"/>
                  </a:lnTo>
                  <a:lnTo>
                    <a:pt x="27" y="86"/>
                  </a:lnTo>
                  <a:lnTo>
                    <a:pt x="20" y="82"/>
                  </a:lnTo>
                  <a:lnTo>
                    <a:pt x="13" y="76"/>
                  </a:lnTo>
                  <a:lnTo>
                    <a:pt x="7" y="70"/>
                  </a:lnTo>
                  <a:lnTo>
                    <a:pt x="4" y="63"/>
                  </a:lnTo>
                  <a:lnTo>
                    <a:pt x="0" y="55"/>
                  </a:lnTo>
                  <a:lnTo>
                    <a:pt x="0" y="45"/>
                  </a:lnTo>
                  <a:lnTo>
                    <a:pt x="0" y="45"/>
                  </a:lnTo>
                  <a:lnTo>
                    <a:pt x="0" y="36"/>
                  </a:lnTo>
                  <a:lnTo>
                    <a:pt x="4" y="28"/>
                  </a:lnTo>
                  <a:lnTo>
                    <a:pt x="7" y="20"/>
                  </a:lnTo>
                  <a:lnTo>
                    <a:pt x="13" y="13"/>
                  </a:lnTo>
                  <a:lnTo>
                    <a:pt x="20" y="8"/>
                  </a:lnTo>
                  <a:lnTo>
                    <a:pt x="27" y="4"/>
                  </a:lnTo>
                  <a:lnTo>
                    <a:pt x="36" y="2"/>
                  </a:lnTo>
                  <a:lnTo>
                    <a:pt x="44" y="0"/>
                  </a:lnTo>
                  <a:lnTo>
                    <a:pt x="44" y="0"/>
                  </a:lnTo>
                  <a:lnTo>
                    <a:pt x="53" y="2"/>
                  </a:lnTo>
                  <a:lnTo>
                    <a:pt x="61" y="4"/>
                  </a:lnTo>
                  <a:lnTo>
                    <a:pt x="69" y="8"/>
                  </a:lnTo>
                  <a:lnTo>
                    <a:pt x="76" y="13"/>
                  </a:lnTo>
                  <a:lnTo>
                    <a:pt x="81" y="20"/>
                  </a:lnTo>
                  <a:lnTo>
                    <a:pt x="85" y="28"/>
                  </a:lnTo>
                  <a:lnTo>
                    <a:pt x="88" y="36"/>
                  </a:lnTo>
                  <a:lnTo>
                    <a:pt x="89" y="45"/>
                  </a:lnTo>
                  <a:lnTo>
                    <a:pt x="89" y="45"/>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95"/>
            <p:cNvSpPr>
              <a:spLocks/>
            </p:cNvSpPr>
            <p:nvPr userDrawn="1"/>
          </p:nvSpPr>
          <p:spPr bwMode="auto">
            <a:xfrm>
              <a:off x="4317" y="1708"/>
              <a:ext cx="44" cy="45"/>
            </a:xfrm>
            <a:custGeom>
              <a:avLst/>
              <a:gdLst>
                <a:gd name="T0" fmla="*/ 90 w 90"/>
                <a:gd name="T1" fmla="*/ 45 h 89"/>
                <a:gd name="T2" fmla="*/ 90 w 90"/>
                <a:gd name="T3" fmla="*/ 45 h 89"/>
                <a:gd name="T4" fmla="*/ 89 w 90"/>
                <a:gd name="T5" fmla="*/ 55 h 89"/>
                <a:gd name="T6" fmla="*/ 85 w 90"/>
                <a:gd name="T7" fmla="*/ 63 h 89"/>
                <a:gd name="T8" fmla="*/ 82 w 90"/>
                <a:gd name="T9" fmla="*/ 70 h 89"/>
                <a:gd name="T10" fmla="*/ 76 w 90"/>
                <a:gd name="T11" fmla="*/ 76 h 89"/>
                <a:gd name="T12" fmla="*/ 69 w 90"/>
                <a:gd name="T13" fmla="*/ 82 h 89"/>
                <a:gd name="T14" fmla="*/ 62 w 90"/>
                <a:gd name="T15" fmla="*/ 86 h 89"/>
                <a:gd name="T16" fmla="*/ 54 w 90"/>
                <a:gd name="T17" fmla="*/ 89 h 89"/>
                <a:gd name="T18" fmla="*/ 45 w 90"/>
                <a:gd name="T19" fmla="*/ 89 h 89"/>
                <a:gd name="T20" fmla="*/ 45 w 90"/>
                <a:gd name="T21" fmla="*/ 89 h 89"/>
                <a:gd name="T22" fmla="*/ 36 w 90"/>
                <a:gd name="T23" fmla="*/ 89 h 89"/>
                <a:gd name="T24" fmla="*/ 28 w 90"/>
                <a:gd name="T25" fmla="*/ 86 h 89"/>
                <a:gd name="T26" fmla="*/ 20 w 90"/>
                <a:gd name="T27" fmla="*/ 82 h 89"/>
                <a:gd name="T28" fmla="*/ 14 w 90"/>
                <a:gd name="T29" fmla="*/ 76 h 89"/>
                <a:gd name="T30" fmla="*/ 8 w 90"/>
                <a:gd name="T31" fmla="*/ 70 h 89"/>
                <a:gd name="T32" fmla="*/ 4 w 90"/>
                <a:gd name="T33" fmla="*/ 63 h 89"/>
                <a:gd name="T34" fmla="*/ 1 w 90"/>
                <a:gd name="T35" fmla="*/ 55 h 89"/>
                <a:gd name="T36" fmla="*/ 0 w 90"/>
                <a:gd name="T37" fmla="*/ 45 h 89"/>
                <a:gd name="T38" fmla="*/ 0 w 90"/>
                <a:gd name="T39" fmla="*/ 45 h 89"/>
                <a:gd name="T40" fmla="*/ 1 w 90"/>
                <a:gd name="T41" fmla="*/ 36 h 89"/>
                <a:gd name="T42" fmla="*/ 4 w 90"/>
                <a:gd name="T43" fmla="*/ 28 h 89"/>
                <a:gd name="T44" fmla="*/ 8 w 90"/>
                <a:gd name="T45" fmla="*/ 20 h 89"/>
                <a:gd name="T46" fmla="*/ 14 w 90"/>
                <a:gd name="T47" fmla="*/ 13 h 89"/>
                <a:gd name="T48" fmla="*/ 20 w 90"/>
                <a:gd name="T49" fmla="*/ 8 h 89"/>
                <a:gd name="T50" fmla="*/ 28 w 90"/>
                <a:gd name="T51" fmla="*/ 4 h 89"/>
                <a:gd name="T52" fmla="*/ 36 w 90"/>
                <a:gd name="T53" fmla="*/ 2 h 89"/>
                <a:gd name="T54" fmla="*/ 45 w 90"/>
                <a:gd name="T55" fmla="*/ 0 h 89"/>
                <a:gd name="T56" fmla="*/ 45 w 90"/>
                <a:gd name="T57" fmla="*/ 0 h 89"/>
                <a:gd name="T58" fmla="*/ 54 w 90"/>
                <a:gd name="T59" fmla="*/ 2 h 89"/>
                <a:gd name="T60" fmla="*/ 62 w 90"/>
                <a:gd name="T61" fmla="*/ 4 h 89"/>
                <a:gd name="T62" fmla="*/ 69 w 90"/>
                <a:gd name="T63" fmla="*/ 8 h 89"/>
                <a:gd name="T64" fmla="*/ 76 w 90"/>
                <a:gd name="T65" fmla="*/ 13 h 89"/>
                <a:gd name="T66" fmla="*/ 82 w 90"/>
                <a:gd name="T67" fmla="*/ 20 h 89"/>
                <a:gd name="T68" fmla="*/ 85 w 90"/>
                <a:gd name="T69" fmla="*/ 28 h 89"/>
                <a:gd name="T70" fmla="*/ 89 w 90"/>
                <a:gd name="T71" fmla="*/ 36 h 89"/>
                <a:gd name="T72" fmla="*/ 90 w 90"/>
                <a:gd name="T73" fmla="*/ 45 h 89"/>
                <a:gd name="T74" fmla="*/ 90 w 90"/>
                <a:gd name="T75"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90" y="45"/>
                  </a:moveTo>
                  <a:lnTo>
                    <a:pt x="90" y="45"/>
                  </a:lnTo>
                  <a:lnTo>
                    <a:pt x="89" y="55"/>
                  </a:lnTo>
                  <a:lnTo>
                    <a:pt x="85" y="63"/>
                  </a:lnTo>
                  <a:lnTo>
                    <a:pt x="82" y="70"/>
                  </a:lnTo>
                  <a:lnTo>
                    <a:pt x="76" y="76"/>
                  </a:lnTo>
                  <a:lnTo>
                    <a:pt x="69" y="82"/>
                  </a:lnTo>
                  <a:lnTo>
                    <a:pt x="62" y="86"/>
                  </a:lnTo>
                  <a:lnTo>
                    <a:pt x="54" y="89"/>
                  </a:lnTo>
                  <a:lnTo>
                    <a:pt x="45" y="89"/>
                  </a:lnTo>
                  <a:lnTo>
                    <a:pt x="45" y="89"/>
                  </a:lnTo>
                  <a:lnTo>
                    <a:pt x="36" y="89"/>
                  </a:lnTo>
                  <a:lnTo>
                    <a:pt x="28" y="86"/>
                  </a:lnTo>
                  <a:lnTo>
                    <a:pt x="20" y="82"/>
                  </a:lnTo>
                  <a:lnTo>
                    <a:pt x="14" y="76"/>
                  </a:lnTo>
                  <a:lnTo>
                    <a:pt x="8" y="70"/>
                  </a:lnTo>
                  <a:lnTo>
                    <a:pt x="4" y="63"/>
                  </a:lnTo>
                  <a:lnTo>
                    <a:pt x="1" y="55"/>
                  </a:lnTo>
                  <a:lnTo>
                    <a:pt x="0" y="45"/>
                  </a:lnTo>
                  <a:lnTo>
                    <a:pt x="0" y="45"/>
                  </a:lnTo>
                  <a:lnTo>
                    <a:pt x="1" y="36"/>
                  </a:lnTo>
                  <a:lnTo>
                    <a:pt x="4" y="28"/>
                  </a:lnTo>
                  <a:lnTo>
                    <a:pt x="8" y="20"/>
                  </a:lnTo>
                  <a:lnTo>
                    <a:pt x="14" y="13"/>
                  </a:lnTo>
                  <a:lnTo>
                    <a:pt x="20" y="8"/>
                  </a:lnTo>
                  <a:lnTo>
                    <a:pt x="28" y="4"/>
                  </a:lnTo>
                  <a:lnTo>
                    <a:pt x="36" y="2"/>
                  </a:lnTo>
                  <a:lnTo>
                    <a:pt x="45" y="0"/>
                  </a:lnTo>
                  <a:lnTo>
                    <a:pt x="45" y="0"/>
                  </a:lnTo>
                  <a:lnTo>
                    <a:pt x="54" y="2"/>
                  </a:lnTo>
                  <a:lnTo>
                    <a:pt x="62" y="4"/>
                  </a:lnTo>
                  <a:lnTo>
                    <a:pt x="69" y="8"/>
                  </a:lnTo>
                  <a:lnTo>
                    <a:pt x="76" y="13"/>
                  </a:lnTo>
                  <a:lnTo>
                    <a:pt x="82" y="20"/>
                  </a:lnTo>
                  <a:lnTo>
                    <a:pt x="85" y="28"/>
                  </a:lnTo>
                  <a:lnTo>
                    <a:pt x="89" y="36"/>
                  </a:lnTo>
                  <a:lnTo>
                    <a:pt x="90" y="45"/>
                  </a:lnTo>
                  <a:lnTo>
                    <a:pt x="90" y="45"/>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96"/>
            <p:cNvSpPr>
              <a:spLocks/>
            </p:cNvSpPr>
            <p:nvPr userDrawn="1"/>
          </p:nvSpPr>
          <p:spPr bwMode="auto">
            <a:xfrm>
              <a:off x="3806" y="2286"/>
              <a:ext cx="339" cy="73"/>
            </a:xfrm>
            <a:custGeom>
              <a:avLst/>
              <a:gdLst>
                <a:gd name="T0" fmla="*/ 607 w 679"/>
                <a:gd name="T1" fmla="*/ 80 h 145"/>
                <a:gd name="T2" fmla="*/ 607 w 679"/>
                <a:gd name="T3" fmla="*/ 80 h 145"/>
                <a:gd name="T4" fmla="*/ 605 w 679"/>
                <a:gd name="T5" fmla="*/ 71 h 145"/>
                <a:gd name="T6" fmla="*/ 599 w 679"/>
                <a:gd name="T7" fmla="*/ 63 h 145"/>
                <a:gd name="T8" fmla="*/ 591 w 679"/>
                <a:gd name="T9" fmla="*/ 55 h 145"/>
                <a:gd name="T10" fmla="*/ 581 w 679"/>
                <a:gd name="T11" fmla="*/ 48 h 145"/>
                <a:gd name="T12" fmla="*/ 569 w 679"/>
                <a:gd name="T13" fmla="*/ 41 h 145"/>
                <a:gd name="T14" fmla="*/ 556 w 679"/>
                <a:gd name="T15" fmla="*/ 35 h 145"/>
                <a:gd name="T16" fmla="*/ 539 w 679"/>
                <a:gd name="T17" fmla="*/ 29 h 145"/>
                <a:gd name="T18" fmla="*/ 523 w 679"/>
                <a:gd name="T19" fmla="*/ 23 h 145"/>
                <a:gd name="T20" fmla="*/ 504 w 679"/>
                <a:gd name="T21" fmla="*/ 18 h 145"/>
                <a:gd name="T22" fmla="*/ 484 w 679"/>
                <a:gd name="T23" fmla="*/ 14 h 145"/>
                <a:gd name="T24" fmla="*/ 462 w 679"/>
                <a:gd name="T25" fmla="*/ 10 h 145"/>
                <a:gd name="T26" fmla="*/ 439 w 679"/>
                <a:gd name="T27" fmla="*/ 7 h 145"/>
                <a:gd name="T28" fmla="*/ 416 w 679"/>
                <a:gd name="T29" fmla="*/ 3 h 145"/>
                <a:gd name="T30" fmla="*/ 391 w 679"/>
                <a:gd name="T31" fmla="*/ 2 h 145"/>
                <a:gd name="T32" fmla="*/ 365 w 679"/>
                <a:gd name="T33" fmla="*/ 1 h 145"/>
                <a:gd name="T34" fmla="*/ 339 w 679"/>
                <a:gd name="T35" fmla="*/ 0 h 145"/>
                <a:gd name="T36" fmla="*/ 339 w 679"/>
                <a:gd name="T37" fmla="*/ 0 h 145"/>
                <a:gd name="T38" fmla="*/ 314 w 679"/>
                <a:gd name="T39" fmla="*/ 1 h 145"/>
                <a:gd name="T40" fmla="*/ 288 w 679"/>
                <a:gd name="T41" fmla="*/ 2 h 145"/>
                <a:gd name="T42" fmla="*/ 263 w 679"/>
                <a:gd name="T43" fmla="*/ 3 h 145"/>
                <a:gd name="T44" fmla="*/ 239 w 679"/>
                <a:gd name="T45" fmla="*/ 7 h 145"/>
                <a:gd name="T46" fmla="*/ 217 w 679"/>
                <a:gd name="T47" fmla="*/ 10 h 145"/>
                <a:gd name="T48" fmla="*/ 195 w 679"/>
                <a:gd name="T49" fmla="*/ 14 h 145"/>
                <a:gd name="T50" fmla="*/ 175 w 679"/>
                <a:gd name="T51" fmla="*/ 18 h 145"/>
                <a:gd name="T52" fmla="*/ 156 w 679"/>
                <a:gd name="T53" fmla="*/ 23 h 145"/>
                <a:gd name="T54" fmla="*/ 139 w 679"/>
                <a:gd name="T55" fmla="*/ 29 h 145"/>
                <a:gd name="T56" fmla="*/ 124 w 679"/>
                <a:gd name="T57" fmla="*/ 35 h 145"/>
                <a:gd name="T58" fmla="*/ 110 w 679"/>
                <a:gd name="T59" fmla="*/ 41 h 145"/>
                <a:gd name="T60" fmla="*/ 97 w 679"/>
                <a:gd name="T61" fmla="*/ 48 h 145"/>
                <a:gd name="T62" fmla="*/ 88 w 679"/>
                <a:gd name="T63" fmla="*/ 55 h 145"/>
                <a:gd name="T64" fmla="*/ 80 w 679"/>
                <a:gd name="T65" fmla="*/ 63 h 145"/>
                <a:gd name="T66" fmla="*/ 74 w 679"/>
                <a:gd name="T67" fmla="*/ 71 h 145"/>
                <a:gd name="T68" fmla="*/ 71 w 679"/>
                <a:gd name="T69" fmla="*/ 80 h 145"/>
                <a:gd name="T70" fmla="*/ 71 w 679"/>
                <a:gd name="T71" fmla="*/ 80 h 145"/>
                <a:gd name="T72" fmla="*/ 56 w 679"/>
                <a:gd name="T73" fmla="*/ 86 h 145"/>
                <a:gd name="T74" fmla="*/ 42 w 679"/>
                <a:gd name="T75" fmla="*/ 93 h 145"/>
                <a:gd name="T76" fmla="*/ 29 w 679"/>
                <a:gd name="T77" fmla="*/ 101 h 145"/>
                <a:gd name="T78" fmla="*/ 19 w 679"/>
                <a:gd name="T79" fmla="*/ 109 h 145"/>
                <a:gd name="T80" fmla="*/ 11 w 679"/>
                <a:gd name="T81" fmla="*/ 118 h 145"/>
                <a:gd name="T82" fmla="*/ 5 w 679"/>
                <a:gd name="T83" fmla="*/ 127 h 145"/>
                <a:gd name="T84" fmla="*/ 1 w 679"/>
                <a:gd name="T85" fmla="*/ 136 h 145"/>
                <a:gd name="T86" fmla="*/ 0 w 679"/>
                <a:gd name="T87" fmla="*/ 145 h 145"/>
                <a:gd name="T88" fmla="*/ 679 w 679"/>
                <a:gd name="T89" fmla="*/ 145 h 145"/>
                <a:gd name="T90" fmla="*/ 679 w 679"/>
                <a:gd name="T91" fmla="*/ 145 h 145"/>
                <a:gd name="T92" fmla="*/ 678 w 679"/>
                <a:gd name="T93" fmla="*/ 136 h 145"/>
                <a:gd name="T94" fmla="*/ 674 w 679"/>
                <a:gd name="T95" fmla="*/ 127 h 145"/>
                <a:gd name="T96" fmla="*/ 667 w 679"/>
                <a:gd name="T97" fmla="*/ 118 h 145"/>
                <a:gd name="T98" fmla="*/ 659 w 679"/>
                <a:gd name="T99" fmla="*/ 109 h 145"/>
                <a:gd name="T100" fmla="*/ 650 w 679"/>
                <a:gd name="T101" fmla="*/ 101 h 145"/>
                <a:gd name="T102" fmla="*/ 637 w 679"/>
                <a:gd name="T103" fmla="*/ 93 h 145"/>
                <a:gd name="T104" fmla="*/ 623 w 679"/>
                <a:gd name="T105" fmla="*/ 86 h 145"/>
                <a:gd name="T106" fmla="*/ 607 w 679"/>
                <a:gd name="T107" fmla="*/ 80 h 145"/>
                <a:gd name="T108" fmla="*/ 607 w 679"/>
                <a:gd name="T109" fmla="*/ 8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9" h="145">
                  <a:moveTo>
                    <a:pt x="607" y="80"/>
                  </a:moveTo>
                  <a:lnTo>
                    <a:pt x="607" y="80"/>
                  </a:lnTo>
                  <a:lnTo>
                    <a:pt x="605" y="71"/>
                  </a:lnTo>
                  <a:lnTo>
                    <a:pt x="599" y="63"/>
                  </a:lnTo>
                  <a:lnTo>
                    <a:pt x="591" y="55"/>
                  </a:lnTo>
                  <a:lnTo>
                    <a:pt x="581" y="48"/>
                  </a:lnTo>
                  <a:lnTo>
                    <a:pt x="569" y="41"/>
                  </a:lnTo>
                  <a:lnTo>
                    <a:pt x="556" y="35"/>
                  </a:lnTo>
                  <a:lnTo>
                    <a:pt x="539" y="29"/>
                  </a:lnTo>
                  <a:lnTo>
                    <a:pt x="523" y="23"/>
                  </a:lnTo>
                  <a:lnTo>
                    <a:pt x="504" y="18"/>
                  </a:lnTo>
                  <a:lnTo>
                    <a:pt x="484" y="14"/>
                  </a:lnTo>
                  <a:lnTo>
                    <a:pt x="462" y="10"/>
                  </a:lnTo>
                  <a:lnTo>
                    <a:pt x="439" y="7"/>
                  </a:lnTo>
                  <a:lnTo>
                    <a:pt x="416" y="3"/>
                  </a:lnTo>
                  <a:lnTo>
                    <a:pt x="391" y="2"/>
                  </a:lnTo>
                  <a:lnTo>
                    <a:pt x="365" y="1"/>
                  </a:lnTo>
                  <a:lnTo>
                    <a:pt x="339" y="0"/>
                  </a:lnTo>
                  <a:lnTo>
                    <a:pt x="339" y="0"/>
                  </a:lnTo>
                  <a:lnTo>
                    <a:pt x="314" y="1"/>
                  </a:lnTo>
                  <a:lnTo>
                    <a:pt x="288" y="2"/>
                  </a:lnTo>
                  <a:lnTo>
                    <a:pt x="263" y="3"/>
                  </a:lnTo>
                  <a:lnTo>
                    <a:pt x="239" y="7"/>
                  </a:lnTo>
                  <a:lnTo>
                    <a:pt x="217" y="10"/>
                  </a:lnTo>
                  <a:lnTo>
                    <a:pt x="195" y="14"/>
                  </a:lnTo>
                  <a:lnTo>
                    <a:pt x="175" y="18"/>
                  </a:lnTo>
                  <a:lnTo>
                    <a:pt x="156" y="23"/>
                  </a:lnTo>
                  <a:lnTo>
                    <a:pt x="139" y="29"/>
                  </a:lnTo>
                  <a:lnTo>
                    <a:pt x="124" y="35"/>
                  </a:lnTo>
                  <a:lnTo>
                    <a:pt x="110" y="41"/>
                  </a:lnTo>
                  <a:lnTo>
                    <a:pt x="97" y="48"/>
                  </a:lnTo>
                  <a:lnTo>
                    <a:pt x="88" y="55"/>
                  </a:lnTo>
                  <a:lnTo>
                    <a:pt x="80" y="63"/>
                  </a:lnTo>
                  <a:lnTo>
                    <a:pt x="74" y="71"/>
                  </a:lnTo>
                  <a:lnTo>
                    <a:pt x="71" y="80"/>
                  </a:lnTo>
                  <a:lnTo>
                    <a:pt x="71" y="80"/>
                  </a:lnTo>
                  <a:lnTo>
                    <a:pt x="56" y="86"/>
                  </a:lnTo>
                  <a:lnTo>
                    <a:pt x="42" y="93"/>
                  </a:lnTo>
                  <a:lnTo>
                    <a:pt x="29" y="101"/>
                  </a:lnTo>
                  <a:lnTo>
                    <a:pt x="19" y="109"/>
                  </a:lnTo>
                  <a:lnTo>
                    <a:pt x="11" y="118"/>
                  </a:lnTo>
                  <a:lnTo>
                    <a:pt x="5" y="127"/>
                  </a:lnTo>
                  <a:lnTo>
                    <a:pt x="1" y="136"/>
                  </a:lnTo>
                  <a:lnTo>
                    <a:pt x="0" y="145"/>
                  </a:lnTo>
                  <a:lnTo>
                    <a:pt x="679" y="145"/>
                  </a:lnTo>
                  <a:lnTo>
                    <a:pt x="679" y="145"/>
                  </a:lnTo>
                  <a:lnTo>
                    <a:pt x="678" y="136"/>
                  </a:lnTo>
                  <a:lnTo>
                    <a:pt x="674" y="127"/>
                  </a:lnTo>
                  <a:lnTo>
                    <a:pt x="667" y="118"/>
                  </a:lnTo>
                  <a:lnTo>
                    <a:pt x="659" y="109"/>
                  </a:lnTo>
                  <a:lnTo>
                    <a:pt x="650" y="101"/>
                  </a:lnTo>
                  <a:lnTo>
                    <a:pt x="637" y="93"/>
                  </a:lnTo>
                  <a:lnTo>
                    <a:pt x="623" y="86"/>
                  </a:lnTo>
                  <a:lnTo>
                    <a:pt x="607" y="80"/>
                  </a:lnTo>
                  <a:lnTo>
                    <a:pt x="607" y="80"/>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97"/>
            <p:cNvSpPr>
              <a:spLocks/>
            </p:cNvSpPr>
            <p:nvPr userDrawn="1"/>
          </p:nvSpPr>
          <p:spPr bwMode="auto">
            <a:xfrm>
              <a:off x="3975" y="2286"/>
              <a:ext cx="170" cy="73"/>
            </a:xfrm>
            <a:custGeom>
              <a:avLst/>
              <a:gdLst>
                <a:gd name="T0" fmla="*/ 340 w 340"/>
                <a:gd name="T1" fmla="*/ 145 h 145"/>
                <a:gd name="T2" fmla="*/ 0 w 340"/>
                <a:gd name="T3" fmla="*/ 145 h 145"/>
                <a:gd name="T4" fmla="*/ 0 w 340"/>
                <a:gd name="T5" fmla="*/ 0 h 145"/>
                <a:gd name="T6" fmla="*/ 0 w 340"/>
                <a:gd name="T7" fmla="*/ 0 h 145"/>
                <a:gd name="T8" fmla="*/ 26 w 340"/>
                <a:gd name="T9" fmla="*/ 1 h 145"/>
                <a:gd name="T10" fmla="*/ 52 w 340"/>
                <a:gd name="T11" fmla="*/ 2 h 145"/>
                <a:gd name="T12" fmla="*/ 77 w 340"/>
                <a:gd name="T13" fmla="*/ 3 h 145"/>
                <a:gd name="T14" fmla="*/ 100 w 340"/>
                <a:gd name="T15" fmla="*/ 7 h 145"/>
                <a:gd name="T16" fmla="*/ 123 w 340"/>
                <a:gd name="T17" fmla="*/ 10 h 145"/>
                <a:gd name="T18" fmla="*/ 145 w 340"/>
                <a:gd name="T19" fmla="*/ 14 h 145"/>
                <a:gd name="T20" fmla="*/ 165 w 340"/>
                <a:gd name="T21" fmla="*/ 18 h 145"/>
                <a:gd name="T22" fmla="*/ 184 w 340"/>
                <a:gd name="T23" fmla="*/ 23 h 145"/>
                <a:gd name="T24" fmla="*/ 200 w 340"/>
                <a:gd name="T25" fmla="*/ 29 h 145"/>
                <a:gd name="T26" fmla="*/ 217 w 340"/>
                <a:gd name="T27" fmla="*/ 35 h 145"/>
                <a:gd name="T28" fmla="*/ 230 w 340"/>
                <a:gd name="T29" fmla="*/ 41 h 145"/>
                <a:gd name="T30" fmla="*/ 242 w 340"/>
                <a:gd name="T31" fmla="*/ 48 h 145"/>
                <a:gd name="T32" fmla="*/ 252 w 340"/>
                <a:gd name="T33" fmla="*/ 55 h 145"/>
                <a:gd name="T34" fmla="*/ 260 w 340"/>
                <a:gd name="T35" fmla="*/ 63 h 145"/>
                <a:gd name="T36" fmla="*/ 266 w 340"/>
                <a:gd name="T37" fmla="*/ 71 h 145"/>
                <a:gd name="T38" fmla="*/ 268 w 340"/>
                <a:gd name="T39" fmla="*/ 80 h 145"/>
                <a:gd name="T40" fmla="*/ 268 w 340"/>
                <a:gd name="T41" fmla="*/ 80 h 145"/>
                <a:gd name="T42" fmla="*/ 284 w 340"/>
                <a:gd name="T43" fmla="*/ 86 h 145"/>
                <a:gd name="T44" fmla="*/ 298 w 340"/>
                <a:gd name="T45" fmla="*/ 93 h 145"/>
                <a:gd name="T46" fmla="*/ 311 w 340"/>
                <a:gd name="T47" fmla="*/ 101 h 145"/>
                <a:gd name="T48" fmla="*/ 320 w 340"/>
                <a:gd name="T49" fmla="*/ 109 h 145"/>
                <a:gd name="T50" fmla="*/ 328 w 340"/>
                <a:gd name="T51" fmla="*/ 118 h 145"/>
                <a:gd name="T52" fmla="*/ 335 w 340"/>
                <a:gd name="T53" fmla="*/ 127 h 145"/>
                <a:gd name="T54" fmla="*/ 339 w 340"/>
                <a:gd name="T55" fmla="*/ 136 h 145"/>
                <a:gd name="T56" fmla="*/ 340 w 340"/>
                <a:gd name="T57" fmla="*/ 145 h 145"/>
                <a:gd name="T58" fmla="*/ 340 w 340"/>
                <a:gd name="T5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0" h="145">
                  <a:moveTo>
                    <a:pt x="340" y="145"/>
                  </a:moveTo>
                  <a:lnTo>
                    <a:pt x="0" y="145"/>
                  </a:lnTo>
                  <a:lnTo>
                    <a:pt x="0" y="0"/>
                  </a:lnTo>
                  <a:lnTo>
                    <a:pt x="0" y="0"/>
                  </a:lnTo>
                  <a:lnTo>
                    <a:pt x="26" y="1"/>
                  </a:lnTo>
                  <a:lnTo>
                    <a:pt x="52" y="2"/>
                  </a:lnTo>
                  <a:lnTo>
                    <a:pt x="77" y="3"/>
                  </a:lnTo>
                  <a:lnTo>
                    <a:pt x="100" y="7"/>
                  </a:lnTo>
                  <a:lnTo>
                    <a:pt x="123" y="10"/>
                  </a:lnTo>
                  <a:lnTo>
                    <a:pt x="145" y="14"/>
                  </a:lnTo>
                  <a:lnTo>
                    <a:pt x="165" y="18"/>
                  </a:lnTo>
                  <a:lnTo>
                    <a:pt x="184" y="23"/>
                  </a:lnTo>
                  <a:lnTo>
                    <a:pt x="200" y="29"/>
                  </a:lnTo>
                  <a:lnTo>
                    <a:pt x="217" y="35"/>
                  </a:lnTo>
                  <a:lnTo>
                    <a:pt x="230" y="41"/>
                  </a:lnTo>
                  <a:lnTo>
                    <a:pt x="242" y="48"/>
                  </a:lnTo>
                  <a:lnTo>
                    <a:pt x="252" y="55"/>
                  </a:lnTo>
                  <a:lnTo>
                    <a:pt x="260" y="63"/>
                  </a:lnTo>
                  <a:lnTo>
                    <a:pt x="266" y="71"/>
                  </a:lnTo>
                  <a:lnTo>
                    <a:pt x="268" y="80"/>
                  </a:lnTo>
                  <a:lnTo>
                    <a:pt x="268" y="80"/>
                  </a:lnTo>
                  <a:lnTo>
                    <a:pt x="284" y="86"/>
                  </a:lnTo>
                  <a:lnTo>
                    <a:pt x="298" y="93"/>
                  </a:lnTo>
                  <a:lnTo>
                    <a:pt x="311" y="101"/>
                  </a:lnTo>
                  <a:lnTo>
                    <a:pt x="320" y="109"/>
                  </a:lnTo>
                  <a:lnTo>
                    <a:pt x="328" y="118"/>
                  </a:lnTo>
                  <a:lnTo>
                    <a:pt x="335" y="127"/>
                  </a:lnTo>
                  <a:lnTo>
                    <a:pt x="339" y="136"/>
                  </a:lnTo>
                  <a:lnTo>
                    <a:pt x="340" y="145"/>
                  </a:lnTo>
                  <a:lnTo>
                    <a:pt x="340" y="145"/>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98"/>
            <p:cNvSpPr>
              <a:spLocks/>
            </p:cNvSpPr>
            <p:nvPr userDrawn="1"/>
          </p:nvSpPr>
          <p:spPr bwMode="auto">
            <a:xfrm>
              <a:off x="3516" y="2148"/>
              <a:ext cx="182" cy="51"/>
            </a:xfrm>
            <a:custGeom>
              <a:avLst/>
              <a:gdLst>
                <a:gd name="T0" fmla="*/ 364 w 364"/>
                <a:gd name="T1" fmla="*/ 26 h 102"/>
                <a:gd name="T2" fmla="*/ 364 w 364"/>
                <a:gd name="T3" fmla="*/ 26 h 102"/>
                <a:gd name="T4" fmla="*/ 364 w 364"/>
                <a:gd name="T5" fmla="*/ 39 h 102"/>
                <a:gd name="T6" fmla="*/ 361 w 364"/>
                <a:gd name="T7" fmla="*/ 50 h 102"/>
                <a:gd name="T8" fmla="*/ 356 w 364"/>
                <a:gd name="T9" fmla="*/ 59 h 102"/>
                <a:gd name="T10" fmla="*/ 350 w 364"/>
                <a:gd name="T11" fmla="*/ 67 h 102"/>
                <a:gd name="T12" fmla="*/ 342 w 364"/>
                <a:gd name="T13" fmla="*/ 76 h 102"/>
                <a:gd name="T14" fmla="*/ 333 w 364"/>
                <a:gd name="T15" fmla="*/ 81 h 102"/>
                <a:gd name="T16" fmla="*/ 323 w 364"/>
                <a:gd name="T17" fmla="*/ 86 h 102"/>
                <a:gd name="T18" fmla="*/ 311 w 364"/>
                <a:gd name="T19" fmla="*/ 91 h 102"/>
                <a:gd name="T20" fmla="*/ 298 w 364"/>
                <a:gd name="T21" fmla="*/ 94 h 102"/>
                <a:gd name="T22" fmla="*/ 285 w 364"/>
                <a:gd name="T23" fmla="*/ 96 h 102"/>
                <a:gd name="T24" fmla="*/ 253 w 364"/>
                <a:gd name="T25" fmla="*/ 100 h 102"/>
                <a:gd name="T26" fmla="*/ 219 w 364"/>
                <a:gd name="T27" fmla="*/ 102 h 102"/>
                <a:gd name="T28" fmla="*/ 182 w 364"/>
                <a:gd name="T29" fmla="*/ 102 h 102"/>
                <a:gd name="T30" fmla="*/ 182 w 364"/>
                <a:gd name="T31" fmla="*/ 102 h 102"/>
                <a:gd name="T32" fmla="*/ 146 w 364"/>
                <a:gd name="T33" fmla="*/ 102 h 102"/>
                <a:gd name="T34" fmla="*/ 112 w 364"/>
                <a:gd name="T35" fmla="*/ 100 h 102"/>
                <a:gd name="T36" fmla="*/ 81 w 364"/>
                <a:gd name="T37" fmla="*/ 96 h 102"/>
                <a:gd name="T38" fmla="*/ 67 w 364"/>
                <a:gd name="T39" fmla="*/ 94 h 102"/>
                <a:gd name="T40" fmla="*/ 54 w 364"/>
                <a:gd name="T41" fmla="*/ 91 h 102"/>
                <a:gd name="T42" fmla="*/ 41 w 364"/>
                <a:gd name="T43" fmla="*/ 86 h 102"/>
                <a:gd name="T44" fmla="*/ 31 w 364"/>
                <a:gd name="T45" fmla="*/ 81 h 102"/>
                <a:gd name="T46" fmla="*/ 22 w 364"/>
                <a:gd name="T47" fmla="*/ 76 h 102"/>
                <a:gd name="T48" fmla="*/ 15 w 364"/>
                <a:gd name="T49" fmla="*/ 67 h 102"/>
                <a:gd name="T50" fmla="*/ 8 w 364"/>
                <a:gd name="T51" fmla="*/ 59 h 102"/>
                <a:gd name="T52" fmla="*/ 5 w 364"/>
                <a:gd name="T53" fmla="*/ 50 h 102"/>
                <a:gd name="T54" fmla="*/ 1 w 364"/>
                <a:gd name="T55" fmla="*/ 39 h 102"/>
                <a:gd name="T56" fmla="*/ 0 w 364"/>
                <a:gd name="T57" fmla="*/ 26 h 102"/>
                <a:gd name="T58" fmla="*/ 0 w 364"/>
                <a:gd name="T59" fmla="*/ 26 h 102"/>
                <a:gd name="T60" fmla="*/ 1 w 364"/>
                <a:gd name="T61" fmla="*/ 24 h 102"/>
                <a:gd name="T62" fmla="*/ 5 w 364"/>
                <a:gd name="T63" fmla="*/ 20 h 102"/>
                <a:gd name="T64" fmla="*/ 8 w 364"/>
                <a:gd name="T65" fmla="*/ 18 h 102"/>
                <a:gd name="T66" fmla="*/ 15 w 364"/>
                <a:gd name="T67" fmla="*/ 16 h 102"/>
                <a:gd name="T68" fmla="*/ 31 w 364"/>
                <a:gd name="T69" fmla="*/ 11 h 102"/>
                <a:gd name="T70" fmla="*/ 54 w 364"/>
                <a:gd name="T71" fmla="*/ 8 h 102"/>
                <a:gd name="T72" fmla="*/ 81 w 364"/>
                <a:gd name="T73" fmla="*/ 4 h 102"/>
                <a:gd name="T74" fmla="*/ 112 w 364"/>
                <a:gd name="T75" fmla="*/ 2 h 102"/>
                <a:gd name="T76" fmla="*/ 146 w 364"/>
                <a:gd name="T77" fmla="*/ 0 h 102"/>
                <a:gd name="T78" fmla="*/ 182 w 364"/>
                <a:gd name="T79" fmla="*/ 0 h 102"/>
                <a:gd name="T80" fmla="*/ 182 w 364"/>
                <a:gd name="T81" fmla="*/ 0 h 102"/>
                <a:gd name="T82" fmla="*/ 219 w 364"/>
                <a:gd name="T83" fmla="*/ 0 h 102"/>
                <a:gd name="T84" fmla="*/ 253 w 364"/>
                <a:gd name="T85" fmla="*/ 2 h 102"/>
                <a:gd name="T86" fmla="*/ 285 w 364"/>
                <a:gd name="T87" fmla="*/ 4 h 102"/>
                <a:gd name="T88" fmla="*/ 311 w 364"/>
                <a:gd name="T89" fmla="*/ 8 h 102"/>
                <a:gd name="T90" fmla="*/ 333 w 364"/>
                <a:gd name="T91" fmla="*/ 11 h 102"/>
                <a:gd name="T92" fmla="*/ 350 w 364"/>
                <a:gd name="T93" fmla="*/ 16 h 102"/>
                <a:gd name="T94" fmla="*/ 356 w 364"/>
                <a:gd name="T95" fmla="*/ 18 h 102"/>
                <a:gd name="T96" fmla="*/ 361 w 364"/>
                <a:gd name="T97" fmla="*/ 20 h 102"/>
                <a:gd name="T98" fmla="*/ 364 w 364"/>
                <a:gd name="T99" fmla="*/ 24 h 102"/>
                <a:gd name="T100" fmla="*/ 364 w 364"/>
                <a:gd name="T101" fmla="*/ 26 h 102"/>
                <a:gd name="T102" fmla="*/ 364 w 364"/>
                <a:gd name="T103" fmla="*/ 2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4" h="102">
                  <a:moveTo>
                    <a:pt x="364" y="26"/>
                  </a:moveTo>
                  <a:lnTo>
                    <a:pt x="364" y="26"/>
                  </a:lnTo>
                  <a:lnTo>
                    <a:pt x="364" y="39"/>
                  </a:lnTo>
                  <a:lnTo>
                    <a:pt x="361" y="50"/>
                  </a:lnTo>
                  <a:lnTo>
                    <a:pt x="356" y="59"/>
                  </a:lnTo>
                  <a:lnTo>
                    <a:pt x="350" y="67"/>
                  </a:lnTo>
                  <a:lnTo>
                    <a:pt x="342" y="76"/>
                  </a:lnTo>
                  <a:lnTo>
                    <a:pt x="333" y="81"/>
                  </a:lnTo>
                  <a:lnTo>
                    <a:pt x="323" y="86"/>
                  </a:lnTo>
                  <a:lnTo>
                    <a:pt x="311" y="91"/>
                  </a:lnTo>
                  <a:lnTo>
                    <a:pt x="298" y="94"/>
                  </a:lnTo>
                  <a:lnTo>
                    <a:pt x="285" y="96"/>
                  </a:lnTo>
                  <a:lnTo>
                    <a:pt x="253" y="100"/>
                  </a:lnTo>
                  <a:lnTo>
                    <a:pt x="219" y="102"/>
                  </a:lnTo>
                  <a:lnTo>
                    <a:pt x="182" y="102"/>
                  </a:lnTo>
                  <a:lnTo>
                    <a:pt x="182" y="102"/>
                  </a:lnTo>
                  <a:lnTo>
                    <a:pt x="146" y="102"/>
                  </a:lnTo>
                  <a:lnTo>
                    <a:pt x="112" y="100"/>
                  </a:lnTo>
                  <a:lnTo>
                    <a:pt x="81" y="96"/>
                  </a:lnTo>
                  <a:lnTo>
                    <a:pt x="67" y="94"/>
                  </a:lnTo>
                  <a:lnTo>
                    <a:pt x="54" y="91"/>
                  </a:lnTo>
                  <a:lnTo>
                    <a:pt x="41" y="86"/>
                  </a:lnTo>
                  <a:lnTo>
                    <a:pt x="31" y="81"/>
                  </a:lnTo>
                  <a:lnTo>
                    <a:pt x="22" y="76"/>
                  </a:lnTo>
                  <a:lnTo>
                    <a:pt x="15" y="67"/>
                  </a:lnTo>
                  <a:lnTo>
                    <a:pt x="8" y="59"/>
                  </a:lnTo>
                  <a:lnTo>
                    <a:pt x="5" y="50"/>
                  </a:lnTo>
                  <a:lnTo>
                    <a:pt x="1" y="39"/>
                  </a:lnTo>
                  <a:lnTo>
                    <a:pt x="0" y="26"/>
                  </a:lnTo>
                  <a:lnTo>
                    <a:pt x="0" y="26"/>
                  </a:lnTo>
                  <a:lnTo>
                    <a:pt x="1" y="24"/>
                  </a:lnTo>
                  <a:lnTo>
                    <a:pt x="5" y="20"/>
                  </a:lnTo>
                  <a:lnTo>
                    <a:pt x="8" y="18"/>
                  </a:lnTo>
                  <a:lnTo>
                    <a:pt x="15" y="16"/>
                  </a:lnTo>
                  <a:lnTo>
                    <a:pt x="31" y="11"/>
                  </a:lnTo>
                  <a:lnTo>
                    <a:pt x="54" y="8"/>
                  </a:lnTo>
                  <a:lnTo>
                    <a:pt x="81" y="4"/>
                  </a:lnTo>
                  <a:lnTo>
                    <a:pt x="112" y="2"/>
                  </a:lnTo>
                  <a:lnTo>
                    <a:pt x="146" y="0"/>
                  </a:lnTo>
                  <a:lnTo>
                    <a:pt x="182" y="0"/>
                  </a:lnTo>
                  <a:lnTo>
                    <a:pt x="182" y="0"/>
                  </a:lnTo>
                  <a:lnTo>
                    <a:pt x="219" y="0"/>
                  </a:lnTo>
                  <a:lnTo>
                    <a:pt x="253" y="2"/>
                  </a:lnTo>
                  <a:lnTo>
                    <a:pt x="285" y="4"/>
                  </a:lnTo>
                  <a:lnTo>
                    <a:pt x="311" y="8"/>
                  </a:lnTo>
                  <a:lnTo>
                    <a:pt x="333" y="11"/>
                  </a:lnTo>
                  <a:lnTo>
                    <a:pt x="350" y="16"/>
                  </a:lnTo>
                  <a:lnTo>
                    <a:pt x="356" y="18"/>
                  </a:lnTo>
                  <a:lnTo>
                    <a:pt x="361" y="20"/>
                  </a:lnTo>
                  <a:lnTo>
                    <a:pt x="364" y="24"/>
                  </a:lnTo>
                  <a:lnTo>
                    <a:pt x="364" y="26"/>
                  </a:lnTo>
                  <a:lnTo>
                    <a:pt x="364" y="26"/>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99"/>
            <p:cNvSpPr>
              <a:spLocks/>
            </p:cNvSpPr>
            <p:nvPr userDrawn="1"/>
          </p:nvSpPr>
          <p:spPr bwMode="auto">
            <a:xfrm>
              <a:off x="3516" y="2148"/>
              <a:ext cx="182" cy="27"/>
            </a:xfrm>
            <a:custGeom>
              <a:avLst/>
              <a:gdLst>
                <a:gd name="T0" fmla="*/ 364 w 364"/>
                <a:gd name="T1" fmla="*/ 26 h 54"/>
                <a:gd name="T2" fmla="*/ 364 w 364"/>
                <a:gd name="T3" fmla="*/ 26 h 54"/>
                <a:gd name="T4" fmla="*/ 364 w 364"/>
                <a:gd name="T5" fmla="*/ 29 h 54"/>
                <a:gd name="T6" fmla="*/ 361 w 364"/>
                <a:gd name="T7" fmla="*/ 32 h 54"/>
                <a:gd name="T8" fmla="*/ 356 w 364"/>
                <a:gd name="T9" fmla="*/ 34 h 54"/>
                <a:gd name="T10" fmla="*/ 350 w 364"/>
                <a:gd name="T11" fmla="*/ 36 h 54"/>
                <a:gd name="T12" fmla="*/ 333 w 364"/>
                <a:gd name="T13" fmla="*/ 41 h 54"/>
                <a:gd name="T14" fmla="*/ 311 w 364"/>
                <a:gd name="T15" fmla="*/ 46 h 54"/>
                <a:gd name="T16" fmla="*/ 285 w 364"/>
                <a:gd name="T17" fmla="*/ 49 h 54"/>
                <a:gd name="T18" fmla="*/ 253 w 364"/>
                <a:gd name="T19" fmla="*/ 51 h 54"/>
                <a:gd name="T20" fmla="*/ 219 w 364"/>
                <a:gd name="T21" fmla="*/ 53 h 54"/>
                <a:gd name="T22" fmla="*/ 182 w 364"/>
                <a:gd name="T23" fmla="*/ 54 h 54"/>
                <a:gd name="T24" fmla="*/ 182 w 364"/>
                <a:gd name="T25" fmla="*/ 54 h 54"/>
                <a:gd name="T26" fmla="*/ 146 w 364"/>
                <a:gd name="T27" fmla="*/ 53 h 54"/>
                <a:gd name="T28" fmla="*/ 112 w 364"/>
                <a:gd name="T29" fmla="*/ 51 h 54"/>
                <a:gd name="T30" fmla="*/ 81 w 364"/>
                <a:gd name="T31" fmla="*/ 49 h 54"/>
                <a:gd name="T32" fmla="*/ 54 w 364"/>
                <a:gd name="T33" fmla="*/ 46 h 54"/>
                <a:gd name="T34" fmla="*/ 31 w 364"/>
                <a:gd name="T35" fmla="*/ 41 h 54"/>
                <a:gd name="T36" fmla="*/ 15 w 364"/>
                <a:gd name="T37" fmla="*/ 36 h 54"/>
                <a:gd name="T38" fmla="*/ 8 w 364"/>
                <a:gd name="T39" fmla="*/ 34 h 54"/>
                <a:gd name="T40" fmla="*/ 5 w 364"/>
                <a:gd name="T41" fmla="*/ 32 h 54"/>
                <a:gd name="T42" fmla="*/ 1 w 364"/>
                <a:gd name="T43" fmla="*/ 29 h 54"/>
                <a:gd name="T44" fmla="*/ 0 w 364"/>
                <a:gd name="T45" fmla="*/ 26 h 54"/>
                <a:gd name="T46" fmla="*/ 0 w 364"/>
                <a:gd name="T47" fmla="*/ 26 h 54"/>
                <a:gd name="T48" fmla="*/ 1 w 364"/>
                <a:gd name="T49" fmla="*/ 24 h 54"/>
                <a:gd name="T50" fmla="*/ 5 w 364"/>
                <a:gd name="T51" fmla="*/ 20 h 54"/>
                <a:gd name="T52" fmla="*/ 8 w 364"/>
                <a:gd name="T53" fmla="*/ 18 h 54"/>
                <a:gd name="T54" fmla="*/ 15 w 364"/>
                <a:gd name="T55" fmla="*/ 16 h 54"/>
                <a:gd name="T56" fmla="*/ 31 w 364"/>
                <a:gd name="T57" fmla="*/ 11 h 54"/>
                <a:gd name="T58" fmla="*/ 54 w 364"/>
                <a:gd name="T59" fmla="*/ 8 h 54"/>
                <a:gd name="T60" fmla="*/ 81 w 364"/>
                <a:gd name="T61" fmla="*/ 4 h 54"/>
                <a:gd name="T62" fmla="*/ 112 w 364"/>
                <a:gd name="T63" fmla="*/ 2 h 54"/>
                <a:gd name="T64" fmla="*/ 146 w 364"/>
                <a:gd name="T65" fmla="*/ 0 h 54"/>
                <a:gd name="T66" fmla="*/ 182 w 364"/>
                <a:gd name="T67" fmla="*/ 0 h 54"/>
                <a:gd name="T68" fmla="*/ 182 w 364"/>
                <a:gd name="T69" fmla="*/ 0 h 54"/>
                <a:gd name="T70" fmla="*/ 219 w 364"/>
                <a:gd name="T71" fmla="*/ 0 h 54"/>
                <a:gd name="T72" fmla="*/ 253 w 364"/>
                <a:gd name="T73" fmla="*/ 2 h 54"/>
                <a:gd name="T74" fmla="*/ 285 w 364"/>
                <a:gd name="T75" fmla="*/ 4 h 54"/>
                <a:gd name="T76" fmla="*/ 311 w 364"/>
                <a:gd name="T77" fmla="*/ 8 h 54"/>
                <a:gd name="T78" fmla="*/ 333 w 364"/>
                <a:gd name="T79" fmla="*/ 11 h 54"/>
                <a:gd name="T80" fmla="*/ 350 w 364"/>
                <a:gd name="T81" fmla="*/ 16 h 54"/>
                <a:gd name="T82" fmla="*/ 356 w 364"/>
                <a:gd name="T83" fmla="*/ 18 h 54"/>
                <a:gd name="T84" fmla="*/ 361 w 364"/>
                <a:gd name="T85" fmla="*/ 20 h 54"/>
                <a:gd name="T86" fmla="*/ 364 w 364"/>
                <a:gd name="T87" fmla="*/ 24 h 54"/>
                <a:gd name="T88" fmla="*/ 364 w 364"/>
                <a:gd name="T89" fmla="*/ 26 h 54"/>
                <a:gd name="T90" fmla="*/ 364 w 364"/>
                <a:gd name="T91"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 h="54">
                  <a:moveTo>
                    <a:pt x="364" y="26"/>
                  </a:moveTo>
                  <a:lnTo>
                    <a:pt x="364" y="26"/>
                  </a:lnTo>
                  <a:lnTo>
                    <a:pt x="364" y="29"/>
                  </a:lnTo>
                  <a:lnTo>
                    <a:pt x="361" y="32"/>
                  </a:lnTo>
                  <a:lnTo>
                    <a:pt x="356" y="34"/>
                  </a:lnTo>
                  <a:lnTo>
                    <a:pt x="350" y="36"/>
                  </a:lnTo>
                  <a:lnTo>
                    <a:pt x="333" y="41"/>
                  </a:lnTo>
                  <a:lnTo>
                    <a:pt x="311" y="46"/>
                  </a:lnTo>
                  <a:lnTo>
                    <a:pt x="285" y="49"/>
                  </a:lnTo>
                  <a:lnTo>
                    <a:pt x="253" y="51"/>
                  </a:lnTo>
                  <a:lnTo>
                    <a:pt x="219" y="53"/>
                  </a:lnTo>
                  <a:lnTo>
                    <a:pt x="182" y="54"/>
                  </a:lnTo>
                  <a:lnTo>
                    <a:pt x="182" y="54"/>
                  </a:lnTo>
                  <a:lnTo>
                    <a:pt x="146" y="53"/>
                  </a:lnTo>
                  <a:lnTo>
                    <a:pt x="112" y="51"/>
                  </a:lnTo>
                  <a:lnTo>
                    <a:pt x="81" y="49"/>
                  </a:lnTo>
                  <a:lnTo>
                    <a:pt x="54" y="46"/>
                  </a:lnTo>
                  <a:lnTo>
                    <a:pt x="31" y="41"/>
                  </a:lnTo>
                  <a:lnTo>
                    <a:pt x="15" y="36"/>
                  </a:lnTo>
                  <a:lnTo>
                    <a:pt x="8" y="34"/>
                  </a:lnTo>
                  <a:lnTo>
                    <a:pt x="5" y="32"/>
                  </a:lnTo>
                  <a:lnTo>
                    <a:pt x="1" y="29"/>
                  </a:lnTo>
                  <a:lnTo>
                    <a:pt x="0" y="26"/>
                  </a:lnTo>
                  <a:lnTo>
                    <a:pt x="0" y="26"/>
                  </a:lnTo>
                  <a:lnTo>
                    <a:pt x="1" y="24"/>
                  </a:lnTo>
                  <a:lnTo>
                    <a:pt x="5" y="20"/>
                  </a:lnTo>
                  <a:lnTo>
                    <a:pt x="8" y="18"/>
                  </a:lnTo>
                  <a:lnTo>
                    <a:pt x="15" y="16"/>
                  </a:lnTo>
                  <a:lnTo>
                    <a:pt x="31" y="11"/>
                  </a:lnTo>
                  <a:lnTo>
                    <a:pt x="54" y="8"/>
                  </a:lnTo>
                  <a:lnTo>
                    <a:pt x="81" y="4"/>
                  </a:lnTo>
                  <a:lnTo>
                    <a:pt x="112" y="2"/>
                  </a:lnTo>
                  <a:lnTo>
                    <a:pt x="146" y="0"/>
                  </a:lnTo>
                  <a:lnTo>
                    <a:pt x="182" y="0"/>
                  </a:lnTo>
                  <a:lnTo>
                    <a:pt x="182" y="0"/>
                  </a:lnTo>
                  <a:lnTo>
                    <a:pt x="219" y="0"/>
                  </a:lnTo>
                  <a:lnTo>
                    <a:pt x="253" y="2"/>
                  </a:lnTo>
                  <a:lnTo>
                    <a:pt x="285" y="4"/>
                  </a:lnTo>
                  <a:lnTo>
                    <a:pt x="311" y="8"/>
                  </a:lnTo>
                  <a:lnTo>
                    <a:pt x="333" y="11"/>
                  </a:lnTo>
                  <a:lnTo>
                    <a:pt x="350" y="16"/>
                  </a:lnTo>
                  <a:lnTo>
                    <a:pt x="356" y="18"/>
                  </a:lnTo>
                  <a:lnTo>
                    <a:pt x="361" y="20"/>
                  </a:lnTo>
                  <a:lnTo>
                    <a:pt x="364" y="24"/>
                  </a:lnTo>
                  <a:lnTo>
                    <a:pt x="364" y="26"/>
                  </a:lnTo>
                  <a:lnTo>
                    <a:pt x="364" y="26"/>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100"/>
            <p:cNvSpPr>
              <a:spLocks/>
            </p:cNvSpPr>
            <p:nvPr userDrawn="1"/>
          </p:nvSpPr>
          <p:spPr bwMode="auto">
            <a:xfrm>
              <a:off x="3528" y="2151"/>
              <a:ext cx="160" cy="20"/>
            </a:xfrm>
            <a:custGeom>
              <a:avLst/>
              <a:gdLst>
                <a:gd name="T0" fmla="*/ 319 w 319"/>
                <a:gd name="T1" fmla="*/ 21 h 42"/>
                <a:gd name="T2" fmla="*/ 319 w 319"/>
                <a:gd name="T3" fmla="*/ 21 h 42"/>
                <a:gd name="T4" fmla="*/ 318 w 319"/>
                <a:gd name="T5" fmla="*/ 23 h 42"/>
                <a:gd name="T6" fmla="*/ 316 w 319"/>
                <a:gd name="T7" fmla="*/ 26 h 42"/>
                <a:gd name="T8" fmla="*/ 312 w 319"/>
                <a:gd name="T9" fmla="*/ 28 h 42"/>
                <a:gd name="T10" fmla="*/ 306 w 319"/>
                <a:gd name="T11" fmla="*/ 30 h 42"/>
                <a:gd name="T12" fmla="*/ 291 w 319"/>
                <a:gd name="T13" fmla="*/ 34 h 42"/>
                <a:gd name="T14" fmla="*/ 272 w 319"/>
                <a:gd name="T15" fmla="*/ 36 h 42"/>
                <a:gd name="T16" fmla="*/ 249 w 319"/>
                <a:gd name="T17" fmla="*/ 38 h 42"/>
                <a:gd name="T18" fmla="*/ 221 w 319"/>
                <a:gd name="T19" fmla="*/ 41 h 42"/>
                <a:gd name="T20" fmla="*/ 191 w 319"/>
                <a:gd name="T21" fmla="*/ 41 h 42"/>
                <a:gd name="T22" fmla="*/ 159 w 319"/>
                <a:gd name="T23" fmla="*/ 42 h 42"/>
                <a:gd name="T24" fmla="*/ 159 w 319"/>
                <a:gd name="T25" fmla="*/ 42 h 42"/>
                <a:gd name="T26" fmla="*/ 127 w 319"/>
                <a:gd name="T27" fmla="*/ 41 h 42"/>
                <a:gd name="T28" fmla="*/ 97 w 319"/>
                <a:gd name="T29" fmla="*/ 41 h 42"/>
                <a:gd name="T30" fmla="*/ 70 w 319"/>
                <a:gd name="T31" fmla="*/ 38 h 42"/>
                <a:gd name="T32" fmla="*/ 46 w 319"/>
                <a:gd name="T33" fmla="*/ 36 h 42"/>
                <a:gd name="T34" fmla="*/ 26 w 319"/>
                <a:gd name="T35" fmla="*/ 34 h 42"/>
                <a:gd name="T36" fmla="*/ 13 w 319"/>
                <a:gd name="T37" fmla="*/ 30 h 42"/>
                <a:gd name="T38" fmla="*/ 7 w 319"/>
                <a:gd name="T39" fmla="*/ 28 h 42"/>
                <a:gd name="T40" fmla="*/ 2 w 319"/>
                <a:gd name="T41" fmla="*/ 26 h 42"/>
                <a:gd name="T42" fmla="*/ 0 w 319"/>
                <a:gd name="T43" fmla="*/ 23 h 42"/>
                <a:gd name="T44" fmla="*/ 0 w 319"/>
                <a:gd name="T45" fmla="*/ 21 h 42"/>
                <a:gd name="T46" fmla="*/ 0 w 319"/>
                <a:gd name="T47" fmla="*/ 21 h 42"/>
                <a:gd name="T48" fmla="*/ 0 w 319"/>
                <a:gd name="T49" fmla="*/ 19 h 42"/>
                <a:gd name="T50" fmla="*/ 2 w 319"/>
                <a:gd name="T51" fmla="*/ 16 h 42"/>
                <a:gd name="T52" fmla="*/ 7 w 319"/>
                <a:gd name="T53" fmla="*/ 14 h 42"/>
                <a:gd name="T54" fmla="*/ 13 w 319"/>
                <a:gd name="T55" fmla="*/ 13 h 42"/>
                <a:gd name="T56" fmla="*/ 26 w 319"/>
                <a:gd name="T57" fmla="*/ 8 h 42"/>
                <a:gd name="T58" fmla="*/ 46 w 319"/>
                <a:gd name="T59" fmla="*/ 6 h 42"/>
                <a:gd name="T60" fmla="*/ 70 w 319"/>
                <a:gd name="T61" fmla="*/ 4 h 42"/>
                <a:gd name="T62" fmla="*/ 97 w 319"/>
                <a:gd name="T63" fmla="*/ 1 h 42"/>
                <a:gd name="T64" fmla="*/ 127 w 319"/>
                <a:gd name="T65" fmla="*/ 0 h 42"/>
                <a:gd name="T66" fmla="*/ 159 w 319"/>
                <a:gd name="T67" fmla="*/ 0 h 42"/>
                <a:gd name="T68" fmla="*/ 159 w 319"/>
                <a:gd name="T69" fmla="*/ 0 h 42"/>
                <a:gd name="T70" fmla="*/ 191 w 319"/>
                <a:gd name="T71" fmla="*/ 0 h 42"/>
                <a:gd name="T72" fmla="*/ 221 w 319"/>
                <a:gd name="T73" fmla="*/ 1 h 42"/>
                <a:gd name="T74" fmla="*/ 249 w 319"/>
                <a:gd name="T75" fmla="*/ 4 h 42"/>
                <a:gd name="T76" fmla="*/ 272 w 319"/>
                <a:gd name="T77" fmla="*/ 6 h 42"/>
                <a:gd name="T78" fmla="*/ 291 w 319"/>
                <a:gd name="T79" fmla="*/ 8 h 42"/>
                <a:gd name="T80" fmla="*/ 306 w 319"/>
                <a:gd name="T81" fmla="*/ 13 h 42"/>
                <a:gd name="T82" fmla="*/ 312 w 319"/>
                <a:gd name="T83" fmla="*/ 14 h 42"/>
                <a:gd name="T84" fmla="*/ 316 w 319"/>
                <a:gd name="T85" fmla="*/ 16 h 42"/>
                <a:gd name="T86" fmla="*/ 318 w 319"/>
                <a:gd name="T87" fmla="*/ 19 h 42"/>
                <a:gd name="T88" fmla="*/ 319 w 319"/>
                <a:gd name="T89" fmla="*/ 21 h 42"/>
                <a:gd name="T90" fmla="*/ 319 w 319"/>
                <a:gd name="T91"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2">
                  <a:moveTo>
                    <a:pt x="319" y="21"/>
                  </a:moveTo>
                  <a:lnTo>
                    <a:pt x="319" y="21"/>
                  </a:lnTo>
                  <a:lnTo>
                    <a:pt x="318" y="23"/>
                  </a:lnTo>
                  <a:lnTo>
                    <a:pt x="316" y="26"/>
                  </a:lnTo>
                  <a:lnTo>
                    <a:pt x="312" y="28"/>
                  </a:lnTo>
                  <a:lnTo>
                    <a:pt x="306" y="30"/>
                  </a:lnTo>
                  <a:lnTo>
                    <a:pt x="291" y="34"/>
                  </a:lnTo>
                  <a:lnTo>
                    <a:pt x="272" y="36"/>
                  </a:lnTo>
                  <a:lnTo>
                    <a:pt x="249" y="38"/>
                  </a:lnTo>
                  <a:lnTo>
                    <a:pt x="221" y="41"/>
                  </a:lnTo>
                  <a:lnTo>
                    <a:pt x="191" y="41"/>
                  </a:lnTo>
                  <a:lnTo>
                    <a:pt x="159" y="42"/>
                  </a:lnTo>
                  <a:lnTo>
                    <a:pt x="159" y="42"/>
                  </a:lnTo>
                  <a:lnTo>
                    <a:pt x="127" y="41"/>
                  </a:lnTo>
                  <a:lnTo>
                    <a:pt x="97" y="41"/>
                  </a:lnTo>
                  <a:lnTo>
                    <a:pt x="70" y="38"/>
                  </a:lnTo>
                  <a:lnTo>
                    <a:pt x="46" y="36"/>
                  </a:lnTo>
                  <a:lnTo>
                    <a:pt x="26" y="34"/>
                  </a:lnTo>
                  <a:lnTo>
                    <a:pt x="13" y="30"/>
                  </a:lnTo>
                  <a:lnTo>
                    <a:pt x="7" y="28"/>
                  </a:lnTo>
                  <a:lnTo>
                    <a:pt x="2" y="26"/>
                  </a:lnTo>
                  <a:lnTo>
                    <a:pt x="0" y="23"/>
                  </a:lnTo>
                  <a:lnTo>
                    <a:pt x="0" y="21"/>
                  </a:lnTo>
                  <a:lnTo>
                    <a:pt x="0" y="21"/>
                  </a:lnTo>
                  <a:lnTo>
                    <a:pt x="0" y="19"/>
                  </a:lnTo>
                  <a:lnTo>
                    <a:pt x="2" y="16"/>
                  </a:lnTo>
                  <a:lnTo>
                    <a:pt x="7" y="14"/>
                  </a:lnTo>
                  <a:lnTo>
                    <a:pt x="13" y="13"/>
                  </a:lnTo>
                  <a:lnTo>
                    <a:pt x="26" y="8"/>
                  </a:lnTo>
                  <a:lnTo>
                    <a:pt x="46" y="6"/>
                  </a:lnTo>
                  <a:lnTo>
                    <a:pt x="70" y="4"/>
                  </a:lnTo>
                  <a:lnTo>
                    <a:pt x="97" y="1"/>
                  </a:lnTo>
                  <a:lnTo>
                    <a:pt x="127" y="0"/>
                  </a:lnTo>
                  <a:lnTo>
                    <a:pt x="159" y="0"/>
                  </a:lnTo>
                  <a:lnTo>
                    <a:pt x="159" y="0"/>
                  </a:lnTo>
                  <a:lnTo>
                    <a:pt x="191" y="0"/>
                  </a:lnTo>
                  <a:lnTo>
                    <a:pt x="221" y="1"/>
                  </a:lnTo>
                  <a:lnTo>
                    <a:pt x="249" y="4"/>
                  </a:lnTo>
                  <a:lnTo>
                    <a:pt x="272" y="6"/>
                  </a:lnTo>
                  <a:lnTo>
                    <a:pt x="291" y="8"/>
                  </a:lnTo>
                  <a:lnTo>
                    <a:pt x="306" y="13"/>
                  </a:lnTo>
                  <a:lnTo>
                    <a:pt x="312" y="14"/>
                  </a:lnTo>
                  <a:lnTo>
                    <a:pt x="316" y="16"/>
                  </a:lnTo>
                  <a:lnTo>
                    <a:pt x="318" y="19"/>
                  </a:lnTo>
                  <a:lnTo>
                    <a:pt x="319" y="21"/>
                  </a:lnTo>
                  <a:lnTo>
                    <a:pt x="319" y="21"/>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1" name="Freeform 101"/>
            <p:cNvSpPr>
              <a:spLocks/>
            </p:cNvSpPr>
            <p:nvPr userDrawn="1"/>
          </p:nvSpPr>
          <p:spPr bwMode="auto">
            <a:xfrm>
              <a:off x="3522" y="1730"/>
              <a:ext cx="87" cy="432"/>
            </a:xfrm>
            <a:custGeom>
              <a:avLst/>
              <a:gdLst>
                <a:gd name="T0" fmla="*/ 7 w 175"/>
                <a:gd name="T1" fmla="*/ 864 h 864"/>
                <a:gd name="T2" fmla="*/ 0 w 175"/>
                <a:gd name="T3" fmla="*/ 863 h 864"/>
                <a:gd name="T4" fmla="*/ 170 w 175"/>
                <a:gd name="T5" fmla="*/ 0 h 864"/>
                <a:gd name="T6" fmla="*/ 175 w 175"/>
                <a:gd name="T7" fmla="*/ 1 h 864"/>
                <a:gd name="T8" fmla="*/ 7 w 175"/>
                <a:gd name="T9" fmla="*/ 864 h 864"/>
              </a:gdLst>
              <a:ahLst/>
              <a:cxnLst>
                <a:cxn ang="0">
                  <a:pos x="T0" y="T1"/>
                </a:cxn>
                <a:cxn ang="0">
                  <a:pos x="T2" y="T3"/>
                </a:cxn>
                <a:cxn ang="0">
                  <a:pos x="T4" y="T5"/>
                </a:cxn>
                <a:cxn ang="0">
                  <a:pos x="T6" y="T7"/>
                </a:cxn>
                <a:cxn ang="0">
                  <a:pos x="T8" y="T9"/>
                </a:cxn>
              </a:cxnLst>
              <a:rect l="0" t="0" r="r" b="b"/>
              <a:pathLst>
                <a:path w="175" h="864">
                  <a:moveTo>
                    <a:pt x="7" y="864"/>
                  </a:moveTo>
                  <a:lnTo>
                    <a:pt x="0" y="863"/>
                  </a:lnTo>
                  <a:lnTo>
                    <a:pt x="170" y="0"/>
                  </a:lnTo>
                  <a:lnTo>
                    <a:pt x="175" y="1"/>
                  </a:lnTo>
                  <a:lnTo>
                    <a:pt x="7" y="864"/>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2" name="Freeform 102"/>
            <p:cNvSpPr>
              <a:spLocks/>
            </p:cNvSpPr>
            <p:nvPr userDrawn="1"/>
          </p:nvSpPr>
          <p:spPr bwMode="auto">
            <a:xfrm>
              <a:off x="3606" y="1730"/>
              <a:ext cx="87" cy="432"/>
            </a:xfrm>
            <a:custGeom>
              <a:avLst/>
              <a:gdLst>
                <a:gd name="T0" fmla="*/ 168 w 174"/>
                <a:gd name="T1" fmla="*/ 864 h 864"/>
                <a:gd name="T2" fmla="*/ 0 w 174"/>
                <a:gd name="T3" fmla="*/ 1 h 864"/>
                <a:gd name="T4" fmla="*/ 5 w 174"/>
                <a:gd name="T5" fmla="*/ 0 h 864"/>
                <a:gd name="T6" fmla="*/ 174 w 174"/>
                <a:gd name="T7" fmla="*/ 863 h 864"/>
                <a:gd name="T8" fmla="*/ 168 w 174"/>
                <a:gd name="T9" fmla="*/ 864 h 864"/>
              </a:gdLst>
              <a:ahLst/>
              <a:cxnLst>
                <a:cxn ang="0">
                  <a:pos x="T0" y="T1"/>
                </a:cxn>
                <a:cxn ang="0">
                  <a:pos x="T2" y="T3"/>
                </a:cxn>
                <a:cxn ang="0">
                  <a:pos x="T4" y="T5"/>
                </a:cxn>
                <a:cxn ang="0">
                  <a:pos x="T6" y="T7"/>
                </a:cxn>
                <a:cxn ang="0">
                  <a:pos x="T8" y="T9"/>
                </a:cxn>
              </a:cxnLst>
              <a:rect l="0" t="0" r="r" b="b"/>
              <a:pathLst>
                <a:path w="174" h="864">
                  <a:moveTo>
                    <a:pt x="168" y="864"/>
                  </a:moveTo>
                  <a:lnTo>
                    <a:pt x="0" y="1"/>
                  </a:lnTo>
                  <a:lnTo>
                    <a:pt x="5" y="0"/>
                  </a:lnTo>
                  <a:lnTo>
                    <a:pt x="174" y="863"/>
                  </a:lnTo>
                  <a:lnTo>
                    <a:pt x="168" y="864"/>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3" name="Freeform 103"/>
            <p:cNvSpPr>
              <a:spLocks/>
            </p:cNvSpPr>
            <p:nvPr userDrawn="1"/>
          </p:nvSpPr>
          <p:spPr bwMode="auto">
            <a:xfrm>
              <a:off x="4255" y="2148"/>
              <a:ext cx="182" cy="51"/>
            </a:xfrm>
            <a:custGeom>
              <a:avLst/>
              <a:gdLst>
                <a:gd name="T0" fmla="*/ 0 w 364"/>
                <a:gd name="T1" fmla="*/ 26 h 102"/>
                <a:gd name="T2" fmla="*/ 0 w 364"/>
                <a:gd name="T3" fmla="*/ 26 h 102"/>
                <a:gd name="T4" fmla="*/ 1 w 364"/>
                <a:gd name="T5" fmla="*/ 39 h 102"/>
                <a:gd name="T6" fmla="*/ 3 w 364"/>
                <a:gd name="T7" fmla="*/ 50 h 102"/>
                <a:gd name="T8" fmla="*/ 8 w 364"/>
                <a:gd name="T9" fmla="*/ 59 h 102"/>
                <a:gd name="T10" fmla="*/ 14 w 364"/>
                <a:gd name="T11" fmla="*/ 67 h 102"/>
                <a:gd name="T12" fmla="*/ 22 w 364"/>
                <a:gd name="T13" fmla="*/ 76 h 102"/>
                <a:gd name="T14" fmla="*/ 31 w 364"/>
                <a:gd name="T15" fmla="*/ 81 h 102"/>
                <a:gd name="T16" fmla="*/ 41 w 364"/>
                <a:gd name="T17" fmla="*/ 86 h 102"/>
                <a:gd name="T18" fmla="*/ 53 w 364"/>
                <a:gd name="T19" fmla="*/ 91 h 102"/>
                <a:gd name="T20" fmla="*/ 65 w 364"/>
                <a:gd name="T21" fmla="*/ 94 h 102"/>
                <a:gd name="T22" fmla="*/ 80 w 364"/>
                <a:gd name="T23" fmla="*/ 96 h 102"/>
                <a:gd name="T24" fmla="*/ 110 w 364"/>
                <a:gd name="T25" fmla="*/ 100 h 102"/>
                <a:gd name="T26" fmla="*/ 145 w 364"/>
                <a:gd name="T27" fmla="*/ 102 h 102"/>
                <a:gd name="T28" fmla="*/ 182 w 364"/>
                <a:gd name="T29" fmla="*/ 102 h 102"/>
                <a:gd name="T30" fmla="*/ 182 w 364"/>
                <a:gd name="T31" fmla="*/ 102 h 102"/>
                <a:gd name="T32" fmla="*/ 219 w 364"/>
                <a:gd name="T33" fmla="*/ 102 h 102"/>
                <a:gd name="T34" fmla="*/ 252 w 364"/>
                <a:gd name="T35" fmla="*/ 100 h 102"/>
                <a:gd name="T36" fmla="*/ 283 w 364"/>
                <a:gd name="T37" fmla="*/ 96 h 102"/>
                <a:gd name="T38" fmla="*/ 297 w 364"/>
                <a:gd name="T39" fmla="*/ 94 h 102"/>
                <a:gd name="T40" fmla="*/ 311 w 364"/>
                <a:gd name="T41" fmla="*/ 91 h 102"/>
                <a:gd name="T42" fmla="*/ 322 w 364"/>
                <a:gd name="T43" fmla="*/ 86 h 102"/>
                <a:gd name="T44" fmla="*/ 333 w 364"/>
                <a:gd name="T45" fmla="*/ 81 h 102"/>
                <a:gd name="T46" fmla="*/ 342 w 364"/>
                <a:gd name="T47" fmla="*/ 76 h 102"/>
                <a:gd name="T48" fmla="*/ 350 w 364"/>
                <a:gd name="T49" fmla="*/ 67 h 102"/>
                <a:gd name="T50" fmla="*/ 356 w 364"/>
                <a:gd name="T51" fmla="*/ 59 h 102"/>
                <a:gd name="T52" fmla="*/ 360 w 364"/>
                <a:gd name="T53" fmla="*/ 50 h 102"/>
                <a:gd name="T54" fmla="*/ 363 w 364"/>
                <a:gd name="T55" fmla="*/ 39 h 102"/>
                <a:gd name="T56" fmla="*/ 364 w 364"/>
                <a:gd name="T57" fmla="*/ 26 h 102"/>
                <a:gd name="T58" fmla="*/ 364 w 364"/>
                <a:gd name="T59" fmla="*/ 26 h 102"/>
                <a:gd name="T60" fmla="*/ 363 w 364"/>
                <a:gd name="T61" fmla="*/ 24 h 102"/>
                <a:gd name="T62" fmla="*/ 360 w 364"/>
                <a:gd name="T63" fmla="*/ 20 h 102"/>
                <a:gd name="T64" fmla="*/ 356 w 364"/>
                <a:gd name="T65" fmla="*/ 18 h 102"/>
                <a:gd name="T66" fmla="*/ 350 w 364"/>
                <a:gd name="T67" fmla="*/ 16 h 102"/>
                <a:gd name="T68" fmla="*/ 333 w 364"/>
                <a:gd name="T69" fmla="*/ 11 h 102"/>
                <a:gd name="T70" fmla="*/ 311 w 364"/>
                <a:gd name="T71" fmla="*/ 8 h 102"/>
                <a:gd name="T72" fmla="*/ 283 w 364"/>
                <a:gd name="T73" fmla="*/ 4 h 102"/>
                <a:gd name="T74" fmla="*/ 252 w 364"/>
                <a:gd name="T75" fmla="*/ 2 h 102"/>
                <a:gd name="T76" fmla="*/ 219 w 364"/>
                <a:gd name="T77" fmla="*/ 0 h 102"/>
                <a:gd name="T78" fmla="*/ 182 w 364"/>
                <a:gd name="T79" fmla="*/ 0 h 102"/>
                <a:gd name="T80" fmla="*/ 182 w 364"/>
                <a:gd name="T81" fmla="*/ 0 h 102"/>
                <a:gd name="T82" fmla="*/ 145 w 364"/>
                <a:gd name="T83" fmla="*/ 0 h 102"/>
                <a:gd name="T84" fmla="*/ 110 w 364"/>
                <a:gd name="T85" fmla="*/ 2 h 102"/>
                <a:gd name="T86" fmla="*/ 80 w 364"/>
                <a:gd name="T87" fmla="*/ 4 h 102"/>
                <a:gd name="T88" fmla="*/ 53 w 364"/>
                <a:gd name="T89" fmla="*/ 8 h 102"/>
                <a:gd name="T90" fmla="*/ 31 w 364"/>
                <a:gd name="T91" fmla="*/ 11 h 102"/>
                <a:gd name="T92" fmla="*/ 14 w 364"/>
                <a:gd name="T93" fmla="*/ 16 h 102"/>
                <a:gd name="T94" fmla="*/ 8 w 364"/>
                <a:gd name="T95" fmla="*/ 18 h 102"/>
                <a:gd name="T96" fmla="*/ 3 w 364"/>
                <a:gd name="T97" fmla="*/ 20 h 102"/>
                <a:gd name="T98" fmla="*/ 1 w 364"/>
                <a:gd name="T99" fmla="*/ 24 h 102"/>
                <a:gd name="T100" fmla="*/ 0 w 364"/>
                <a:gd name="T101" fmla="*/ 26 h 102"/>
                <a:gd name="T102" fmla="*/ 0 w 364"/>
                <a:gd name="T103" fmla="*/ 2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4" h="102">
                  <a:moveTo>
                    <a:pt x="0" y="26"/>
                  </a:moveTo>
                  <a:lnTo>
                    <a:pt x="0" y="26"/>
                  </a:lnTo>
                  <a:lnTo>
                    <a:pt x="1" y="39"/>
                  </a:lnTo>
                  <a:lnTo>
                    <a:pt x="3" y="50"/>
                  </a:lnTo>
                  <a:lnTo>
                    <a:pt x="8" y="59"/>
                  </a:lnTo>
                  <a:lnTo>
                    <a:pt x="14" y="67"/>
                  </a:lnTo>
                  <a:lnTo>
                    <a:pt x="22" y="76"/>
                  </a:lnTo>
                  <a:lnTo>
                    <a:pt x="31" y="81"/>
                  </a:lnTo>
                  <a:lnTo>
                    <a:pt x="41" y="86"/>
                  </a:lnTo>
                  <a:lnTo>
                    <a:pt x="53" y="91"/>
                  </a:lnTo>
                  <a:lnTo>
                    <a:pt x="65" y="94"/>
                  </a:lnTo>
                  <a:lnTo>
                    <a:pt x="80" y="96"/>
                  </a:lnTo>
                  <a:lnTo>
                    <a:pt x="110" y="100"/>
                  </a:lnTo>
                  <a:lnTo>
                    <a:pt x="145" y="102"/>
                  </a:lnTo>
                  <a:lnTo>
                    <a:pt x="182" y="102"/>
                  </a:lnTo>
                  <a:lnTo>
                    <a:pt x="182" y="102"/>
                  </a:lnTo>
                  <a:lnTo>
                    <a:pt x="219" y="102"/>
                  </a:lnTo>
                  <a:lnTo>
                    <a:pt x="252" y="100"/>
                  </a:lnTo>
                  <a:lnTo>
                    <a:pt x="283" y="96"/>
                  </a:lnTo>
                  <a:lnTo>
                    <a:pt x="297" y="94"/>
                  </a:lnTo>
                  <a:lnTo>
                    <a:pt x="311" y="91"/>
                  </a:lnTo>
                  <a:lnTo>
                    <a:pt x="322" y="86"/>
                  </a:lnTo>
                  <a:lnTo>
                    <a:pt x="333" y="81"/>
                  </a:lnTo>
                  <a:lnTo>
                    <a:pt x="342" y="76"/>
                  </a:lnTo>
                  <a:lnTo>
                    <a:pt x="350" y="67"/>
                  </a:lnTo>
                  <a:lnTo>
                    <a:pt x="356" y="59"/>
                  </a:lnTo>
                  <a:lnTo>
                    <a:pt x="360" y="50"/>
                  </a:lnTo>
                  <a:lnTo>
                    <a:pt x="363" y="39"/>
                  </a:lnTo>
                  <a:lnTo>
                    <a:pt x="364" y="26"/>
                  </a:lnTo>
                  <a:lnTo>
                    <a:pt x="364" y="26"/>
                  </a:lnTo>
                  <a:lnTo>
                    <a:pt x="363" y="24"/>
                  </a:lnTo>
                  <a:lnTo>
                    <a:pt x="360" y="20"/>
                  </a:lnTo>
                  <a:lnTo>
                    <a:pt x="356" y="18"/>
                  </a:lnTo>
                  <a:lnTo>
                    <a:pt x="350" y="16"/>
                  </a:lnTo>
                  <a:lnTo>
                    <a:pt x="333" y="11"/>
                  </a:lnTo>
                  <a:lnTo>
                    <a:pt x="311" y="8"/>
                  </a:lnTo>
                  <a:lnTo>
                    <a:pt x="283" y="4"/>
                  </a:lnTo>
                  <a:lnTo>
                    <a:pt x="252" y="2"/>
                  </a:lnTo>
                  <a:lnTo>
                    <a:pt x="219" y="0"/>
                  </a:lnTo>
                  <a:lnTo>
                    <a:pt x="182" y="0"/>
                  </a:lnTo>
                  <a:lnTo>
                    <a:pt x="182" y="0"/>
                  </a:lnTo>
                  <a:lnTo>
                    <a:pt x="145" y="0"/>
                  </a:lnTo>
                  <a:lnTo>
                    <a:pt x="110" y="2"/>
                  </a:lnTo>
                  <a:lnTo>
                    <a:pt x="80" y="4"/>
                  </a:lnTo>
                  <a:lnTo>
                    <a:pt x="53" y="8"/>
                  </a:lnTo>
                  <a:lnTo>
                    <a:pt x="31" y="11"/>
                  </a:lnTo>
                  <a:lnTo>
                    <a:pt x="14" y="16"/>
                  </a:lnTo>
                  <a:lnTo>
                    <a:pt x="8" y="18"/>
                  </a:lnTo>
                  <a:lnTo>
                    <a:pt x="3" y="20"/>
                  </a:lnTo>
                  <a:lnTo>
                    <a:pt x="1" y="24"/>
                  </a:lnTo>
                  <a:lnTo>
                    <a:pt x="0" y="26"/>
                  </a:lnTo>
                  <a:lnTo>
                    <a:pt x="0" y="26"/>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104"/>
            <p:cNvSpPr>
              <a:spLocks/>
            </p:cNvSpPr>
            <p:nvPr userDrawn="1"/>
          </p:nvSpPr>
          <p:spPr bwMode="auto">
            <a:xfrm>
              <a:off x="4255" y="2148"/>
              <a:ext cx="182" cy="27"/>
            </a:xfrm>
            <a:custGeom>
              <a:avLst/>
              <a:gdLst>
                <a:gd name="T0" fmla="*/ 0 w 364"/>
                <a:gd name="T1" fmla="*/ 26 h 54"/>
                <a:gd name="T2" fmla="*/ 0 w 364"/>
                <a:gd name="T3" fmla="*/ 26 h 54"/>
                <a:gd name="T4" fmla="*/ 1 w 364"/>
                <a:gd name="T5" fmla="*/ 29 h 54"/>
                <a:gd name="T6" fmla="*/ 3 w 364"/>
                <a:gd name="T7" fmla="*/ 32 h 54"/>
                <a:gd name="T8" fmla="*/ 8 w 364"/>
                <a:gd name="T9" fmla="*/ 34 h 54"/>
                <a:gd name="T10" fmla="*/ 14 w 364"/>
                <a:gd name="T11" fmla="*/ 36 h 54"/>
                <a:gd name="T12" fmla="*/ 31 w 364"/>
                <a:gd name="T13" fmla="*/ 41 h 54"/>
                <a:gd name="T14" fmla="*/ 53 w 364"/>
                <a:gd name="T15" fmla="*/ 46 h 54"/>
                <a:gd name="T16" fmla="*/ 80 w 364"/>
                <a:gd name="T17" fmla="*/ 49 h 54"/>
                <a:gd name="T18" fmla="*/ 110 w 364"/>
                <a:gd name="T19" fmla="*/ 51 h 54"/>
                <a:gd name="T20" fmla="*/ 145 w 364"/>
                <a:gd name="T21" fmla="*/ 53 h 54"/>
                <a:gd name="T22" fmla="*/ 182 w 364"/>
                <a:gd name="T23" fmla="*/ 54 h 54"/>
                <a:gd name="T24" fmla="*/ 182 w 364"/>
                <a:gd name="T25" fmla="*/ 54 h 54"/>
                <a:gd name="T26" fmla="*/ 219 w 364"/>
                <a:gd name="T27" fmla="*/ 53 h 54"/>
                <a:gd name="T28" fmla="*/ 252 w 364"/>
                <a:gd name="T29" fmla="*/ 51 h 54"/>
                <a:gd name="T30" fmla="*/ 283 w 364"/>
                <a:gd name="T31" fmla="*/ 49 h 54"/>
                <a:gd name="T32" fmla="*/ 311 w 364"/>
                <a:gd name="T33" fmla="*/ 46 h 54"/>
                <a:gd name="T34" fmla="*/ 333 w 364"/>
                <a:gd name="T35" fmla="*/ 41 h 54"/>
                <a:gd name="T36" fmla="*/ 350 w 364"/>
                <a:gd name="T37" fmla="*/ 36 h 54"/>
                <a:gd name="T38" fmla="*/ 356 w 364"/>
                <a:gd name="T39" fmla="*/ 34 h 54"/>
                <a:gd name="T40" fmla="*/ 360 w 364"/>
                <a:gd name="T41" fmla="*/ 32 h 54"/>
                <a:gd name="T42" fmla="*/ 363 w 364"/>
                <a:gd name="T43" fmla="*/ 29 h 54"/>
                <a:gd name="T44" fmla="*/ 364 w 364"/>
                <a:gd name="T45" fmla="*/ 26 h 54"/>
                <a:gd name="T46" fmla="*/ 364 w 364"/>
                <a:gd name="T47" fmla="*/ 26 h 54"/>
                <a:gd name="T48" fmla="*/ 363 w 364"/>
                <a:gd name="T49" fmla="*/ 24 h 54"/>
                <a:gd name="T50" fmla="*/ 360 w 364"/>
                <a:gd name="T51" fmla="*/ 20 h 54"/>
                <a:gd name="T52" fmla="*/ 356 w 364"/>
                <a:gd name="T53" fmla="*/ 18 h 54"/>
                <a:gd name="T54" fmla="*/ 350 w 364"/>
                <a:gd name="T55" fmla="*/ 16 h 54"/>
                <a:gd name="T56" fmla="*/ 333 w 364"/>
                <a:gd name="T57" fmla="*/ 11 h 54"/>
                <a:gd name="T58" fmla="*/ 311 w 364"/>
                <a:gd name="T59" fmla="*/ 8 h 54"/>
                <a:gd name="T60" fmla="*/ 283 w 364"/>
                <a:gd name="T61" fmla="*/ 4 h 54"/>
                <a:gd name="T62" fmla="*/ 252 w 364"/>
                <a:gd name="T63" fmla="*/ 2 h 54"/>
                <a:gd name="T64" fmla="*/ 219 w 364"/>
                <a:gd name="T65" fmla="*/ 0 h 54"/>
                <a:gd name="T66" fmla="*/ 182 w 364"/>
                <a:gd name="T67" fmla="*/ 0 h 54"/>
                <a:gd name="T68" fmla="*/ 182 w 364"/>
                <a:gd name="T69" fmla="*/ 0 h 54"/>
                <a:gd name="T70" fmla="*/ 145 w 364"/>
                <a:gd name="T71" fmla="*/ 0 h 54"/>
                <a:gd name="T72" fmla="*/ 110 w 364"/>
                <a:gd name="T73" fmla="*/ 2 h 54"/>
                <a:gd name="T74" fmla="*/ 80 w 364"/>
                <a:gd name="T75" fmla="*/ 4 h 54"/>
                <a:gd name="T76" fmla="*/ 53 w 364"/>
                <a:gd name="T77" fmla="*/ 8 h 54"/>
                <a:gd name="T78" fmla="*/ 31 w 364"/>
                <a:gd name="T79" fmla="*/ 11 h 54"/>
                <a:gd name="T80" fmla="*/ 14 w 364"/>
                <a:gd name="T81" fmla="*/ 16 h 54"/>
                <a:gd name="T82" fmla="*/ 8 w 364"/>
                <a:gd name="T83" fmla="*/ 18 h 54"/>
                <a:gd name="T84" fmla="*/ 3 w 364"/>
                <a:gd name="T85" fmla="*/ 20 h 54"/>
                <a:gd name="T86" fmla="*/ 1 w 364"/>
                <a:gd name="T87" fmla="*/ 24 h 54"/>
                <a:gd name="T88" fmla="*/ 0 w 364"/>
                <a:gd name="T89" fmla="*/ 26 h 54"/>
                <a:gd name="T90" fmla="*/ 0 w 364"/>
                <a:gd name="T91"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 h="54">
                  <a:moveTo>
                    <a:pt x="0" y="26"/>
                  </a:moveTo>
                  <a:lnTo>
                    <a:pt x="0" y="26"/>
                  </a:lnTo>
                  <a:lnTo>
                    <a:pt x="1" y="29"/>
                  </a:lnTo>
                  <a:lnTo>
                    <a:pt x="3" y="32"/>
                  </a:lnTo>
                  <a:lnTo>
                    <a:pt x="8" y="34"/>
                  </a:lnTo>
                  <a:lnTo>
                    <a:pt x="14" y="36"/>
                  </a:lnTo>
                  <a:lnTo>
                    <a:pt x="31" y="41"/>
                  </a:lnTo>
                  <a:lnTo>
                    <a:pt x="53" y="46"/>
                  </a:lnTo>
                  <a:lnTo>
                    <a:pt x="80" y="49"/>
                  </a:lnTo>
                  <a:lnTo>
                    <a:pt x="110" y="51"/>
                  </a:lnTo>
                  <a:lnTo>
                    <a:pt x="145" y="53"/>
                  </a:lnTo>
                  <a:lnTo>
                    <a:pt x="182" y="54"/>
                  </a:lnTo>
                  <a:lnTo>
                    <a:pt x="182" y="54"/>
                  </a:lnTo>
                  <a:lnTo>
                    <a:pt x="219" y="53"/>
                  </a:lnTo>
                  <a:lnTo>
                    <a:pt x="252" y="51"/>
                  </a:lnTo>
                  <a:lnTo>
                    <a:pt x="283" y="49"/>
                  </a:lnTo>
                  <a:lnTo>
                    <a:pt x="311" y="46"/>
                  </a:lnTo>
                  <a:lnTo>
                    <a:pt x="333" y="41"/>
                  </a:lnTo>
                  <a:lnTo>
                    <a:pt x="350" y="36"/>
                  </a:lnTo>
                  <a:lnTo>
                    <a:pt x="356" y="34"/>
                  </a:lnTo>
                  <a:lnTo>
                    <a:pt x="360" y="32"/>
                  </a:lnTo>
                  <a:lnTo>
                    <a:pt x="363" y="29"/>
                  </a:lnTo>
                  <a:lnTo>
                    <a:pt x="364" y="26"/>
                  </a:lnTo>
                  <a:lnTo>
                    <a:pt x="364" y="26"/>
                  </a:lnTo>
                  <a:lnTo>
                    <a:pt x="363" y="24"/>
                  </a:lnTo>
                  <a:lnTo>
                    <a:pt x="360" y="20"/>
                  </a:lnTo>
                  <a:lnTo>
                    <a:pt x="356" y="18"/>
                  </a:lnTo>
                  <a:lnTo>
                    <a:pt x="350" y="16"/>
                  </a:lnTo>
                  <a:lnTo>
                    <a:pt x="333" y="11"/>
                  </a:lnTo>
                  <a:lnTo>
                    <a:pt x="311" y="8"/>
                  </a:lnTo>
                  <a:lnTo>
                    <a:pt x="283" y="4"/>
                  </a:lnTo>
                  <a:lnTo>
                    <a:pt x="252" y="2"/>
                  </a:lnTo>
                  <a:lnTo>
                    <a:pt x="219" y="0"/>
                  </a:lnTo>
                  <a:lnTo>
                    <a:pt x="182" y="0"/>
                  </a:lnTo>
                  <a:lnTo>
                    <a:pt x="182" y="0"/>
                  </a:lnTo>
                  <a:lnTo>
                    <a:pt x="145" y="0"/>
                  </a:lnTo>
                  <a:lnTo>
                    <a:pt x="110" y="2"/>
                  </a:lnTo>
                  <a:lnTo>
                    <a:pt x="80" y="4"/>
                  </a:lnTo>
                  <a:lnTo>
                    <a:pt x="53" y="8"/>
                  </a:lnTo>
                  <a:lnTo>
                    <a:pt x="31" y="11"/>
                  </a:lnTo>
                  <a:lnTo>
                    <a:pt x="14" y="16"/>
                  </a:lnTo>
                  <a:lnTo>
                    <a:pt x="8" y="18"/>
                  </a:lnTo>
                  <a:lnTo>
                    <a:pt x="3" y="20"/>
                  </a:lnTo>
                  <a:lnTo>
                    <a:pt x="1" y="24"/>
                  </a:lnTo>
                  <a:lnTo>
                    <a:pt x="0" y="26"/>
                  </a:lnTo>
                  <a:lnTo>
                    <a:pt x="0" y="26"/>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5" name="Freeform 105"/>
            <p:cNvSpPr>
              <a:spLocks/>
            </p:cNvSpPr>
            <p:nvPr userDrawn="1"/>
          </p:nvSpPr>
          <p:spPr bwMode="auto">
            <a:xfrm>
              <a:off x="4266" y="2151"/>
              <a:ext cx="160" cy="20"/>
            </a:xfrm>
            <a:custGeom>
              <a:avLst/>
              <a:gdLst>
                <a:gd name="T0" fmla="*/ 0 w 320"/>
                <a:gd name="T1" fmla="*/ 21 h 42"/>
                <a:gd name="T2" fmla="*/ 0 w 320"/>
                <a:gd name="T3" fmla="*/ 21 h 42"/>
                <a:gd name="T4" fmla="*/ 1 w 320"/>
                <a:gd name="T5" fmla="*/ 23 h 42"/>
                <a:gd name="T6" fmla="*/ 3 w 320"/>
                <a:gd name="T7" fmla="*/ 26 h 42"/>
                <a:gd name="T8" fmla="*/ 7 w 320"/>
                <a:gd name="T9" fmla="*/ 28 h 42"/>
                <a:gd name="T10" fmla="*/ 12 w 320"/>
                <a:gd name="T11" fmla="*/ 30 h 42"/>
                <a:gd name="T12" fmla="*/ 27 w 320"/>
                <a:gd name="T13" fmla="*/ 34 h 42"/>
                <a:gd name="T14" fmla="*/ 47 w 320"/>
                <a:gd name="T15" fmla="*/ 36 h 42"/>
                <a:gd name="T16" fmla="*/ 70 w 320"/>
                <a:gd name="T17" fmla="*/ 38 h 42"/>
                <a:gd name="T18" fmla="*/ 98 w 320"/>
                <a:gd name="T19" fmla="*/ 41 h 42"/>
                <a:gd name="T20" fmla="*/ 128 w 320"/>
                <a:gd name="T21" fmla="*/ 41 h 42"/>
                <a:gd name="T22" fmla="*/ 160 w 320"/>
                <a:gd name="T23" fmla="*/ 42 h 42"/>
                <a:gd name="T24" fmla="*/ 160 w 320"/>
                <a:gd name="T25" fmla="*/ 42 h 42"/>
                <a:gd name="T26" fmla="*/ 192 w 320"/>
                <a:gd name="T27" fmla="*/ 41 h 42"/>
                <a:gd name="T28" fmla="*/ 222 w 320"/>
                <a:gd name="T29" fmla="*/ 41 h 42"/>
                <a:gd name="T30" fmla="*/ 249 w 320"/>
                <a:gd name="T31" fmla="*/ 38 h 42"/>
                <a:gd name="T32" fmla="*/ 273 w 320"/>
                <a:gd name="T33" fmla="*/ 36 h 42"/>
                <a:gd name="T34" fmla="*/ 292 w 320"/>
                <a:gd name="T35" fmla="*/ 34 h 42"/>
                <a:gd name="T36" fmla="*/ 307 w 320"/>
                <a:gd name="T37" fmla="*/ 30 h 42"/>
                <a:gd name="T38" fmla="*/ 312 w 320"/>
                <a:gd name="T39" fmla="*/ 28 h 42"/>
                <a:gd name="T40" fmla="*/ 317 w 320"/>
                <a:gd name="T41" fmla="*/ 26 h 42"/>
                <a:gd name="T42" fmla="*/ 319 w 320"/>
                <a:gd name="T43" fmla="*/ 23 h 42"/>
                <a:gd name="T44" fmla="*/ 320 w 320"/>
                <a:gd name="T45" fmla="*/ 21 h 42"/>
                <a:gd name="T46" fmla="*/ 320 w 320"/>
                <a:gd name="T47" fmla="*/ 21 h 42"/>
                <a:gd name="T48" fmla="*/ 319 w 320"/>
                <a:gd name="T49" fmla="*/ 19 h 42"/>
                <a:gd name="T50" fmla="*/ 317 w 320"/>
                <a:gd name="T51" fmla="*/ 16 h 42"/>
                <a:gd name="T52" fmla="*/ 312 w 320"/>
                <a:gd name="T53" fmla="*/ 14 h 42"/>
                <a:gd name="T54" fmla="*/ 307 w 320"/>
                <a:gd name="T55" fmla="*/ 13 h 42"/>
                <a:gd name="T56" fmla="*/ 292 w 320"/>
                <a:gd name="T57" fmla="*/ 8 h 42"/>
                <a:gd name="T58" fmla="*/ 273 w 320"/>
                <a:gd name="T59" fmla="*/ 6 h 42"/>
                <a:gd name="T60" fmla="*/ 249 w 320"/>
                <a:gd name="T61" fmla="*/ 4 h 42"/>
                <a:gd name="T62" fmla="*/ 222 w 320"/>
                <a:gd name="T63" fmla="*/ 1 h 42"/>
                <a:gd name="T64" fmla="*/ 192 w 320"/>
                <a:gd name="T65" fmla="*/ 0 h 42"/>
                <a:gd name="T66" fmla="*/ 160 w 320"/>
                <a:gd name="T67" fmla="*/ 0 h 42"/>
                <a:gd name="T68" fmla="*/ 160 w 320"/>
                <a:gd name="T69" fmla="*/ 0 h 42"/>
                <a:gd name="T70" fmla="*/ 128 w 320"/>
                <a:gd name="T71" fmla="*/ 0 h 42"/>
                <a:gd name="T72" fmla="*/ 98 w 320"/>
                <a:gd name="T73" fmla="*/ 1 h 42"/>
                <a:gd name="T74" fmla="*/ 70 w 320"/>
                <a:gd name="T75" fmla="*/ 4 h 42"/>
                <a:gd name="T76" fmla="*/ 47 w 320"/>
                <a:gd name="T77" fmla="*/ 6 h 42"/>
                <a:gd name="T78" fmla="*/ 27 w 320"/>
                <a:gd name="T79" fmla="*/ 8 h 42"/>
                <a:gd name="T80" fmla="*/ 12 w 320"/>
                <a:gd name="T81" fmla="*/ 13 h 42"/>
                <a:gd name="T82" fmla="*/ 7 w 320"/>
                <a:gd name="T83" fmla="*/ 14 h 42"/>
                <a:gd name="T84" fmla="*/ 3 w 320"/>
                <a:gd name="T85" fmla="*/ 16 h 42"/>
                <a:gd name="T86" fmla="*/ 1 w 320"/>
                <a:gd name="T87" fmla="*/ 19 h 42"/>
                <a:gd name="T88" fmla="*/ 0 w 320"/>
                <a:gd name="T89" fmla="*/ 21 h 42"/>
                <a:gd name="T90" fmla="*/ 0 w 320"/>
                <a:gd name="T91"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0" h="42">
                  <a:moveTo>
                    <a:pt x="0" y="21"/>
                  </a:moveTo>
                  <a:lnTo>
                    <a:pt x="0" y="21"/>
                  </a:lnTo>
                  <a:lnTo>
                    <a:pt x="1" y="23"/>
                  </a:lnTo>
                  <a:lnTo>
                    <a:pt x="3" y="26"/>
                  </a:lnTo>
                  <a:lnTo>
                    <a:pt x="7" y="28"/>
                  </a:lnTo>
                  <a:lnTo>
                    <a:pt x="12" y="30"/>
                  </a:lnTo>
                  <a:lnTo>
                    <a:pt x="27" y="34"/>
                  </a:lnTo>
                  <a:lnTo>
                    <a:pt x="47" y="36"/>
                  </a:lnTo>
                  <a:lnTo>
                    <a:pt x="70" y="38"/>
                  </a:lnTo>
                  <a:lnTo>
                    <a:pt x="98" y="41"/>
                  </a:lnTo>
                  <a:lnTo>
                    <a:pt x="128" y="41"/>
                  </a:lnTo>
                  <a:lnTo>
                    <a:pt x="160" y="42"/>
                  </a:lnTo>
                  <a:lnTo>
                    <a:pt x="160" y="42"/>
                  </a:lnTo>
                  <a:lnTo>
                    <a:pt x="192" y="41"/>
                  </a:lnTo>
                  <a:lnTo>
                    <a:pt x="222" y="41"/>
                  </a:lnTo>
                  <a:lnTo>
                    <a:pt x="249" y="38"/>
                  </a:lnTo>
                  <a:lnTo>
                    <a:pt x="273" y="36"/>
                  </a:lnTo>
                  <a:lnTo>
                    <a:pt x="292" y="34"/>
                  </a:lnTo>
                  <a:lnTo>
                    <a:pt x="307" y="30"/>
                  </a:lnTo>
                  <a:lnTo>
                    <a:pt x="312" y="28"/>
                  </a:lnTo>
                  <a:lnTo>
                    <a:pt x="317" y="26"/>
                  </a:lnTo>
                  <a:lnTo>
                    <a:pt x="319" y="23"/>
                  </a:lnTo>
                  <a:lnTo>
                    <a:pt x="320" y="21"/>
                  </a:lnTo>
                  <a:lnTo>
                    <a:pt x="320" y="21"/>
                  </a:lnTo>
                  <a:lnTo>
                    <a:pt x="319" y="19"/>
                  </a:lnTo>
                  <a:lnTo>
                    <a:pt x="317" y="16"/>
                  </a:lnTo>
                  <a:lnTo>
                    <a:pt x="312" y="14"/>
                  </a:lnTo>
                  <a:lnTo>
                    <a:pt x="307" y="13"/>
                  </a:lnTo>
                  <a:lnTo>
                    <a:pt x="292" y="8"/>
                  </a:lnTo>
                  <a:lnTo>
                    <a:pt x="273" y="6"/>
                  </a:lnTo>
                  <a:lnTo>
                    <a:pt x="249" y="4"/>
                  </a:lnTo>
                  <a:lnTo>
                    <a:pt x="222" y="1"/>
                  </a:lnTo>
                  <a:lnTo>
                    <a:pt x="192" y="0"/>
                  </a:lnTo>
                  <a:lnTo>
                    <a:pt x="160" y="0"/>
                  </a:lnTo>
                  <a:lnTo>
                    <a:pt x="160" y="0"/>
                  </a:lnTo>
                  <a:lnTo>
                    <a:pt x="128" y="0"/>
                  </a:lnTo>
                  <a:lnTo>
                    <a:pt x="98" y="1"/>
                  </a:lnTo>
                  <a:lnTo>
                    <a:pt x="70" y="4"/>
                  </a:lnTo>
                  <a:lnTo>
                    <a:pt x="47" y="6"/>
                  </a:lnTo>
                  <a:lnTo>
                    <a:pt x="27" y="8"/>
                  </a:lnTo>
                  <a:lnTo>
                    <a:pt x="12" y="13"/>
                  </a:lnTo>
                  <a:lnTo>
                    <a:pt x="7" y="14"/>
                  </a:lnTo>
                  <a:lnTo>
                    <a:pt x="3" y="16"/>
                  </a:lnTo>
                  <a:lnTo>
                    <a:pt x="1" y="19"/>
                  </a:lnTo>
                  <a:lnTo>
                    <a:pt x="0" y="21"/>
                  </a:lnTo>
                  <a:lnTo>
                    <a:pt x="0" y="21"/>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106"/>
            <p:cNvSpPr>
              <a:spLocks/>
            </p:cNvSpPr>
            <p:nvPr userDrawn="1"/>
          </p:nvSpPr>
          <p:spPr bwMode="auto">
            <a:xfrm>
              <a:off x="4344" y="1730"/>
              <a:ext cx="88" cy="432"/>
            </a:xfrm>
            <a:custGeom>
              <a:avLst/>
              <a:gdLst>
                <a:gd name="T0" fmla="*/ 169 w 175"/>
                <a:gd name="T1" fmla="*/ 864 h 864"/>
                <a:gd name="T2" fmla="*/ 0 w 175"/>
                <a:gd name="T3" fmla="*/ 1 h 864"/>
                <a:gd name="T4" fmla="*/ 7 w 175"/>
                <a:gd name="T5" fmla="*/ 0 h 864"/>
                <a:gd name="T6" fmla="*/ 175 w 175"/>
                <a:gd name="T7" fmla="*/ 863 h 864"/>
                <a:gd name="T8" fmla="*/ 169 w 175"/>
                <a:gd name="T9" fmla="*/ 864 h 864"/>
              </a:gdLst>
              <a:ahLst/>
              <a:cxnLst>
                <a:cxn ang="0">
                  <a:pos x="T0" y="T1"/>
                </a:cxn>
                <a:cxn ang="0">
                  <a:pos x="T2" y="T3"/>
                </a:cxn>
                <a:cxn ang="0">
                  <a:pos x="T4" y="T5"/>
                </a:cxn>
                <a:cxn ang="0">
                  <a:pos x="T6" y="T7"/>
                </a:cxn>
                <a:cxn ang="0">
                  <a:pos x="T8" y="T9"/>
                </a:cxn>
              </a:cxnLst>
              <a:rect l="0" t="0" r="r" b="b"/>
              <a:pathLst>
                <a:path w="175" h="864">
                  <a:moveTo>
                    <a:pt x="169" y="864"/>
                  </a:moveTo>
                  <a:lnTo>
                    <a:pt x="0" y="1"/>
                  </a:lnTo>
                  <a:lnTo>
                    <a:pt x="7" y="0"/>
                  </a:lnTo>
                  <a:lnTo>
                    <a:pt x="175" y="863"/>
                  </a:lnTo>
                  <a:lnTo>
                    <a:pt x="169" y="864"/>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7" name="Freeform 107"/>
            <p:cNvSpPr>
              <a:spLocks/>
            </p:cNvSpPr>
            <p:nvPr userDrawn="1"/>
          </p:nvSpPr>
          <p:spPr bwMode="auto">
            <a:xfrm>
              <a:off x="4260" y="1730"/>
              <a:ext cx="88" cy="432"/>
            </a:xfrm>
            <a:custGeom>
              <a:avLst/>
              <a:gdLst>
                <a:gd name="T0" fmla="*/ 6 w 175"/>
                <a:gd name="T1" fmla="*/ 864 h 864"/>
                <a:gd name="T2" fmla="*/ 0 w 175"/>
                <a:gd name="T3" fmla="*/ 863 h 864"/>
                <a:gd name="T4" fmla="*/ 168 w 175"/>
                <a:gd name="T5" fmla="*/ 0 h 864"/>
                <a:gd name="T6" fmla="*/ 175 w 175"/>
                <a:gd name="T7" fmla="*/ 1 h 864"/>
                <a:gd name="T8" fmla="*/ 6 w 175"/>
                <a:gd name="T9" fmla="*/ 864 h 864"/>
              </a:gdLst>
              <a:ahLst/>
              <a:cxnLst>
                <a:cxn ang="0">
                  <a:pos x="T0" y="T1"/>
                </a:cxn>
                <a:cxn ang="0">
                  <a:pos x="T2" y="T3"/>
                </a:cxn>
                <a:cxn ang="0">
                  <a:pos x="T4" y="T5"/>
                </a:cxn>
                <a:cxn ang="0">
                  <a:pos x="T6" y="T7"/>
                </a:cxn>
                <a:cxn ang="0">
                  <a:pos x="T8" y="T9"/>
                </a:cxn>
              </a:cxnLst>
              <a:rect l="0" t="0" r="r" b="b"/>
              <a:pathLst>
                <a:path w="175" h="864">
                  <a:moveTo>
                    <a:pt x="6" y="864"/>
                  </a:moveTo>
                  <a:lnTo>
                    <a:pt x="0" y="863"/>
                  </a:lnTo>
                  <a:lnTo>
                    <a:pt x="168" y="0"/>
                  </a:lnTo>
                  <a:lnTo>
                    <a:pt x="175" y="1"/>
                  </a:lnTo>
                  <a:lnTo>
                    <a:pt x="6" y="864"/>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Freeform 108"/>
            <p:cNvSpPr>
              <a:spLocks noEditPoints="1"/>
            </p:cNvSpPr>
            <p:nvPr userDrawn="1"/>
          </p:nvSpPr>
          <p:spPr bwMode="auto">
            <a:xfrm>
              <a:off x="4514" y="2305"/>
              <a:ext cx="345" cy="291"/>
            </a:xfrm>
            <a:custGeom>
              <a:avLst/>
              <a:gdLst>
                <a:gd name="T0" fmla="*/ 478 w 690"/>
                <a:gd name="T1" fmla="*/ 116 h 582"/>
                <a:gd name="T2" fmla="*/ 477 w 690"/>
                <a:gd name="T3" fmla="*/ 111 h 582"/>
                <a:gd name="T4" fmla="*/ 471 w 690"/>
                <a:gd name="T5" fmla="*/ 89 h 582"/>
                <a:gd name="T6" fmla="*/ 456 w 690"/>
                <a:gd name="T7" fmla="*/ 60 h 582"/>
                <a:gd name="T8" fmla="*/ 436 w 690"/>
                <a:gd name="T9" fmla="*/ 36 h 582"/>
                <a:gd name="T10" fmla="*/ 409 w 690"/>
                <a:gd name="T11" fmla="*/ 16 h 582"/>
                <a:gd name="T12" fmla="*/ 378 w 690"/>
                <a:gd name="T13" fmla="*/ 5 h 582"/>
                <a:gd name="T14" fmla="*/ 356 w 690"/>
                <a:gd name="T15" fmla="*/ 1 h 582"/>
                <a:gd name="T16" fmla="*/ 341 w 690"/>
                <a:gd name="T17" fmla="*/ 0 h 582"/>
                <a:gd name="T18" fmla="*/ 335 w 690"/>
                <a:gd name="T19" fmla="*/ 1 h 582"/>
                <a:gd name="T20" fmla="*/ 315 w 690"/>
                <a:gd name="T21" fmla="*/ 3 h 582"/>
                <a:gd name="T22" fmla="*/ 285 w 690"/>
                <a:gd name="T23" fmla="*/ 15 h 582"/>
                <a:gd name="T24" fmla="*/ 258 w 690"/>
                <a:gd name="T25" fmla="*/ 33 h 582"/>
                <a:gd name="T26" fmla="*/ 237 w 690"/>
                <a:gd name="T27" fmla="*/ 56 h 582"/>
                <a:gd name="T28" fmla="*/ 221 w 690"/>
                <a:gd name="T29" fmla="*/ 84 h 582"/>
                <a:gd name="T30" fmla="*/ 215 w 690"/>
                <a:gd name="T31" fmla="*/ 105 h 582"/>
                <a:gd name="T32" fmla="*/ 96 w 690"/>
                <a:gd name="T33" fmla="*/ 116 h 582"/>
                <a:gd name="T34" fmla="*/ 67 w 690"/>
                <a:gd name="T35" fmla="*/ 121 h 582"/>
                <a:gd name="T36" fmla="*/ 43 w 690"/>
                <a:gd name="T37" fmla="*/ 134 h 582"/>
                <a:gd name="T38" fmla="*/ 22 w 690"/>
                <a:gd name="T39" fmla="*/ 152 h 582"/>
                <a:gd name="T40" fmla="*/ 8 w 690"/>
                <a:gd name="T41" fmla="*/ 175 h 582"/>
                <a:gd name="T42" fmla="*/ 0 w 690"/>
                <a:gd name="T43" fmla="*/ 203 h 582"/>
                <a:gd name="T44" fmla="*/ 0 w 690"/>
                <a:gd name="T45" fmla="*/ 486 h 582"/>
                <a:gd name="T46" fmla="*/ 2 w 690"/>
                <a:gd name="T47" fmla="*/ 506 h 582"/>
                <a:gd name="T48" fmla="*/ 12 w 690"/>
                <a:gd name="T49" fmla="*/ 532 h 582"/>
                <a:gd name="T50" fmla="*/ 28 w 690"/>
                <a:gd name="T51" fmla="*/ 554 h 582"/>
                <a:gd name="T52" fmla="*/ 51 w 690"/>
                <a:gd name="T53" fmla="*/ 570 h 582"/>
                <a:gd name="T54" fmla="*/ 76 w 690"/>
                <a:gd name="T55" fmla="*/ 580 h 582"/>
                <a:gd name="T56" fmla="*/ 595 w 690"/>
                <a:gd name="T57" fmla="*/ 582 h 582"/>
                <a:gd name="T58" fmla="*/ 614 w 690"/>
                <a:gd name="T59" fmla="*/ 580 h 582"/>
                <a:gd name="T60" fmla="*/ 641 w 690"/>
                <a:gd name="T61" fmla="*/ 570 h 582"/>
                <a:gd name="T62" fmla="*/ 662 w 690"/>
                <a:gd name="T63" fmla="*/ 554 h 582"/>
                <a:gd name="T64" fmla="*/ 679 w 690"/>
                <a:gd name="T65" fmla="*/ 532 h 582"/>
                <a:gd name="T66" fmla="*/ 689 w 690"/>
                <a:gd name="T67" fmla="*/ 506 h 582"/>
                <a:gd name="T68" fmla="*/ 690 w 690"/>
                <a:gd name="T69" fmla="*/ 267 h 582"/>
                <a:gd name="T70" fmla="*/ 690 w 690"/>
                <a:gd name="T71" fmla="*/ 203 h 582"/>
                <a:gd name="T72" fmla="*/ 683 w 690"/>
                <a:gd name="T73" fmla="*/ 175 h 582"/>
                <a:gd name="T74" fmla="*/ 668 w 690"/>
                <a:gd name="T75" fmla="*/ 152 h 582"/>
                <a:gd name="T76" fmla="*/ 649 w 690"/>
                <a:gd name="T77" fmla="*/ 134 h 582"/>
                <a:gd name="T78" fmla="*/ 623 w 690"/>
                <a:gd name="T79" fmla="*/ 121 h 582"/>
                <a:gd name="T80" fmla="*/ 595 w 690"/>
                <a:gd name="T81" fmla="*/ 116 h 582"/>
                <a:gd name="T82" fmla="*/ 339 w 690"/>
                <a:gd name="T83" fmla="*/ 53 h 582"/>
                <a:gd name="T84" fmla="*/ 346 w 690"/>
                <a:gd name="T85" fmla="*/ 53 h 582"/>
                <a:gd name="T86" fmla="*/ 353 w 690"/>
                <a:gd name="T87" fmla="*/ 54 h 582"/>
                <a:gd name="T88" fmla="*/ 387 w 690"/>
                <a:gd name="T89" fmla="*/ 66 h 582"/>
                <a:gd name="T90" fmla="*/ 414 w 690"/>
                <a:gd name="T91" fmla="*/ 91 h 582"/>
                <a:gd name="T92" fmla="*/ 423 w 690"/>
                <a:gd name="T93" fmla="*/ 114 h 582"/>
                <a:gd name="T94" fmla="*/ 266 w 690"/>
                <a:gd name="T95" fmla="*/ 116 h 582"/>
                <a:gd name="T96" fmla="*/ 273 w 690"/>
                <a:gd name="T97" fmla="*/ 99 h 582"/>
                <a:gd name="T98" fmla="*/ 295 w 690"/>
                <a:gd name="T99" fmla="*/ 71 h 582"/>
                <a:gd name="T100" fmla="*/ 327 w 690"/>
                <a:gd name="T101" fmla="*/ 5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0" h="582">
                  <a:moveTo>
                    <a:pt x="595" y="116"/>
                  </a:moveTo>
                  <a:lnTo>
                    <a:pt x="478" y="116"/>
                  </a:lnTo>
                  <a:lnTo>
                    <a:pt x="478" y="116"/>
                  </a:lnTo>
                  <a:lnTo>
                    <a:pt x="477" y="114"/>
                  </a:lnTo>
                  <a:lnTo>
                    <a:pt x="477" y="114"/>
                  </a:lnTo>
                  <a:lnTo>
                    <a:pt x="477" y="111"/>
                  </a:lnTo>
                  <a:lnTo>
                    <a:pt x="477" y="111"/>
                  </a:lnTo>
                  <a:lnTo>
                    <a:pt x="475" y="100"/>
                  </a:lnTo>
                  <a:lnTo>
                    <a:pt x="471" y="89"/>
                  </a:lnTo>
                  <a:lnTo>
                    <a:pt x="467" y="80"/>
                  </a:lnTo>
                  <a:lnTo>
                    <a:pt x="462" y="69"/>
                  </a:lnTo>
                  <a:lnTo>
                    <a:pt x="456" y="60"/>
                  </a:lnTo>
                  <a:lnTo>
                    <a:pt x="451" y="51"/>
                  </a:lnTo>
                  <a:lnTo>
                    <a:pt x="442" y="43"/>
                  </a:lnTo>
                  <a:lnTo>
                    <a:pt x="436" y="36"/>
                  </a:lnTo>
                  <a:lnTo>
                    <a:pt x="427" y="29"/>
                  </a:lnTo>
                  <a:lnTo>
                    <a:pt x="418" y="22"/>
                  </a:lnTo>
                  <a:lnTo>
                    <a:pt x="409" y="16"/>
                  </a:lnTo>
                  <a:lnTo>
                    <a:pt x="399" y="12"/>
                  </a:lnTo>
                  <a:lnTo>
                    <a:pt x="388" y="8"/>
                  </a:lnTo>
                  <a:lnTo>
                    <a:pt x="378" y="5"/>
                  </a:lnTo>
                  <a:lnTo>
                    <a:pt x="368" y="2"/>
                  </a:lnTo>
                  <a:lnTo>
                    <a:pt x="356" y="1"/>
                  </a:lnTo>
                  <a:lnTo>
                    <a:pt x="356" y="1"/>
                  </a:lnTo>
                  <a:lnTo>
                    <a:pt x="346" y="0"/>
                  </a:lnTo>
                  <a:lnTo>
                    <a:pt x="346" y="0"/>
                  </a:lnTo>
                  <a:lnTo>
                    <a:pt x="341" y="0"/>
                  </a:lnTo>
                  <a:lnTo>
                    <a:pt x="341" y="0"/>
                  </a:lnTo>
                  <a:lnTo>
                    <a:pt x="335" y="1"/>
                  </a:lnTo>
                  <a:lnTo>
                    <a:pt x="335" y="1"/>
                  </a:lnTo>
                  <a:lnTo>
                    <a:pt x="335" y="1"/>
                  </a:lnTo>
                  <a:lnTo>
                    <a:pt x="325" y="2"/>
                  </a:lnTo>
                  <a:lnTo>
                    <a:pt x="315" y="3"/>
                  </a:lnTo>
                  <a:lnTo>
                    <a:pt x="304" y="7"/>
                  </a:lnTo>
                  <a:lnTo>
                    <a:pt x="294" y="10"/>
                  </a:lnTo>
                  <a:lnTo>
                    <a:pt x="285" y="15"/>
                  </a:lnTo>
                  <a:lnTo>
                    <a:pt x="275" y="21"/>
                  </a:lnTo>
                  <a:lnTo>
                    <a:pt x="266" y="27"/>
                  </a:lnTo>
                  <a:lnTo>
                    <a:pt x="258" y="33"/>
                  </a:lnTo>
                  <a:lnTo>
                    <a:pt x="250" y="40"/>
                  </a:lnTo>
                  <a:lnTo>
                    <a:pt x="243" y="48"/>
                  </a:lnTo>
                  <a:lnTo>
                    <a:pt x="237" y="56"/>
                  </a:lnTo>
                  <a:lnTo>
                    <a:pt x="232" y="66"/>
                  </a:lnTo>
                  <a:lnTo>
                    <a:pt x="226" y="75"/>
                  </a:lnTo>
                  <a:lnTo>
                    <a:pt x="221" y="84"/>
                  </a:lnTo>
                  <a:lnTo>
                    <a:pt x="218" y="95"/>
                  </a:lnTo>
                  <a:lnTo>
                    <a:pt x="215" y="105"/>
                  </a:lnTo>
                  <a:lnTo>
                    <a:pt x="215" y="105"/>
                  </a:lnTo>
                  <a:lnTo>
                    <a:pt x="213" y="116"/>
                  </a:lnTo>
                  <a:lnTo>
                    <a:pt x="96" y="116"/>
                  </a:lnTo>
                  <a:lnTo>
                    <a:pt x="96" y="116"/>
                  </a:lnTo>
                  <a:lnTo>
                    <a:pt x="86" y="118"/>
                  </a:lnTo>
                  <a:lnTo>
                    <a:pt x="76" y="119"/>
                  </a:lnTo>
                  <a:lnTo>
                    <a:pt x="67" y="121"/>
                  </a:lnTo>
                  <a:lnTo>
                    <a:pt x="59" y="124"/>
                  </a:lnTo>
                  <a:lnTo>
                    <a:pt x="51" y="129"/>
                  </a:lnTo>
                  <a:lnTo>
                    <a:pt x="43" y="134"/>
                  </a:lnTo>
                  <a:lnTo>
                    <a:pt x="35" y="138"/>
                  </a:lnTo>
                  <a:lnTo>
                    <a:pt x="28" y="145"/>
                  </a:lnTo>
                  <a:lnTo>
                    <a:pt x="22" y="152"/>
                  </a:lnTo>
                  <a:lnTo>
                    <a:pt x="16" y="159"/>
                  </a:lnTo>
                  <a:lnTo>
                    <a:pt x="12" y="167"/>
                  </a:lnTo>
                  <a:lnTo>
                    <a:pt x="8" y="175"/>
                  </a:lnTo>
                  <a:lnTo>
                    <a:pt x="5" y="184"/>
                  </a:lnTo>
                  <a:lnTo>
                    <a:pt x="2" y="194"/>
                  </a:lnTo>
                  <a:lnTo>
                    <a:pt x="0" y="203"/>
                  </a:lnTo>
                  <a:lnTo>
                    <a:pt x="0" y="213"/>
                  </a:lnTo>
                  <a:lnTo>
                    <a:pt x="0" y="267"/>
                  </a:lnTo>
                  <a:lnTo>
                    <a:pt x="0" y="486"/>
                  </a:lnTo>
                  <a:lnTo>
                    <a:pt x="0" y="486"/>
                  </a:lnTo>
                  <a:lnTo>
                    <a:pt x="0" y="495"/>
                  </a:lnTo>
                  <a:lnTo>
                    <a:pt x="2" y="506"/>
                  </a:lnTo>
                  <a:lnTo>
                    <a:pt x="5" y="515"/>
                  </a:lnTo>
                  <a:lnTo>
                    <a:pt x="8" y="523"/>
                  </a:lnTo>
                  <a:lnTo>
                    <a:pt x="12" y="532"/>
                  </a:lnTo>
                  <a:lnTo>
                    <a:pt x="16" y="539"/>
                  </a:lnTo>
                  <a:lnTo>
                    <a:pt x="22" y="547"/>
                  </a:lnTo>
                  <a:lnTo>
                    <a:pt x="28" y="554"/>
                  </a:lnTo>
                  <a:lnTo>
                    <a:pt x="35" y="560"/>
                  </a:lnTo>
                  <a:lnTo>
                    <a:pt x="43" y="566"/>
                  </a:lnTo>
                  <a:lnTo>
                    <a:pt x="51" y="570"/>
                  </a:lnTo>
                  <a:lnTo>
                    <a:pt x="59" y="575"/>
                  </a:lnTo>
                  <a:lnTo>
                    <a:pt x="67" y="577"/>
                  </a:lnTo>
                  <a:lnTo>
                    <a:pt x="76" y="580"/>
                  </a:lnTo>
                  <a:lnTo>
                    <a:pt x="86" y="582"/>
                  </a:lnTo>
                  <a:lnTo>
                    <a:pt x="96" y="582"/>
                  </a:lnTo>
                  <a:lnTo>
                    <a:pt x="595" y="582"/>
                  </a:lnTo>
                  <a:lnTo>
                    <a:pt x="595" y="582"/>
                  </a:lnTo>
                  <a:lnTo>
                    <a:pt x="605" y="582"/>
                  </a:lnTo>
                  <a:lnTo>
                    <a:pt x="614" y="580"/>
                  </a:lnTo>
                  <a:lnTo>
                    <a:pt x="623" y="577"/>
                  </a:lnTo>
                  <a:lnTo>
                    <a:pt x="633" y="575"/>
                  </a:lnTo>
                  <a:lnTo>
                    <a:pt x="641" y="570"/>
                  </a:lnTo>
                  <a:lnTo>
                    <a:pt x="649" y="566"/>
                  </a:lnTo>
                  <a:lnTo>
                    <a:pt x="656" y="560"/>
                  </a:lnTo>
                  <a:lnTo>
                    <a:pt x="662" y="554"/>
                  </a:lnTo>
                  <a:lnTo>
                    <a:pt x="668" y="547"/>
                  </a:lnTo>
                  <a:lnTo>
                    <a:pt x="674" y="539"/>
                  </a:lnTo>
                  <a:lnTo>
                    <a:pt x="679" y="532"/>
                  </a:lnTo>
                  <a:lnTo>
                    <a:pt x="683" y="523"/>
                  </a:lnTo>
                  <a:lnTo>
                    <a:pt x="687" y="515"/>
                  </a:lnTo>
                  <a:lnTo>
                    <a:pt x="689" y="506"/>
                  </a:lnTo>
                  <a:lnTo>
                    <a:pt x="690" y="495"/>
                  </a:lnTo>
                  <a:lnTo>
                    <a:pt x="690" y="486"/>
                  </a:lnTo>
                  <a:lnTo>
                    <a:pt x="690" y="267"/>
                  </a:lnTo>
                  <a:lnTo>
                    <a:pt x="690" y="213"/>
                  </a:lnTo>
                  <a:lnTo>
                    <a:pt x="690" y="213"/>
                  </a:lnTo>
                  <a:lnTo>
                    <a:pt x="690" y="203"/>
                  </a:lnTo>
                  <a:lnTo>
                    <a:pt x="689" y="194"/>
                  </a:lnTo>
                  <a:lnTo>
                    <a:pt x="687" y="184"/>
                  </a:lnTo>
                  <a:lnTo>
                    <a:pt x="683" y="175"/>
                  </a:lnTo>
                  <a:lnTo>
                    <a:pt x="679" y="167"/>
                  </a:lnTo>
                  <a:lnTo>
                    <a:pt x="674" y="159"/>
                  </a:lnTo>
                  <a:lnTo>
                    <a:pt x="668" y="152"/>
                  </a:lnTo>
                  <a:lnTo>
                    <a:pt x="662" y="145"/>
                  </a:lnTo>
                  <a:lnTo>
                    <a:pt x="656" y="138"/>
                  </a:lnTo>
                  <a:lnTo>
                    <a:pt x="649" y="134"/>
                  </a:lnTo>
                  <a:lnTo>
                    <a:pt x="641" y="129"/>
                  </a:lnTo>
                  <a:lnTo>
                    <a:pt x="633" y="124"/>
                  </a:lnTo>
                  <a:lnTo>
                    <a:pt x="623" y="121"/>
                  </a:lnTo>
                  <a:lnTo>
                    <a:pt x="614" y="119"/>
                  </a:lnTo>
                  <a:lnTo>
                    <a:pt x="605" y="118"/>
                  </a:lnTo>
                  <a:lnTo>
                    <a:pt x="595" y="116"/>
                  </a:lnTo>
                  <a:lnTo>
                    <a:pt x="595" y="116"/>
                  </a:lnTo>
                  <a:close/>
                  <a:moveTo>
                    <a:pt x="339" y="53"/>
                  </a:moveTo>
                  <a:lnTo>
                    <a:pt x="339" y="53"/>
                  </a:lnTo>
                  <a:lnTo>
                    <a:pt x="342" y="53"/>
                  </a:lnTo>
                  <a:lnTo>
                    <a:pt x="342" y="53"/>
                  </a:lnTo>
                  <a:lnTo>
                    <a:pt x="346" y="53"/>
                  </a:lnTo>
                  <a:lnTo>
                    <a:pt x="346" y="53"/>
                  </a:lnTo>
                  <a:lnTo>
                    <a:pt x="353" y="54"/>
                  </a:lnTo>
                  <a:lnTo>
                    <a:pt x="353" y="54"/>
                  </a:lnTo>
                  <a:lnTo>
                    <a:pt x="365" y="55"/>
                  </a:lnTo>
                  <a:lnTo>
                    <a:pt x="377" y="60"/>
                  </a:lnTo>
                  <a:lnTo>
                    <a:pt x="387" y="66"/>
                  </a:lnTo>
                  <a:lnTo>
                    <a:pt x="398" y="73"/>
                  </a:lnTo>
                  <a:lnTo>
                    <a:pt x="406" y="81"/>
                  </a:lnTo>
                  <a:lnTo>
                    <a:pt x="414" y="91"/>
                  </a:lnTo>
                  <a:lnTo>
                    <a:pt x="419" y="101"/>
                  </a:lnTo>
                  <a:lnTo>
                    <a:pt x="423" y="114"/>
                  </a:lnTo>
                  <a:lnTo>
                    <a:pt x="423" y="114"/>
                  </a:lnTo>
                  <a:lnTo>
                    <a:pt x="424" y="116"/>
                  </a:lnTo>
                  <a:lnTo>
                    <a:pt x="266" y="116"/>
                  </a:lnTo>
                  <a:lnTo>
                    <a:pt x="266" y="116"/>
                  </a:lnTo>
                  <a:lnTo>
                    <a:pt x="268" y="111"/>
                  </a:lnTo>
                  <a:lnTo>
                    <a:pt x="268" y="111"/>
                  </a:lnTo>
                  <a:lnTo>
                    <a:pt x="273" y="99"/>
                  </a:lnTo>
                  <a:lnTo>
                    <a:pt x="279" y="89"/>
                  </a:lnTo>
                  <a:lnTo>
                    <a:pt x="286" y="80"/>
                  </a:lnTo>
                  <a:lnTo>
                    <a:pt x="295" y="71"/>
                  </a:lnTo>
                  <a:lnTo>
                    <a:pt x="304" y="65"/>
                  </a:lnTo>
                  <a:lnTo>
                    <a:pt x="316" y="59"/>
                  </a:lnTo>
                  <a:lnTo>
                    <a:pt x="327" y="55"/>
                  </a:lnTo>
                  <a:lnTo>
                    <a:pt x="339" y="53"/>
                  </a:lnTo>
                  <a:lnTo>
                    <a:pt x="339" y="53"/>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9" name="Freeform 109"/>
            <p:cNvSpPr>
              <a:spLocks/>
            </p:cNvSpPr>
            <p:nvPr userDrawn="1"/>
          </p:nvSpPr>
          <p:spPr bwMode="auto">
            <a:xfrm>
              <a:off x="4686" y="2305"/>
              <a:ext cx="173" cy="291"/>
            </a:xfrm>
            <a:custGeom>
              <a:avLst/>
              <a:gdLst>
                <a:gd name="T0" fmla="*/ 132 w 344"/>
                <a:gd name="T1" fmla="*/ 116 h 582"/>
                <a:gd name="T2" fmla="*/ 131 w 344"/>
                <a:gd name="T3" fmla="*/ 114 h 582"/>
                <a:gd name="T4" fmla="*/ 131 w 344"/>
                <a:gd name="T5" fmla="*/ 111 h 582"/>
                <a:gd name="T6" fmla="*/ 129 w 344"/>
                <a:gd name="T7" fmla="*/ 100 h 582"/>
                <a:gd name="T8" fmla="*/ 121 w 344"/>
                <a:gd name="T9" fmla="*/ 80 h 582"/>
                <a:gd name="T10" fmla="*/ 110 w 344"/>
                <a:gd name="T11" fmla="*/ 60 h 582"/>
                <a:gd name="T12" fmla="*/ 96 w 344"/>
                <a:gd name="T13" fmla="*/ 43 h 582"/>
                <a:gd name="T14" fmla="*/ 80 w 344"/>
                <a:gd name="T15" fmla="*/ 29 h 582"/>
                <a:gd name="T16" fmla="*/ 63 w 344"/>
                <a:gd name="T17" fmla="*/ 16 h 582"/>
                <a:gd name="T18" fmla="*/ 42 w 344"/>
                <a:gd name="T19" fmla="*/ 8 h 582"/>
                <a:gd name="T20" fmla="*/ 22 w 344"/>
                <a:gd name="T21" fmla="*/ 2 h 582"/>
                <a:gd name="T22" fmla="*/ 10 w 344"/>
                <a:gd name="T23" fmla="*/ 1 h 582"/>
                <a:gd name="T24" fmla="*/ 0 w 344"/>
                <a:gd name="T25" fmla="*/ 53 h 582"/>
                <a:gd name="T26" fmla="*/ 7 w 344"/>
                <a:gd name="T27" fmla="*/ 54 h 582"/>
                <a:gd name="T28" fmla="*/ 19 w 344"/>
                <a:gd name="T29" fmla="*/ 55 h 582"/>
                <a:gd name="T30" fmla="*/ 41 w 344"/>
                <a:gd name="T31" fmla="*/ 66 h 582"/>
                <a:gd name="T32" fmla="*/ 60 w 344"/>
                <a:gd name="T33" fmla="*/ 81 h 582"/>
                <a:gd name="T34" fmla="*/ 73 w 344"/>
                <a:gd name="T35" fmla="*/ 101 h 582"/>
                <a:gd name="T36" fmla="*/ 77 w 344"/>
                <a:gd name="T37" fmla="*/ 114 h 582"/>
                <a:gd name="T38" fmla="*/ 0 w 344"/>
                <a:gd name="T39" fmla="*/ 116 h 582"/>
                <a:gd name="T40" fmla="*/ 249 w 344"/>
                <a:gd name="T41" fmla="*/ 582 h 582"/>
                <a:gd name="T42" fmla="*/ 259 w 344"/>
                <a:gd name="T43" fmla="*/ 582 h 582"/>
                <a:gd name="T44" fmla="*/ 277 w 344"/>
                <a:gd name="T45" fmla="*/ 577 h 582"/>
                <a:gd name="T46" fmla="*/ 295 w 344"/>
                <a:gd name="T47" fmla="*/ 570 h 582"/>
                <a:gd name="T48" fmla="*/ 310 w 344"/>
                <a:gd name="T49" fmla="*/ 560 h 582"/>
                <a:gd name="T50" fmla="*/ 322 w 344"/>
                <a:gd name="T51" fmla="*/ 547 h 582"/>
                <a:gd name="T52" fmla="*/ 333 w 344"/>
                <a:gd name="T53" fmla="*/ 532 h 582"/>
                <a:gd name="T54" fmla="*/ 341 w 344"/>
                <a:gd name="T55" fmla="*/ 515 h 582"/>
                <a:gd name="T56" fmla="*/ 344 w 344"/>
                <a:gd name="T57" fmla="*/ 495 h 582"/>
                <a:gd name="T58" fmla="*/ 344 w 344"/>
                <a:gd name="T59" fmla="*/ 213 h 582"/>
                <a:gd name="T60" fmla="*/ 344 w 344"/>
                <a:gd name="T61" fmla="*/ 203 h 582"/>
                <a:gd name="T62" fmla="*/ 341 w 344"/>
                <a:gd name="T63" fmla="*/ 184 h 582"/>
                <a:gd name="T64" fmla="*/ 333 w 344"/>
                <a:gd name="T65" fmla="*/ 167 h 582"/>
                <a:gd name="T66" fmla="*/ 322 w 344"/>
                <a:gd name="T67" fmla="*/ 152 h 582"/>
                <a:gd name="T68" fmla="*/ 310 w 344"/>
                <a:gd name="T69" fmla="*/ 138 h 582"/>
                <a:gd name="T70" fmla="*/ 295 w 344"/>
                <a:gd name="T71" fmla="*/ 129 h 582"/>
                <a:gd name="T72" fmla="*/ 277 w 344"/>
                <a:gd name="T73" fmla="*/ 121 h 582"/>
                <a:gd name="T74" fmla="*/ 259 w 344"/>
                <a:gd name="T75" fmla="*/ 118 h 582"/>
                <a:gd name="T76" fmla="*/ 249 w 344"/>
                <a:gd name="T77" fmla="*/ 11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4" h="582">
                  <a:moveTo>
                    <a:pt x="249" y="116"/>
                  </a:moveTo>
                  <a:lnTo>
                    <a:pt x="132" y="116"/>
                  </a:lnTo>
                  <a:lnTo>
                    <a:pt x="132" y="116"/>
                  </a:lnTo>
                  <a:lnTo>
                    <a:pt x="131" y="114"/>
                  </a:lnTo>
                  <a:lnTo>
                    <a:pt x="131" y="114"/>
                  </a:lnTo>
                  <a:lnTo>
                    <a:pt x="131" y="111"/>
                  </a:lnTo>
                  <a:lnTo>
                    <a:pt x="131" y="111"/>
                  </a:lnTo>
                  <a:lnTo>
                    <a:pt x="129" y="100"/>
                  </a:lnTo>
                  <a:lnTo>
                    <a:pt x="125" y="89"/>
                  </a:lnTo>
                  <a:lnTo>
                    <a:pt x="121" y="80"/>
                  </a:lnTo>
                  <a:lnTo>
                    <a:pt x="116" y="69"/>
                  </a:lnTo>
                  <a:lnTo>
                    <a:pt x="110" y="60"/>
                  </a:lnTo>
                  <a:lnTo>
                    <a:pt x="103" y="51"/>
                  </a:lnTo>
                  <a:lnTo>
                    <a:pt x="96" y="43"/>
                  </a:lnTo>
                  <a:lnTo>
                    <a:pt x="90" y="36"/>
                  </a:lnTo>
                  <a:lnTo>
                    <a:pt x="80" y="29"/>
                  </a:lnTo>
                  <a:lnTo>
                    <a:pt x="72" y="22"/>
                  </a:lnTo>
                  <a:lnTo>
                    <a:pt x="63" y="16"/>
                  </a:lnTo>
                  <a:lnTo>
                    <a:pt x="53" y="12"/>
                  </a:lnTo>
                  <a:lnTo>
                    <a:pt x="42" y="8"/>
                  </a:lnTo>
                  <a:lnTo>
                    <a:pt x="32" y="5"/>
                  </a:lnTo>
                  <a:lnTo>
                    <a:pt x="22" y="2"/>
                  </a:lnTo>
                  <a:lnTo>
                    <a:pt x="10" y="1"/>
                  </a:lnTo>
                  <a:lnTo>
                    <a:pt x="10" y="1"/>
                  </a:lnTo>
                  <a:lnTo>
                    <a:pt x="0" y="0"/>
                  </a:lnTo>
                  <a:lnTo>
                    <a:pt x="0" y="53"/>
                  </a:lnTo>
                  <a:lnTo>
                    <a:pt x="0" y="53"/>
                  </a:lnTo>
                  <a:lnTo>
                    <a:pt x="7" y="54"/>
                  </a:lnTo>
                  <a:lnTo>
                    <a:pt x="7" y="54"/>
                  </a:lnTo>
                  <a:lnTo>
                    <a:pt x="19" y="55"/>
                  </a:lnTo>
                  <a:lnTo>
                    <a:pt x="31" y="60"/>
                  </a:lnTo>
                  <a:lnTo>
                    <a:pt x="41" y="66"/>
                  </a:lnTo>
                  <a:lnTo>
                    <a:pt x="52" y="73"/>
                  </a:lnTo>
                  <a:lnTo>
                    <a:pt x="60" y="81"/>
                  </a:lnTo>
                  <a:lnTo>
                    <a:pt x="68" y="91"/>
                  </a:lnTo>
                  <a:lnTo>
                    <a:pt x="73" y="101"/>
                  </a:lnTo>
                  <a:lnTo>
                    <a:pt x="77" y="114"/>
                  </a:lnTo>
                  <a:lnTo>
                    <a:pt x="77" y="114"/>
                  </a:lnTo>
                  <a:lnTo>
                    <a:pt x="78" y="116"/>
                  </a:lnTo>
                  <a:lnTo>
                    <a:pt x="0" y="116"/>
                  </a:lnTo>
                  <a:lnTo>
                    <a:pt x="0" y="582"/>
                  </a:lnTo>
                  <a:lnTo>
                    <a:pt x="249" y="582"/>
                  </a:lnTo>
                  <a:lnTo>
                    <a:pt x="249" y="582"/>
                  </a:lnTo>
                  <a:lnTo>
                    <a:pt x="259" y="582"/>
                  </a:lnTo>
                  <a:lnTo>
                    <a:pt x="268" y="580"/>
                  </a:lnTo>
                  <a:lnTo>
                    <a:pt x="277" y="577"/>
                  </a:lnTo>
                  <a:lnTo>
                    <a:pt x="287" y="575"/>
                  </a:lnTo>
                  <a:lnTo>
                    <a:pt x="295" y="570"/>
                  </a:lnTo>
                  <a:lnTo>
                    <a:pt x="303" y="566"/>
                  </a:lnTo>
                  <a:lnTo>
                    <a:pt x="310" y="560"/>
                  </a:lnTo>
                  <a:lnTo>
                    <a:pt x="316" y="554"/>
                  </a:lnTo>
                  <a:lnTo>
                    <a:pt x="322" y="547"/>
                  </a:lnTo>
                  <a:lnTo>
                    <a:pt x="328" y="539"/>
                  </a:lnTo>
                  <a:lnTo>
                    <a:pt x="333" y="532"/>
                  </a:lnTo>
                  <a:lnTo>
                    <a:pt x="337" y="523"/>
                  </a:lnTo>
                  <a:lnTo>
                    <a:pt x="341" y="515"/>
                  </a:lnTo>
                  <a:lnTo>
                    <a:pt x="343" y="506"/>
                  </a:lnTo>
                  <a:lnTo>
                    <a:pt x="344" y="495"/>
                  </a:lnTo>
                  <a:lnTo>
                    <a:pt x="344" y="486"/>
                  </a:lnTo>
                  <a:lnTo>
                    <a:pt x="344" y="213"/>
                  </a:lnTo>
                  <a:lnTo>
                    <a:pt x="344" y="213"/>
                  </a:lnTo>
                  <a:lnTo>
                    <a:pt x="344" y="203"/>
                  </a:lnTo>
                  <a:lnTo>
                    <a:pt x="343" y="194"/>
                  </a:lnTo>
                  <a:lnTo>
                    <a:pt x="341" y="184"/>
                  </a:lnTo>
                  <a:lnTo>
                    <a:pt x="337" y="175"/>
                  </a:lnTo>
                  <a:lnTo>
                    <a:pt x="333" y="167"/>
                  </a:lnTo>
                  <a:lnTo>
                    <a:pt x="328" y="159"/>
                  </a:lnTo>
                  <a:lnTo>
                    <a:pt x="322" y="152"/>
                  </a:lnTo>
                  <a:lnTo>
                    <a:pt x="316" y="145"/>
                  </a:lnTo>
                  <a:lnTo>
                    <a:pt x="310" y="138"/>
                  </a:lnTo>
                  <a:lnTo>
                    <a:pt x="303" y="134"/>
                  </a:lnTo>
                  <a:lnTo>
                    <a:pt x="295" y="129"/>
                  </a:lnTo>
                  <a:lnTo>
                    <a:pt x="287" y="124"/>
                  </a:lnTo>
                  <a:lnTo>
                    <a:pt x="277" y="121"/>
                  </a:lnTo>
                  <a:lnTo>
                    <a:pt x="268" y="119"/>
                  </a:lnTo>
                  <a:lnTo>
                    <a:pt x="259" y="118"/>
                  </a:lnTo>
                  <a:lnTo>
                    <a:pt x="249" y="116"/>
                  </a:lnTo>
                  <a:lnTo>
                    <a:pt x="249" y="116"/>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0" name="Freeform 110"/>
            <p:cNvSpPr>
              <a:spLocks/>
            </p:cNvSpPr>
            <p:nvPr userDrawn="1"/>
          </p:nvSpPr>
          <p:spPr bwMode="auto">
            <a:xfrm>
              <a:off x="4514" y="2413"/>
              <a:ext cx="345" cy="42"/>
            </a:xfrm>
            <a:custGeom>
              <a:avLst/>
              <a:gdLst>
                <a:gd name="T0" fmla="*/ 690 w 690"/>
                <a:gd name="T1" fmla="*/ 26 h 85"/>
                <a:gd name="T2" fmla="*/ 690 w 690"/>
                <a:gd name="T3" fmla="*/ 52 h 85"/>
                <a:gd name="T4" fmla="*/ 521 w 690"/>
                <a:gd name="T5" fmla="*/ 52 h 85"/>
                <a:gd name="T6" fmla="*/ 521 w 690"/>
                <a:gd name="T7" fmla="*/ 78 h 85"/>
                <a:gd name="T8" fmla="*/ 521 w 690"/>
                <a:gd name="T9" fmla="*/ 78 h 85"/>
                <a:gd name="T10" fmla="*/ 520 w 690"/>
                <a:gd name="T11" fmla="*/ 80 h 85"/>
                <a:gd name="T12" fmla="*/ 518 w 690"/>
                <a:gd name="T13" fmla="*/ 83 h 85"/>
                <a:gd name="T14" fmla="*/ 516 w 690"/>
                <a:gd name="T15" fmla="*/ 85 h 85"/>
                <a:gd name="T16" fmla="*/ 513 w 690"/>
                <a:gd name="T17" fmla="*/ 85 h 85"/>
                <a:gd name="T18" fmla="*/ 486 w 690"/>
                <a:gd name="T19" fmla="*/ 85 h 85"/>
                <a:gd name="T20" fmla="*/ 486 w 690"/>
                <a:gd name="T21" fmla="*/ 85 h 85"/>
                <a:gd name="T22" fmla="*/ 483 w 690"/>
                <a:gd name="T23" fmla="*/ 85 h 85"/>
                <a:gd name="T24" fmla="*/ 480 w 690"/>
                <a:gd name="T25" fmla="*/ 83 h 85"/>
                <a:gd name="T26" fmla="*/ 479 w 690"/>
                <a:gd name="T27" fmla="*/ 80 h 85"/>
                <a:gd name="T28" fmla="*/ 478 w 690"/>
                <a:gd name="T29" fmla="*/ 78 h 85"/>
                <a:gd name="T30" fmla="*/ 478 w 690"/>
                <a:gd name="T31" fmla="*/ 52 h 85"/>
                <a:gd name="T32" fmla="*/ 212 w 690"/>
                <a:gd name="T33" fmla="*/ 52 h 85"/>
                <a:gd name="T34" fmla="*/ 212 w 690"/>
                <a:gd name="T35" fmla="*/ 78 h 85"/>
                <a:gd name="T36" fmla="*/ 212 w 690"/>
                <a:gd name="T37" fmla="*/ 78 h 85"/>
                <a:gd name="T38" fmla="*/ 212 w 690"/>
                <a:gd name="T39" fmla="*/ 80 h 85"/>
                <a:gd name="T40" fmla="*/ 210 w 690"/>
                <a:gd name="T41" fmla="*/ 83 h 85"/>
                <a:gd name="T42" fmla="*/ 207 w 690"/>
                <a:gd name="T43" fmla="*/ 85 h 85"/>
                <a:gd name="T44" fmla="*/ 205 w 690"/>
                <a:gd name="T45" fmla="*/ 85 h 85"/>
                <a:gd name="T46" fmla="*/ 179 w 690"/>
                <a:gd name="T47" fmla="*/ 85 h 85"/>
                <a:gd name="T48" fmla="*/ 179 w 690"/>
                <a:gd name="T49" fmla="*/ 85 h 85"/>
                <a:gd name="T50" fmla="*/ 175 w 690"/>
                <a:gd name="T51" fmla="*/ 85 h 85"/>
                <a:gd name="T52" fmla="*/ 173 w 690"/>
                <a:gd name="T53" fmla="*/ 83 h 85"/>
                <a:gd name="T54" fmla="*/ 171 w 690"/>
                <a:gd name="T55" fmla="*/ 80 h 85"/>
                <a:gd name="T56" fmla="*/ 171 w 690"/>
                <a:gd name="T57" fmla="*/ 78 h 85"/>
                <a:gd name="T58" fmla="*/ 171 w 690"/>
                <a:gd name="T59" fmla="*/ 52 h 85"/>
                <a:gd name="T60" fmla="*/ 0 w 690"/>
                <a:gd name="T61" fmla="*/ 52 h 85"/>
                <a:gd name="T62" fmla="*/ 0 w 690"/>
                <a:gd name="T63" fmla="*/ 26 h 85"/>
                <a:gd name="T64" fmla="*/ 171 w 690"/>
                <a:gd name="T65" fmla="*/ 26 h 85"/>
                <a:gd name="T66" fmla="*/ 171 w 690"/>
                <a:gd name="T67" fmla="*/ 9 h 85"/>
                <a:gd name="T68" fmla="*/ 171 w 690"/>
                <a:gd name="T69" fmla="*/ 9 h 85"/>
                <a:gd name="T70" fmla="*/ 171 w 690"/>
                <a:gd name="T71" fmla="*/ 5 h 85"/>
                <a:gd name="T72" fmla="*/ 173 w 690"/>
                <a:gd name="T73" fmla="*/ 3 h 85"/>
                <a:gd name="T74" fmla="*/ 175 w 690"/>
                <a:gd name="T75" fmla="*/ 2 h 85"/>
                <a:gd name="T76" fmla="*/ 179 w 690"/>
                <a:gd name="T77" fmla="*/ 0 h 85"/>
                <a:gd name="T78" fmla="*/ 205 w 690"/>
                <a:gd name="T79" fmla="*/ 0 h 85"/>
                <a:gd name="T80" fmla="*/ 205 w 690"/>
                <a:gd name="T81" fmla="*/ 0 h 85"/>
                <a:gd name="T82" fmla="*/ 207 w 690"/>
                <a:gd name="T83" fmla="*/ 2 h 85"/>
                <a:gd name="T84" fmla="*/ 210 w 690"/>
                <a:gd name="T85" fmla="*/ 3 h 85"/>
                <a:gd name="T86" fmla="*/ 212 w 690"/>
                <a:gd name="T87" fmla="*/ 5 h 85"/>
                <a:gd name="T88" fmla="*/ 212 w 690"/>
                <a:gd name="T89" fmla="*/ 9 h 85"/>
                <a:gd name="T90" fmla="*/ 212 w 690"/>
                <a:gd name="T91" fmla="*/ 26 h 85"/>
                <a:gd name="T92" fmla="*/ 478 w 690"/>
                <a:gd name="T93" fmla="*/ 26 h 85"/>
                <a:gd name="T94" fmla="*/ 478 w 690"/>
                <a:gd name="T95" fmla="*/ 9 h 85"/>
                <a:gd name="T96" fmla="*/ 478 w 690"/>
                <a:gd name="T97" fmla="*/ 9 h 85"/>
                <a:gd name="T98" fmla="*/ 479 w 690"/>
                <a:gd name="T99" fmla="*/ 5 h 85"/>
                <a:gd name="T100" fmla="*/ 480 w 690"/>
                <a:gd name="T101" fmla="*/ 3 h 85"/>
                <a:gd name="T102" fmla="*/ 483 w 690"/>
                <a:gd name="T103" fmla="*/ 2 h 85"/>
                <a:gd name="T104" fmla="*/ 486 w 690"/>
                <a:gd name="T105" fmla="*/ 0 h 85"/>
                <a:gd name="T106" fmla="*/ 513 w 690"/>
                <a:gd name="T107" fmla="*/ 0 h 85"/>
                <a:gd name="T108" fmla="*/ 513 w 690"/>
                <a:gd name="T109" fmla="*/ 0 h 85"/>
                <a:gd name="T110" fmla="*/ 516 w 690"/>
                <a:gd name="T111" fmla="*/ 2 h 85"/>
                <a:gd name="T112" fmla="*/ 518 w 690"/>
                <a:gd name="T113" fmla="*/ 3 h 85"/>
                <a:gd name="T114" fmla="*/ 520 w 690"/>
                <a:gd name="T115" fmla="*/ 5 h 85"/>
                <a:gd name="T116" fmla="*/ 521 w 690"/>
                <a:gd name="T117" fmla="*/ 9 h 85"/>
                <a:gd name="T118" fmla="*/ 521 w 690"/>
                <a:gd name="T119" fmla="*/ 26 h 85"/>
                <a:gd name="T120" fmla="*/ 690 w 690"/>
                <a:gd name="T121" fmla="*/ 2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0" h="85">
                  <a:moveTo>
                    <a:pt x="690" y="26"/>
                  </a:moveTo>
                  <a:lnTo>
                    <a:pt x="690" y="52"/>
                  </a:lnTo>
                  <a:lnTo>
                    <a:pt x="521" y="52"/>
                  </a:lnTo>
                  <a:lnTo>
                    <a:pt x="521" y="78"/>
                  </a:lnTo>
                  <a:lnTo>
                    <a:pt x="521" y="78"/>
                  </a:lnTo>
                  <a:lnTo>
                    <a:pt x="520" y="80"/>
                  </a:lnTo>
                  <a:lnTo>
                    <a:pt x="518" y="83"/>
                  </a:lnTo>
                  <a:lnTo>
                    <a:pt x="516" y="85"/>
                  </a:lnTo>
                  <a:lnTo>
                    <a:pt x="513" y="85"/>
                  </a:lnTo>
                  <a:lnTo>
                    <a:pt x="486" y="85"/>
                  </a:lnTo>
                  <a:lnTo>
                    <a:pt x="486" y="85"/>
                  </a:lnTo>
                  <a:lnTo>
                    <a:pt x="483" y="85"/>
                  </a:lnTo>
                  <a:lnTo>
                    <a:pt x="480" y="83"/>
                  </a:lnTo>
                  <a:lnTo>
                    <a:pt x="479" y="80"/>
                  </a:lnTo>
                  <a:lnTo>
                    <a:pt x="478" y="78"/>
                  </a:lnTo>
                  <a:lnTo>
                    <a:pt x="478" y="52"/>
                  </a:lnTo>
                  <a:lnTo>
                    <a:pt x="212" y="52"/>
                  </a:lnTo>
                  <a:lnTo>
                    <a:pt x="212" y="78"/>
                  </a:lnTo>
                  <a:lnTo>
                    <a:pt x="212" y="78"/>
                  </a:lnTo>
                  <a:lnTo>
                    <a:pt x="212" y="80"/>
                  </a:lnTo>
                  <a:lnTo>
                    <a:pt x="210" y="83"/>
                  </a:lnTo>
                  <a:lnTo>
                    <a:pt x="207" y="85"/>
                  </a:lnTo>
                  <a:lnTo>
                    <a:pt x="205" y="85"/>
                  </a:lnTo>
                  <a:lnTo>
                    <a:pt x="179" y="85"/>
                  </a:lnTo>
                  <a:lnTo>
                    <a:pt x="179" y="85"/>
                  </a:lnTo>
                  <a:lnTo>
                    <a:pt x="175" y="85"/>
                  </a:lnTo>
                  <a:lnTo>
                    <a:pt x="173" y="83"/>
                  </a:lnTo>
                  <a:lnTo>
                    <a:pt x="171" y="80"/>
                  </a:lnTo>
                  <a:lnTo>
                    <a:pt x="171" y="78"/>
                  </a:lnTo>
                  <a:lnTo>
                    <a:pt x="171" y="52"/>
                  </a:lnTo>
                  <a:lnTo>
                    <a:pt x="0" y="52"/>
                  </a:lnTo>
                  <a:lnTo>
                    <a:pt x="0" y="26"/>
                  </a:lnTo>
                  <a:lnTo>
                    <a:pt x="171" y="26"/>
                  </a:lnTo>
                  <a:lnTo>
                    <a:pt x="171" y="9"/>
                  </a:lnTo>
                  <a:lnTo>
                    <a:pt x="171" y="9"/>
                  </a:lnTo>
                  <a:lnTo>
                    <a:pt x="171" y="5"/>
                  </a:lnTo>
                  <a:lnTo>
                    <a:pt x="173" y="3"/>
                  </a:lnTo>
                  <a:lnTo>
                    <a:pt x="175" y="2"/>
                  </a:lnTo>
                  <a:lnTo>
                    <a:pt x="179" y="0"/>
                  </a:lnTo>
                  <a:lnTo>
                    <a:pt x="205" y="0"/>
                  </a:lnTo>
                  <a:lnTo>
                    <a:pt x="205" y="0"/>
                  </a:lnTo>
                  <a:lnTo>
                    <a:pt x="207" y="2"/>
                  </a:lnTo>
                  <a:lnTo>
                    <a:pt x="210" y="3"/>
                  </a:lnTo>
                  <a:lnTo>
                    <a:pt x="212" y="5"/>
                  </a:lnTo>
                  <a:lnTo>
                    <a:pt x="212" y="9"/>
                  </a:lnTo>
                  <a:lnTo>
                    <a:pt x="212" y="26"/>
                  </a:lnTo>
                  <a:lnTo>
                    <a:pt x="478" y="26"/>
                  </a:lnTo>
                  <a:lnTo>
                    <a:pt x="478" y="9"/>
                  </a:lnTo>
                  <a:lnTo>
                    <a:pt x="478" y="9"/>
                  </a:lnTo>
                  <a:lnTo>
                    <a:pt x="479" y="5"/>
                  </a:lnTo>
                  <a:lnTo>
                    <a:pt x="480" y="3"/>
                  </a:lnTo>
                  <a:lnTo>
                    <a:pt x="483" y="2"/>
                  </a:lnTo>
                  <a:lnTo>
                    <a:pt x="486" y="0"/>
                  </a:lnTo>
                  <a:lnTo>
                    <a:pt x="513" y="0"/>
                  </a:lnTo>
                  <a:lnTo>
                    <a:pt x="513" y="0"/>
                  </a:lnTo>
                  <a:lnTo>
                    <a:pt x="516" y="2"/>
                  </a:lnTo>
                  <a:lnTo>
                    <a:pt x="518" y="3"/>
                  </a:lnTo>
                  <a:lnTo>
                    <a:pt x="520" y="5"/>
                  </a:lnTo>
                  <a:lnTo>
                    <a:pt x="521" y="9"/>
                  </a:lnTo>
                  <a:lnTo>
                    <a:pt x="521" y="26"/>
                  </a:lnTo>
                  <a:lnTo>
                    <a:pt x="690" y="26"/>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111"/>
            <p:cNvSpPr>
              <a:spLocks/>
            </p:cNvSpPr>
            <p:nvPr userDrawn="1"/>
          </p:nvSpPr>
          <p:spPr bwMode="auto">
            <a:xfrm>
              <a:off x="3311" y="2247"/>
              <a:ext cx="1139" cy="1010"/>
            </a:xfrm>
            <a:custGeom>
              <a:avLst/>
              <a:gdLst>
                <a:gd name="T0" fmla="*/ 2277 w 2277"/>
                <a:gd name="T1" fmla="*/ 2019 h 2021"/>
                <a:gd name="T2" fmla="*/ 2276 w 2277"/>
                <a:gd name="T3" fmla="*/ 2021 h 2021"/>
                <a:gd name="T4" fmla="*/ 1328 w 2277"/>
                <a:gd name="T5" fmla="*/ 2021 h 2021"/>
                <a:gd name="T6" fmla="*/ 1328 w 2277"/>
                <a:gd name="T7" fmla="*/ 2019 h 2021"/>
                <a:gd name="T8" fmla="*/ 0 w 2277"/>
                <a:gd name="T9" fmla="*/ 312 h 2021"/>
                <a:gd name="T10" fmla="*/ 257 w 2277"/>
                <a:gd name="T11" fmla="*/ 0 h 2021"/>
                <a:gd name="T12" fmla="*/ 2277 w 2277"/>
                <a:gd name="T13" fmla="*/ 2019 h 2021"/>
              </a:gdLst>
              <a:ahLst/>
              <a:cxnLst>
                <a:cxn ang="0">
                  <a:pos x="T0" y="T1"/>
                </a:cxn>
                <a:cxn ang="0">
                  <a:pos x="T2" y="T3"/>
                </a:cxn>
                <a:cxn ang="0">
                  <a:pos x="T4" y="T5"/>
                </a:cxn>
                <a:cxn ang="0">
                  <a:pos x="T6" y="T7"/>
                </a:cxn>
                <a:cxn ang="0">
                  <a:pos x="T8" y="T9"/>
                </a:cxn>
                <a:cxn ang="0">
                  <a:pos x="T10" y="T11"/>
                </a:cxn>
                <a:cxn ang="0">
                  <a:pos x="T12" y="T13"/>
                </a:cxn>
              </a:cxnLst>
              <a:rect l="0" t="0" r="r" b="b"/>
              <a:pathLst>
                <a:path w="2277" h="2021">
                  <a:moveTo>
                    <a:pt x="2277" y="2019"/>
                  </a:moveTo>
                  <a:lnTo>
                    <a:pt x="2276" y="2021"/>
                  </a:lnTo>
                  <a:lnTo>
                    <a:pt x="1328" y="2021"/>
                  </a:lnTo>
                  <a:lnTo>
                    <a:pt x="1328" y="2019"/>
                  </a:lnTo>
                  <a:lnTo>
                    <a:pt x="0" y="312"/>
                  </a:lnTo>
                  <a:lnTo>
                    <a:pt x="257" y="0"/>
                  </a:lnTo>
                  <a:lnTo>
                    <a:pt x="2277" y="2019"/>
                  </a:lnTo>
                  <a:close/>
                </a:path>
              </a:pathLst>
            </a:custGeom>
            <a:solidFill>
              <a:srgbClr val="42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112"/>
            <p:cNvSpPr>
              <a:spLocks/>
            </p:cNvSpPr>
            <p:nvPr userDrawn="1"/>
          </p:nvSpPr>
          <p:spPr bwMode="auto">
            <a:xfrm>
              <a:off x="3975" y="325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42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Line 113"/>
            <p:cNvSpPr>
              <a:spLocks noChangeShapeType="1"/>
            </p:cNvSpPr>
            <p:nvPr userDrawn="1"/>
          </p:nvSpPr>
          <p:spPr bwMode="auto">
            <a:xfrm flipH="1">
              <a:off x="3975" y="3257"/>
              <a:ext cx="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114"/>
            <p:cNvSpPr>
              <a:spLocks/>
            </p:cNvSpPr>
            <p:nvPr userDrawn="1"/>
          </p:nvSpPr>
          <p:spPr bwMode="auto">
            <a:xfrm>
              <a:off x="3353" y="2550"/>
              <a:ext cx="212" cy="6"/>
            </a:xfrm>
            <a:custGeom>
              <a:avLst/>
              <a:gdLst>
                <a:gd name="T0" fmla="*/ 418 w 424"/>
                <a:gd name="T1" fmla="*/ 11 h 11"/>
                <a:gd name="T2" fmla="*/ 212 w 424"/>
                <a:gd name="T3" fmla="*/ 11 h 11"/>
                <a:gd name="T4" fmla="*/ 6 w 424"/>
                <a:gd name="T5" fmla="*/ 11 h 11"/>
                <a:gd name="T6" fmla="*/ 6 w 424"/>
                <a:gd name="T7" fmla="*/ 11 h 11"/>
                <a:gd name="T8" fmla="*/ 3 w 424"/>
                <a:gd name="T9" fmla="*/ 11 h 11"/>
                <a:gd name="T10" fmla="*/ 1 w 424"/>
                <a:gd name="T11" fmla="*/ 10 h 11"/>
                <a:gd name="T12" fmla="*/ 0 w 424"/>
                <a:gd name="T13" fmla="*/ 8 h 11"/>
                <a:gd name="T14" fmla="*/ 0 w 424"/>
                <a:gd name="T15" fmla="*/ 5 h 11"/>
                <a:gd name="T16" fmla="*/ 0 w 424"/>
                <a:gd name="T17" fmla="*/ 5 h 11"/>
                <a:gd name="T18" fmla="*/ 0 w 424"/>
                <a:gd name="T19" fmla="*/ 3 h 11"/>
                <a:gd name="T20" fmla="*/ 1 w 424"/>
                <a:gd name="T21" fmla="*/ 2 h 11"/>
                <a:gd name="T22" fmla="*/ 3 w 424"/>
                <a:gd name="T23" fmla="*/ 1 h 11"/>
                <a:gd name="T24" fmla="*/ 6 w 424"/>
                <a:gd name="T25" fmla="*/ 0 h 11"/>
                <a:gd name="T26" fmla="*/ 212 w 424"/>
                <a:gd name="T27" fmla="*/ 0 h 11"/>
                <a:gd name="T28" fmla="*/ 418 w 424"/>
                <a:gd name="T29" fmla="*/ 0 h 11"/>
                <a:gd name="T30" fmla="*/ 418 w 424"/>
                <a:gd name="T31" fmla="*/ 0 h 11"/>
                <a:gd name="T32" fmla="*/ 420 w 424"/>
                <a:gd name="T33" fmla="*/ 1 h 11"/>
                <a:gd name="T34" fmla="*/ 421 w 424"/>
                <a:gd name="T35" fmla="*/ 2 h 11"/>
                <a:gd name="T36" fmla="*/ 423 w 424"/>
                <a:gd name="T37" fmla="*/ 3 h 11"/>
                <a:gd name="T38" fmla="*/ 424 w 424"/>
                <a:gd name="T39" fmla="*/ 5 h 11"/>
                <a:gd name="T40" fmla="*/ 424 w 424"/>
                <a:gd name="T41" fmla="*/ 5 h 11"/>
                <a:gd name="T42" fmla="*/ 423 w 424"/>
                <a:gd name="T43" fmla="*/ 8 h 11"/>
                <a:gd name="T44" fmla="*/ 421 w 424"/>
                <a:gd name="T45" fmla="*/ 10 h 11"/>
                <a:gd name="T46" fmla="*/ 421 w 424"/>
                <a:gd name="T47" fmla="*/ 10 h 11"/>
                <a:gd name="T48" fmla="*/ 420 w 424"/>
                <a:gd name="T49" fmla="*/ 11 h 11"/>
                <a:gd name="T50" fmla="*/ 418 w 424"/>
                <a:gd name="T51" fmla="*/ 11 h 11"/>
                <a:gd name="T52" fmla="*/ 418 w 424"/>
                <a:gd name="T5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4" h="11">
                  <a:moveTo>
                    <a:pt x="418" y="11"/>
                  </a:moveTo>
                  <a:lnTo>
                    <a:pt x="212" y="11"/>
                  </a:lnTo>
                  <a:lnTo>
                    <a:pt x="6" y="11"/>
                  </a:lnTo>
                  <a:lnTo>
                    <a:pt x="6" y="11"/>
                  </a:lnTo>
                  <a:lnTo>
                    <a:pt x="3" y="11"/>
                  </a:lnTo>
                  <a:lnTo>
                    <a:pt x="1" y="10"/>
                  </a:lnTo>
                  <a:lnTo>
                    <a:pt x="0" y="8"/>
                  </a:lnTo>
                  <a:lnTo>
                    <a:pt x="0" y="5"/>
                  </a:lnTo>
                  <a:lnTo>
                    <a:pt x="0" y="5"/>
                  </a:lnTo>
                  <a:lnTo>
                    <a:pt x="0" y="3"/>
                  </a:lnTo>
                  <a:lnTo>
                    <a:pt x="1" y="2"/>
                  </a:lnTo>
                  <a:lnTo>
                    <a:pt x="3" y="1"/>
                  </a:lnTo>
                  <a:lnTo>
                    <a:pt x="6" y="0"/>
                  </a:lnTo>
                  <a:lnTo>
                    <a:pt x="212" y="0"/>
                  </a:lnTo>
                  <a:lnTo>
                    <a:pt x="418" y="0"/>
                  </a:lnTo>
                  <a:lnTo>
                    <a:pt x="418" y="0"/>
                  </a:lnTo>
                  <a:lnTo>
                    <a:pt x="420" y="1"/>
                  </a:lnTo>
                  <a:lnTo>
                    <a:pt x="421" y="2"/>
                  </a:lnTo>
                  <a:lnTo>
                    <a:pt x="423" y="3"/>
                  </a:lnTo>
                  <a:lnTo>
                    <a:pt x="424" y="5"/>
                  </a:lnTo>
                  <a:lnTo>
                    <a:pt x="424" y="5"/>
                  </a:lnTo>
                  <a:lnTo>
                    <a:pt x="423" y="8"/>
                  </a:lnTo>
                  <a:lnTo>
                    <a:pt x="421" y="10"/>
                  </a:lnTo>
                  <a:lnTo>
                    <a:pt x="421" y="10"/>
                  </a:lnTo>
                  <a:lnTo>
                    <a:pt x="420" y="11"/>
                  </a:lnTo>
                  <a:lnTo>
                    <a:pt x="418" y="11"/>
                  </a:lnTo>
                  <a:lnTo>
                    <a:pt x="418" y="11"/>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Freeform 115"/>
            <p:cNvSpPr>
              <a:spLocks/>
            </p:cNvSpPr>
            <p:nvPr userDrawn="1"/>
          </p:nvSpPr>
          <p:spPr bwMode="auto">
            <a:xfrm>
              <a:off x="3087" y="2386"/>
              <a:ext cx="254" cy="126"/>
            </a:xfrm>
            <a:custGeom>
              <a:avLst/>
              <a:gdLst>
                <a:gd name="T0" fmla="*/ 3 w 509"/>
                <a:gd name="T1" fmla="*/ 231 h 253"/>
                <a:gd name="T2" fmla="*/ 3 w 509"/>
                <a:gd name="T3" fmla="*/ 230 h 253"/>
                <a:gd name="T4" fmla="*/ 34 w 509"/>
                <a:gd name="T5" fmla="*/ 205 h 253"/>
                <a:gd name="T6" fmla="*/ 100 w 509"/>
                <a:gd name="T7" fmla="*/ 160 h 253"/>
                <a:gd name="T8" fmla="*/ 132 w 509"/>
                <a:gd name="T9" fmla="*/ 140 h 253"/>
                <a:gd name="T10" fmla="*/ 201 w 509"/>
                <a:gd name="T11" fmla="*/ 103 h 253"/>
                <a:gd name="T12" fmla="*/ 236 w 509"/>
                <a:gd name="T13" fmla="*/ 87 h 253"/>
                <a:gd name="T14" fmla="*/ 307 w 509"/>
                <a:gd name="T15" fmla="*/ 56 h 253"/>
                <a:gd name="T16" fmla="*/ 381 w 509"/>
                <a:gd name="T17" fmla="*/ 29 h 253"/>
                <a:gd name="T18" fmla="*/ 418 w 509"/>
                <a:gd name="T19" fmla="*/ 18 h 253"/>
                <a:gd name="T20" fmla="*/ 456 w 509"/>
                <a:gd name="T21" fmla="*/ 8 h 253"/>
                <a:gd name="T22" fmla="*/ 495 w 509"/>
                <a:gd name="T23" fmla="*/ 0 h 253"/>
                <a:gd name="T24" fmla="*/ 496 w 509"/>
                <a:gd name="T25" fmla="*/ 0 h 253"/>
                <a:gd name="T26" fmla="*/ 503 w 509"/>
                <a:gd name="T27" fmla="*/ 1 h 253"/>
                <a:gd name="T28" fmla="*/ 508 w 509"/>
                <a:gd name="T29" fmla="*/ 7 h 253"/>
                <a:gd name="T30" fmla="*/ 509 w 509"/>
                <a:gd name="T31" fmla="*/ 12 h 253"/>
                <a:gd name="T32" fmla="*/ 508 w 509"/>
                <a:gd name="T33" fmla="*/ 20 h 253"/>
                <a:gd name="T34" fmla="*/ 505 w 509"/>
                <a:gd name="T35" fmla="*/ 22 h 253"/>
                <a:gd name="T36" fmla="*/ 505 w 509"/>
                <a:gd name="T37" fmla="*/ 22 h 253"/>
                <a:gd name="T38" fmla="*/ 474 w 509"/>
                <a:gd name="T39" fmla="*/ 48 h 253"/>
                <a:gd name="T40" fmla="*/ 410 w 509"/>
                <a:gd name="T41" fmla="*/ 93 h 253"/>
                <a:gd name="T42" fmla="*/ 376 w 509"/>
                <a:gd name="T43" fmla="*/ 112 h 253"/>
                <a:gd name="T44" fmla="*/ 308 w 509"/>
                <a:gd name="T45" fmla="*/ 149 h 253"/>
                <a:gd name="T46" fmla="*/ 273 w 509"/>
                <a:gd name="T47" fmla="*/ 166 h 253"/>
                <a:gd name="T48" fmla="*/ 202 w 509"/>
                <a:gd name="T49" fmla="*/ 197 h 253"/>
                <a:gd name="T50" fmla="*/ 129 w 509"/>
                <a:gd name="T51" fmla="*/ 224 h 253"/>
                <a:gd name="T52" fmla="*/ 91 w 509"/>
                <a:gd name="T53" fmla="*/ 234 h 253"/>
                <a:gd name="T54" fmla="*/ 53 w 509"/>
                <a:gd name="T55" fmla="*/ 245 h 253"/>
                <a:gd name="T56" fmla="*/ 13 w 509"/>
                <a:gd name="T57" fmla="*/ 253 h 253"/>
                <a:gd name="T58" fmla="*/ 13 w 509"/>
                <a:gd name="T59" fmla="*/ 253 h 253"/>
                <a:gd name="T60" fmla="*/ 6 w 509"/>
                <a:gd name="T61" fmla="*/ 250 h 253"/>
                <a:gd name="T62" fmla="*/ 1 w 509"/>
                <a:gd name="T63" fmla="*/ 245 h 253"/>
                <a:gd name="T64" fmla="*/ 0 w 509"/>
                <a:gd name="T65" fmla="*/ 241 h 253"/>
                <a:gd name="T66" fmla="*/ 1 w 509"/>
                <a:gd name="T67" fmla="*/ 233 h 253"/>
                <a:gd name="T68" fmla="*/ 3 w 509"/>
                <a:gd name="T69" fmla="*/ 23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9" h="253">
                  <a:moveTo>
                    <a:pt x="3" y="231"/>
                  </a:moveTo>
                  <a:lnTo>
                    <a:pt x="3" y="231"/>
                  </a:lnTo>
                  <a:lnTo>
                    <a:pt x="3" y="230"/>
                  </a:lnTo>
                  <a:lnTo>
                    <a:pt x="3" y="230"/>
                  </a:lnTo>
                  <a:lnTo>
                    <a:pt x="34" y="205"/>
                  </a:lnTo>
                  <a:lnTo>
                    <a:pt x="34" y="205"/>
                  </a:lnTo>
                  <a:lnTo>
                    <a:pt x="66" y="182"/>
                  </a:lnTo>
                  <a:lnTo>
                    <a:pt x="100" y="160"/>
                  </a:lnTo>
                  <a:lnTo>
                    <a:pt x="100" y="160"/>
                  </a:lnTo>
                  <a:lnTo>
                    <a:pt x="132" y="140"/>
                  </a:lnTo>
                  <a:lnTo>
                    <a:pt x="167" y="121"/>
                  </a:lnTo>
                  <a:lnTo>
                    <a:pt x="201" y="103"/>
                  </a:lnTo>
                  <a:lnTo>
                    <a:pt x="236" y="87"/>
                  </a:lnTo>
                  <a:lnTo>
                    <a:pt x="236" y="87"/>
                  </a:lnTo>
                  <a:lnTo>
                    <a:pt x="271" y="71"/>
                  </a:lnTo>
                  <a:lnTo>
                    <a:pt x="307" y="56"/>
                  </a:lnTo>
                  <a:lnTo>
                    <a:pt x="343" y="42"/>
                  </a:lnTo>
                  <a:lnTo>
                    <a:pt x="381" y="29"/>
                  </a:lnTo>
                  <a:lnTo>
                    <a:pt x="381" y="29"/>
                  </a:lnTo>
                  <a:lnTo>
                    <a:pt x="418" y="18"/>
                  </a:lnTo>
                  <a:lnTo>
                    <a:pt x="456" y="8"/>
                  </a:lnTo>
                  <a:lnTo>
                    <a:pt x="456" y="8"/>
                  </a:lnTo>
                  <a:lnTo>
                    <a:pt x="495" y="0"/>
                  </a:lnTo>
                  <a:lnTo>
                    <a:pt x="495" y="0"/>
                  </a:lnTo>
                  <a:lnTo>
                    <a:pt x="496" y="0"/>
                  </a:lnTo>
                  <a:lnTo>
                    <a:pt x="496" y="0"/>
                  </a:lnTo>
                  <a:lnTo>
                    <a:pt x="500" y="0"/>
                  </a:lnTo>
                  <a:lnTo>
                    <a:pt x="503" y="1"/>
                  </a:lnTo>
                  <a:lnTo>
                    <a:pt x="505" y="4"/>
                  </a:lnTo>
                  <a:lnTo>
                    <a:pt x="508" y="7"/>
                  </a:lnTo>
                  <a:lnTo>
                    <a:pt x="508" y="7"/>
                  </a:lnTo>
                  <a:lnTo>
                    <a:pt x="509" y="12"/>
                  </a:lnTo>
                  <a:lnTo>
                    <a:pt x="509" y="15"/>
                  </a:lnTo>
                  <a:lnTo>
                    <a:pt x="508" y="20"/>
                  </a:lnTo>
                  <a:lnTo>
                    <a:pt x="505" y="22"/>
                  </a:lnTo>
                  <a:lnTo>
                    <a:pt x="505" y="22"/>
                  </a:lnTo>
                  <a:lnTo>
                    <a:pt x="505" y="22"/>
                  </a:lnTo>
                  <a:lnTo>
                    <a:pt x="505" y="22"/>
                  </a:lnTo>
                  <a:lnTo>
                    <a:pt x="474" y="48"/>
                  </a:lnTo>
                  <a:lnTo>
                    <a:pt x="474" y="48"/>
                  </a:lnTo>
                  <a:lnTo>
                    <a:pt x="442" y="71"/>
                  </a:lnTo>
                  <a:lnTo>
                    <a:pt x="410" y="93"/>
                  </a:lnTo>
                  <a:lnTo>
                    <a:pt x="410" y="93"/>
                  </a:lnTo>
                  <a:lnTo>
                    <a:pt x="376" y="112"/>
                  </a:lnTo>
                  <a:lnTo>
                    <a:pt x="343" y="132"/>
                  </a:lnTo>
                  <a:lnTo>
                    <a:pt x="308" y="149"/>
                  </a:lnTo>
                  <a:lnTo>
                    <a:pt x="273" y="166"/>
                  </a:lnTo>
                  <a:lnTo>
                    <a:pt x="273" y="166"/>
                  </a:lnTo>
                  <a:lnTo>
                    <a:pt x="238" y="182"/>
                  </a:lnTo>
                  <a:lnTo>
                    <a:pt x="202" y="197"/>
                  </a:lnTo>
                  <a:lnTo>
                    <a:pt x="165" y="211"/>
                  </a:lnTo>
                  <a:lnTo>
                    <a:pt x="129" y="224"/>
                  </a:lnTo>
                  <a:lnTo>
                    <a:pt x="129" y="224"/>
                  </a:lnTo>
                  <a:lnTo>
                    <a:pt x="91" y="234"/>
                  </a:lnTo>
                  <a:lnTo>
                    <a:pt x="53" y="245"/>
                  </a:lnTo>
                  <a:lnTo>
                    <a:pt x="53" y="245"/>
                  </a:lnTo>
                  <a:lnTo>
                    <a:pt x="13" y="253"/>
                  </a:lnTo>
                  <a:lnTo>
                    <a:pt x="13" y="253"/>
                  </a:lnTo>
                  <a:lnTo>
                    <a:pt x="13" y="253"/>
                  </a:lnTo>
                  <a:lnTo>
                    <a:pt x="13" y="253"/>
                  </a:lnTo>
                  <a:lnTo>
                    <a:pt x="10" y="253"/>
                  </a:lnTo>
                  <a:lnTo>
                    <a:pt x="6" y="250"/>
                  </a:lnTo>
                  <a:lnTo>
                    <a:pt x="3" y="248"/>
                  </a:lnTo>
                  <a:lnTo>
                    <a:pt x="1" y="245"/>
                  </a:lnTo>
                  <a:lnTo>
                    <a:pt x="1" y="245"/>
                  </a:lnTo>
                  <a:lnTo>
                    <a:pt x="0" y="241"/>
                  </a:lnTo>
                  <a:lnTo>
                    <a:pt x="0" y="237"/>
                  </a:lnTo>
                  <a:lnTo>
                    <a:pt x="1" y="233"/>
                  </a:lnTo>
                  <a:lnTo>
                    <a:pt x="3" y="231"/>
                  </a:lnTo>
                  <a:lnTo>
                    <a:pt x="3" y="231"/>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Freeform 116"/>
            <p:cNvSpPr>
              <a:spLocks/>
            </p:cNvSpPr>
            <p:nvPr userDrawn="1"/>
          </p:nvSpPr>
          <p:spPr bwMode="auto">
            <a:xfrm>
              <a:off x="3369" y="2398"/>
              <a:ext cx="146" cy="81"/>
            </a:xfrm>
            <a:custGeom>
              <a:avLst/>
              <a:gdLst>
                <a:gd name="T0" fmla="*/ 278 w 292"/>
                <a:gd name="T1" fmla="*/ 46 h 161"/>
                <a:gd name="T2" fmla="*/ 156 w 292"/>
                <a:gd name="T3" fmla="*/ 102 h 161"/>
                <a:gd name="T4" fmla="*/ 35 w 292"/>
                <a:gd name="T5" fmla="*/ 159 h 161"/>
                <a:gd name="T6" fmla="*/ 35 w 292"/>
                <a:gd name="T7" fmla="*/ 159 h 161"/>
                <a:gd name="T8" fmla="*/ 30 w 292"/>
                <a:gd name="T9" fmla="*/ 161 h 161"/>
                <a:gd name="T10" fmla="*/ 25 w 292"/>
                <a:gd name="T11" fmla="*/ 161 h 161"/>
                <a:gd name="T12" fmla="*/ 20 w 292"/>
                <a:gd name="T13" fmla="*/ 161 h 161"/>
                <a:gd name="T14" fmla="*/ 16 w 292"/>
                <a:gd name="T15" fmla="*/ 160 h 161"/>
                <a:gd name="T16" fmla="*/ 16 w 292"/>
                <a:gd name="T17" fmla="*/ 160 h 161"/>
                <a:gd name="T18" fmla="*/ 12 w 292"/>
                <a:gd name="T19" fmla="*/ 158 h 161"/>
                <a:gd name="T20" fmla="*/ 8 w 292"/>
                <a:gd name="T21" fmla="*/ 155 h 161"/>
                <a:gd name="T22" fmla="*/ 5 w 292"/>
                <a:gd name="T23" fmla="*/ 152 h 161"/>
                <a:gd name="T24" fmla="*/ 2 w 292"/>
                <a:gd name="T25" fmla="*/ 147 h 161"/>
                <a:gd name="T26" fmla="*/ 2 w 292"/>
                <a:gd name="T27" fmla="*/ 147 h 161"/>
                <a:gd name="T28" fmla="*/ 0 w 292"/>
                <a:gd name="T29" fmla="*/ 143 h 161"/>
                <a:gd name="T30" fmla="*/ 0 w 292"/>
                <a:gd name="T31" fmla="*/ 138 h 161"/>
                <a:gd name="T32" fmla="*/ 0 w 292"/>
                <a:gd name="T33" fmla="*/ 133 h 161"/>
                <a:gd name="T34" fmla="*/ 1 w 292"/>
                <a:gd name="T35" fmla="*/ 129 h 161"/>
                <a:gd name="T36" fmla="*/ 4 w 292"/>
                <a:gd name="T37" fmla="*/ 125 h 161"/>
                <a:gd name="T38" fmla="*/ 6 w 292"/>
                <a:gd name="T39" fmla="*/ 121 h 161"/>
                <a:gd name="T40" fmla="*/ 9 w 292"/>
                <a:gd name="T41" fmla="*/ 118 h 161"/>
                <a:gd name="T42" fmla="*/ 14 w 292"/>
                <a:gd name="T43" fmla="*/ 115 h 161"/>
                <a:gd name="T44" fmla="*/ 135 w 292"/>
                <a:gd name="T45" fmla="*/ 58 h 161"/>
                <a:gd name="T46" fmla="*/ 257 w 292"/>
                <a:gd name="T47" fmla="*/ 2 h 161"/>
                <a:gd name="T48" fmla="*/ 257 w 292"/>
                <a:gd name="T49" fmla="*/ 2 h 161"/>
                <a:gd name="T50" fmla="*/ 262 w 292"/>
                <a:gd name="T51" fmla="*/ 0 h 161"/>
                <a:gd name="T52" fmla="*/ 266 w 292"/>
                <a:gd name="T53" fmla="*/ 0 h 161"/>
                <a:gd name="T54" fmla="*/ 272 w 292"/>
                <a:gd name="T55" fmla="*/ 0 h 161"/>
                <a:gd name="T56" fmla="*/ 275 w 292"/>
                <a:gd name="T57" fmla="*/ 1 h 161"/>
                <a:gd name="T58" fmla="*/ 280 w 292"/>
                <a:gd name="T59" fmla="*/ 3 h 161"/>
                <a:gd name="T60" fmla="*/ 283 w 292"/>
                <a:gd name="T61" fmla="*/ 5 h 161"/>
                <a:gd name="T62" fmla="*/ 287 w 292"/>
                <a:gd name="T63" fmla="*/ 9 h 161"/>
                <a:gd name="T64" fmla="*/ 289 w 292"/>
                <a:gd name="T65" fmla="*/ 14 h 161"/>
                <a:gd name="T66" fmla="*/ 289 w 292"/>
                <a:gd name="T67" fmla="*/ 14 h 161"/>
                <a:gd name="T68" fmla="*/ 292 w 292"/>
                <a:gd name="T69" fmla="*/ 18 h 161"/>
                <a:gd name="T70" fmla="*/ 292 w 292"/>
                <a:gd name="T71" fmla="*/ 23 h 161"/>
                <a:gd name="T72" fmla="*/ 292 w 292"/>
                <a:gd name="T73" fmla="*/ 27 h 161"/>
                <a:gd name="T74" fmla="*/ 290 w 292"/>
                <a:gd name="T75" fmla="*/ 32 h 161"/>
                <a:gd name="T76" fmla="*/ 288 w 292"/>
                <a:gd name="T77" fmla="*/ 35 h 161"/>
                <a:gd name="T78" fmla="*/ 286 w 292"/>
                <a:gd name="T79" fmla="*/ 40 h 161"/>
                <a:gd name="T80" fmla="*/ 282 w 292"/>
                <a:gd name="T81" fmla="*/ 43 h 161"/>
                <a:gd name="T82" fmla="*/ 278 w 292"/>
                <a:gd name="T83" fmla="*/ 46 h 161"/>
                <a:gd name="T84" fmla="*/ 278 w 292"/>
                <a:gd name="T85" fmla="*/ 4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161">
                  <a:moveTo>
                    <a:pt x="278" y="46"/>
                  </a:moveTo>
                  <a:lnTo>
                    <a:pt x="156" y="102"/>
                  </a:lnTo>
                  <a:lnTo>
                    <a:pt x="35" y="159"/>
                  </a:lnTo>
                  <a:lnTo>
                    <a:pt x="35" y="159"/>
                  </a:lnTo>
                  <a:lnTo>
                    <a:pt x="30" y="161"/>
                  </a:lnTo>
                  <a:lnTo>
                    <a:pt x="25" y="161"/>
                  </a:lnTo>
                  <a:lnTo>
                    <a:pt x="20" y="161"/>
                  </a:lnTo>
                  <a:lnTo>
                    <a:pt x="16" y="160"/>
                  </a:lnTo>
                  <a:lnTo>
                    <a:pt x="16" y="160"/>
                  </a:lnTo>
                  <a:lnTo>
                    <a:pt x="12" y="158"/>
                  </a:lnTo>
                  <a:lnTo>
                    <a:pt x="8" y="155"/>
                  </a:lnTo>
                  <a:lnTo>
                    <a:pt x="5" y="152"/>
                  </a:lnTo>
                  <a:lnTo>
                    <a:pt x="2" y="147"/>
                  </a:lnTo>
                  <a:lnTo>
                    <a:pt x="2" y="147"/>
                  </a:lnTo>
                  <a:lnTo>
                    <a:pt x="0" y="143"/>
                  </a:lnTo>
                  <a:lnTo>
                    <a:pt x="0" y="138"/>
                  </a:lnTo>
                  <a:lnTo>
                    <a:pt x="0" y="133"/>
                  </a:lnTo>
                  <a:lnTo>
                    <a:pt x="1" y="129"/>
                  </a:lnTo>
                  <a:lnTo>
                    <a:pt x="4" y="125"/>
                  </a:lnTo>
                  <a:lnTo>
                    <a:pt x="6" y="121"/>
                  </a:lnTo>
                  <a:lnTo>
                    <a:pt x="9" y="118"/>
                  </a:lnTo>
                  <a:lnTo>
                    <a:pt x="14" y="115"/>
                  </a:lnTo>
                  <a:lnTo>
                    <a:pt x="135" y="58"/>
                  </a:lnTo>
                  <a:lnTo>
                    <a:pt x="257" y="2"/>
                  </a:lnTo>
                  <a:lnTo>
                    <a:pt x="257" y="2"/>
                  </a:lnTo>
                  <a:lnTo>
                    <a:pt x="262" y="0"/>
                  </a:lnTo>
                  <a:lnTo>
                    <a:pt x="266" y="0"/>
                  </a:lnTo>
                  <a:lnTo>
                    <a:pt x="272" y="0"/>
                  </a:lnTo>
                  <a:lnTo>
                    <a:pt x="275" y="1"/>
                  </a:lnTo>
                  <a:lnTo>
                    <a:pt x="280" y="3"/>
                  </a:lnTo>
                  <a:lnTo>
                    <a:pt x="283" y="5"/>
                  </a:lnTo>
                  <a:lnTo>
                    <a:pt x="287" y="9"/>
                  </a:lnTo>
                  <a:lnTo>
                    <a:pt x="289" y="14"/>
                  </a:lnTo>
                  <a:lnTo>
                    <a:pt x="289" y="14"/>
                  </a:lnTo>
                  <a:lnTo>
                    <a:pt x="292" y="18"/>
                  </a:lnTo>
                  <a:lnTo>
                    <a:pt x="292" y="23"/>
                  </a:lnTo>
                  <a:lnTo>
                    <a:pt x="292" y="27"/>
                  </a:lnTo>
                  <a:lnTo>
                    <a:pt x="290" y="32"/>
                  </a:lnTo>
                  <a:lnTo>
                    <a:pt x="288" y="35"/>
                  </a:lnTo>
                  <a:lnTo>
                    <a:pt x="286" y="40"/>
                  </a:lnTo>
                  <a:lnTo>
                    <a:pt x="282" y="43"/>
                  </a:lnTo>
                  <a:lnTo>
                    <a:pt x="278" y="46"/>
                  </a:lnTo>
                  <a:lnTo>
                    <a:pt x="278" y="46"/>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117"/>
            <p:cNvSpPr>
              <a:spLocks/>
            </p:cNvSpPr>
            <p:nvPr userDrawn="1"/>
          </p:nvSpPr>
          <p:spPr bwMode="auto">
            <a:xfrm>
              <a:off x="3324" y="2273"/>
              <a:ext cx="161" cy="173"/>
            </a:xfrm>
            <a:custGeom>
              <a:avLst/>
              <a:gdLst>
                <a:gd name="T0" fmla="*/ 315 w 323"/>
                <a:gd name="T1" fmla="*/ 258 h 345"/>
                <a:gd name="T2" fmla="*/ 221 w 323"/>
                <a:gd name="T3" fmla="*/ 300 h 345"/>
                <a:gd name="T4" fmla="*/ 129 w 323"/>
                <a:gd name="T5" fmla="*/ 344 h 345"/>
                <a:gd name="T6" fmla="*/ 129 w 323"/>
                <a:gd name="T7" fmla="*/ 344 h 345"/>
                <a:gd name="T8" fmla="*/ 122 w 323"/>
                <a:gd name="T9" fmla="*/ 345 h 345"/>
                <a:gd name="T10" fmla="*/ 117 w 323"/>
                <a:gd name="T11" fmla="*/ 344 h 345"/>
                <a:gd name="T12" fmla="*/ 112 w 323"/>
                <a:gd name="T13" fmla="*/ 342 h 345"/>
                <a:gd name="T14" fmla="*/ 108 w 323"/>
                <a:gd name="T15" fmla="*/ 336 h 345"/>
                <a:gd name="T16" fmla="*/ 1 w 323"/>
                <a:gd name="T17" fmla="*/ 108 h 345"/>
                <a:gd name="T18" fmla="*/ 1 w 323"/>
                <a:gd name="T19" fmla="*/ 108 h 345"/>
                <a:gd name="T20" fmla="*/ 0 w 323"/>
                <a:gd name="T21" fmla="*/ 101 h 345"/>
                <a:gd name="T22" fmla="*/ 1 w 323"/>
                <a:gd name="T23" fmla="*/ 95 h 345"/>
                <a:gd name="T24" fmla="*/ 4 w 323"/>
                <a:gd name="T25" fmla="*/ 91 h 345"/>
                <a:gd name="T26" fmla="*/ 9 w 323"/>
                <a:gd name="T27" fmla="*/ 87 h 345"/>
                <a:gd name="T28" fmla="*/ 102 w 323"/>
                <a:gd name="T29" fmla="*/ 43 h 345"/>
                <a:gd name="T30" fmla="*/ 195 w 323"/>
                <a:gd name="T31" fmla="*/ 1 h 345"/>
                <a:gd name="T32" fmla="*/ 195 w 323"/>
                <a:gd name="T33" fmla="*/ 1 h 345"/>
                <a:gd name="T34" fmla="*/ 201 w 323"/>
                <a:gd name="T35" fmla="*/ 0 h 345"/>
                <a:gd name="T36" fmla="*/ 206 w 323"/>
                <a:gd name="T37" fmla="*/ 0 h 345"/>
                <a:gd name="T38" fmla="*/ 211 w 323"/>
                <a:gd name="T39" fmla="*/ 3 h 345"/>
                <a:gd name="T40" fmla="*/ 214 w 323"/>
                <a:gd name="T41" fmla="*/ 8 h 345"/>
                <a:gd name="T42" fmla="*/ 322 w 323"/>
                <a:gd name="T43" fmla="*/ 237 h 345"/>
                <a:gd name="T44" fmla="*/ 322 w 323"/>
                <a:gd name="T45" fmla="*/ 237 h 345"/>
                <a:gd name="T46" fmla="*/ 323 w 323"/>
                <a:gd name="T47" fmla="*/ 243 h 345"/>
                <a:gd name="T48" fmla="*/ 322 w 323"/>
                <a:gd name="T49" fmla="*/ 249 h 345"/>
                <a:gd name="T50" fmla="*/ 319 w 323"/>
                <a:gd name="T51" fmla="*/ 253 h 345"/>
                <a:gd name="T52" fmla="*/ 315 w 323"/>
                <a:gd name="T53" fmla="*/ 258 h 345"/>
                <a:gd name="T54" fmla="*/ 315 w 323"/>
                <a:gd name="T55" fmla="*/ 258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345">
                  <a:moveTo>
                    <a:pt x="315" y="258"/>
                  </a:moveTo>
                  <a:lnTo>
                    <a:pt x="221" y="300"/>
                  </a:lnTo>
                  <a:lnTo>
                    <a:pt x="129" y="344"/>
                  </a:lnTo>
                  <a:lnTo>
                    <a:pt x="129" y="344"/>
                  </a:lnTo>
                  <a:lnTo>
                    <a:pt x="122" y="345"/>
                  </a:lnTo>
                  <a:lnTo>
                    <a:pt x="117" y="344"/>
                  </a:lnTo>
                  <a:lnTo>
                    <a:pt x="112" y="342"/>
                  </a:lnTo>
                  <a:lnTo>
                    <a:pt x="108" y="336"/>
                  </a:lnTo>
                  <a:lnTo>
                    <a:pt x="1" y="108"/>
                  </a:lnTo>
                  <a:lnTo>
                    <a:pt x="1" y="108"/>
                  </a:lnTo>
                  <a:lnTo>
                    <a:pt x="0" y="101"/>
                  </a:lnTo>
                  <a:lnTo>
                    <a:pt x="1" y="95"/>
                  </a:lnTo>
                  <a:lnTo>
                    <a:pt x="4" y="91"/>
                  </a:lnTo>
                  <a:lnTo>
                    <a:pt x="9" y="87"/>
                  </a:lnTo>
                  <a:lnTo>
                    <a:pt x="102" y="43"/>
                  </a:lnTo>
                  <a:lnTo>
                    <a:pt x="195" y="1"/>
                  </a:lnTo>
                  <a:lnTo>
                    <a:pt x="195" y="1"/>
                  </a:lnTo>
                  <a:lnTo>
                    <a:pt x="201" y="0"/>
                  </a:lnTo>
                  <a:lnTo>
                    <a:pt x="206" y="0"/>
                  </a:lnTo>
                  <a:lnTo>
                    <a:pt x="211" y="3"/>
                  </a:lnTo>
                  <a:lnTo>
                    <a:pt x="214" y="8"/>
                  </a:lnTo>
                  <a:lnTo>
                    <a:pt x="322" y="237"/>
                  </a:lnTo>
                  <a:lnTo>
                    <a:pt x="322" y="237"/>
                  </a:lnTo>
                  <a:lnTo>
                    <a:pt x="323" y="243"/>
                  </a:lnTo>
                  <a:lnTo>
                    <a:pt x="322" y="249"/>
                  </a:lnTo>
                  <a:lnTo>
                    <a:pt x="319" y="253"/>
                  </a:lnTo>
                  <a:lnTo>
                    <a:pt x="315" y="258"/>
                  </a:lnTo>
                  <a:lnTo>
                    <a:pt x="315" y="258"/>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8" name="Freeform 118"/>
            <p:cNvSpPr>
              <a:spLocks/>
            </p:cNvSpPr>
            <p:nvPr userDrawn="1"/>
          </p:nvSpPr>
          <p:spPr bwMode="auto">
            <a:xfrm>
              <a:off x="3295" y="2240"/>
              <a:ext cx="146" cy="81"/>
            </a:xfrm>
            <a:custGeom>
              <a:avLst/>
              <a:gdLst>
                <a:gd name="T0" fmla="*/ 279 w 293"/>
                <a:gd name="T1" fmla="*/ 46 h 162"/>
                <a:gd name="T2" fmla="*/ 157 w 293"/>
                <a:gd name="T3" fmla="*/ 102 h 162"/>
                <a:gd name="T4" fmla="*/ 35 w 293"/>
                <a:gd name="T5" fmla="*/ 160 h 162"/>
                <a:gd name="T6" fmla="*/ 35 w 293"/>
                <a:gd name="T7" fmla="*/ 160 h 162"/>
                <a:gd name="T8" fmla="*/ 30 w 293"/>
                <a:gd name="T9" fmla="*/ 161 h 162"/>
                <a:gd name="T10" fmla="*/ 26 w 293"/>
                <a:gd name="T11" fmla="*/ 162 h 162"/>
                <a:gd name="T12" fmla="*/ 21 w 293"/>
                <a:gd name="T13" fmla="*/ 161 h 162"/>
                <a:gd name="T14" fmla="*/ 17 w 293"/>
                <a:gd name="T15" fmla="*/ 160 h 162"/>
                <a:gd name="T16" fmla="*/ 17 w 293"/>
                <a:gd name="T17" fmla="*/ 160 h 162"/>
                <a:gd name="T18" fmla="*/ 13 w 293"/>
                <a:gd name="T19" fmla="*/ 159 h 162"/>
                <a:gd name="T20" fmla="*/ 9 w 293"/>
                <a:gd name="T21" fmla="*/ 155 h 162"/>
                <a:gd name="T22" fmla="*/ 6 w 293"/>
                <a:gd name="T23" fmla="*/ 152 h 162"/>
                <a:gd name="T24" fmla="*/ 3 w 293"/>
                <a:gd name="T25" fmla="*/ 148 h 162"/>
                <a:gd name="T26" fmla="*/ 3 w 293"/>
                <a:gd name="T27" fmla="*/ 148 h 162"/>
                <a:gd name="T28" fmla="*/ 2 w 293"/>
                <a:gd name="T29" fmla="*/ 144 h 162"/>
                <a:gd name="T30" fmla="*/ 0 w 293"/>
                <a:gd name="T31" fmla="*/ 138 h 162"/>
                <a:gd name="T32" fmla="*/ 2 w 293"/>
                <a:gd name="T33" fmla="*/ 133 h 162"/>
                <a:gd name="T34" fmla="*/ 3 w 293"/>
                <a:gd name="T35" fmla="*/ 130 h 162"/>
                <a:gd name="T36" fmla="*/ 4 w 293"/>
                <a:gd name="T37" fmla="*/ 125 h 162"/>
                <a:gd name="T38" fmla="*/ 7 w 293"/>
                <a:gd name="T39" fmla="*/ 122 h 162"/>
                <a:gd name="T40" fmla="*/ 11 w 293"/>
                <a:gd name="T41" fmla="*/ 119 h 162"/>
                <a:gd name="T42" fmla="*/ 15 w 293"/>
                <a:gd name="T43" fmla="*/ 116 h 162"/>
                <a:gd name="T44" fmla="*/ 136 w 293"/>
                <a:gd name="T45" fmla="*/ 59 h 162"/>
                <a:gd name="T46" fmla="*/ 258 w 293"/>
                <a:gd name="T47" fmla="*/ 2 h 162"/>
                <a:gd name="T48" fmla="*/ 258 w 293"/>
                <a:gd name="T49" fmla="*/ 2 h 162"/>
                <a:gd name="T50" fmla="*/ 263 w 293"/>
                <a:gd name="T51" fmla="*/ 0 h 162"/>
                <a:gd name="T52" fmla="*/ 268 w 293"/>
                <a:gd name="T53" fmla="*/ 0 h 162"/>
                <a:gd name="T54" fmla="*/ 272 w 293"/>
                <a:gd name="T55" fmla="*/ 0 h 162"/>
                <a:gd name="T56" fmla="*/ 277 w 293"/>
                <a:gd name="T57" fmla="*/ 1 h 162"/>
                <a:gd name="T58" fmla="*/ 282 w 293"/>
                <a:gd name="T59" fmla="*/ 3 h 162"/>
                <a:gd name="T60" fmla="*/ 285 w 293"/>
                <a:gd name="T61" fmla="*/ 6 h 162"/>
                <a:gd name="T62" fmla="*/ 288 w 293"/>
                <a:gd name="T63" fmla="*/ 9 h 162"/>
                <a:gd name="T64" fmla="*/ 291 w 293"/>
                <a:gd name="T65" fmla="*/ 14 h 162"/>
                <a:gd name="T66" fmla="*/ 291 w 293"/>
                <a:gd name="T67" fmla="*/ 14 h 162"/>
                <a:gd name="T68" fmla="*/ 292 w 293"/>
                <a:gd name="T69" fmla="*/ 18 h 162"/>
                <a:gd name="T70" fmla="*/ 293 w 293"/>
                <a:gd name="T71" fmla="*/ 23 h 162"/>
                <a:gd name="T72" fmla="*/ 293 w 293"/>
                <a:gd name="T73" fmla="*/ 27 h 162"/>
                <a:gd name="T74" fmla="*/ 292 w 293"/>
                <a:gd name="T75" fmla="*/ 32 h 162"/>
                <a:gd name="T76" fmla="*/ 290 w 293"/>
                <a:gd name="T77" fmla="*/ 37 h 162"/>
                <a:gd name="T78" fmla="*/ 286 w 293"/>
                <a:gd name="T79" fmla="*/ 40 h 162"/>
                <a:gd name="T80" fmla="*/ 283 w 293"/>
                <a:gd name="T81" fmla="*/ 44 h 162"/>
                <a:gd name="T82" fmla="*/ 279 w 293"/>
                <a:gd name="T83" fmla="*/ 46 h 162"/>
                <a:gd name="T84" fmla="*/ 279 w 293"/>
                <a:gd name="T85" fmla="*/ 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3" h="162">
                  <a:moveTo>
                    <a:pt x="279" y="46"/>
                  </a:moveTo>
                  <a:lnTo>
                    <a:pt x="157" y="102"/>
                  </a:lnTo>
                  <a:lnTo>
                    <a:pt x="35" y="160"/>
                  </a:lnTo>
                  <a:lnTo>
                    <a:pt x="35" y="160"/>
                  </a:lnTo>
                  <a:lnTo>
                    <a:pt x="30" y="161"/>
                  </a:lnTo>
                  <a:lnTo>
                    <a:pt x="26" y="162"/>
                  </a:lnTo>
                  <a:lnTo>
                    <a:pt x="21" y="161"/>
                  </a:lnTo>
                  <a:lnTo>
                    <a:pt x="17" y="160"/>
                  </a:lnTo>
                  <a:lnTo>
                    <a:pt x="17" y="160"/>
                  </a:lnTo>
                  <a:lnTo>
                    <a:pt x="13" y="159"/>
                  </a:lnTo>
                  <a:lnTo>
                    <a:pt x="9" y="155"/>
                  </a:lnTo>
                  <a:lnTo>
                    <a:pt x="6" y="152"/>
                  </a:lnTo>
                  <a:lnTo>
                    <a:pt x="3" y="148"/>
                  </a:lnTo>
                  <a:lnTo>
                    <a:pt x="3" y="148"/>
                  </a:lnTo>
                  <a:lnTo>
                    <a:pt x="2" y="144"/>
                  </a:lnTo>
                  <a:lnTo>
                    <a:pt x="0" y="138"/>
                  </a:lnTo>
                  <a:lnTo>
                    <a:pt x="2" y="133"/>
                  </a:lnTo>
                  <a:lnTo>
                    <a:pt x="3" y="130"/>
                  </a:lnTo>
                  <a:lnTo>
                    <a:pt x="4" y="125"/>
                  </a:lnTo>
                  <a:lnTo>
                    <a:pt x="7" y="122"/>
                  </a:lnTo>
                  <a:lnTo>
                    <a:pt x="11" y="119"/>
                  </a:lnTo>
                  <a:lnTo>
                    <a:pt x="15" y="116"/>
                  </a:lnTo>
                  <a:lnTo>
                    <a:pt x="136" y="59"/>
                  </a:lnTo>
                  <a:lnTo>
                    <a:pt x="258" y="2"/>
                  </a:lnTo>
                  <a:lnTo>
                    <a:pt x="258" y="2"/>
                  </a:lnTo>
                  <a:lnTo>
                    <a:pt x="263" y="0"/>
                  </a:lnTo>
                  <a:lnTo>
                    <a:pt x="268" y="0"/>
                  </a:lnTo>
                  <a:lnTo>
                    <a:pt x="272" y="0"/>
                  </a:lnTo>
                  <a:lnTo>
                    <a:pt x="277" y="1"/>
                  </a:lnTo>
                  <a:lnTo>
                    <a:pt x="282" y="3"/>
                  </a:lnTo>
                  <a:lnTo>
                    <a:pt x="285" y="6"/>
                  </a:lnTo>
                  <a:lnTo>
                    <a:pt x="288" y="9"/>
                  </a:lnTo>
                  <a:lnTo>
                    <a:pt x="291" y="14"/>
                  </a:lnTo>
                  <a:lnTo>
                    <a:pt x="291" y="14"/>
                  </a:lnTo>
                  <a:lnTo>
                    <a:pt x="292" y="18"/>
                  </a:lnTo>
                  <a:lnTo>
                    <a:pt x="293" y="23"/>
                  </a:lnTo>
                  <a:lnTo>
                    <a:pt x="293" y="27"/>
                  </a:lnTo>
                  <a:lnTo>
                    <a:pt x="292" y="32"/>
                  </a:lnTo>
                  <a:lnTo>
                    <a:pt x="290" y="37"/>
                  </a:lnTo>
                  <a:lnTo>
                    <a:pt x="286" y="40"/>
                  </a:lnTo>
                  <a:lnTo>
                    <a:pt x="283" y="44"/>
                  </a:lnTo>
                  <a:lnTo>
                    <a:pt x="279" y="46"/>
                  </a:lnTo>
                  <a:lnTo>
                    <a:pt x="279" y="46"/>
                  </a:lnTo>
                  <a:close/>
                </a:path>
              </a:pathLst>
            </a:custGeom>
            <a:solidFill>
              <a:srgbClr val="434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9" name="Freeform 119"/>
            <p:cNvSpPr>
              <a:spLocks/>
            </p:cNvSpPr>
            <p:nvPr userDrawn="1"/>
          </p:nvSpPr>
          <p:spPr bwMode="auto">
            <a:xfrm>
              <a:off x="3343" y="2560"/>
              <a:ext cx="232" cy="20"/>
            </a:xfrm>
            <a:custGeom>
              <a:avLst/>
              <a:gdLst>
                <a:gd name="T0" fmla="*/ 16 w 463"/>
                <a:gd name="T1" fmla="*/ 0 h 42"/>
                <a:gd name="T2" fmla="*/ 232 w 463"/>
                <a:gd name="T3" fmla="*/ 0 h 42"/>
                <a:gd name="T4" fmla="*/ 447 w 463"/>
                <a:gd name="T5" fmla="*/ 0 h 42"/>
                <a:gd name="T6" fmla="*/ 447 w 463"/>
                <a:gd name="T7" fmla="*/ 0 h 42"/>
                <a:gd name="T8" fmla="*/ 451 w 463"/>
                <a:gd name="T9" fmla="*/ 1 h 42"/>
                <a:gd name="T10" fmla="*/ 453 w 463"/>
                <a:gd name="T11" fmla="*/ 3 h 42"/>
                <a:gd name="T12" fmla="*/ 456 w 463"/>
                <a:gd name="T13" fmla="*/ 4 h 42"/>
                <a:gd name="T14" fmla="*/ 459 w 463"/>
                <a:gd name="T15" fmla="*/ 7 h 42"/>
                <a:gd name="T16" fmla="*/ 462 w 463"/>
                <a:gd name="T17" fmla="*/ 13 h 42"/>
                <a:gd name="T18" fmla="*/ 463 w 463"/>
                <a:gd name="T19" fmla="*/ 21 h 42"/>
                <a:gd name="T20" fmla="*/ 463 w 463"/>
                <a:gd name="T21" fmla="*/ 21 h 42"/>
                <a:gd name="T22" fmla="*/ 462 w 463"/>
                <a:gd name="T23" fmla="*/ 29 h 42"/>
                <a:gd name="T24" fmla="*/ 459 w 463"/>
                <a:gd name="T25" fmla="*/ 36 h 42"/>
                <a:gd name="T26" fmla="*/ 459 w 463"/>
                <a:gd name="T27" fmla="*/ 36 h 42"/>
                <a:gd name="T28" fmla="*/ 453 w 463"/>
                <a:gd name="T29" fmla="*/ 39 h 42"/>
                <a:gd name="T30" fmla="*/ 451 w 463"/>
                <a:gd name="T31" fmla="*/ 42 h 42"/>
                <a:gd name="T32" fmla="*/ 447 w 463"/>
                <a:gd name="T33" fmla="*/ 42 h 42"/>
                <a:gd name="T34" fmla="*/ 232 w 463"/>
                <a:gd name="T35" fmla="*/ 42 h 42"/>
                <a:gd name="T36" fmla="*/ 16 w 463"/>
                <a:gd name="T37" fmla="*/ 42 h 42"/>
                <a:gd name="T38" fmla="*/ 16 w 463"/>
                <a:gd name="T39" fmla="*/ 42 h 42"/>
                <a:gd name="T40" fmla="*/ 13 w 463"/>
                <a:gd name="T41" fmla="*/ 42 h 42"/>
                <a:gd name="T42" fmla="*/ 9 w 463"/>
                <a:gd name="T43" fmla="*/ 39 h 42"/>
                <a:gd name="T44" fmla="*/ 7 w 463"/>
                <a:gd name="T45" fmla="*/ 38 h 42"/>
                <a:gd name="T46" fmla="*/ 5 w 463"/>
                <a:gd name="T47" fmla="*/ 36 h 42"/>
                <a:gd name="T48" fmla="*/ 1 w 463"/>
                <a:gd name="T49" fmla="*/ 29 h 42"/>
                <a:gd name="T50" fmla="*/ 0 w 463"/>
                <a:gd name="T51" fmla="*/ 21 h 42"/>
                <a:gd name="T52" fmla="*/ 0 w 463"/>
                <a:gd name="T53" fmla="*/ 21 h 42"/>
                <a:gd name="T54" fmla="*/ 1 w 463"/>
                <a:gd name="T55" fmla="*/ 13 h 42"/>
                <a:gd name="T56" fmla="*/ 5 w 463"/>
                <a:gd name="T57" fmla="*/ 7 h 42"/>
                <a:gd name="T58" fmla="*/ 7 w 463"/>
                <a:gd name="T59" fmla="*/ 4 h 42"/>
                <a:gd name="T60" fmla="*/ 9 w 463"/>
                <a:gd name="T61" fmla="*/ 3 h 42"/>
                <a:gd name="T62" fmla="*/ 13 w 463"/>
                <a:gd name="T63" fmla="*/ 1 h 42"/>
                <a:gd name="T64" fmla="*/ 16 w 463"/>
                <a:gd name="T65" fmla="*/ 0 h 42"/>
                <a:gd name="T66" fmla="*/ 16 w 463"/>
                <a:gd name="T6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42">
                  <a:moveTo>
                    <a:pt x="16" y="0"/>
                  </a:moveTo>
                  <a:lnTo>
                    <a:pt x="232" y="0"/>
                  </a:lnTo>
                  <a:lnTo>
                    <a:pt x="447" y="0"/>
                  </a:lnTo>
                  <a:lnTo>
                    <a:pt x="447" y="0"/>
                  </a:lnTo>
                  <a:lnTo>
                    <a:pt x="451" y="1"/>
                  </a:lnTo>
                  <a:lnTo>
                    <a:pt x="453" y="3"/>
                  </a:lnTo>
                  <a:lnTo>
                    <a:pt x="456" y="4"/>
                  </a:lnTo>
                  <a:lnTo>
                    <a:pt x="459" y="7"/>
                  </a:lnTo>
                  <a:lnTo>
                    <a:pt x="462" y="13"/>
                  </a:lnTo>
                  <a:lnTo>
                    <a:pt x="463" y="21"/>
                  </a:lnTo>
                  <a:lnTo>
                    <a:pt x="463" y="21"/>
                  </a:lnTo>
                  <a:lnTo>
                    <a:pt x="462" y="29"/>
                  </a:lnTo>
                  <a:lnTo>
                    <a:pt x="459" y="36"/>
                  </a:lnTo>
                  <a:lnTo>
                    <a:pt x="459" y="36"/>
                  </a:lnTo>
                  <a:lnTo>
                    <a:pt x="453" y="39"/>
                  </a:lnTo>
                  <a:lnTo>
                    <a:pt x="451" y="42"/>
                  </a:lnTo>
                  <a:lnTo>
                    <a:pt x="447" y="42"/>
                  </a:lnTo>
                  <a:lnTo>
                    <a:pt x="232" y="42"/>
                  </a:lnTo>
                  <a:lnTo>
                    <a:pt x="16" y="42"/>
                  </a:lnTo>
                  <a:lnTo>
                    <a:pt x="16" y="42"/>
                  </a:lnTo>
                  <a:lnTo>
                    <a:pt x="13" y="42"/>
                  </a:lnTo>
                  <a:lnTo>
                    <a:pt x="9" y="39"/>
                  </a:lnTo>
                  <a:lnTo>
                    <a:pt x="7" y="38"/>
                  </a:lnTo>
                  <a:lnTo>
                    <a:pt x="5" y="36"/>
                  </a:lnTo>
                  <a:lnTo>
                    <a:pt x="1" y="29"/>
                  </a:lnTo>
                  <a:lnTo>
                    <a:pt x="0" y="21"/>
                  </a:lnTo>
                  <a:lnTo>
                    <a:pt x="0" y="21"/>
                  </a:lnTo>
                  <a:lnTo>
                    <a:pt x="1" y="13"/>
                  </a:lnTo>
                  <a:lnTo>
                    <a:pt x="5" y="7"/>
                  </a:lnTo>
                  <a:lnTo>
                    <a:pt x="7" y="4"/>
                  </a:lnTo>
                  <a:lnTo>
                    <a:pt x="9" y="3"/>
                  </a:lnTo>
                  <a:lnTo>
                    <a:pt x="13" y="1"/>
                  </a:lnTo>
                  <a:lnTo>
                    <a:pt x="16" y="0"/>
                  </a:lnTo>
                  <a:lnTo>
                    <a:pt x="16" y="0"/>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Freeform 120"/>
            <p:cNvSpPr>
              <a:spLocks/>
            </p:cNvSpPr>
            <p:nvPr userDrawn="1"/>
          </p:nvSpPr>
          <p:spPr bwMode="auto">
            <a:xfrm>
              <a:off x="3363" y="2240"/>
              <a:ext cx="78" cy="51"/>
            </a:xfrm>
            <a:custGeom>
              <a:avLst/>
              <a:gdLst>
                <a:gd name="T0" fmla="*/ 143 w 157"/>
                <a:gd name="T1" fmla="*/ 46 h 102"/>
                <a:gd name="T2" fmla="*/ 21 w 157"/>
                <a:gd name="T3" fmla="*/ 102 h 102"/>
                <a:gd name="T4" fmla="*/ 0 w 157"/>
                <a:gd name="T5" fmla="*/ 59 h 102"/>
                <a:gd name="T6" fmla="*/ 122 w 157"/>
                <a:gd name="T7" fmla="*/ 2 h 102"/>
                <a:gd name="T8" fmla="*/ 122 w 157"/>
                <a:gd name="T9" fmla="*/ 2 h 102"/>
                <a:gd name="T10" fmla="*/ 127 w 157"/>
                <a:gd name="T11" fmla="*/ 1 h 102"/>
                <a:gd name="T12" fmla="*/ 132 w 157"/>
                <a:gd name="T13" fmla="*/ 0 h 102"/>
                <a:gd name="T14" fmla="*/ 136 w 157"/>
                <a:gd name="T15" fmla="*/ 0 h 102"/>
                <a:gd name="T16" fmla="*/ 141 w 157"/>
                <a:gd name="T17" fmla="*/ 1 h 102"/>
                <a:gd name="T18" fmla="*/ 146 w 157"/>
                <a:gd name="T19" fmla="*/ 3 h 102"/>
                <a:gd name="T20" fmla="*/ 149 w 157"/>
                <a:gd name="T21" fmla="*/ 6 h 102"/>
                <a:gd name="T22" fmla="*/ 152 w 157"/>
                <a:gd name="T23" fmla="*/ 9 h 102"/>
                <a:gd name="T24" fmla="*/ 155 w 157"/>
                <a:gd name="T25" fmla="*/ 14 h 102"/>
                <a:gd name="T26" fmla="*/ 155 w 157"/>
                <a:gd name="T27" fmla="*/ 14 h 102"/>
                <a:gd name="T28" fmla="*/ 156 w 157"/>
                <a:gd name="T29" fmla="*/ 18 h 102"/>
                <a:gd name="T30" fmla="*/ 157 w 157"/>
                <a:gd name="T31" fmla="*/ 23 h 102"/>
                <a:gd name="T32" fmla="*/ 157 w 157"/>
                <a:gd name="T33" fmla="*/ 27 h 102"/>
                <a:gd name="T34" fmla="*/ 156 w 157"/>
                <a:gd name="T35" fmla="*/ 32 h 102"/>
                <a:gd name="T36" fmla="*/ 154 w 157"/>
                <a:gd name="T37" fmla="*/ 37 h 102"/>
                <a:gd name="T38" fmla="*/ 150 w 157"/>
                <a:gd name="T39" fmla="*/ 40 h 102"/>
                <a:gd name="T40" fmla="*/ 147 w 157"/>
                <a:gd name="T41" fmla="*/ 44 h 102"/>
                <a:gd name="T42" fmla="*/ 143 w 157"/>
                <a:gd name="T43" fmla="*/ 46 h 102"/>
                <a:gd name="T44" fmla="*/ 143 w 157"/>
                <a:gd name="T4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02">
                  <a:moveTo>
                    <a:pt x="143" y="46"/>
                  </a:moveTo>
                  <a:lnTo>
                    <a:pt x="21" y="102"/>
                  </a:lnTo>
                  <a:lnTo>
                    <a:pt x="0" y="59"/>
                  </a:lnTo>
                  <a:lnTo>
                    <a:pt x="122" y="2"/>
                  </a:lnTo>
                  <a:lnTo>
                    <a:pt x="122" y="2"/>
                  </a:lnTo>
                  <a:lnTo>
                    <a:pt x="127" y="1"/>
                  </a:lnTo>
                  <a:lnTo>
                    <a:pt x="132" y="0"/>
                  </a:lnTo>
                  <a:lnTo>
                    <a:pt x="136" y="0"/>
                  </a:lnTo>
                  <a:lnTo>
                    <a:pt x="141" y="1"/>
                  </a:lnTo>
                  <a:lnTo>
                    <a:pt x="146" y="3"/>
                  </a:lnTo>
                  <a:lnTo>
                    <a:pt x="149" y="6"/>
                  </a:lnTo>
                  <a:lnTo>
                    <a:pt x="152" y="9"/>
                  </a:lnTo>
                  <a:lnTo>
                    <a:pt x="155" y="14"/>
                  </a:lnTo>
                  <a:lnTo>
                    <a:pt x="155" y="14"/>
                  </a:lnTo>
                  <a:lnTo>
                    <a:pt x="156" y="18"/>
                  </a:lnTo>
                  <a:lnTo>
                    <a:pt x="157" y="23"/>
                  </a:lnTo>
                  <a:lnTo>
                    <a:pt x="157" y="27"/>
                  </a:lnTo>
                  <a:lnTo>
                    <a:pt x="156" y="32"/>
                  </a:lnTo>
                  <a:lnTo>
                    <a:pt x="154" y="37"/>
                  </a:lnTo>
                  <a:lnTo>
                    <a:pt x="150" y="40"/>
                  </a:lnTo>
                  <a:lnTo>
                    <a:pt x="147" y="44"/>
                  </a:lnTo>
                  <a:lnTo>
                    <a:pt x="143" y="46"/>
                  </a:lnTo>
                  <a:lnTo>
                    <a:pt x="143" y="46"/>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121"/>
            <p:cNvSpPr>
              <a:spLocks/>
            </p:cNvSpPr>
            <p:nvPr userDrawn="1"/>
          </p:nvSpPr>
          <p:spPr bwMode="auto">
            <a:xfrm>
              <a:off x="3375" y="2273"/>
              <a:ext cx="110" cy="151"/>
            </a:xfrm>
            <a:custGeom>
              <a:avLst/>
              <a:gdLst>
                <a:gd name="T0" fmla="*/ 212 w 221"/>
                <a:gd name="T1" fmla="*/ 258 h 300"/>
                <a:gd name="T2" fmla="*/ 119 w 221"/>
                <a:gd name="T3" fmla="*/ 300 h 300"/>
                <a:gd name="T4" fmla="*/ 0 w 221"/>
                <a:gd name="T5" fmla="*/ 43 h 300"/>
                <a:gd name="T6" fmla="*/ 92 w 221"/>
                <a:gd name="T7" fmla="*/ 1 h 300"/>
                <a:gd name="T8" fmla="*/ 92 w 221"/>
                <a:gd name="T9" fmla="*/ 1 h 300"/>
                <a:gd name="T10" fmla="*/ 99 w 221"/>
                <a:gd name="T11" fmla="*/ 0 h 300"/>
                <a:gd name="T12" fmla="*/ 104 w 221"/>
                <a:gd name="T13" fmla="*/ 0 h 300"/>
                <a:gd name="T14" fmla="*/ 109 w 221"/>
                <a:gd name="T15" fmla="*/ 3 h 300"/>
                <a:gd name="T16" fmla="*/ 112 w 221"/>
                <a:gd name="T17" fmla="*/ 8 h 300"/>
                <a:gd name="T18" fmla="*/ 220 w 221"/>
                <a:gd name="T19" fmla="*/ 237 h 300"/>
                <a:gd name="T20" fmla="*/ 220 w 221"/>
                <a:gd name="T21" fmla="*/ 237 h 300"/>
                <a:gd name="T22" fmla="*/ 221 w 221"/>
                <a:gd name="T23" fmla="*/ 243 h 300"/>
                <a:gd name="T24" fmla="*/ 220 w 221"/>
                <a:gd name="T25" fmla="*/ 249 h 300"/>
                <a:gd name="T26" fmla="*/ 217 w 221"/>
                <a:gd name="T27" fmla="*/ 253 h 300"/>
                <a:gd name="T28" fmla="*/ 212 w 221"/>
                <a:gd name="T29" fmla="*/ 258 h 300"/>
                <a:gd name="T30" fmla="*/ 212 w 221"/>
                <a:gd name="T31"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300">
                  <a:moveTo>
                    <a:pt x="212" y="258"/>
                  </a:moveTo>
                  <a:lnTo>
                    <a:pt x="119" y="300"/>
                  </a:lnTo>
                  <a:lnTo>
                    <a:pt x="0" y="43"/>
                  </a:lnTo>
                  <a:lnTo>
                    <a:pt x="92" y="1"/>
                  </a:lnTo>
                  <a:lnTo>
                    <a:pt x="92" y="1"/>
                  </a:lnTo>
                  <a:lnTo>
                    <a:pt x="99" y="0"/>
                  </a:lnTo>
                  <a:lnTo>
                    <a:pt x="104" y="0"/>
                  </a:lnTo>
                  <a:lnTo>
                    <a:pt x="109" y="3"/>
                  </a:lnTo>
                  <a:lnTo>
                    <a:pt x="112" y="8"/>
                  </a:lnTo>
                  <a:lnTo>
                    <a:pt x="220" y="237"/>
                  </a:lnTo>
                  <a:lnTo>
                    <a:pt x="220" y="237"/>
                  </a:lnTo>
                  <a:lnTo>
                    <a:pt x="221" y="243"/>
                  </a:lnTo>
                  <a:lnTo>
                    <a:pt x="220" y="249"/>
                  </a:lnTo>
                  <a:lnTo>
                    <a:pt x="217" y="253"/>
                  </a:lnTo>
                  <a:lnTo>
                    <a:pt x="212" y="258"/>
                  </a:lnTo>
                  <a:lnTo>
                    <a:pt x="212" y="258"/>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122"/>
            <p:cNvSpPr>
              <a:spLocks/>
            </p:cNvSpPr>
            <p:nvPr userDrawn="1"/>
          </p:nvSpPr>
          <p:spPr bwMode="auto">
            <a:xfrm>
              <a:off x="3436" y="2398"/>
              <a:ext cx="79" cy="52"/>
            </a:xfrm>
            <a:custGeom>
              <a:avLst/>
              <a:gdLst>
                <a:gd name="T0" fmla="*/ 143 w 157"/>
                <a:gd name="T1" fmla="*/ 46 h 102"/>
                <a:gd name="T2" fmla="*/ 21 w 157"/>
                <a:gd name="T3" fmla="*/ 102 h 102"/>
                <a:gd name="T4" fmla="*/ 0 w 157"/>
                <a:gd name="T5" fmla="*/ 58 h 102"/>
                <a:gd name="T6" fmla="*/ 122 w 157"/>
                <a:gd name="T7" fmla="*/ 2 h 102"/>
                <a:gd name="T8" fmla="*/ 122 w 157"/>
                <a:gd name="T9" fmla="*/ 2 h 102"/>
                <a:gd name="T10" fmla="*/ 127 w 157"/>
                <a:gd name="T11" fmla="*/ 0 h 102"/>
                <a:gd name="T12" fmla="*/ 131 w 157"/>
                <a:gd name="T13" fmla="*/ 0 h 102"/>
                <a:gd name="T14" fmla="*/ 137 w 157"/>
                <a:gd name="T15" fmla="*/ 0 h 102"/>
                <a:gd name="T16" fmla="*/ 140 w 157"/>
                <a:gd name="T17" fmla="*/ 1 h 102"/>
                <a:gd name="T18" fmla="*/ 145 w 157"/>
                <a:gd name="T19" fmla="*/ 3 h 102"/>
                <a:gd name="T20" fmla="*/ 148 w 157"/>
                <a:gd name="T21" fmla="*/ 5 h 102"/>
                <a:gd name="T22" fmla="*/ 152 w 157"/>
                <a:gd name="T23" fmla="*/ 9 h 102"/>
                <a:gd name="T24" fmla="*/ 154 w 157"/>
                <a:gd name="T25" fmla="*/ 14 h 102"/>
                <a:gd name="T26" fmla="*/ 154 w 157"/>
                <a:gd name="T27" fmla="*/ 14 h 102"/>
                <a:gd name="T28" fmla="*/ 157 w 157"/>
                <a:gd name="T29" fmla="*/ 18 h 102"/>
                <a:gd name="T30" fmla="*/ 157 w 157"/>
                <a:gd name="T31" fmla="*/ 23 h 102"/>
                <a:gd name="T32" fmla="*/ 157 w 157"/>
                <a:gd name="T33" fmla="*/ 27 h 102"/>
                <a:gd name="T34" fmla="*/ 155 w 157"/>
                <a:gd name="T35" fmla="*/ 32 h 102"/>
                <a:gd name="T36" fmla="*/ 153 w 157"/>
                <a:gd name="T37" fmla="*/ 35 h 102"/>
                <a:gd name="T38" fmla="*/ 151 w 157"/>
                <a:gd name="T39" fmla="*/ 40 h 102"/>
                <a:gd name="T40" fmla="*/ 147 w 157"/>
                <a:gd name="T41" fmla="*/ 42 h 102"/>
                <a:gd name="T42" fmla="*/ 143 w 157"/>
                <a:gd name="T43" fmla="*/ 46 h 102"/>
                <a:gd name="T44" fmla="*/ 143 w 157"/>
                <a:gd name="T4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02">
                  <a:moveTo>
                    <a:pt x="143" y="46"/>
                  </a:moveTo>
                  <a:lnTo>
                    <a:pt x="21" y="102"/>
                  </a:lnTo>
                  <a:lnTo>
                    <a:pt x="0" y="58"/>
                  </a:lnTo>
                  <a:lnTo>
                    <a:pt x="122" y="2"/>
                  </a:lnTo>
                  <a:lnTo>
                    <a:pt x="122" y="2"/>
                  </a:lnTo>
                  <a:lnTo>
                    <a:pt x="127" y="0"/>
                  </a:lnTo>
                  <a:lnTo>
                    <a:pt x="131" y="0"/>
                  </a:lnTo>
                  <a:lnTo>
                    <a:pt x="137" y="0"/>
                  </a:lnTo>
                  <a:lnTo>
                    <a:pt x="140" y="1"/>
                  </a:lnTo>
                  <a:lnTo>
                    <a:pt x="145" y="3"/>
                  </a:lnTo>
                  <a:lnTo>
                    <a:pt x="148" y="5"/>
                  </a:lnTo>
                  <a:lnTo>
                    <a:pt x="152" y="9"/>
                  </a:lnTo>
                  <a:lnTo>
                    <a:pt x="154" y="14"/>
                  </a:lnTo>
                  <a:lnTo>
                    <a:pt x="154" y="14"/>
                  </a:lnTo>
                  <a:lnTo>
                    <a:pt x="157" y="18"/>
                  </a:lnTo>
                  <a:lnTo>
                    <a:pt x="157" y="23"/>
                  </a:lnTo>
                  <a:lnTo>
                    <a:pt x="157" y="27"/>
                  </a:lnTo>
                  <a:lnTo>
                    <a:pt x="155" y="32"/>
                  </a:lnTo>
                  <a:lnTo>
                    <a:pt x="153" y="35"/>
                  </a:lnTo>
                  <a:lnTo>
                    <a:pt x="151" y="40"/>
                  </a:lnTo>
                  <a:lnTo>
                    <a:pt x="147" y="42"/>
                  </a:lnTo>
                  <a:lnTo>
                    <a:pt x="143" y="46"/>
                  </a:lnTo>
                  <a:lnTo>
                    <a:pt x="143" y="46"/>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123"/>
            <p:cNvSpPr>
              <a:spLocks/>
            </p:cNvSpPr>
            <p:nvPr userDrawn="1"/>
          </p:nvSpPr>
          <p:spPr bwMode="auto">
            <a:xfrm>
              <a:off x="3087" y="2390"/>
              <a:ext cx="254" cy="122"/>
            </a:xfrm>
            <a:custGeom>
              <a:avLst/>
              <a:gdLst>
                <a:gd name="T0" fmla="*/ 505 w 509"/>
                <a:gd name="T1" fmla="*/ 14 h 245"/>
                <a:gd name="T2" fmla="*/ 505 w 509"/>
                <a:gd name="T3" fmla="*/ 14 h 245"/>
                <a:gd name="T4" fmla="*/ 505 w 509"/>
                <a:gd name="T5" fmla="*/ 14 h 245"/>
                <a:gd name="T6" fmla="*/ 481 w 509"/>
                <a:gd name="T7" fmla="*/ 34 h 245"/>
                <a:gd name="T8" fmla="*/ 456 w 509"/>
                <a:gd name="T9" fmla="*/ 52 h 245"/>
                <a:gd name="T10" fmla="*/ 429 w 509"/>
                <a:gd name="T11" fmla="*/ 71 h 245"/>
                <a:gd name="T12" fmla="*/ 400 w 509"/>
                <a:gd name="T13" fmla="*/ 89 h 245"/>
                <a:gd name="T14" fmla="*/ 371 w 509"/>
                <a:gd name="T15" fmla="*/ 108 h 245"/>
                <a:gd name="T16" fmla="*/ 339 w 509"/>
                <a:gd name="T17" fmla="*/ 125 h 245"/>
                <a:gd name="T18" fmla="*/ 308 w 509"/>
                <a:gd name="T19" fmla="*/ 141 h 245"/>
                <a:gd name="T20" fmla="*/ 275 w 509"/>
                <a:gd name="T21" fmla="*/ 157 h 245"/>
                <a:gd name="T22" fmla="*/ 241 w 509"/>
                <a:gd name="T23" fmla="*/ 172 h 245"/>
                <a:gd name="T24" fmla="*/ 208 w 509"/>
                <a:gd name="T25" fmla="*/ 186 h 245"/>
                <a:gd name="T26" fmla="*/ 175 w 509"/>
                <a:gd name="T27" fmla="*/ 199 h 245"/>
                <a:gd name="T28" fmla="*/ 141 w 509"/>
                <a:gd name="T29" fmla="*/ 211 h 245"/>
                <a:gd name="T30" fmla="*/ 109 w 509"/>
                <a:gd name="T31" fmla="*/ 222 h 245"/>
                <a:gd name="T32" fmla="*/ 76 w 509"/>
                <a:gd name="T33" fmla="*/ 231 h 245"/>
                <a:gd name="T34" fmla="*/ 44 w 509"/>
                <a:gd name="T35" fmla="*/ 238 h 245"/>
                <a:gd name="T36" fmla="*/ 13 w 509"/>
                <a:gd name="T37" fmla="*/ 245 h 245"/>
                <a:gd name="T38" fmla="*/ 13 w 509"/>
                <a:gd name="T39" fmla="*/ 245 h 245"/>
                <a:gd name="T40" fmla="*/ 10 w 509"/>
                <a:gd name="T41" fmla="*/ 245 h 245"/>
                <a:gd name="T42" fmla="*/ 5 w 509"/>
                <a:gd name="T43" fmla="*/ 244 h 245"/>
                <a:gd name="T44" fmla="*/ 3 w 509"/>
                <a:gd name="T45" fmla="*/ 240 h 245"/>
                <a:gd name="T46" fmla="*/ 0 w 509"/>
                <a:gd name="T47" fmla="*/ 237 h 245"/>
                <a:gd name="T48" fmla="*/ 508 w 509"/>
                <a:gd name="T49" fmla="*/ 0 h 245"/>
                <a:gd name="T50" fmla="*/ 508 w 509"/>
                <a:gd name="T51" fmla="*/ 0 h 245"/>
                <a:gd name="T52" fmla="*/ 509 w 509"/>
                <a:gd name="T53" fmla="*/ 4 h 245"/>
                <a:gd name="T54" fmla="*/ 509 w 509"/>
                <a:gd name="T55" fmla="*/ 7 h 245"/>
                <a:gd name="T56" fmla="*/ 508 w 509"/>
                <a:gd name="T57" fmla="*/ 12 h 245"/>
                <a:gd name="T58" fmla="*/ 505 w 509"/>
                <a:gd name="T59" fmla="*/ 14 h 245"/>
                <a:gd name="T60" fmla="*/ 505 w 509"/>
                <a:gd name="T61"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9" h="245">
                  <a:moveTo>
                    <a:pt x="505" y="14"/>
                  </a:moveTo>
                  <a:lnTo>
                    <a:pt x="505" y="14"/>
                  </a:lnTo>
                  <a:lnTo>
                    <a:pt x="505" y="14"/>
                  </a:lnTo>
                  <a:lnTo>
                    <a:pt x="481" y="34"/>
                  </a:lnTo>
                  <a:lnTo>
                    <a:pt x="456" y="52"/>
                  </a:lnTo>
                  <a:lnTo>
                    <a:pt x="429" y="71"/>
                  </a:lnTo>
                  <a:lnTo>
                    <a:pt x="400" y="89"/>
                  </a:lnTo>
                  <a:lnTo>
                    <a:pt x="371" y="108"/>
                  </a:lnTo>
                  <a:lnTo>
                    <a:pt x="339" y="125"/>
                  </a:lnTo>
                  <a:lnTo>
                    <a:pt x="308" y="141"/>
                  </a:lnTo>
                  <a:lnTo>
                    <a:pt x="275" y="157"/>
                  </a:lnTo>
                  <a:lnTo>
                    <a:pt x="241" y="172"/>
                  </a:lnTo>
                  <a:lnTo>
                    <a:pt x="208" y="186"/>
                  </a:lnTo>
                  <a:lnTo>
                    <a:pt x="175" y="199"/>
                  </a:lnTo>
                  <a:lnTo>
                    <a:pt x="141" y="211"/>
                  </a:lnTo>
                  <a:lnTo>
                    <a:pt x="109" y="222"/>
                  </a:lnTo>
                  <a:lnTo>
                    <a:pt x="76" y="231"/>
                  </a:lnTo>
                  <a:lnTo>
                    <a:pt x="44" y="238"/>
                  </a:lnTo>
                  <a:lnTo>
                    <a:pt x="13" y="245"/>
                  </a:lnTo>
                  <a:lnTo>
                    <a:pt x="13" y="245"/>
                  </a:lnTo>
                  <a:lnTo>
                    <a:pt x="10" y="245"/>
                  </a:lnTo>
                  <a:lnTo>
                    <a:pt x="5" y="244"/>
                  </a:lnTo>
                  <a:lnTo>
                    <a:pt x="3" y="240"/>
                  </a:lnTo>
                  <a:lnTo>
                    <a:pt x="0" y="237"/>
                  </a:lnTo>
                  <a:lnTo>
                    <a:pt x="508" y="0"/>
                  </a:lnTo>
                  <a:lnTo>
                    <a:pt x="508" y="0"/>
                  </a:lnTo>
                  <a:lnTo>
                    <a:pt x="509" y="4"/>
                  </a:lnTo>
                  <a:lnTo>
                    <a:pt x="509" y="7"/>
                  </a:lnTo>
                  <a:lnTo>
                    <a:pt x="508" y="12"/>
                  </a:lnTo>
                  <a:lnTo>
                    <a:pt x="505" y="14"/>
                  </a:lnTo>
                  <a:lnTo>
                    <a:pt x="505" y="14"/>
                  </a:lnTo>
                  <a:close/>
                </a:path>
              </a:pathLst>
            </a:custGeom>
            <a:solidFill>
              <a:srgbClr val="363E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4" name="Freeform 124"/>
            <p:cNvSpPr>
              <a:spLocks noEditPoints="1"/>
            </p:cNvSpPr>
            <p:nvPr userDrawn="1"/>
          </p:nvSpPr>
          <p:spPr bwMode="auto">
            <a:xfrm>
              <a:off x="5177" y="3193"/>
              <a:ext cx="41" cy="41"/>
            </a:xfrm>
            <a:custGeom>
              <a:avLst/>
              <a:gdLst>
                <a:gd name="T0" fmla="*/ 16 w 82"/>
                <a:gd name="T1" fmla="*/ 8 h 81"/>
                <a:gd name="T2" fmla="*/ 6 w 82"/>
                <a:gd name="T3" fmla="*/ 20 h 81"/>
                <a:gd name="T4" fmla="*/ 0 w 82"/>
                <a:gd name="T5" fmla="*/ 35 h 81"/>
                <a:gd name="T6" fmla="*/ 1 w 82"/>
                <a:gd name="T7" fmla="*/ 50 h 81"/>
                <a:gd name="T8" fmla="*/ 8 w 82"/>
                <a:gd name="T9" fmla="*/ 65 h 81"/>
                <a:gd name="T10" fmla="*/ 21 w 82"/>
                <a:gd name="T11" fmla="*/ 76 h 81"/>
                <a:gd name="T12" fmla="*/ 40 w 82"/>
                <a:gd name="T13" fmla="*/ 81 h 81"/>
                <a:gd name="T14" fmla="*/ 61 w 82"/>
                <a:gd name="T15" fmla="*/ 76 h 81"/>
                <a:gd name="T16" fmla="*/ 69 w 82"/>
                <a:gd name="T17" fmla="*/ 69 h 81"/>
                <a:gd name="T18" fmla="*/ 76 w 82"/>
                <a:gd name="T19" fmla="*/ 61 h 81"/>
                <a:gd name="T20" fmla="*/ 82 w 82"/>
                <a:gd name="T21" fmla="*/ 40 h 81"/>
                <a:gd name="T22" fmla="*/ 76 w 82"/>
                <a:gd name="T23" fmla="*/ 20 h 81"/>
                <a:gd name="T24" fmla="*/ 66 w 82"/>
                <a:gd name="T25" fmla="*/ 8 h 81"/>
                <a:gd name="T26" fmla="*/ 51 w 82"/>
                <a:gd name="T27" fmla="*/ 1 h 81"/>
                <a:gd name="T28" fmla="*/ 31 w 82"/>
                <a:gd name="T29" fmla="*/ 1 h 81"/>
                <a:gd name="T30" fmla="*/ 58 w 82"/>
                <a:gd name="T31" fmla="*/ 11 h 81"/>
                <a:gd name="T32" fmla="*/ 70 w 82"/>
                <a:gd name="T33" fmla="*/ 24 h 81"/>
                <a:gd name="T34" fmla="*/ 75 w 82"/>
                <a:gd name="T35" fmla="*/ 40 h 81"/>
                <a:gd name="T36" fmla="*/ 70 w 82"/>
                <a:gd name="T37" fmla="*/ 57 h 81"/>
                <a:gd name="T38" fmla="*/ 58 w 82"/>
                <a:gd name="T39" fmla="*/ 70 h 81"/>
                <a:gd name="T40" fmla="*/ 40 w 82"/>
                <a:gd name="T41" fmla="*/ 74 h 81"/>
                <a:gd name="T42" fmla="*/ 24 w 82"/>
                <a:gd name="T43" fmla="*/ 70 h 81"/>
                <a:gd name="T44" fmla="*/ 12 w 82"/>
                <a:gd name="T45" fmla="*/ 57 h 81"/>
                <a:gd name="T46" fmla="*/ 7 w 82"/>
                <a:gd name="T47" fmla="*/ 40 h 81"/>
                <a:gd name="T48" fmla="*/ 12 w 82"/>
                <a:gd name="T49" fmla="*/ 24 h 81"/>
                <a:gd name="T50" fmla="*/ 24 w 82"/>
                <a:gd name="T51" fmla="*/ 11 h 81"/>
                <a:gd name="T52" fmla="*/ 40 w 82"/>
                <a:gd name="T53" fmla="*/ 6 h 81"/>
                <a:gd name="T54" fmla="*/ 58 w 82"/>
                <a:gd name="T55" fmla="*/ 11 h 81"/>
                <a:gd name="T56" fmla="*/ 50 w 82"/>
                <a:gd name="T57" fmla="*/ 55 h 81"/>
                <a:gd name="T58" fmla="*/ 40 w 82"/>
                <a:gd name="T59" fmla="*/ 57 h 81"/>
                <a:gd name="T60" fmla="*/ 31 w 82"/>
                <a:gd name="T61" fmla="*/ 53 h 81"/>
                <a:gd name="T62" fmla="*/ 27 w 82"/>
                <a:gd name="T63" fmla="*/ 41 h 81"/>
                <a:gd name="T64" fmla="*/ 31 w 82"/>
                <a:gd name="T65" fmla="*/ 28 h 81"/>
                <a:gd name="T66" fmla="*/ 42 w 82"/>
                <a:gd name="T67" fmla="*/ 24 h 81"/>
                <a:gd name="T68" fmla="*/ 49 w 82"/>
                <a:gd name="T69" fmla="*/ 26 h 81"/>
                <a:gd name="T70" fmla="*/ 60 w 82"/>
                <a:gd name="T71" fmla="*/ 29 h 81"/>
                <a:gd name="T72" fmla="*/ 53 w 82"/>
                <a:gd name="T73" fmla="*/ 20 h 81"/>
                <a:gd name="T74" fmla="*/ 42 w 82"/>
                <a:gd name="T75" fmla="*/ 17 h 81"/>
                <a:gd name="T76" fmla="*/ 30 w 82"/>
                <a:gd name="T77" fmla="*/ 20 h 81"/>
                <a:gd name="T78" fmla="*/ 22 w 82"/>
                <a:gd name="T79" fmla="*/ 28 h 81"/>
                <a:gd name="T80" fmla="*/ 20 w 82"/>
                <a:gd name="T81" fmla="*/ 40 h 81"/>
                <a:gd name="T82" fmla="*/ 21 w 82"/>
                <a:gd name="T83" fmla="*/ 50 h 81"/>
                <a:gd name="T84" fmla="*/ 26 w 82"/>
                <a:gd name="T85" fmla="*/ 57 h 81"/>
                <a:gd name="T86" fmla="*/ 37 w 82"/>
                <a:gd name="T87" fmla="*/ 63 h 81"/>
                <a:gd name="T88" fmla="*/ 47 w 82"/>
                <a:gd name="T89" fmla="*/ 63 h 81"/>
                <a:gd name="T90" fmla="*/ 58 w 82"/>
                <a:gd name="T91" fmla="*/ 55 h 81"/>
                <a:gd name="T92" fmla="*/ 54 w 82"/>
                <a:gd name="T93" fmla="*/ 47 h 81"/>
                <a:gd name="T94" fmla="*/ 50 w 82"/>
                <a:gd name="T95" fmla="*/ 5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2" h="81">
                  <a:moveTo>
                    <a:pt x="21" y="4"/>
                  </a:moveTo>
                  <a:lnTo>
                    <a:pt x="21" y="4"/>
                  </a:lnTo>
                  <a:lnTo>
                    <a:pt x="16" y="8"/>
                  </a:lnTo>
                  <a:lnTo>
                    <a:pt x="12" y="11"/>
                  </a:lnTo>
                  <a:lnTo>
                    <a:pt x="8" y="16"/>
                  </a:lnTo>
                  <a:lnTo>
                    <a:pt x="6" y="20"/>
                  </a:lnTo>
                  <a:lnTo>
                    <a:pt x="6" y="20"/>
                  </a:lnTo>
                  <a:lnTo>
                    <a:pt x="1" y="29"/>
                  </a:lnTo>
                  <a:lnTo>
                    <a:pt x="0" y="35"/>
                  </a:lnTo>
                  <a:lnTo>
                    <a:pt x="0" y="40"/>
                  </a:lnTo>
                  <a:lnTo>
                    <a:pt x="0" y="40"/>
                  </a:lnTo>
                  <a:lnTo>
                    <a:pt x="1" y="50"/>
                  </a:lnTo>
                  <a:lnTo>
                    <a:pt x="6" y="61"/>
                  </a:lnTo>
                  <a:lnTo>
                    <a:pt x="6" y="61"/>
                  </a:lnTo>
                  <a:lnTo>
                    <a:pt x="8" y="65"/>
                  </a:lnTo>
                  <a:lnTo>
                    <a:pt x="12" y="69"/>
                  </a:lnTo>
                  <a:lnTo>
                    <a:pt x="16" y="72"/>
                  </a:lnTo>
                  <a:lnTo>
                    <a:pt x="21" y="76"/>
                  </a:lnTo>
                  <a:lnTo>
                    <a:pt x="21" y="76"/>
                  </a:lnTo>
                  <a:lnTo>
                    <a:pt x="30" y="79"/>
                  </a:lnTo>
                  <a:lnTo>
                    <a:pt x="40" y="81"/>
                  </a:lnTo>
                  <a:lnTo>
                    <a:pt x="40" y="81"/>
                  </a:lnTo>
                  <a:lnTo>
                    <a:pt x="51" y="79"/>
                  </a:lnTo>
                  <a:lnTo>
                    <a:pt x="61" y="76"/>
                  </a:lnTo>
                  <a:lnTo>
                    <a:pt x="61" y="76"/>
                  </a:lnTo>
                  <a:lnTo>
                    <a:pt x="66" y="72"/>
                  </a:lnTo>
                  <a:lnTo>
                    <a:pt x="69" y="69"/>
                  </a:lnTo>
                  <a:lnTo>
                    <a:pt x="74" y="65"/>
                  </a:lnTo>
                  <a:lnTo>
                    <a:pt x="76" y="61"/>
                  </a:lnTo>
                  <a:lnTo>
                    <a:pt x="76" y="61"/>
                  </a:lnTo>
                  <a:lnTo>
                    <a:pt x="81" y="50"/>
                  </a:lnTo>
                  <a:lnTo>
                    <a:pt x="82" y="40"/>
                  </a:lnTo>
                  <a:lnTo>
                    <a:pt x="82" y="40"/>
                  </a:lnTo>
                  <a:lnTo>
                    <a:pt x="81" y="29"/>
                  </a:lnTo>
                  <a:lnTo>
                    <a:pt x="76" y="20"/>
                  </a:lnTo>
                  <a:lnTo>
                    <a:pt x="76" y="20"/>
                  </a:lnTo>
                  <a:lnTo>
                    <a:pt x="73" y="16"/>
                  </a:lnTo>
                  <a:lnTo>
                    <a:pt x="69" y="11"/>
                  </a:lnTo>
                  <a:lnTo>
                    <a:pt x="66" y="8"/>
                  </a:lnTo>
                  <a:lnTo>
                    <a:pt x="61" y="4"/>
                  </a:lnTo>
                  <a:lnTo>
                    <a:pt x="61" y="4"/>
                  </a:lnTo>
                  <a:lnTo>
                    <a:pt x="51" y="1"/>
                  </a:lnTo>
                  <a:lnTo>
                    <a:pt x="40" y="0"/>
                  </a:lnTo>
                  <a:lnTo>
                    <a:pt x="40" y="0"/>
                  </a:lnTo>
                  <a:lnTo>
                    <a:pt x="31" y="1"/>
                  </a:lnTo>
                  <a:lnTo>
                    <a:pt x="21" y="4"/>
                  </a:lnTo>
                  <a:lnTo>
                    <a:pt x="21" y="4"/>
                  </a:lnTo>
                  <a:close/>
                  <a:moveTo>
                    <a:pt x="58" y="11"/>
                  </a:moveTo>
                  <a:lnTo>
                    <a:pt x="58" y="11"/>
                  </a:lnTo>
                  <a:lnTo>
                    <a:pt x="65" y="16"/>
                  </a:lnTo>
                  <a:lnTo>
                    <a:pt x="70" y="24"/>
                  </a:lnTo>
                  <a:lnTo>
                    <a:pt x="70" y="24"/>
                  </a:lnTo>
                  <a:lnTo>
                    <a:pt x="74" y="32"/>
                  </a:lnTo>
                  <a:lnTo>
                    <a:pt x="75" y="40"/>
                  </a:lnTo>
                  <a:lnTo>
                    <a:pt x="75" y="40"/>
                  </a:lnTo>
                  <a:lnTo>
                    <a:pt x="74" y="49"/>
                  </a:lnTo>
                  <a:lnTo>
                    <a:pt x="70" y="57"/>
                  </a:lnTo>
                  <a:lnTo>
                    <a:pt x="70" y="57"/>
                  </a:lnTo>
                  <a:lnTo>
                    <a:pt x="65" y="64"/>
                  </a:lnTo>
                  <a:lnTo>
                    <a:pt x="58" y="70"/>
                  </a:lnTo>
                  <a:lnTo>
                    <a:pt x="58" y="70"/>
                  </a:lnTo>
                  <a:lnTo>
                    <a:pt x="50" y="73"/>
                  </a:lnTo>
                  <a:lnTo>
                    <a:pt x="40" y="74"/>
                  </a:lnTo>
                  <a:lnTo>
                    <a:pt x="40" y="74"/>
                  </a:lnTo>
                  <a:lnTo>
                    <a:pt x="32" y="73"/>
                  </a:lnTo>
                  <a:lnTo>
                    <a:pt x="24" y="70"/>
                  </a:lnTo>
                  <a:lnTo>
                    <a:pt x="24" y="70"/>
                  </a:lnTo>
                  <a:lnTo>
                    <a:pt x="16" y="64"/>
                  </a:lnTo>
                  <a:lnTo>
                    <a:pt x="12" y="57"/>
                  </a:lnTo>
                  <a:lnTo>
                    <a:pt x="12" y="57"/>
                  </a:lnTo>
                  <a:lnTo>
                    <a:pt x="8" y="49"/>
                  </a:lnTo>
                  <a:lnTo>
                    <a:pt x="7" y="40"/>
                  </a:lnTo>
                  <a:lnTo>
                    <a:pt x="7" y="40"/>
                  </a:lnTo>
                  <a:lnTo>
                    <a:pt x="8" y="32"/>
                  </a:lnTo>
                  <a:lnTo>
                    <a:pt x="12" y="24"/>
                  </a:lnTo>
                  <a:lnTo>
                    <a:pt x="12" y="24"/>
                  </a:lnTo>
                  <a:lnTo>
                    <a:pt x="17" y="16"/>
                  </a:lnTo>
                  <a:lnTo>
                    <a:pt x="24" y="11"/>
                  </a:lnTo>
                  <a:lnTo>
                    <a:pt x="24" y="11"/>
                  </a:lnTo>
                  <a:lnTo>
                    <a:pt x="32" y="8"/>
                  </a:lnTo>
                  <a:lnTo>
                    <a:pt x="40" y="6"/>
                  </a:lnTo>
                  <a:lnTo>
                    <a:pt x="40" y="6"/>
                  </a:lnTo>
                  <a:lnTo>
                    <a:pt x="50" y="8"/>
                  </a:lnTo>
                  <a:lnTo>
                    <a:pt x="58" y="11"/>
                  </a:lnTo>
                  <a:lnTo>
                    <a:pt x="58" y="11"/>
                  </a:lnTo>
                  <a:close/>
                  <a:moveTo>
                    <a:pt x="50" y="55"/>
                  </a:moveTo>
                  <a:lnTo>
                    <a:pt x="50" y="55"/>
                  </a:lnTo>
                  <a:lnTo>
                    <a:pt x="45" y="56"/>
                  </a:lnTo>
                  <a:lnTo>
                    <a:pt x="40" y="57"/>
                  </a:lnTo>
                  <a:lnTo>
                    <a:pt x="40" y="57"/>
                  </a:lnTo>
                  <a:lnTo>
                    <a:pt x="35" y="56"/>
                  </a:lnTo>
                  <a:lnTo>
                    <a:pt x="31" y="53"/>
                  </a:lnTo>
                  <a:lnTo>
                    <a:pt x="31" y="53"/>
                  </a:lnTo>
                  <a:lnTo>
                    <a:pt x="28" y="48"/>
                  </a:lnTo>
                  <a:lnTo>
                    <a:pt x="27" y="41"/>
                  </a:lnTo>
                  <a:lnTo>
                    <a:pt x="27" y="41"/>
                  </a:lnTo>
                  <a:lnTo>
                    <a:pt x="28" y="33"/>
                  </a:lnTo>
                  <a:lnTo>
                    <a:pt x="31" y="28"/>
                  </a:lnTo>
                  <a:lnTo>
                    <a:pt x="31" y="28"/>
                  </a:lnTo>
                  <a:lnTo>
                    <a:pt x="36" y="25"/>
                  </a:lnTo>
                  <a:lnTo>
                    <a:pt x="42" y="24"/>
                  </a:lnTo>
                  <a:lnTo>
                    <a:pt x="42" y="24"/>
                  </a:lnTo>
                  <a:lnTo>
                    <a:pt x="45" y="24"/>
                  </a:lnTo>
                  <a:lnTo>
                    <a:pt x="49" y="26"/>
                  </a:lnTo>
                  <a:lnTo>
                    <a:pt x="49" y="26"/>
                  </a:lnTo>
                  <a:lnTo>
                    <a:pt x="52" y="28"/>
                  </a:lnTo>
                  <a:lnTo>
                    <a:pt x="53" y="32"/>
                  </a:lnTo>
                  <a:lnTo>
                    <a:pt x="60" y="29"/>
                  </a:lnTo>
                  <a:lnTo>
                    <a:pt x="60" y="29"/>
                  </a:lnTo>
                  <a:lnTo>
                    <a:pt x="58" y="25"/>
                  </a:lnTo>
                  <a:lnTo>
                    <a:pt x="53" y="20"/>
                  </a:lnTo>
                  <a:lnTo>
                    <a:pt x="53" y="20"/>
                  </a:lnTo>
                  <a:lnTo>
                    <a:pt x="49" y="18"/>
                  </a:lnTo>
                  <a:lnTo>
                    <a:pt x="42" y="17"/>
                  </a:lnTo>
                  <a:lnTo>
                    <a:pt x="42" y="17"/>
                  </a:lnTo>
                  <a:lnTo>
                    <a:pt x="36" y="18"/>
                  </a:lnTo>
                  <a:lnTo>
                    <a:pt x="30" y="20"/>
                  </a:lnTo>
                  <a:lnTo>
                    <a:pt x="30" y="20"/>
                  </a:lnTo>
                  <a:lnTo>
                    <a:pt x="26" y="24"/>
                  </a:lnTo>
                  <a:lnTo>
                    <a:pt x="22" y="28"/>
                  </a:lnTo>
                  <a:lnTo>
                    <a:pt x="22" y="28"/>
                  </a:lnTo>
                  <a:lnTo>
                    <a:pt x="20" y="34"/>
                  </a:lnTo>
                  <a:lnTo>
                    <a:pt x="20" y="40"/>
                  </a:lnTo>
                  <a:lnTo>
                    <a:pt x="20" y="40"/>
                  </a:lnTo>
                  <a:lnTo>
                    <a:pt x="20" y="46"/>
                  </a:lnTo>
                  <a:lnTo>
                    <a:pt x="21" y="50"/>
                  </a:lnTo>
                  <a:lnTo>
                    <a:pt x="23" y="54"/>
                  </a:lnTo>
                  <a:lnTo>
                    <a:pt x="26" y="57"/>
                  </a:lnTo>
                  <a:lnTo>
                    <a:pt x="26" y="57"/>
                  </a:lnTo>
                  <a:lnTo>
                    <a:pt x="29" y="61"/>
                  </a:lnTo>
                  <a:lnTo>
                    <a:pt x="32" y="62"/>
                  </a:lnTo>
                  <a:lnTo>
                    <a:pt x="37" y="63"/>
                  </a:lnTo>
                  <a:lnTo>
                    <a:pt x="40" y="64"/>
                  </a:lnTo>
                  <a:lnTo>
                    <a:pt x="40" y="64"/>
                  </a:lnTo>
                  <a:lnTo>
                    <a:pt x="47" y="63"/>
                  </a:lnTo>
                  <a:lnTo>
                    <a:pt x="54" y="59"/>
                  </a:lnTo>
                  <a:lnTo>
                    <a:pt x="54" y="59"/>
                  </a:lnTo>
                  <a:lnTo>
                    <a:pt x="58" y="55"/>
                  </a:lnTo>
                  <a:lnTo>
                    <a:pt x="61" y="49"/>
                  </a:lnTo>
                  <a:lnTo>
                    <a:pt x="54" y="47"/>
                  </a:lnTo>
                  <a:lnTo>
                    <a:pt x="54" y="47"/>
                  </a:lnTo>
                  <a:lnTo>
                    <a:pt x="52" y="51"/>
                  </a:lnTo>
                  <a:lnTo>
                    <a:pt x="50" y="55"/>
                  </a:lnTo>
                  <a:lnTo>
                    <a:pt x="5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Freeform 125"/>
            <p:cNvSpPr>
              <a:spLocks/>
            </p:cNvSpPr>
            <p:nvPr userDrawn="1"/>
          </p:nvSpPr>
          <p:spPr bwMode="auto">
            <a:xfrm>
              <a:off x="5234" y="3193"/>
              <a:ext cx="31" cy="40"/>
            </a:xfrm>
            <a:custGeom>
              <a:avLst/>
              <a:gdLst>
                <a:gd name="T0" fmla="*/ 37 w 62"/>
                <a:gd name="T1" fmla="*/ 79 h 79"/>
                <a:gd name="T2" fmla="*/ 37 w 62"/>
                <a:gd name="T3" fmla="*/ 9 h 79"/>
                <a:gd name="T4" fmla="*/ 62 w 62"/>
                <a:gd name="T5" fmla="*/ 9 h 79"/>
                <a:gd name="T6" fmla="*/ 62 w 62"/>
                <a:gd name="T7" fmla="*/ 0 h 79"/>
                <a:gd name="T8" fmla="*/ 0 w 62"/>
                <a:gd name="T9" fmla="*/ 0 h 79"/>
                <a:gd name="T10" fmla="*/ 0 w 62"/>
                <a:gd name="T11" fmla="*/ 9 h 79"/>
                <a:gd name="T12" fmla="*/ 25 w 62"/>
                <a:gd name="T13" fmla="*/ 9 h 79"/>
                <a:gd name="T14" fmla="*/ 25 w 62"/>
                <a:gd name="T15" fmla="*/ 79 h 79"/>
                <a:gd name="T16" fmla="*/ 37 w 62"/>
                <a:gd name="T17" fmla="*/ 79 h 79"/>
                <a:gd name="T18" fmla="*/ 37 w 62"/>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9">
                  <a:moveTo>
                    <a:pt x="37" y="79"/>
                  </a:moveTo>
                  <a:lnTo>
                    <a:pt x="37" y="9"/>
                  </a:lnTo>
                  <a:lnTo>
                    <a:pt x="62" y="9"/>
                  </a:lnTo>
                  <a:lnTo>
                    <a:pt x="62" y="0"/>
                  </a:lnTo>
                  <a:lnTo>
                    <a:pt x="0" y="0"/>
                  </a:lnTo>
                  <a:lnTo>
                    <a:pt x="0" y="9"/>
                  </a:lnTo>
                  <a:lnTo>
                    <a:pt x="25" y="9"/>
                  </a:lnTo>
                  <a:lnTo>
                    <a:pt x="25" y="79"/>
                  </a:lnTo>
                  <a:lnTo>
                    <a:pt x="37" y="79"/>
                  </a:lnTo>
                  <a:lnTo>
                    <a:pt x="3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126"/>
            <p:cNvSpPr>
              <a:spLocks noEditPoints="1"/>
            </p:cNvSpPr>
            <p:nvPr userDrawn="1"/>
          </p:nvSpPr>
          <p:spPr bwMode="auto">
            <a:xfrm>
              <a:off x="5262" y="3204"/>
              <a:ext cx="26" cy="30"/>
            </a:xfrm>
            <a:custGeom>
              <a:avLst/>
              <a:gdLst>
                <a:gd name="T0" fmla="*/ 36 w 53"/>
                <a:gd name="T1" fmla="*/ 50 h 60"/>
                <a:gd name="T2" fmla="*/ 27 w 53"/>
                <a:gd name="T3" fmla="*/ 52 h 60"/>
                <a:gd name="T4" fmla="*/ 20 w 53"/>
                <a:gd name="T5" fmla="*/ 51 h 60"/>
                <a:gd name="T6" fmla="*/ 14 w 53"/>
                <a:gd name="T7" fmla="*/ 48 h 60"/>
                <a:gd name="T8" fmla="*/ 11 w 53"/>
                <a:gd name="T9" fmla="*/ 41 h 60"/>
                <a:gd name="T10" fmla="*/ 53 w 53"/>
                <a:gd name="T11" fmla="*/ 33 h 60"/>
                <a:gd name="T12" fmla="*/ 53 w 53"/>
                <a:gd name="T13" fmla="*/ 30 h 60"/>
                <a:gd name="T14" fmla="*/ 53 w 53"/>
                <a:gd name="T15" fmla="*/ 23 h 60"/>
                <a:gd name="T16" fmla="*/ 48 w 53"/>
                <a:gd name="T17" fmla="*/ 12 h 60"/>
                <a:gd name="T18" fmla="*/ 46 w 53"/>
                <a:gd name="T19" fmla="*/ 8 h 60"/>
                <a:gd name="T20" fmla="*/ 36 w 53"/>
                <a:gd name="T21" fmla="*/ 3 h 60"/>
                <a:gd name="T22" fmla="*/ 26 w 53"/>
                <a:gd name="T23" fmla="*/ 0 h 60"/>
                <a:gd name="T24" fmla="*/ 20 w 53"/>
                <a:gd name="T25" fmla="*/ 0 h 60"/>
                <a:gd name="T26" fmla="*/ 11 w 53"/>
                <a:gd name="T27" fmla="*/ 5 h 60"/>
                <a:gd name="T28" fmla="*/ 8 w 53"/>
                <a:gd name="T29" fmla="*/ 8 h 60"/>
                <a:gd name="T30" fmla="*/ 2 w 53"/>
                <a:gd name="T31" fmla="*/ 18 h 60"/>
                <a:gd name="T32" fmla="*/ 0 w 53"/>
                <a:gd name="T33" fmla="*/ 30 h 60"/>
                <a:gd name="T34" fmla="*/ 0 w 53"/>
                <a:gd name="T35" fmla="*/ 37 h 60"/>
                <a:gd name="T36" fmla="*/ 4 w 53"/>
                <a:gd name="T37" fmla="*/ 48 h 60"/>
                <a:gd name="T38" fmla="*/ 6 w 53"/>
                <a:gd name="T39" fmla="*/ 52 h 60"/>
                <a:gd name="T40" fmla="*/ 16 w 53"/>
                <a:gd name="T41" fmla="*/ 58 h 60"/>
                <a:gd name="T42" fmla="*/ 27 w 53"/>
                <a:gd name="T43" fmla="*/ 60 h 60"/>
                <a:gd name="T44" fmla="*/ 36 w 53"/>
                <a:gd name="T45" fmla="*/ 59 h 60"/>
                <a:gd name="T46" fmla="*/ 43 w 53"/>
                <a:gd name="T47" fmla="*/ 56 h 60"/>
                <a:gd name="T48" fmla="*/ 47 w 53"/>
                <a:gd name="T49" fmla="*/ 52 h 60"/>
                <a:gd name="T50" fmla="*/ 53 w 53"/>
                <a:gd name="T51" fmla="*/ 42 h 60"/>
                <a:gd name="T52" fmla="*/ 42 w 53"/>
                <a:gd name="T53" fmla="*/ 41 h 60"/>
                <a:gd name="T54" fmla="*/ 36 w 53"/>
                <a:gd name="T55" fmla="*/ 50 h 60"/>
                <a:gd name="T56" fmla="*/ 16 w 53"/>
                <a:gd name="T57" fmla="*/ 13 h 60"/>
                <a:gd name="T58" fmla="*/ 20 w 53"/>
                <a:gd name="T59" fmla="*/ 10 h 60"/>
                <a:gd name="T60" fmla="*/ 26 w 53"/>
                <a:gd name="T61" fmla="*/ 8 h 60"/>
                <a:gd name="T62" fmla="*/ 33 w 53"/>
                <a:gd name="T63" fmla="*/ 10 h 60"/>
                <a:gd name="T64" fmla="*/ 39 w 53"/>
                <a:gd name="T65" fmla="*/ 14 h 60"/>
                <a:gd name="T66" fmla="*/ 41 w 53"/>
                <a:gd name="T67" fmla="*/ 19 h 60"/>
                <a:gd name="T68" fmla="*/ 10 w 53"/>
                <a:gd name="T69" fmla="*/ 25 h 60"/>
                <a:gd name="T70" fmla="*/ 12 w 53"/>
                <a:gd name="T71" fmla="*/ 18 h 60"/>
                <a:gd name="T72" fmla="*/ 16 w 53"/>
                <a:gd name="T73" fmla="*/ 1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60">
                  <a:moveTo>
                    <a:pt x="36" y="50"/>
                  </a:moveTo>
                  <a:lnTo>
                    <a:pt x="36" y="50"/>
                  </a:lnTo>
                  <a:lnTo>
                    <a:pt x="32" y="51"/>
                  </a:lnTo>
                  <a:lnTo>
                    <a:pt x="27" y="52"/>
                  </a:lnTo>
                  <a:lnTo>
                    <a:pt x="27" y="52"/>
                  </a:lnTo>
                  <a:lnTo>
                    <a:pt x="20" y="51"/>
                  </a:lnTo>
                  <a:lnTo>
                    <a:pt x="14" y="48"/>
                  </a:lnTo>
                  <a:lnTo>
                    <a:pt x="14" y="48"/>
                  </a:lnTo>
                  <a:lnTo>
                    <a:pt x="13" y="44"/>
                  </a:lnTo>
                  <a:lnTo>
                    <a:pt x="11" y="41"/>
                  </a:lnTo>
                  <a:lnTo>
                    <a:pt x="10" y="33"/>
                  </a:lnTo>
                  <a:lnTo>
                    <a:pt x="53" y="33"/>
                  </a:lnTo>
                  <a:lnTo>
                    <a:pt x="53" y="33"/>
                  </a:lnTo>
                  <a:lnTo>
                    <a:pt x="53" y="30"/>
                  </a:lnTo>
                  <a:lnTo>
                    <a:pt x="53" y="30"/>
                  </a:lnTo>
                  <a:lnTo>
                    <a:pt x="53" y="23"/>
                  </a:lnTo>
                  <a:lnTo>
                    <a:pt x="50" y="18"/>
                  </a:lnTo>
                  <a:lnTo>
                    <a:pt x="48" y="12"/>
                  </a:lnTo>
                  <a:lnTo>
                    <a:pt x="46" y="8"/>
                  </a:lnTo>
                  <a:lnTo>
                    <a:pt x="46" y="8"/>
                  </a:lnTo>
                  <a:lnTo>
                    <a:pt x="41" y="5"/>
                  </a:lnTo>
                  <a:lnTo>
                    <a:pt x="36" y="3"/>
                  </a:lnTo>
                  <a:lnTo>
                    <a:pt x="32" y="0"/>
                  </a:lnTo>
                  <a:lnTo>
                    <a:pt x="26" y="0"/>
                  </a:lnTo>
                  <a:lnTo>
                    <a:pt x="26" y="0"/>
                  </a:lnTo>
                  <a:lnTo>
                    <a:pt x="20" y="0"/>
                  </a:lnTo>
                  <a:lnTo>
                    <a:pt x="16" y="3"/>
                  </a:lnTo>
                  <a:lnTo>
                    <a:pt x="11" y="5"/>
                  </a:lnTo>
                  <a:lnTo>
                    <a:pt x="8" y="8"/>
                  </a:lnTo>
                  <a:lnTo>
                    <a:pt x="8" y="8"/>
                  </a:lnTo>
                  <a:lnTo>
                    <a:pt x="4" y="13"/>
                  </a:lnTo>
                  <a:lnTo>
                    <a:pt x="2" y="18"/>
                  </a:lnTo>
                  <a:lnTo>
                    <a:pt x="0" y="23"/>
                  </a:lnTo>
                  <a:lnTo>
                    <a:pt x="0" y="30"/>
                  </a:lnTo>
                  <a:lnTo>
                    <a:pt x="0" y="30"/>
                  </a:lnTo>
                  <a:lnTo>
                    <a:pt x="0" y="37"/>
                  </a:lnTo>
                  <a:lnTo>
                    <a:pt x="2" y="43"/>
                  </a:lnTo>
                  <a:lnTo>
                    <a:pt x="4" y="48"/>
                  </a:lnTo>
                  <a:lnTo>
                    <a:pt x="6" y="52"/>
                  </a:lnTo>
                  <a:lnTo>
                    <a:pt x="6" y="52"/>
                  </a:lnTo>
                  <a:lnTo>
                    <a:pt x="11" y="56"/>
                  </a:lnTo>
                  <a:lnTo>
                    <a:pt x="16" y="58"/>
                  </a:lnTo>
                  <a:lnTo>
                    <a:pt x="21" y="59"/>
                  </a:lnTo>
                  <a:lnTo>
                    <a:pt x="27" y="60"/>
                  </a:lnTo>
                  <a:lnTo>
                    <a:pt x="27" y="60"/>
                  </a:lnTo>
                  <a:lnTo>
                    <a:pt x="36" y="59"/>
                  </a:lnTo>
                  <a:lnTo>
                    <a:pt x="40" y="58"/>
                  </a:lnTo>
                  <a:lnTo>
                    <a:pt x="43" y="56"/>
                  </a:lnTo>
                  <a:lnTo>
                    <a:pt x="43" y="56"/>
                  </a:lnTo>
                  <a:lnTo>
                    <a:pt x="47" y="52"/>
                  </a:lnTo>
                  <a:lnTo>
                    <a:pt x="49" y="50"/>
                  </a:lnTo>
                  <a:lnTo>
                    <a:pt x="53" y="42"/>
                  </a:lnTo>
                  <a:lnTo>
                    <a:pt x="42" y="41"/>
                  </a:lnTo>
                  <a:lnTo>
                    <a:pt x="42" y="41"/>
                  </a:lnTo>
                  <a:lnTo>
                    <a:pt x="40" y="45"/>
                  </a:lnTo>
                  <a:lnTo>
                    <a:pt x="36" y="50"/>
                  </a:lnTo>
                  <a:lnTo>
                    <a:pt x="36" y="50"/>
                  </a:lnTo>
                  <a:close/>
                  <a:moveTo>
                    <a:pt x="16" y="13"/>
                  </a:moveTo>
                  <a:lnTo>
                    <a:pt x="16" y="13"/>
                  </a:lnTo>
                  <a:lnTo>
                    <a:pt x="20" y="10"/>
                  </a:lnTo>
                  <a:lnTo>
                    <a:pt x="26" y="8"/>
                  </a:lnTo>
                  <a:lnTo>
                    <a:pt x="26" y="8"/>
                  </a:lnTo>
                  <a:lnTo>
                    <a:pt x="29" y="8"/>
                  </a:lnTo>
                  <a:lnTo>
                    <a:pt x="33" y="10"/>
                  </a:lnTo>
                  <a:lnTo>
                    <a:pt x="36" y="12"/>
                  </a:lnTo>
                  <a:lnTo>
                    <a:pt x="39" y="14"/>
                  </a:lnTo>
                  <a:lnTo>
                    <a:pt x="39" y="14"/>
                  </a:lnTo>
                  <a:lnTo>
                    <a:pt x="41" y="19"/>
                  </a:lnTo>
                  <a:lnTo>
                    <a:pt x="42" y="25"/>
                  </a:lnTo>
                  <a:lnTo>
                    <a:pt x="10" y="25"/>
                  </a:lnTo>
                  <a:lnTo>
                    <a:pt x="10" y="25"/>
                  </a:lnTo>
                  <a:lnTo>
                    <a:pt x="12" y="18"/>
                  </a:lnTo>
                  <a:lnTo>
                    <a:pt x="16" y="13"/>
                  </a:ln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127"/>
            <p:cNvSpPr>
              <a:spLocks/>
            </p:cNvSpPr>
            <p:nvPr userDrawn="1"/>
          </p:nvSpPr>
          <p:spPr bwMode="auto">
            <a:xfrm>
              <a:off x="5294" y="3204"/>
              <a:ext cx="39" cy="29"/>
            </a:xfrm>
            <a:custGeom>
              <a:avLst/>
              <a:gdLst>
                <a:gd name="T0" fmla="*/ 10 w 78"/>
                <a:gd name="T1" fmla="*/ 29 h 59"/>
                <a:gd name="T2" fmla="*/ 10 w 78"/>
                <a:gd name="T3" fmla="*/ 22 h 59"/>
                <a:gd name="T4" fmla="*/ 12 w 78"/>
                <a:gd name="T5" fmla="*/ 18 h 59"/>
                <a:gd name="T6" fmla="*/ 16 w 78"/>
                <a:gd name="T7" fmla="*/ 11 h 59"/>
                <a:gd name="T8" fmla="*/ 21 w 78"/>
                <a:gd name="T9" fmla="*/ 10 h 59"/>
                <a:gd name="T10" fmla="*/ 24 w 78"/>
                <a:gd name="T11" fmla="*/ 8 h 59"/>
                <a:gd name="T12" fmla="*/ 32 w 78"/>
                <a:gd name="T13" fmla="*/ 12 h 59"/>
                <a:gd name="T14" fmla="*/ 33 w 78"/>
                <a:gd name="T15" fmla="*/ 17 h 59"/>
                <a:gd name="T16" fmla="*/ 35 w 78"/>
                <a:gd name="T17" fmla="*/ 59 h 59"/>
                <a:gd name="T18" fmla="*/ 44 w 78"/>
                <a:gd name="T19" fmla="*/ 26 h 59"/>
                <a:gd name="T20" fmla="*/ 45 w 78"/>
                <a:gd name="T21" fmla="*/ 18 h 59"/>
                <a:gd name="T22" fmla="*/ 48 w 78"/>
                <a:gd name="T23" fmla="*/ 13 h 59"/>
                <a:gd name="T24" fmla="*/ 53 w 78"/>
                <a:gd name="T25" fmla="*/ 10 h 59"/>
                <a:gd name="T26" fmla="*/ 58 w 78"/>
                <a:gd name="T27" fmla="*/ 8 h 59"/>
                <a:gd name="T28" fmla="*/ 65 w 78"/>
                <a:gd name="T29" fmla="*/ 11 h 59"/>
                <a:gd name="T30" fmla="*/ 66 w 78"/>
                <a:gd name="T31" fmla="*/ 12 h 59"/>
                <a:gd name="T32" fmla="*/ 68 w 78"/>
                <a:gd name="T33" fmla="*/ 14 h 59"/>
                <a:gd name="T34" fmla="*/ 68 w 78"/>
                <a:gd name="T35" fmla="*/ 59 h 59"/>
                <a:gd name="T36" fmla="*/ 78 w 78"/>
                <a:gd name="T37" fmla="*/ 20 h 59"/>
                <a:gd name="T38" fmla="*/ 77 w 78"/>
                <a:gd name="T39" fmla="*/ 11 h 59"/>
                <a:gd name="T40" fmla="*/ 74 w 78"/>
                <a:gd name="T41" fmla="*/ 5 h 59"/>
                <a:gd name="T42" fmla="*/ 71 w 78"/>
                <a:gd name="T43" fmla="*/ 3 h 59"/>
                <a:gd name="T44" fmla="*/ 60 w 78"/>
                <a:gd name="T45" fmla="*/ 0 h 59"/>
                <a:gd name="T46" fmla="*/ 55 w 78"/>
                <a:gd name="T47" fmla="*/ 0 h 59"/>
                <a:gd name="T48" fmla="*/ 46 w 78"/>
                <a:gd name="T49" fmla="*/ 6 h 59"/>
                <a:gd name="T50" fmla="*/ 43 w 78"/>
                <a:gd name="T51" fmla="*/ 11 h 59"/>
                <a:gd name="T52" fmla="*/ 37 w 78"/>
                <a:gd name="T53" fmla="*/ 3 h 59"/>
                <a:gd name="T54" fmla="*/ 32 w 78"/>
                <a:gd name="T55" fmla="*/ 0 h 59"/>
                <a:gd name="T56" fmla="*/ 27 w 78"/>
                <a:gd name="T57" fmla="*/ 0 h 59"/>
                <a:gd name="T58" fmla="*/ 16 w 78"/>
                <a:gd name="T59" fmla="*/ 3 h 59"/>
                <a:gd name="T60" fmla="*/ 13 w 78"/>
                <a:gd name="T61" fmla="*/ 6 h 59"/>
                <a:gd name="T62" fmla="*/ 9 w 78"/>
                <a:gd name="T63" fmla="*/ 2 h 59"/>
                <a:gd name="T64" fmla="*/ 0 w 78"/>
                <a:gd name="T65" fmla="*/ 59 h 59"/>
                <a:gd name="T66" fmla="*/ 10 w 78"/>
                <a:gd name="T6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59">
                  <a:moveTo>
                    <a:pt x="10" y="59"/>
                  </a:moveTo>
                  <a:lnTo>
                    <a:pt x="10" y="29"/>
                  </a:lnTo>
                  <a:lnTo>
                    <a:pt x="10" y="29"/>
                  </a:lnTo>
                  <a:lnTo>
                    <a:pt x="10" y="22"/>
                  </a:lnTo>
                  <a:lnTo>
                    <a:pt x="12" y="18"/>
                  </a:lnTo>
                  <a:lnTo>
                    <a:pt x="12" y="18"/>
                  </a:lnTo>
                  <a:lnTo>
                    <a:pt x="14" y="13"/>
                  </a:lnTo>
                  <a:lnTo>
                    <a:pt x="16" y="11"/>
                  </a:lnTo>
                  <a:lnTo>
                    <a:pt x="16" y="11"/>
                  </a:lnTo>
                  <a:lnTo>
                    <a:pt x="21" y="10"/>
                  </a:lnTo>
                  <a:lnTo>
                    <a:pt x="24" y="8"/>
                  </a:lnTo>
                  <a:lnTo>
                    <a:pt x="24" y="8"/>
                  </a:lnTo>
                  <a:lnTo>
                    <a:pt x="29" y="10"/>
                  </a:lnTo>
                  <a:lnTo>
                    <a:pt x="32" y="12"/>
                  </a:lnTo>
                  <a:lnTo>
                    <a:pt x="32" y="12"/>
                  </a:lnTo>
                  <a:lnTo>
                    <a:pt x="33" y="17"/>
                  </a:lnTo>
                  <a:lnTo>
                    <a:pt x="35" y="21"/>
                  </a:lnTo>
                  <a:lnTo>
                    <a:pt x="35" y="59"/>
                  </a:lnTo>
                  <a:lnTo>
                    <a:pt x="44" y="59"/>
                  </a:lnTo>
                  <a:lnTo>
                    <a:pt x="44" y="26"/>
                  </a:lnTo>
                  <a:lnTo>
                    <a:pt x="44" y="26"/>
                  </a:lnTo>
                  <a:lnTo>
                    <a:pt x="45" y="18"/>
                  </a:lnTo>
                  <a:lnTo>
                    <a:pt x="46" y="15"/>
                  </a:lnTo>
                  <a:lnTo>
                    <a:pt x="48" y="13"/>
                  </a:lnTo>
                  <a:lnTo>
                    <a:pt x="48" y="13"/>
                  </a:lnTo>
                  <a:lnTo>
                    <a:pt x="53" y="10"/>
                  </a:lnTo>
                  <a:lnTo>
                    <a:pt x="58" y="8"/>
                  </a:lnTo>
                  <a:lnTo>
                    <a:pt x="58" y="8"/>
                  </a:lnTo>
                  <a:lnTo>
                    <a:pt x="61" y="10"/>
                  </a:lnTo>
                  <a:lnTo>
                    <a:pt x="65" y="11"/>
                  </a:lnTo>
                  <a:lnTo>
                    <a:pt x="65" y="11"/>
                  </a:lnTo>
                  <a:lnTo>
                    <a:pt x="66" y="12"/>
                  </a:lnTo>
                  <a:lnTo>
                    <a:pt x="68" y="14"/>
                  </a:lnTo>
                  <a:lnTo>
                    <a:pt x="68" y="14"/>
                  </a:lnTo>
                  <a:lnTo>
                    <a:pt x="68" y="22"/>
                  </a:lnTo>
                  <a:lnTo>
                    <a:pt x="68" y="59"/>
                  </a:lnTo>
                  <a:lnTo>
                    <a:pt x="78" y="59"/>
                  </a:lnTo>
                  <a:lnTo>
                    <a:pt x="78" y="20"/>
                  </a:lnTo>
                  <a:lnTo>
                    <a:pt x="78" y="20"/>
                  </a:lnTo>
                  <a:lnTo>
                    <a:pt x="77" y="11"/>
                  </a:lnTo>
                  <a:lnTo>
                    <a:pt x="75" y="7"/>
                  </a:lnTo>
                  <a:lnTo>
                    <a:pt x="74" y="5"/>
                  </a:lnTo>
                  <a:lnTo>
                    <a:pt x="74" y="5"/>
                  </a:lnTo>
                  <a:lnTo>
                    <a:pt x="71" y="3"/>
                  </a:lnTo>
                  <a:lnTo>
                    <a:pt x="68" y="2"/>
                  </a:lnTo>
                  <a:lnTo>
                    <a:pt x="60" y="0"/>
                  </a:lnTo>
                  <a:lnTo>
                    <a:pt x="60" y="0"/>
                  </a:lnTo>
                  <a:lnTo>
                    <a:pt x="55" y="0"/>
                  </a:lnTo>
                  <a:lnTo>
                    <a:pt x="51" y="3"/>
                  </a:lnTo>
                  <a:lnTo>
                    <a:pt x="46" y="6"/>
                  </a:lnTo>
                  <a:lnTo>
                    <a:pt x="43" y="11"/>
                  </a:lnTo>
                  <a:lnTo>
                    <a:pt x="43" y="11"/>
                  </a:lnTo>
                  <a:lnTo>
                    <a:pt x="40" y="6"/>
                  </a:lnTo>
                  <a:lnTo>
                    <a:pt x="37" y="3"/>
                  </a:lnTo>
                  <a:lnTo>
                    <a:pt x="37" y="3"/>
                  </a:lnTo>
                  <a:lnTo>
                    <a:pt x="32" y="0"/>
                  </a:lnTo>
                  <a:lnTo>
                    <a:pt x="27" y="0"/>
                  </a:lnTo>
                  <a:lnTo>
                    <a:pt x="27" y="0"/>
                  </a:lnTo>
                  <a:lnTo>
                    <a:pt x="21" y="0"/>
                  </a:lnTo>
                  <a:lnTo>
                    <a:pt x="16" y="3"/>
                  </a:lnTo>
                  <a:lnTo>
                    <a:pt x="16" y="3"/>
                  </a:lnTo>
                  <a:lnTo>
                    <a:pt x="13" y="6"/>
                  </a:lnTo>
                  <a:lnTo>
                    <a:pt x="9" y="10"/>
                  </a:lnTo>
                  <a:lnTo>
                    <a:pt x="9" y="2"/>
                  </a:lnTo>
                  <a:lnTo>
                    <a:pt x="0" y="2"/>
                  </a:lnTo>
                  <a:lnTo>
                    <a:pt x="0" y="59"/>
                  </a:lnTo>
                  <a:lnTo>
                    <a:pt x="10" y="59"/>
                  </a:lnTo>
                  <a:lnTo>
                    <a:pt x="10"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128"/>
            <p:cNvSpPr>
              <a:spLocks noEditPoints="1"/>
            </p:cNvSpPr>
            <p:nvPr userDrawn="1"/>
          </p:nvSpPr>
          <p:spPr bwMode="auto">
            <a:xfrm>
              <a:off x="5340" y="3204"/>
              <a:ext cx="25" cy="40"/>
            </a:xfrm>
            <a:custGeom>
              <a:avLst/>
              <a:gdLst>
                <a:gd name="T0" fmla="*/ 11 w 50"/>
                <a:gd name="T1" fmla="*/ 53 h 81"/>
                <a:gd name="T2" fmla="*/ 13 w 50"/>
                <a:gd name="T3" fmla="*/ 56 h 81"/>
                <a:gd name="T4" fmla="*/ 16 w 50"/>
                <a:gd name="T5" fmla="*/ 58 h 81"/>
                <a:gd name="T6" fmla="*/ 26 w 50"/>
                <a:gd name="T7" fmla="*/ 60 h 81"/>
                <a:gd name="T8" fmla="*/ 31 w 50"/>
                <a:gd name="T9" fmla="*/ 59 h 81"/>
                <a:gd name="T10" fmla="*/ 38 w 50"/>
                <a:gd name="T11" fmla="*/ 57 h 81"/>
                <a:gd name="T12" fmla="*/ 47 w 50"/>
                <a:gd name="T13" fmla="*/ 45 h 81"/>
                <a:gd name="T14" fmla="*/ 50 w 50"/>
                <a:gd name="T15" fmla="*/ 38 h 81"/>
                <a:gd name="T16" fmla="*/ 50 w 50"/>
                <a:gd name="T17" fmla="*/ 30 h 81"/>
                <a:gd name="T18" fmla="*/ 47 w 50"/>
                <a:gd name="T19" fmla="*/ 14 h 81"/>
                <a:gd name="T20" fmla="*/ 44 w 50"/>
                <a:gd name="T21" fmla="*/ 8 h 81"/>
                <a:gd name="T22" fmla="*/ 39 w 50"/>
                <a:gd name="T23" fmla="*/ 4 h 81"/>
                <a:gd name="T24" fmla="*/ 26 w 50"/>
                <a:gd name="T25" fmla="*/ 0 h 81"/>
                <a:gd name="T26" fmla="*/ 21 w 50"/>
                <a:gd name="T27" fmla="*/ 0 h 81"/>
                <a:gd name="T28" fmla="*/ 16 w 50"/>
                <a:gd name="T29" fmla="*/ 3 h 81"/>
                <a:gd name="T30" fmla="*/ 9 w 50"/>
                <a:gd name="T31" fmla="*/ 8 h 81"/>
                <a:gd name="T32" fmla="*/ 0 w 50"/>
                <a:gd name="T33" fmla="*/ 2 h 81"/>
                <a:gd name="T34" fmla="*/ 11 w 50"/>
                <a:gd name="T35" fmla="*/ 81 h 81"/>
                <a:gd name="T36" fmla="*/ 14 w 50"/>
                <a:gd name="T37" fmla="*/ 14 h 81"/>
                <a:gd name="T38" fmla="*/ 19 w 50"/>
                <a:gd name="T39" fmla="*/ 10 h 81"/>
                <a:gd name="T40" fmla="*/ 26 w 50"/>
                <a:gd name="T41" fmla="*/ 7 h 81"/>
                <a:gd name="T42" fmla="*/ 28 w 50"/>
                <a:gd name="T43" fmla="*/ 8 h 81"/>
                <a:gd name="T44" fmla="*/ 36 w 50"/>
                <a:gd name="T45" fmla="*/ 13 h 81"/>
                <a:gd name="T46" fmla="*/ 38 w 50"/>
                <a:gd name="T47" fmla="*/ 17 h 81"/>
                <a:gd name="T48" fmla="*/ 41 w 50"/>
                <a:gd name="T49" fmla="*/ 29 h 81"/>
                <a:gd name="T50" fmla="*/ 39 w 50"/>
                <a:gd name="T51" fmla="*/ 40 h 81"/>
                <a:gd name="T52" fmla="*/ 36 w 50"/>
                <a:gd name="T53" fmla="*/ 46 h 81"/>
                <a:gd name="T54" fmla="*/ 30 w 50"/>
                <a:gd name="T55" fmla="*/ 51 h 81"/>
                <a:gd name="T56" fmla="*/ 24 w 50"/>
                <a:gd name="T57" fmla="*/ 52 h 81"/>
                <a:gd name="T58" fmla="*/ 22 w 50"/>
                <a:gd name="T59" fmla="*/ 52 h 81"/>
                <a:gd name="T60" fmla="*/ 14 w 50"/>
                <a:gd name="T61" fmla="*/ 46 h 81"/>
                <a:gd name="T62" fmla="*/ 12 w 50"/>
                <a:gd name="T63" fmla="*/ 44 h 81"/>
                <a:gd name="T64" fmla="*/ 9 w 50"/>
                <a:gd name="T65" fmla="*/ 30 h 81"/>
                <a:gd name="T66" fmla="*/ 11 w 50"/>
                <a:gd name="T67" fmla="*/ 21 h 81"/>
                <a:gd name="T68" fmla="*/ 14 w 50"/>
                <a:gd name="T69" fmla="*/ 1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81">
                  <a:moveTo>
                    <a:pt x="11" y="81"/>
                  </a:moveTo>
                  <a:lnTo>
                    <a:pt x="11" y="53"/>
                  </a:lnTo>
                  <a:lnTo>
                    <a:pt x="11" y="53"/>
                  </a:lnTo>
                  <a:lnTo>
                    <a:pt x="13" y="56"/>
                  </a:lnTo>
                  <a:lnTo>
                    <a:pt x="16" y="58"/>
                  </a:lnTo>
                  <a:lnTo>
                    <a:pt x="16" y="58"/>
                  </a:lnTo>
                  <a:lnTo>
                    <a:pt x="21" y="59"/>
                  </a:lnTo>
                  <a:lnTo>
                    <a:pt x="26" y="60"/>
                  </a:lnTo>
                  <a:lnTo>
                    <a:pt x="26" y="60"/>
                  </a:lnTo>
                  <a:lnTo>
                    <a:pt x="31" y="59"/>
                  </a:lnTo>
                  <a:lnTo>
                    <a:pt x="38" y="57"/>
                  </a:lnTo>
                  <a:lnTo>
                    <a:pt x="38" y="57"/>
                  </a:lnTo>
                  <a:lnTo>
                    <a:pt x="43" y="52"/>
                  </a:lnTo>
                  <a:lnTo>
                    <a:pt x="47" y="45"/>
                  </a:lnTo>
                  <a:lnTo>
                    <a:pt x="47" y="45"/>
                  </a:lnTo>
                  <a:lnTo>
                    <a:pt x="50" y="38"/>
                  </a:lnTo>
                  <a:lnTo>
                    <a:pt x="50" y="30"/>
                  </a:lnTo>
                  <a:lnTo>
                    <a:pt x="50" y="30"/>
                  </a:lnTo>
                  <a:lnTo>
                    <a:pt x="50" y="22"/>
                  </a:lnTo>
                  <a:lnTo>
                    <a:pt x="47" y="14"/>
                  </a:lnTo>
                  <a:lnTo>
                    <a:pt x="47" y="14"/>
                  </a:lnTo>
                  <a:lnTo>
                    <a:pt x="44" y="8"/>
                  </a:lnTo>
                  <a:lnTo>
                    <a:pt x="39" y="4"/>
                  </a:lnTo>
                  <a:lnTo>
                    <a:pt x="39" y="4"/>
                  </a:lnTo>
                  <a:lnTo>
                    <a:pt x="32" y="2"/>
                  </a:lnTo>
                  <a:lnTo>
                    <a:pt x="26" y="0"/>
                  </a:lnTo>
                  <a:lnTo>
                    <a:pt x="26" y="0"/>
                  </a:lnTo>
                  <a:lnTo>
                    <a:pt x="21" y="0"/>
                  </a:lnTo>
                  <a:lnTo>
                    <a:pt x="16" y="3"/>
                  </a:lnTo>
                  <a:lnTo>
                    <a:pt x="16" y="3"/>
                  </a:lnTo>
                  <a:lnTo>
                    <a:pt x="13" y="5"/>
                  </a:lnTo>
                  <a:lnTo>
                    <a:pt x="9" y="8"/>
                  </a:lnTo>
                  <a:lnTo>
                    <a:pt x="9" y="2"/>
                  </a:lnTo>
                  <a:lnTo>
                    <a:pt x="0" y="2"/>
                  </a:lnTo>
                  <a:lnTo>
                    <a:pt x="0" y="81"/>
                  </a:lnTo>
                  <a:lnTo>
                    <a:pt x="11" y="81"/>
                  </a:lnTo>
                  <a:lnTo>
                    <a:pt x="11" y="81"/>
                  </a:lnTo>
                  <a:close/>
                  <a:moveTo>
                    <a:pt x="14" y="14"/>
                  </a:moveTo>
                  <a:lnTo>
                    <a:pt x="14" y="14"/>
                  </a:lnTo>
                  <a:lnTo>
                    <a:pt x="19" y="10"/>
                  </a:lnTo>
                  <a:lnTo>
                    <a:pt x="22" y="8"/>
                  </a:lnTo>
                  <a:lnTo>
                    <a:pt x="26" y="7"/>
                  </a:lnTo>
                  <a:lnTo>
                    <a:pt x="26" y="7"/>
                  </a:lnTo>
                  <a:lnTo>
                    <a:pt x="28" y="8"/>
                  </a:lnTo>
                  <a:lnTo>
                    <a:pt x="31" y="10"/>
                  </a:lnTo>
                  <a:lnTo>
                    <a:pt x="36" y="13"/>
                  </a:lnTo>
                  <a:lnTo>
                    <a:pt x="36" y="13"/>
                  </a:lnTo>
                  <a:lnTo>
                    <a:pt x="38" y="17"/>
                  </a:lnTo>
                  <a:lnTo>
                    <a:pt x="39" y="20"/>
                  </a:lnTo>
                  <a:lnTo>
                    <a:pt x="41" y="29"/>
                  </a:lnTo>
                  <a:lnTo>
                    <a:pt x="41" y="29"/>
                  </a:lnTo>
                  <a:lnTo>
                    <a:pt x="39" y="40"/>
                  </a:lnTo>
                  <a:lnTo>
                    <a:pt x="38" y="44"/>
                  </a:lnTo>
                  <a:lnTo>
                    <a:pt x="36" y="46"/>
                  </a:lnTo>
                  <a:lnTo>
                    <a:pt x="36" y="46"/>
                  </a:lnTo>
                  <a:lnTo>
                    <a:pt x="30" y="51"/>
                  </a:lnTo>
                  <a:lnTo>
                    <a:pt x="28" y="52"/>
                  </a:lnTo>
                  <a:lnTo>
                    <a:pt x="24" y="52"/>
                  </a:lnTo>
                  <a:lnTo>
                    <a:pt x="24" y="52"/>
                  </a:lnTo>
                  <a:lnTo>
                    <a:pt x="22" y="52"/>
                  </a:lnTo>
                  <a:lnTo>
                    <a:pt x="19" y="51"/>
                  </a:lnTo>
                  <a:lnTo>
                    <a:pt x="14" y="46"/>
                  </a:lnTo>
                  <a:lnTo>
                    <a:pt x="14" y="46"/>
                  </a:lnTo>
                  <a:lnTo>
                    <a:pt x="12" y="44"/>
                  </a:lnTo>
                  <a:lnTo>
                    <a:pt x="11" y="41"/>
                  </a:lnTo>
                  <a:lnTo>
                    <a:pt x="9" y="30"/>
                  </a:lnTo>
                  <a:lnTo>
                    <a:pt x="9" y="30"/>
                  </a:lnTo>
                  <a:lnTo>
                    <a:pt x="11" y="21"/>
                  </a:lnTo>
                  <a:lnTo>
                    <a:pt x="12" y="17"/>
                  </a:lnTo>
                  <a:lnTo>
                    <a:pt x="14" y="14"/>
                  </a:lnTo>
                  <a:lnTo>
                    <a:pt x="1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129"/>
            <p:cNvSpPr>
              <a:spLocks/>
            </p:cNvSpPr>
            <p:nvPr userDrawn="1"/>
          </p:nvSpPr>
          <p:spPr bwMode="auto">
            <a:xfrm>
              <a:off x="5371" y="3193"/>
              <a:ext cx="5" cy="40"/>
            </a:xfrm>
            <a:custGeom>
              <a:avLst/>
              <a:gdLst>
                <a:gd name="T0" fmla="*/ 11 w 11"/>
                <a:gd name="T1" fmla="*/ 79 h 79"/>
                <a:gd name="T2" fmla="*/ 11 w 11"/>
                <a:gd name="T3" fmla="*/ 0 h 79"/>
                <a:gd name="T4" fmla="*/ 0 w 11"/>
                <a:gd name="T5" fmla="*/ 0 h 79"/>
                <a:gd name="T6" fmla="*/ 0 w 11"/>
                <a:gd name="T7" fmla="*/ 79 h 79"/>
                <a:gd name="T8" fmla="*/ 11 w 11"/>
                <a:gd name="T9" fmla="*/ 79 h 79"/>
                <a:gd name="T10" fmla="*/ 11 w 11"/>
                <a:gd name="T11" fmla="*/ 79 h 79"/>
              </a:gdLst>
              <a:ahLst/>
              <a:cxnLst>
                <a:cxn ang="0">
                  <a:pos x="T0" y="T1"/>
                </a:cxn>
                <a:cxn ang="0">
                  <a:pos x="T2" y="T3"/>
                </a:cxn>
                <a:cxn ang="0">
                  <a:pos x="T4" y="T5"/>
                </a:cxn>
                <a:cxn ang="0">
                  <a:pos x="T6" y="T7"/>
                </a:cxn>
                <a:cxn ang="0">
                  <a:pos x="T8" y="T9"/>
                </a:cxn>
                <a:cxn ang="0">
                  <a:pos x="T10" y="T11"/>
                </a:cxn>
              </a:cxnLst>
              <a:rect l="0" t="0" r="r" b="b"/>
              <a:pathLst>
                <a:path w="11" h="79">
                  <a:moveTo>
                    <a:pt x="11" y="79"/>
                  </a:moveTo>
                  <a:lnTo>
                    <a:pt x="11" y="0"/>
                  </a:lnTo>
                  <a:lnTo>
                    <a:pt x="0" y="0"/>
                  </a:lnTo>
                  <a:lnTo>
                    <a:pt x="0" y="79"/>
                  </a:lnTo>
                  <a:lnTo>
                    <a:pt x="11" y="79"/>
                  </a:lnTo>
                  <a:lnTo>
                    <a:pt x="11"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Freeform 130"/>
            <p:cNvSpPr>
              <a:spLocks noEditPoints="1"/>
            </p:cNvSpPr>
            <p:nvPr userDrawn="1"/>
          </p:nvSpPr>
          <p:spPr bwMode="auto">
            <a:xfrm>
              <a:off x="5382" y="3204"/>
              <a:ext cx="26" cy="30"/>
            </a:xfrm>
            <a:custGeom>
              <a:avLst/>
              <a:gdLst>
                <a:gd name="T0" fmla="*/ 53 w 53"/>
                <a:gd name="T1" fmla="*/ 59 h 60"/>
                <a:gd name="T2" fmla="*/ 51 w 53"/>
                <a:gd name="T3" fmla="*/ 52 h 60"/>
                <a:gd name="T4" fmla="*/ 50 w 53"/>
                <a:gd name="T5" fmla="*/ 35 h 60"/>
                <a:gd name="T6" fmla="*/ 50 w 53"/>
                <a:gd name="T7" fmla="*/ 22 h 60"/>
                <a:gd name="T8" fmla="*/ 50 w 53"/>
                <a:gd name="T9" fmla="*/ 13 h 60"/>
                <a:gd name="T10" fmla="*/ 46 w 53"/>
                <a:gd name="T11" fmla="*/ 6 h 60"/>
                <a:gd name="T12" fmla="*/ 44 w 53"/>
                <a:gd name="T13" fmla="*/ 4 h 60"/>
                <a:gd name="T14" fmla="*/ 39 w 53"/>
                <a:gd name="T15" fmla="*/ 2 h 60"/>
                <a:gd name="T16" fmla="*/ 28 w 53"/>
                <a:gd name="T17" fmla="*/ 0 h 60"/>
                <a:gd name="T18" fmla="*/ 21 w 53"/>
                <a:gd name="T19" fmla="*/ 0 h 60"/>
                <a:gd name="T20" fmla="*/ 15 w 53"/>
                <a:gd name="T21" fmla="*/ 3 h 60"/>
                <a:gd name="T22" fmla="*/ 6 w 53"/>
                <a:gd name="T23" fmla="*/ 8 h 60"/>
                <a:gd name="T24" fmla="*/ 4 w 53"/>
                <a:gd name="T25" fmla="*/ 12 h 60"/>
                <a:gd name="T26" fmla="*/ 12 w 53"/>
                <a:gd name="T27" fmla="*/ 19 h 60"/>
                <a:gd name="T28" fmla="*/ 14 w 53"/>
                <a:gd name="T29" fmla="*/ 14 h 60"/>
                <a:gd name="T30" fmla="*/ 16 w 53"/>
                <a:gd name="T31" fmla="*/ 11 h 60"/>
                <a:gd name="T32" fmla="*/ 27 w 53"/>
                <a:gd name="T33" fmla="*/ 8 h 60"/>
                <a:gd name="T34" fmla="*/ 32 w 53"/>
                <a:gd name="T35" fmla="*/ 10 h 60"/>
                <a:gd name="T36" fmla="*/ 37 w 53"/>
                <a:gd name="T37" fmla="*/ 12 h 60"/>
                <a:gd name="T38" fmla="*/ 40 w 53"/>
                <a:gd name="T39" fmla="*/ 20 h 60"/>
                <a:gd name="T40" fmla="*/ 40 w 53"/>
                <a:gd name="T41" fmla="*/ 22 h 60"/>
                <a:gd name="T42" fmla="*/ 34 w 53"/>
                <a:gd name="T43" fmla="*/ 25 h 60"/>
                <a:gd name="T44" fmla="*/ 23 w 53"/>
                <a:gd name="T45" fmla="*/ 26 h 60"/>
                <a:gd name="T46" fmla="*/ 14 w 53"/>
                <a:gd name="T47" fmla="*/ 27 h 60"/>
                <a:gd name="T48" fmla="*/ 7 w 53"/>
                <a:gd name="T49" fmla="*/ 30 h 60"/>
                <a:gd name="T50" fmla="*/ 2 w 53"/>
                <a:gd name="T51" fmla="*/ 36 h 60"/>
                <a:gd name="T52" fmla="*/ 1 w 53"/>
                <a:gd name="T53" fmla="*/ 40 h 60"/>
                <a:gd name="T54" fmla="*/ 0 w 53"/>
                <a:gd name="T55" fmla="*/ 44 h 60"/>
                <a:gd name="T56" fmla="*/ 4 w 53"/>
                <a:gd name="T57" fmla="*/ 53 h 60"/>
                <a:gd name="T58" fmla="*/ 6 w 53"/>
                <a:gd name="T59" fmla="*/ 56 h 60"/>
                <a:gd name="T60" fmla="*/ 12 w 53"/>
                <a:gd name="T61" fmla="*/ 59 h 60"/>
                <a:gd name="T62" fmla="*/ 20 w 53"/>
                <a:gd name="T63" fmla="*/ 60 h 60"/>
                <a:gd name="T64" fmla="*/ 30 w 53"/>
                <a:gd name="T65" fmla="*/ 58 h 60"/>
                <a:gd name="T66" fmla="*/ 36 w 53"/>
                <a:gd name="T67" fmla="*/ 56 h 60"/>
                <a:gd name="T68" fmla="*/ 40 w 53"/>
                <a:gd name="T69" fmla="*/ 52 h 60"/>
                <a:gd name="T70" fmla="*/ 43 w 53"/>
                <a:gd name="T71" fmla="*/ 59 h 60"/>
                <a:gd name="T72" fmla="*/ 40 w 53"/>
                <a:gd name="T73" fmla="*/ 34 h 60"/>
                <a:gd name="T74" fmla="*/ 39 w 53"/>
                <a:gd name="T75" fmla="*/ 40 h 60"/>
                <a:gd name="T76" fmla="*/ 38 w 53"/>
                <a:gd name="T77" fmla="*/ 43 h 60"/>
                <a:gd name="T78" fmla="*/ 32 w 53"/>
                <a:gd name="T79" fmla="*/ 50 h 60"/>
                <a:gd name="T80" fmla="*/ 28 w 53"/>
                <a:gd name="T81" fmla="*/ 52 h 60"/>
                <a:gd name="T82" fmla="*/ 22 w 53"/>
                <a:gd name="T83" fmla="*/ 52 h 60"/>
                <a:gd name="T84" fmla="*/ 14 w 53"/>
                <a:gd name="T85" fmla="*/ 50 h 60"/>
                <a:gd name="T86" fmla="*/ 12 w 53"/>
                <a:gd name="T87" fmla="*/ 48 h 60"/>
                <a:gd name="T88" fmla="*/ 11 w 53"/>
                <a:gd name="T89" fmla="*/ 43 h 60"/>
                <a:gd name="T90" fmla="*/ 12 w 53"/>
                <a:gd name="T91" fmla="*/ 38 h 60"/>
                <a:gd name="T92" fmla="*/ 14 w 53"/>
                <a:gd name="T93" fmla="*/ 37 h 60"/>
                <a:gd name="T94" fmla="*/ 16 w 53"/>
                <a:gd name="T95" fmla="*/ 36 h 60"/>
                <a:gd name="T96" fmla="*/ 24 w 53"/>
                <a:gd name="T97" fmla="*/ 34 h 60"/>
                <a:gd name="T98" fmla="*/ 40 w 53"/>
                <a:gd name="T99" fmla="*/ 30 h 60"/>
                <a:gd name="T100" fmla="*/ 40 w 53"/>
                <a:gd name="T101"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60">
                  <a:moveTo>
                    <a:pt x="43" y="59"/>
                  </a:moveTo>
                  <a:lnTo>
                    <a:pt x="53" y="59"/>
                  </a:lnTo>
                  <a:lnTo>
                    <a:pt x="53" y="59"/>
                  </a:lnTo>
                  <a:lnTo>
                    <a:pt x="51" y="52"/>
                  </a:lnTo>
                  <a:lnTo>
                    <a:pt x="51" y="52"/>
                  </a:lnTo>
                  <a:lnTo>
                    <a:pt x="50" y="35"/>
                  </a:lnTo>
                  <a:lnTo>
                    <a:pt x="50" y="22"/>
                  </a:lnTo>
                  <a:lnTo>
                    <a:pt x="50" y="22"/>
                  </a:lnTo>
                  <a:lnTo>
                    <a:pt x="50" y="13"/>
                  </a:lnTo>
                  <a:lnTo>
                    <a:pt x="50" y="13"/>
                  </a:lnTo>
                  <a:lnTo>
                    <a:pt x="49" y="10"/>
                  </a:lnTo>
                  <a:lnTo>
                    <a:pt x="46" y="6"/>
                  </a:lnTo>
                  <a:lnTo>
                    <a:pt x="46" y="6"/>
                  </a:lnTo>
                  <a:lnTo>
                    <a:pt x="44" y="4"/>
                  </a:lnTo>
                  <a:lnTo>
                    <a:pt x="39" y="2"/>
                  </a:lnTo>
                  <a:lnTo>
                    <a:pt x="39" y="2"/>
                  </a:lnTo>
                  <a:lnTo>
                    <a:pt x="35" y="0"/>
                  </a:lnTo>
                  <a:lnTo>
                    <a:pt x="28" y="0"/>
                  </a:lnTo>
                  <a:lnTo>
                    <a:pt x="28" y="0"/>
                  </a:lnTo>
                  <a:lnTo>
                    <a:pt x="21" y="0"/>
                  </a:lnTo>
                  <a:lnTo>
                    <a:pt x="15" y="3"/>
                  </a:lnTo>
                  <a:lnTo>
                    <a:pt x="15" y="3"/>
                  </a:lnTo>
                  <a:lnTo>
                    <a:pt x="9" y="5"/>
                  </a:lnTo>
                  <a:lnTo>
                    <a:pt x="6" y="8"/>
                  </a:lnTo>
                  <a:lnTo>
                    <a:pt x="6" y="8"/>
                  </a:lnTo>
                  <a:lnTo>
                    <a:pt x="4" y="12"/>
                  </a:lnTo>
                  <a:lnTo>
                    <a:pt x="2" y="18"/>
                  </a:lnTo>
                  <a:lnTo>
                    <a:pt x="12" y="19"/>
                  </a:lnTo>
                  <a:lnTo>
                    <a:pt x="12" y="19"/>
                  </a:lnTo>
                  <a:lnTo>
                    <a:pt x="14" y="14"/>
                  </a:lnTo>
                  <a:lnTo>
                    <a:pt x="16" y="11"/>
                  </a:lnTo>
                  <a:lnTo>
                    <a:pt x="16" y="11"/>
                  </a:lnTo>
                  <a:lnTo>
                    <a:pt x="21" y="8"/>
                  </a:lnTo>
                  <a:lnTo>
                    <a:pt x="27" y="8"/>
                  </a:lnTo>
                  <a:lnTo>
                    <a:pt x="27" y="8"/>
                  </a:lnTo>
                  <a:lnTo>
                    <a:pt x="32" y="10"/>
                  </a:lnTo>
                  <a:lnTo>
                    <a:pt x="37" y="12"/>
                  </a:lnTo>
                  <a:lnTo>
                    <a:pt x="37" y="12"/>
                  </a:lnTo>
                  <a:lnTo>
                    <a:pt x="39" y="15"/>
                  </a:lnTo>
                  <a:lnTo>
                    <a:pt x="40" y="20"/>
                  </a:lnTo>
                  <a:lnTo>
                    <a:pt x="40" y="20"/>
                  </a:lnTo>
                  <a:lnTo>
                    <a:pt x="40" y="22"/>
                  </a:lnTo>
                  <a:lnTo>
                    <a:pt x="40" y="22"/>
                  </a:lnTo>
                  <a:lnTo>
                    <a:pt x="34" y="25"/>
                  </a:lnTo>
                  <a:lnTo>
                    <a:pt x="23" y="26"/>
                  </a:lnTo>
                  <a:lnTo>
                    <a:pt x="23" y="26"/>
                  </a:lnTo>
                  <a:lnTo>
                    <a:pt x="14" y="27"/>
                  </a:lnTo>
                  <a:lnTo>
                    <a:pt x="14" y="27"/>
                  </a:lnTo>
                  <a:lnTo>
                    <a:pt x="7" y="30"/>
                  </a:lnTo>
                  <a:lnTo>
                    <a:pt x="7" y="30"/>
                  </a:lnTo>
                  <a:lnTo>
                    <a:pt x="5" y="33"/>
                  </a:lnTo>
                  <a:lnTo>
                    <a:pt x="2" y="36"/>
                  </a:lnTo>
                  <a:lnTo>
                    <a:pt x="2" y="36"/>
                  </a:lnTo>
                  <a:lnTo>
                    <a:pt x="1" y="40"/>
                  </a:lnTo>
                  <a:lnTo>
                    <a:pt x="0" y="44"/>
                  </a:lnTo>
                  <a:lnTo>
                    <a:pt x="0" y="44"/>
                  </a:lnTo>
                  <a:lnTo>
                    <a:pt x="1" y="50"/>
                  </a:lnTo>
                  <a:lnTo>
                    <a:pt x="4" y="53"/>
                  </a:lnTo>
                  <a:lnTo>
                    <a:pt x="6" y="56"/>
                  </a:lnTo>
                  <a:lnTo>
                    <a:pt x="6" y="56"/>
                  </a:lnTo>
                  <a:lnTo>
                    <a:pt x="8" y="58"/>
                  </a:lnTo>
                  <a:lnTo>
                    <a:pt x="12" y="59"/>
                  </a:lnTo>
                  <a:lnTo>
                    <a:pt x="20" y="60"/>
                  </a:lnTo>
                  <a:lnTo>
                    <a:pt x="20" y="60"/>
                  </a:lnTo>
                  <a:lnTo>
                    <a:pt x="25" y="60"/>
                  </a:lnTo>
                  <a:lnTo>
                    <a:pt x="30" y="58"/>
                  </a:lnTo>
                  <a:lnTo>
                    <a:pt x="30" y="58"/>
                  </a:lnTo>
                  <a:lnTo>
                    <a:pt x="36" y="56"/>
                  </a:lnTo>
                  <a:lnTo>
                    <a:pt x="40" y="52"/>
                  </a:lnTo>
                  <a:lnTo>
                    <a:pt x="40" y="52"/>
                  </a:lnTo>
                  <a:lnTo>
                    <a:pt x="43" y="59"/>
                  </a:lnTo>
                  <a:lnTo>
                    <a:pt x="43" y="59"/>
                  </a:lnTo>
                  <a:lnTo>
                    <a:pt x="43" y="59"/>
                  </a:lnTo>
                  <a:close/>
                  <a:moveTo>
                    <a:pt x="40" y="34"/>
                  </a:moveTo>
                  <a:lnTo>
                    <a:pt x="40" y="34"/>
                  </a:lnTo>
                  <a:lnTo>
                    <a:pt x="39" y="40"/>
                  </a:lnTo>
                  <a:lnTo>
                    <a:pt x="38" y="43"/>
                  </a:lnTo>
                  <a:lnTo>
                    <a:pt x="38" y="43"/>
                  </a:lnTo>
                  <a:lnTo>
                    <a:pt x="36" y="48"/>
                  </a:lnTo>
                  <a:lnTo>
                    <a:pt x="32" y="50"/>
                  </a:lnTo>
                  <a:lnTo>
                    <a:pt x="32" y="50"/>
                  </a:lnTo>
                  <a:lnTo>
                    <a:pt x="28" y="52"/>
                  </a:lnTo>
                  <a:lnTo>
                    <a:pt x="22" y="52"/>
                  </a:lnTo>
                  <a:lnTo>
                    <a:pt x="22" y="52"/>
                  </a:lnTo>
                  <a:lnTo>
                    <a:pt x="17" y="52"/>
                  </a:lnTo>
                  <a:lnTo>
                    <a:pt x="14" y="50"/>
                  </a:lnTo>
                  <a:lnTo>
                    <a:pt x="14" y="50"/>
                  </a:lnTo>
                  <a:lnTo>
                    <a:pt x="12" y="48"/>
                  </a:lnTo>
                  <a:lnTo>
                    <a:pt x="11" y="43"/>
                  </a:lnTo>
                  <a:lnTo>
                    <a:pt x="11" y="43"/>
                  </a:lnTo>
                  <a:lnTo>
                    <a:pt x="11" y="41"/>
                  </a:lnTo>
                  <a:lnTo>
                    <a:pt x="12" y="38"/>
                  </a:lnTo>
                  <a:lnTo>
                    <a:pt x="12" y="38"/>
                  </a:lnTo>
                  <a:lnTo>
                    <a:pt x="14" y="37"/>
                  </a:lnTo>
                  <a:lnTo>
                    <a:pt x="16" y="36"/>
                  </a:lnTo>
                  <a:lnTo>
                    <a:pt x="16" y="36"/>
                  </a:lnTo>
                  <a:lnTo>
                    <a:pt x="24" y="34"/>
                  </a:lnTo>
                  <a:lnTo>
                    <a:pt x="24" y="34"/>
                  </a:lnTo>
                  <a:lnTo>
                    <a:pt x="34" y="33"/>
                  </a:lnTo>
                  <a:lnTo>
                    <a:pt x="40" y="30"/>
                  </a:lnTo>
                  <a:lnTo>
                    <a:pt x="40" y="34"/>
                  </a:lnTo>
                  <a:lnTo>
                    <a:pt x="40"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Freeform 131"/>
            <p:cNvSpPr>
              <a:spLocks/>
            </p:cNvSpPr>
            <p:nvPr userDrawn="1"/>
          </p:nvSpPr>
          <p:spPr bwMode="auto">
            <a:xfrm>
              <a:off x="5412" y="3194"/>
              <a:ext cx="13" cy="39"/>
            </a:xfrm>
            <a:custGeom>
              <a:avLst/>
              <a:gdLst>
                <a:gd name="T0" fmla="*/ 22 w 28"/>
                <a:gd name="T1" fmla="*/ 69 h 77"/>
                <a:gd name="T2" fmla="*/ 22 w 28"/>
                <a:gd name="T3" fmla="*/ 69 h 77"/>
                <a:gd name="T4" fmla="*/ 18 w 28"/>
                <a:gd name="T5" fmla="*/ 68 h 77"/>
                <a:gd name="T6" fmla="*/ 18 w 28"/>
                <a:gd name="T7" fmla="*/ 68 h 77"/>
                <a:gd name="T8" fmla="*/ 17 w 28"/>
                <a:gd name="T9" fmla="*/ 66 h 77"/>
                <a:gd name="T10" fmla="*/ 17 w 28"/>
                <a:gd name="T11" fmla="*/ 66 h 77"/>
                <a:gd name="T12" fmla="*/ 16 w 28"/>
                <a:gd name="T13" fmla="*/ 61 h 77"/>
                <a:gd name="T14" fmla="*/ 16 w 28"/>
                <a:gd name="T15" fmla="*/ 28 h 77"/>
                <a:gd name="T16" fmla="*/ 27 w 28"/>
                <a:gd name="T17" fmla="*/ 28 h 77"/>
                <a:gd name="T18" fmla="*/ 27 w 28"/>
                <a:gd name="T19" fmla="*/ 20 h 77"/>
                <a:gd name="T20" fmla="*/ 16 w 28"/>
                <a:gd name="T21" fmla="*/ 20 h 77"/>
                <a:gd name="T22" fmla="*/ 16 w 28"/>
                <a:gd name="T23" fmla="*/ 0 h 77"/>
                <a:gd name="T24" fmla="*/ 7 w 28"/>
                <a:gd name="T25" fmla="*/ 6 h 77"/>
                <a:gd name="T26" fmla="*/ 7 w 28"/>
                <a:gd name="T27" fmla="*/ 20 h 77"/>
                <a:gd name="T28" fmla="*/ 0 w 28"/>
                <a:gd name="T29" fmla="*/ 20 h 77"/>
                <a:gd name="T30" fmla="*/ 0 w 28"/>
                <a:gd name="T31" fmla="*/ 28 h 77"/>
                <a:gd name="T32" fmla="*/ 7 w 28"/>
                <a:gd name="T33" fmla="*/ 28 h 77"/>
                <a:gd name="T34" fmla="*/ 7 w 28"/>
                <a:gd name="T35" fmla="*/ 60 h 77"/>
                <a:gd name="T36" fmla="*/ 7 w 28"/>
                <a:gd name="T37" fmla="*/ 60 h 77"/>
                <a:gd name="T38" fmla="*/ 7 w 28"/>
                <a:gd name="T39" fmla="*/ 67 h 77"/>
                <a:gd name="T40" fmla="*/ 8 w 28"/>
                <a:gd name="T41" fmla="*/ 71 h 77"/>
                <a:gd name="T42" fmla="*/ 8 w 28"/>
                <a:gd name="T43" fmla="*/ 71 h 77"/>
                <a:gd name="T44" fmla="*/ 9 w 28"/>
                <a:gd name="T45" fmla="*/ 74 h 77"/>
                <a:gd name="T46" fmla="*/ 12 w 28"/>
                <a:gd name="T47" fmla="*/ 76 h 77"/>
                <a:gd name="T48" fmla="*/ 12 w 28"/>
                <a:gd name="T49" fmla="*/ 76 h 77"/>
                <a:gd name="T50" fmla="*/ 16 w 28"/>
                <a:gd name="T51" fmla="*/ 77 h 77"/>
                <a:gd name="T52" fmla="*/ 21 w 28"/>
                <a:gd name="T53" fmla="*/ 77 h 77"/>
                <a:gd name="T54" fmla="*/ 21 w 28"/>
                <a:gd name="T55" fmla="*/ 77 h 77"/>
                <a:gd name="T56" fmla="*/ 28 w 28"/>
                <a:gd name="T57" fmla="*/ 77 h 77"/>
                <a:gd name="T58" fmla="*/ 27 w 28"/>
                <a:gd name="T59" fmla="*/ 68 h 77"/>
                <a:gd name="T60" fmla="*/ 27 w 28"/>
                <a:gd name="T61" fmla="*/ 68 h 77"/>
                <a:gd name="T62" fmla="*/ 22 w 28"/>
                <a:gd name="T63" fmla="*/ 69 h 77"/>
                <a:gd name="T64" fmla="*/ 22 w 28"/>
                <a:gd name="T65" fmla="*/ 69 h 77"/>
                <a:gd name="T66" fmla="*/ 22 w 28"/>
                <a:gd name="T67"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77">
                  <a:moveTo>
                    <a:pt x="22" y="69"/>
                  </a:moveTo>
                  <a:lnTo>
                    <a:pt x="22" y="69"/>
                  </a:lnTo>
                  <a:lnTo>
                    <a:pt x="18" y="68"/>
                  </a:lnTo>
                  <a:lnTo>
                    <a:pt x="18" y="68"/>
                  </a:lnTo>
                  <a:lnTo>
                    <a:pt x="17" y="66"/>
                  </a:lnTo>
                  <a:lnTo>
                    <a:pt x="17" y="66"/>
                  </a:lnTo>
                  <a:lnTo>
                    <a:pt x="16" y="61"/>
                  </a:lnTo>
                  <a:lnTo>
                    <a:pt x="16" y="28"/>
                  </a:lnTo>
                  <a:lnTo>
                    <a:pt x="27" y="28"/>
                  </a:lnTo>
                  <a:lnTo>
                    <a:pt x="27" y="20"/>
                  </a:lnTo>
                  <a:lnTo>
                    <a:pt x="16" y="20"/>
                  </a:lnTo>
                  <a:lnTo>
                    <a:pt x="16" y="0"/>
                  </a:lnTo>
                  <a:lnTo>
                    <a:pt x="7" y="6"/>
                  </a:lnTo>
                  <a:lnTo>
                    <a:pt x="7" y="20"/>
                  </a:lnTo>
                  <a:lnTo>
                    <a:pt x="0" y="20"/>
                  </a:lnTo>
                  <a:lnTo>
                    <a:pt x="0" y="28"/>
                  </a:lnTo>
                  <a:lnTo>
                    <a:pt x="7" y="28"/>
                  </a:lnTo>
                  <a:lnTo>
                    <a:pt x="7" y="60"/>
                  </a:lnTo>
                  <a:lnTo>
                    <a:pt x="7" y="60"/>
                  </a:lnTo>
                  <a:lnTo>
                    <a:pt x="7" y="67"/>
                  </a:lnTo>
                  <a:lnTo>
                    <a:pt x="8" y="71"/>
                  </a:lnTo>
                  <a:lnTo>
                    <a:pt x="8" y="71"/>
                  </a:lnTo>
                  <a:lnTo>
                    <a:pt x="9" y="74"/>
                  </a:lnTo>
                  <a:lnTo>
                    <a:pt x="12" y="76"/>
                  </a:lnTo>
                  <a:lnTo>
                    <a:pt x="12" y="76"/>
                  </a:lnTo>
                  <a:lnTo>
                    <a:pt x="16" y="77"/>
                  </a:lnTo>
                  <a:lnTo>
                    <a:pt x="21" y="77"/>
                  </a:lnTo>
                  <a:lnTo>
                    <a:pt x="21" y="77"/>
                  </a:lnTo>
                  <a:lnTo>
                    <a:pt x="28" y="77"/>
                  </a:lnTo>
                  <a:lnTo>
                    <a:pt x="27" y="68"/>
                  </a:lnTo>
                  <a:lnTo>
                    <a:pt x="27" y="68"/>
                  </a:lnTo>
                  <a:lnTo>
                    <a:pt x="22" y="69"/>
                  </a:lnTo>
                  <a:lnTo>
                    <a:pt x="22" y="69"/>
                  </a:lnTo>
                  <a:lnTo>
                    <a:pt x="22"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Freeform 132"/>
            <p:cNvSpPr>
              <a:spLocks noEditPoints="1"/>
            </p:cNvSpPr>
            <p:nvPr userDrawn="1"/>
          </p:nvSpPr>
          <p:spPr bwMode="auto">
            <a:xfrm>
              <a:off x="5428" y="3204"/>
              <a:ext cx="26" cy="30"/>
            </a:xfrm>
            <a:custGeom>
              <a:avLst/>
              <a:gdLst>
                <a:gd name="T0" fmla="*/ 37 w 53"/>
                <a:gd name="T1" fmla="*/ 50 h 60"/>
                <a:gd name="T2" fmla="*/ 28 w 53"/>
                <a:gd name="T3" fmla="*/ 52 h 60"/>
                <a:gd name="T4" fmla="*/ 21 w 53"/>
                <a:gd name="T5" fmla="*/ 51 h 60"/>
                <a:gd name="T6" fmla="*/ 16 w 53"/>
                <a:gd name="T7" fmla="*/ 48 h 60"/>
                <a:gd name="T8" fmla="*/ 12 w 53"/>
                <a:gd name="T9" fmla="*/ 41 h 60"/>
                <a:gd name="T10" fmla="*/ 53 w 53"/>
                <a:gd name="T11" fmla="*/ 33 h 60"/>
                <a:gd name="T12" fmla="*/ 53 w 53"/>
                <a:gd name="T13" fmla="*/ 30 h 60"/>
                <a:gd name="T14" fmla="*/ 53 w 53"/>
                <a:gd name="T15" fmla="*/ 23 h 60"/>
                <a:gd name="T16" fmla="*/ 50 w 53"/>
                <a:gd name="T17" fmla="*/ 12 h 60"/>
                <a:gd name="T18" fmla="*/ 46 w 53"/>
                <a:gd name="T19" fmla="*/ 8 h 60"/>
                <a:gd name="T20" fmla="*/ 38 w 53"/>
                <a:gd name="T21" fmla="*/ 3 h 60"/>
                <a:gd name="T22" fmla="*/ 27 w 53"/>
                <a:gd name="T23" fmla="*/ 0 h 60"/>
                <a:gd name="T24" fmla="*/ 22 w 53"/>
                <a:gd name="T25" fmla="*/ 0 h 60"/>
                <a:gd name="T26" fmla="*/ 12 w 53"/>
                <a:gd name="T27" fmla="*/ 5 h 60"/>
                <a:gd name="T28" fmla="*/ 8 w 53"/>
                <a:gd name="T29" fmla="*/ 8 h 60"/>
                <a:gd name="T30" fmla="*/ 3 w 53"/>
                <a:gd name="T31" fmla="*/ 18 h 60"/>
                <a:gd name="T32" fmla="*/ 0 w 53"/>
                <a:gd name="T33" fmla="*/ 30 h 60"/>
                <a:gd name="T34" fmla="*/ 1 w 53"/>
                <a:gd name="T35" fmla="*/ 37 h 60"/>
                <a:gd name="T36" fmla="*/ 5 w 53"/>
                <a:gd name="T37" fmla="*/ 48 h 60"/>
                <a:gd name="T38" fmla="*/ 8 w 53"/>
                <a:gd name="T39" fmla="*/ 52 h 60"/>
                <a:gd name="T40" fmla="*/ 16 w 53"/>
                <a:gd name="T41" fmla="*/ 58 h 60"/>
                <a:gd name="T42" fmla="*/ 28 w 53"/>
                <a:gd name="T43" fmla="*/ 60 h 60"/>
                <a:gd name="T44" fmla="*/ 37 w 53"/>
                <a:gd name="T45" fmla="*/ 59 h 60"/>
                <a:gd name="T46" fmla="*/ 44 w 53"/>
                <a:gd name="T47" fmla="*/ 56 h 60"/>
                <a:gd name="T48" fmla="*/ 48 w 53"/>
                <a:gd name="T49" fmla="*/ 52 h 60"/>
                <a:gd name="T50" fmla="*/ 53 w 53"/>
                <a:gd name="T51" fmla="*/ 42 h 60"/>
                <a:gd name="T52" fmla="*/ 43 w 53"/>
                <a:gd name="T53" fmla="*/ 41 h 60"/>
                <a:gd name="T54" fmla="*/ 37 w 53"/>
                <a:gd name="T55" fmla="*/ 50 h 60"/>
                <a:gd name="T56" fmla="*/ 16 w 53"/>
                <a:gd name="T57" fmla="*/ 13 h 60"/>
                <a:gd name="T58" fmla="*/ 21 w 53"/>
                <a:gd name="T59" fmla="*/ 10 h 60"/>
                <a:gd name="T60" fmla="*/ 28 w 53"/>
                <a:gd name="T61" fmla="*/ 8 h 60"/>
                <a:gd name="T62" fmla="*/ 34 w 53"/>
                <a:gd name="T63" fmla="*/ 10 h 60"/>
                <a:gd name="T64" fmla="*/ 39 w 53"/>
                <a:gd name="T65" fmla="*/ 14 h 60"/>
                <a:gd name="T66" fmla="*/ 42 w 53"/>
                <a:gd name="T67" fmla="*/ 19 h 60"/>
                <a:gd name="T68" fmla="*/ 11 w 53"/>
                <a:gd name="T69" fmla="*/ 25 h 60"/>
                <a:gd name="T70" fmla="*/ 13 w 53"/>
                <a:gd name="T71" fmla="*/ 18 h 60"/>
                <a:gd name="T72" fmla="*/ 16 w 53"/>
                <a:gd name="T73" fmla="*/ 1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60">
                  <a:moveTo>
                    <a:pt x="37" y="50"/>
                  </a:moveTo>
                  <a:lnTo>
                    <a:pt x="37" y="50"/>
                  </a:lnTo>
                  <a:lnTo>
                    <a:pt x="33" y="51"/>
                  </a:lnTo>
                  <a:lnTo>
                    <a:pt x="28" y="52"/>
                  </a:lnTo>
                  <a:lnTo>
                    <a:pt x="28" y="52"/>
                  </a:lnTo>
                  <a:lnTo>
                    <a:pt x="21" y="51"/>
                  </a:lnTo>
                  <a:lnTo>
                    <a:pt x="16" y="48"/>
                  </a:lnTo>
                  <a:lnTo>
                    <a:pt x="16" y="48"/>
                  </a:lnTo>
                  <a:lnTo>
                    <a:pt x="14" y="44"/>
                  </a:lnTo>
                  <a:lnTo>
                    <a:pt x="12" y="41"/>
                  </a:lnTo>
                  <a:lnTo>
                    <a:pt x="11" y="33"/>
                  </a:lnTo>
                  <a:lnTo>
                    <a:pt x="53" y="33"/>
                  </a:lnTo>
                  <a:lnTo>
                    <a:pt x="53" y="33"/>
                  </a:lnTo>
                  <a:lnTo>
                    <a:pt x="53" y="30"/>
                  </a:lnTo>
                  <a:lnTo>
                    <a:pt x="53" y="30"/>
                  </a:lnTo>
                  <a:lnTo>
                    <a:pt x="53" y="23"/>
                  </a:lnTo>
                  <a:lnTo>
                    <a:pt x="52" y="18"/>
                  </a:lnTo>
                  <a:lnTo>
                    <a:pt x="50" y="12"/>
                  </a:lnTo>
                  <a:lnTo>
                    <a:pt x="46" y="8"/>
                  </a:lnTo>
                  <a:lnTo>
                    <a:pt x="46" y="8"/>
                  </a:lnTo>
                  <a:lnTo>
                    <a:pt x="42" y="5"/>
                  </a:lnTo>
                  <a:lnTo>
                    <a:pt x="38" y="3"/>
                  </a:lnTo>
                  <a:lnTo>
                    <a:pt x="33" y="0"/>
                  </a:lnTo>
                  <a:lnTo>
                    <a:pt x="27" y="0"/>
                  </a:lnTo>
                  <a:lnTo>
                    <a:pt x="27" y="0"/>
                  </a:lnTo>
                  <a:lnTo>
                    <a:pt x="22" y="0"/>
                  </a:lnTo>
                  <a:lnTo>
                    <a:pt x="16" y="3"/>
                  </a:lnTo>
                  <a:lnTo>
                    <a:pt x="12" y="5"/>
                  </a:lnTo>
                  <a:lnTo>
                    <a:pt x="8" y="8"/>
                  </a:lnTo>
                  <a:lnTo>
                    <a:pt x="8" y="8"/>
                  </a:lnTo>
                  <a:lnTo>
                    <a:pt x="5" y="13"/>
                  </a:lnTo>
                  <a:lnTo>
                    <a:pt x="3" y="18"/>
                  </a:lnTo>
                  <a:lnTo>
                    <a:pt x="1" y="23"/>
                  </a:lnTo>
                  <a:lnTo>
                    <a:pt x="0" y="30"/>
                  </a:lnTo>
                  <a:lnTo>
                    <a:pt x="0" y="30"/>
                  </a:lnTo>
                  <a:lnTo>
                    <a:pt x="1" y="37"/>
                  </a:lnTo>
                  <a:lnTo>
                    <a:pt x="3" y="43"/>
                  </a:lnTo>
                  <a:lnTo>
                    <a:pt x="5" y="48"/>
                  </a:lnTo>
                  <a:lnTo>
                    <a:pt x="8" y="52"/>
                  </a:lnTo>
                  <a:lnTo>
                    <a:pt x="8" y="52"/>
                  </a:lnTo>
                  <a:lnTo>
                    <a:pt x="12" y="56"/>
                  </a:lnTo>
                  <a:lnTo>
                    <a:pt x="16" y="58"/>
                  </a:lnTo>
                  <a:lnTo>
                    <a:pt x="22" y="59"/>
                  </a:lnTo>
                  <a:lnTo>
                    <a:pt x="28" y="60"/>
                  </a:lnTo>
                  <a:lnTo>
                    <a:pt x="28" y="60"/>
                  </a:lnTo>
                  <a:lnTo>
                    <a:pt x="37" y="59"/>
                  </a:lnTo>
                  <a:lnTo>
                    <a:pt x="41" y="58"/>
                  </a:lnTo>
                  <a:lnTo>
                    <a:pt x="44" y="56"/>
                  </a:lnTo>
                  <a:lnTo>
                    <a:pt x="44" y="56"/>
                  </a:lnTo>
                  <a:lnTo>
                    <a:pt x="48" y="52"/>
                  </a:lnTo>
                  <a:lnTo>
                    <a:pt x="50" y="50"/>
                  </a:lnTo>
                  <a:lnTo>
                    <a:pt x="53" y="42"/>
                  </a:lnTo>
                  <a:lnTo>
                    <a:pt x="43" y="41"/>
                  </a:lnTo>
                  <a:lnTo>
                    <a:pt x="43" y="41"/>
                  </a:lnTo>
                  <a:lnTo>
                    <a:pt x="41" y="45"/>
                  </a:lnTo>
                  <a:lnTo>
                    <a:pt x="37" y="50"/>
                  </a:lnTo>
                  <a:lnTo>
                    <a:pt x="37" y="50"/>
                  </a:lnTo>
                  <a:close/>
                  <a:moveTo>
                    <a:pt x="16" y="13"/>
                  </a:moveTo>
                  <a:lnTo>
                    <a:pt x="16" y="13"/>
                  </a:lnTo>
                  <a:lnTo>
                    <a:pt x="21" y="10"/>
                  </a:lnTo>
                  <a:lnTo>
                    <a:pt x="28" y="8"/>
                  </a:lnTo>
                  <a:lnTo>
                    <a:pt x="28" y="8"/>
                  </a:lnTo>
                  <a:lnTo>
                    <a:pt x="31" y="8"/>
                  </a:lnTo>
                  <a:lnTo>
                    <a:pt x="34" y="10"/>
                  </a:lnTo>
                  <a:lnTo>
                    <a:pt x="37" y="12"/>
                  </a:lnTo>
                  <a:lnTo>
                    <a:pt x="39" y="14"/>
                  </a:lnTo>
                  <a:lnTo>
                    <a:pt x="39" y="14"/>
                  </a:lnTo>
                  <a:lnTo>
                    <a:pt x="42" y="19"/>
                  </a:lnTo>
                  <a:lnTo>
                    <a:pt x="43" y="25"/>
                  </a:lnTo>
                  <a:lnTo>
                    <a:pt x="11" y="25"/>
                  </a:lnTo>
                  <a:lnTo>
                    <a:pt x="11" y="25"/>
                  </a:lnTo>
                  <a:lnTo>
                    <a:pt x="13" y="18"/>
                  </a:lnTo>
                  <a:lnTo>
                    <a:pt x="16" y="13"/>
                  </a:ln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Freeform 133"/>
            <p:cNvSpPr>
              <a:spLocks/>
            </p:cNvSpPr>
            <p:nvPr userDrawn="1"/>
          </p:nvSpPr>
          <p:spPr bwMode="auto">
            <a:xfrm>
              <a:off x="5458" y="3204"/>
              <a:ext cx="24" cy="30"/>
            </a:xfrm>
            <a:custGeom>
              <a:avLst/>
              <a:gdLst>
                <a:gd name="T0" fmla="*/ 8 w 48"/>
                <a:gd name="T1" fmla="*/ 56 h 60"/>
                <a:gd name="T2" fmla="*/ 15 w 48"/>
                <a:gd name="T3" fmla="*/ 59 h 60"/>
                <a:gd name="T4" fmla="*/ 25 w 48"/>
                <a:gd name="T5" fmla="*/ 60 h 60"/>
                <a:gd name="T6" fmla="*/ 37 w 48"/>
                <a:gd name="T7" fmla="*/ 58 h 60"/>
                <a:gd name="T8" fmla="*/ 42 w 48"/>
                <a:gd name="T9" fmla="*/ 55 h 60"/>
                <a:gd name="T10" fmla="*/ 45 w 48"/>
                <a:gd name="T11" fmla="*/ 51 h 60"/>
                <a:gd name="T12" fmla="*/ 48 w 48"/>
                <a:gd name="T13" fmla="*/ 42 h 60"/>
                <a:gd name="T14" fmla="*/ 48 w 48"/>
                <a:gd name="T15" fmla="*/ 37 h 60"/>
                <a:gd name="T16" fmla="*/ 45 w 48"/>
                <a:gd name="T17" fmla="*/ 34 h 60"/>
                <a:gd name="T18" fmla="*/ 40 w 48"/>
                <a:gd name="T19" fmla="*/ 29 h 60"/>
                <a:gd name="T20" fmla="*/ 25 w 48"/>
                <a:gd name="T21" fmla="*/ 25 h 60"/>
                <a:gd name="T22" fmla="*/ 16 w 48"/>
                <a:gd name="T23" fmla="*/ 21 h 60"/>
                <a:gd name="T24" fmla="*/ 13 w 48"/>
                <a:gd name="T25" fmla="*/ 19 h 60"/>
                <a:gd name="T26" fmla="*/ 12 w 48"/>
                <a:gd name="T27" fmla="*/ 15 h 60"/>
                <a:gd name="T28" fmla="*/ 12 w 48"/>
                <a:gd name="T29" fmla="*/ 13 h 60"/>
                <a:gd name="T30" fmla="*/ 14 w 48"/>
                <a:gd name="T31" fmla="*/ 11 h 60"/>
                <a:gd name="T32" fmla="*/ 23 w 48"/>
                <a:gd name="T33" fmla="*/ 8 h 60"/>
                <a:gd name="T34" fmla="*/ 29 w 48"/>
                <a:gd name="T35" fmla="*/ 8 h 60"/>
                <a:gd name="T36" fmla="*/ 33 w 48"/>
                <a:gd name="T37" fmla="*/ 11 h 60"/>
                <a:gd name="T38" fmla="*/ 36 w 48"/>
                <a:gd name="T39" fmla="*/ 18 h 60"/>
                <a:gd name="T40" fmla="*/ 46 w 48"/>
                <a:gd name="T41" fmla="*/ 17 h 60"/>
                <a:gd name="T42" fmla="*/ 43 w 48"/>
                <a:gd name="T43" fmla="*/ 7 h 60"/>
                <a:gd name="T44" fmla="*/ 40 w 48"/>
                <a:gd name="T45" fmla="*/ 5 h 60"/>
                <a:gd name="T46" fmla="*/ 35 w 48"/>
                <a:gd name="T47" fmla="*/ 3 h 60"/>
                <a:gd name="T48" fmla="*/ 23 w 48"/>
                <a:gd name="T49" fmla="*/ 0 h 60"/>
                <a:gd name="T50" fmla="*/ 14 w 48"/>
                <a:gd name="T51" fmla="*/ 2 h 60"/>
                <a:gd name="T52" fmla="*/ 8 w 48"/>
                <a:gd name="T53" fmla="*/ 4 h 60"/>
                <a:gd name="T54" fmla="*/ 6 w 48"/>
                <a:gd name="T55" fmla="*/ 6 h 60"/>
                <a:gd name="T56" fmla="*/ 4 w 48"/>
                <a:gd name="T57" fmla="*/ 10 h 60"/>
                <a:gd name="T58" fmla="*/ 2 w 48"/>
                <a:gd name="T59" fmla="*/ 17 h 60"/>
                <a:gd name="T60" fmla="*/ 3 w 48"/>
                <a:gd name="T61" fmla="*/ 21 h 60"/>
                <a:gd name="T62" fmla="*/ 4 w 48"/>
                <a:gd name="T63" fmla="*/ 25 h 60"/>
                <a:gd name="T64" fmla="*/ 11 w 48"/>
                <a:gd name="T65" fmla="*/ 30 h 60"/>
                <a:gd name="T66" fmla="*/ 26 w 48"/>
                <a:gd name="T67" fmla="*/ 35 h 60"/>
                <a:gd name="T68" fmla="*/ 35 w 48"/>
                <a:gd name="T69" fmla="*/ 38 h 60"/>
                <a:gd name="T70" fmla="*/ 37 w 48"/>
                <a:gd name="T71" fmla="*/ 41 h 60"/>
                <a:gd name="T72" fmla="*/ 38 w 48"/>
                <a:gd name="T73" fmla="*/ 43 h 60"/>
                <a:gd name="T74" fmla="*/ 35 w 48"/>
                <a:gd name="T75" fmla="*/ 50 h 60"/>
                <a:gd name="T76" fmla="*/ 30 w 48"/>
                <a:gd name="T77" fmla="*/ 51 h 60"/>
                <a:gd name="T78" fmla="*/ 25 w 48"/>
                <a:gd name="T79" fmla="*/ 52 h 60"/>
                <a:gd name="T80" fmla="*/ 14 w 48"/>
                <a:gd name="T81" fmla="*/ 49 h 60"/>
                <a:gd name="T82" fmla="*/ 12 w 48"/>
                <a:gd name="T83" fmla="*/ 45 h 60"/>
                <a:gd name="T84" fmla="*/ 0 w 48"/>
                <a:gd name="T85" fmla="*/ 42 h 60"/>
                <a:gd name="T86" fmla="*/ 3 w 48"/>
                <a:gd name="T87" fmla="*/ 50 h 60"/>
                <a:gd name="T88" fmla="*/ 8 w 48"/>
                <a:gd name="T89"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0">
                  <a:moveTo>
                    <a:pt x="8" y="56"/>
                  </a:moveTo>
                  <a:lnTo>
                    <a:pt x="8" y="56"/>
                  </a:lnTo>
                  <a:lnTo>
                    <a:pt x="11" y="58"/>
                  </a:lnTo>
                  <a:lnTo>
                    <a:pt x="15" y="59"/>
                  </a:lnTo>
                  <a:lnTo>
                    <a:pt x="25" y="60"/>
                  </a:lnTo>
                  <a:lnTo>
                    <a:pt x="25" y="60"/>
                  </a:lnTo>
                  <a:lnTo>
                    <a:pt x="31" y="59"/>
                  </a:lnTo>
                  <a:lnTo>
                    <a:pt x="37" y="58"/>
                  </a:lnTo>
                  <a:lnTo>
                    <a:pt x="37" y="58"/>
                  </a:lnTo>
                  <a:lnTo>
                    <a:pt x="42" y="55"/>
                  </a:lnTo>
                  <a:lnTo>
                    <a:pt x="45" y="51"/>
                  </a:lnTo>
                  <a:lnTo>
                    <a:pt x="45" y="51"/>
                  </a:lnTo>
                  <a:lnTo>
                    <a:pt x="48" y="46"/>
                  </a:lnTo>
                  <a:lnTo>
                    <a:pt x="48" y="42"/>
                  </a:lnTo>
                  <a:lnTo>
                    <a:pt x="48" y="42"/>
                  </a:lnTo>
                  <a:lnTo>
                    <a:pt x="48" y="37"/>
                  </a:lnTo>
                  <a:lnTo>
                    <a:pt x="45" y="34"/>
                  </a:lnTo>
                  <a:lnTo>
                    <a:pt x="45" y="34"/>
                  </a:lnTo>
                  <a:lnTo>
                    <a:pt x="43" y="30"/>
                  </a:lnTo>
                  <a:lnTo>
                    <a:pt x="40" y="29"/>
                  </a:lnTo>
                  <a:lnTo>
                    <a:pt x="40" y="29"/>
                  </a:lnTo>
                  <a:lnTo>
                    <a:pt x="25" y="25"/>
                  </a:lnTo>
                  <a:lnTo>
                    <a:pt x="25" y="25"/>
                  </a:lnTo>
                  <a:lnTo>
                    <a:pt x="16" y="21"/>
                  </a:lnTo>
                  <a:lnTo>
                    <a:pt x="16" y="21"/>
                  </a:lnTo>
                  <a:lnTo>
                    <a:pt x="13" y="19"/>
                  </a:lnTo>
                  <a:lnTo>
                    <a:pt x="13" y="19"/>
                  </a:lnTo>
                  <a:lnTo>
                    <a:pt x="12" y="15"/>
                  </a:lnTo>
                  <a:lnTo>
                    <a:pt x="12" y="15"/>
                  </a:lnTo>
                  <a:lnTo>
                    <a:pt x="12" y="13"/>
                  </a:lnTo>
                  <a:lnTo>
                    <a:pt x="14" y="11"/>
                  </a:lnTo>
                  <a:lnTo>
                    <a:pt x="14" y="11"/>
                  </a:lnTo>
                  <a:lnTo>
                    <a:pt x="18" y="8"/>
                  </a:lnTo>
                  <a:lnTo>
                    <a:pt x="23" y="8"/>
                  </a:lnTo>
                  <a:lnTo>
                    <a:pt x="23" y="8"/>
                  </a:lnTo>
                  <a:lnTo>
                    <a:pt x="29" y="8"/>
                  </a:lnTo>
                  <a:lnTo>
                    <a:pt x="33" y="11"/>
                  </a:lnTo>
                  <a:lnTo>
                    <a:pt x="33" y="11"/>
                  </a:lnTo>
                  <a:lnTo>
                    <a:pt x="35" y="14"/>
                  </a:lnTo>
                  <a:lnTo>
                    <a:pt x="36" y="18"/>
                  </a:lnTo>
                  <a:lnTo>
                    <a:pt x="46" y="17"/>
                  </a:lnTo>
                  <a:lnTo>
                    <a:pt x="46" y="17"/>
                  </a:lnTo>
                  <a:lnTo>
                    <a:pt x="44" y="12"/>
                  </a:lnTo>
                  <a:lnTo>
                    <a:pt x="43" y="7"/>
                  </a:lnTo>
                  <a:lnTo>
                    <a:pt x="43" y="7"/>
                  </a:lnTo>
                  <a:lnTo>
                    <a:pt x="40" y="5"/>
                  </a:lnTo>
                  <a:lnTo>
                    <a:pt x="35" y="3"/>
                  </a:lnTo>
                  <a:lnTo>
                    <a:pt x="35" y="3"/>
                  </a:lnTo>
                  <a:lnTo>
                    <a:pt x="29" y="0"/>
                  </a:lnTo>
                  <a:lnTo>
                    <a:pt x="23" y="0"/>
                  </a:lnTo>
                  <a:lnTo>
                    <a:pt x="23" y="0"/>
                  </a:lnTo>
                  <a:lnTo>
                    <a:pt x="14" y="2"/>
                  </a:lnTo>
                  <a:lnTo>
                    <a:pt x="14" y="2"/>
                  </a:lnTo>
                  <a:lnTo>
                    <a:pt x="8" y="4"/>
                  </a:lnTo>
                  <a:lnTo>
                    <a:pt x="8" y="4"/>
                  </a:lnTo>
                  <a:lnTo>
                    <a:pt x="6" y="6"/>
                  </a:lnTo>
                  <a:lnTo>
                    <a:pt x="4" y="10"/>
                  </a:lnTo>
                  <a:lnTo>
                    <a:pt x="4" y="10"/>
                  </a:lnTo>
                  <a:lnTo>
                    <a:pt x="3" y="13"/>
                  </a:lnTo>
                  <a:lnTo>
                    <a:pt x="2" y="17"/>
                  </a:lnTo>
                  <a:lnTo>
                    <a:pt x="2" y="17"/>
                  </a:lnTo>
                  <a:lnTo>
                    <a:pt x="3" y="21"/>
                  </a:lnTo>
                  <a:lnTo>
                    <a:pt x="4" y="25"/>
                  </a:lnTo>
                  <a:lnTo>
                    <a:pt x="4" y="25"/>
                  </a:lnTo>
                  <a:lnTo>
                    <a:pt x="7" y="28"/>
                  </a:lnTo>
                  <a:lnTo>
                    <a:pt x="11" y="30"/>
                  </a:lnTo>
                  <a:lnTo>
                    <a:pt x="11" y="30"/>
                  </a:lnTo>
                  <a:lnTo>
                    <a:pt x="26" y="35"/>
                  </a:lnTo>
                  <a:lnTo>
                    <a:pt x="26" y="35"/>
                  </a:lnTo>
                  <a:lnTo>
                    <a:pt x="35" y="38"/>
                  </a:lnTo>
                  <a:lnTo>
                    <a:pt x="35" y="38"/>
                  </a:lnTo>
                  <a:lnTo>
                    <a:pt x="37" y="41"/>
                  </a:lnTo>
                  <a:lnTo>
                    <a:pt x="38" y="43"/>
                  </a:lnTo>
                  <a:lnTo>
                    <a:pt x="38" y="43"/>
                  </a:lnTo>
                  <a:lnTo>
                    <a:pt x="37" y="46"/>
                  </a:lnTo>
                  <a:lnTo>
                    <a:pt x="35" y="50"/>
                  </a:lnTo>
                  <a:lnTo>
                    <a:pt x="35" y="50"/>
                  </a:lnTo>
                  <a:lnTo>
                    <a:pt x="30" y="51"/>
                  </a:lnTo>
                  <a:lnTo>
                    <a:pt x="25" y="52"/>
                  </a:lnTo>
                  <a:lnTo>
                    <a:pt x="25" y="52"/>
                  </a:lnTo>
                  <a:lnTo>
                    <a:pt x="19" y="51"/>
                  </a:lnTo>
                  <a:lnTo>
                    <a:pt x="14" y="49"/>
                  </a:lnTo>
                  <a:lnTo>
                    <a:pt x="14" y="49"/>
                  </a:lnTo>
                  <a:lnTo>
                    <a:pt x="12" y="45"/>
                  </a:lnTo>
                  <a:lnTo>
                    <a:pt x="10" y="41"/>
                  </a:lnTo>
                  <a:lnTo>
                    <a:pt x="0" y="42"/>
                  </a:lnTo>
                  <a:lnTo>
                    <a:pt x="0" y="42"/>
                  </a:lnTo>
                  <a:lnTo>
                    <a:pt x="3" y="50"/>
                  </a:lnTo>
                  <a:lnTo>
                    <a:pt x="5" y="53"/>
                  </a:lnTo>
                  <a:lnTo>
                    <a:pt x="8" y="56"/>
                  </a:lnTo>
                  <a:lnTo>
                    <a:pt x="8"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Freeform 134"/>
            <p:cNvSpPr>
              <a:spLocks/>
            </p:cNvSpPr>
            <p:nvPr userDrawn="1"/>
          </p:nvSpPr>
          <p:spPr bwMode="auto">
            <a:xfrm>
              <a:off x="5484" y="3204"/>
              <a:ext cx="40" cy="29"/>
            </a:xfrm>
            <a:custGeom>
              <a:avLst/>
              <a:gdLst>
                <a:gd name="T0" fmla="*/ 28 w 80"/>
                <a:gd name="T1" fmla="*/ 57 h 57"/>
                <a:gd name="T2" fmla="*/ 39 w 80"/>
                <a:gd name="T3" fmla="*/ 12 h 57"/>
                <a:gd name="T4" fmla="*/ 42 w 80"/>
                <a:gd name="T5" fmla="*/ 23 h 57"/>
                <a:gd name="T6" fmla="*/ 51 w 80"/>
                <a:gd name="T7" fmla="*/ 57 h 57"/>
                <a:gd name="T8" fmla="*/ 61 w 80"/>
                <a:gd name="T9" fmla="*/ 57 h 57"/>
                <a:gd name="T10" fmla="*/ 80 w 80"/>
                <a:gd name="T11" fmla="*/ 0 h 57"/>
                <a:gd name="T12" fmla="*/ 69 w 80"/>
                <a:gd name="T13" fmla="*/ 0 h 57"/>
                <a:gd name="T14" fmla="*/ 60 w 80"/>
                <a:gd name="T15" fmla="*/ 33 h 57"/>
                <a:gd name="T16" fmla="*/ 57 w 80"/>
                <a:gd name="T17" fmla="*/ 43 h 57"/>
                <a:gd name="T18" fmla="*/ 54 w 80"/>
                <a:gd name="T19" fmla="*/ 33 h 57"/>
                <a:gd name="T20" fmla="*/ 45 w 80"/>
                <a:gd name="T21" fmla="*/ 0 h 57"/>
                <a:gd name="T22" fmla="*/ 35 w 80"/>
                <a:gd name="T23" fmla="*/ 0 h 57"/>
                <a:gd name="T24" fmla="*/ 27 w 80"/>
                <a:gd name="T25" fmla="*/ 33 h 57"/>
                <a:gd name="T26" fmla="*/ 27 w 80"/>
                <a:gd name="T27" fmla="*/ 33 h 57"/>
                <a:gd name="T28" fmla="*/ 23 w 80"/>
                <a:gd name="T29" fmla="*/ 44 h 57"/>
                <a:gd name="T30" fmla="*/ 20 w 80"/>
                <a:gd name="T31" fmla="*/ 33 h 57"/>
                <a:gd name="T32" fmla="*/ 11 w 80"/>
                <a:gd name="T33" fmla="*/ 0 h 57"/>
                <a:gd name="T34" fmla="*/ 0 w 80"/>
                <a:gd name="T35" fmla="*/ 0 h 57"/>
                <a:gd name="T36" fmla="*/ 19 w 80"/>
                <a:gd name="T37" fmla="*/ 57 h 57"/>
                <a:gd name="T38" fmla="*/ 28 w 80"/>
                <a:gd name="T39" fmla="*/ 57 h 57"/>
                <a:gd name="T40" fmla="*/ 28 w 80"/>
                <a:gd name="T4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57">
                  <a:moveTo>
                    <a:pt x="28" y="57"/>
                  </a:moveTo>
                  <a:lnTo>
                    <a:pt x="39" y="12"/>
                  </a:lnTo>
                  <a:lnTo>
                    <a:pt x="42" y="23"/>
                  </a:lnTo>
                  <a:lnTo>
                    <a:pt x="51" y="57"/>
                  </a:lnTo>
                  <a:lnTo>
                    <a:pt x="61" y="57"/>
                  </a:lnTo>
                  <a:lnTo>
                    <a:pt x="80" y="0"/>
                  </a:lnTo>
                  <a:lnTo>
                    <a:pt x="69" y="0"/>
                  </a:lnTo>
                  <a:lnTo>
                    <a:pt x="60" y="33"/>
                  </a:lnTo>
                  <a:lnTo>
                    <a:pt x="57" y="43"/>
                  </a:lnTo>
                  <a:lnTo>
                    <a:pt x="54" y="33"/>
                  </a:lnTo>
                  <a:lnTo>
                    <a:pt x="45" y="0"/>
                  </a:lnTo>
                  <a:lnTo>
                    <a:pt x="35" y="0"/>
                  </a:lnTo>
                  <a:lnTo>
                    <a:pt x="27" y="33"/>
                  </a:lnTo>
                  <a:lnTo>
                    <a:pt x="27" y="33"/>
                  </a:lnTo>
                  <a:lnTo>
                    <a:pt x="23" y="44"/>
                  </a:lnTo>
                  <a:lnTo>
                    <a:pt x="20" y="33"/>
                  </a:lnTo>
                  <a:lnTo>
                    <a:pt x="11" y="0"/>
                  </a:lnTo>
                  <a:lnTo>
                    <a:pt x="0" y="0"/>
                  </a:lnTo>
                  <a:lnTo>
                    <a:pt x="19" y="57"/>
                  </a:lnTo>
                  <a:lnTo>
                    <a:pt x="28" y="57"/>
                  </a:lnTo>
                  <a:lnTo>
                    <a:pt x="2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135"/>
            <p:cNvSpPr>
              <a:spLocks noEditPoints="1"/>
            </p:cNvSpPr>
            <p:nvPr userDrawn="1"/>
          </p:nvSpPr>
          <p:spPr bwMode="auto">
            <a:xfrm>
              <a:off x="5528" y="3193"/>
              <a:ext cx="4" cy="40"/>
            </a:xfrm>
            <a:custGeom>
              <a:avLst/>
              <a:gdLst>
                <a:gd name="T0" fmla="*/ 9 w 9"/>
                <a:gd name="T1" fmla="*/ 11 h 79"/>
                <a:gd name="T2" fmla="*/ 9 w 9"/>
                <a:gd name="T3" fmla="*/ 0 h 79"/>
                <a:gd name="T4" fmla="*/ 0 w 9"/>
                <a:gd name="T5" fmla="*/ 0 h 79"/>
                <a:gd name="T6" fmla="*/ 0 w 9"/>
                <a:gd name="T7" fmla="*/ 11 h 79"/>
                <a:gd name="T8" fmla="*/ 9 w 9"/>
                <a:gd name="T9" fmla="*/ 11 h 79"/>
                <a:gd name="T10" fmla="*/ 9 w 9"/>
                <a:gd name="T11" fmla="*/ 11 h 79"/>
                <a:gd name="T12" fmla="*/ 9 w 9"/>
                <a:gd name="T13" fmla="*/ 79 h 79"/>
                <a:gd name="T14" fmla="*/ 9 w 9"/>
                <a:gd name="T15" fmla="*/ 22 h 79"/>
                <a:gd name="T16" fmla="*/ 0 w 9"/>
                <a:gd name="T17" fmla="*/ 22 h 79"/>
                <a:gd name="T18" fmla="*/ 0 w 9"/>
                <a:gd name="T19" fmla="*/ 79 h 79"/>
                <a:gd name="T20" fmla="*/ 9 w 9"/>
                <a:gd name="T21" fmla="*/ 79 h 79"/>
                <a:gd name="T22" fmla="*/ 9 w 9"/>
                <a:gd name="T23"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9">
                  <a:moveTo>
                    <a:pt x="9" y="11"/>
                  </a:moveTo>
                  <a:lnTo>
                    <a:pt x="9" y="0"/>
                  </a:lnTo>
                  <a:lnTo>
                    <a:pt x="0" y="0"/>
                  </a:lnTo>
                  <a:lnTo>
                    <a:pt x="0" y="11"/>
                  </a:lnTo>
                  <a:lnTo>
                    <a:pt x="9" y="11"/>
                  </a:lnTo>
                  <a:lnTo>
                    <a:pt x="9" y="11"/>
                  </a:lnTo>
                  <a:close/>
                  <a:moveTo>
                    <a:pt x="9" y="79"/>
                  </a:moveTo>
                  <a:lnTo>
                    <a:pt x="9" y="22"/>
                  </a:lnTo>
                  <a:lnTo>
                    <a:pt x="0" y="22"/>
                  </a:lnTo>
                  <a:lnTo>
                    <a:pt x="0" y="79"/>
                  </a:lnTo>
                  <a:lnTo>
                    <a:pt x="9" y="79"/>
                  </a:lnTo>
                  <a:lnTo>
                    <a:pt x="9"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136"/>
            <p:cNvSpPr>
              <a:spLocks/>
            </p:cNvSpPr>
            <p:nvPr userDrawn="1"/>
          </p:nvSpPr>
          <p:spPr bwMode="auto">
            <a:xfrm>
              <a:off x="5538" y="3204"/>
              <a:ext cx="24" cy="30"/>
            </a:xfrm>
            <a:custGeom>
              <a:avLst/>
              <a:gdLst>
                <a:gd name="T0" fmla="*/ 7 w 48"/>
                <a:gd name="T1" fmla="*/ 56 h 60"/>
                <a:gd name="T2" fmla="*/ 14 w 48"/>
                <a:gd name="T3" fmla="*/ 59 h 60"/>
                <a:gd name="T4" fmla="*/ 25 w 48"/>
                <a:gd name="T5" fmla="*/ 60 h 60"/>
                <a:gd name="T6" fmla="*/ 36 w 48"/>
                <a:gd name="T7" fmla="*/ 58 h 60"/>
                <a:gd name="T8" fmla="*/ 42 w 48"/>
                <a:gd name="T9" fmla="*/ 55 h 60"/>
                <a:gd name="T10" fmla="*/ 45 w 48"/>
                <a:gd name="T11" fmla="*/ 51 h 60"/>
                <a:gd name="T12" fmla="*/ 48 w 48"/>
                <a:gd name="T13" fmla="*/ 42 h 60"/>
                <a:gd name="T14" fmla="*/ 48 w 48"/>
                <a:gd name="T15" fmla="*/ 37 h 60"/>
                <a:gd name="T16" fmla="*/ 45 w 48"/>
                <a:gd name="T17" fmla="*/ 34 h 60"/>
                <a:gd name="T18" fmla="*/ 38 w 48"/>
                <a:gd name="T19" fmla="*/ 29 h 60"/>
                <a:gd name="T20" fmla="*/ 25 w 48"/>
                <a:gd name="T21" fmla="*/ 25 h 60"/>
                <a:gd name="T22" fmla="*/ 17 w 48"/>
                <a:gd name="T23" fmla="*/ 21 h 60"/>
                <a:gd name="T24" fmla="*/ 12 w 48"/>
                <a:gd name="T25" fmla="*/ 19 h 60"/>
                <a:gd name="T26" fmla="*/ 11 w 48"/>
                <a:gd name="T27" fmla="*/ 15 h 60"/>
                <a:gd name="T28" fmla="*/ 12 w 48"/>
                <a:gd name="T29" fmla="*/ 13 h 60"/>
                <a:gd name="T30" fmla="*/ 14 w 48"/>
                <a:gd name="T31" fmla="*/ 11 h 60"/>
                <a:gd name="T32" fmla="*/ 24 w 48"/>
                <a:gd name="T33" fmla="*/ 8 h 60"/>
                <a:gd name="T34" fmla="*/ 28 w 48"/>
                <a:gd name="T35" fmla="*/ 8 h 60"/>
                <a:gd name="T36" fmla="*/ 33 w 48"/>
                <a:gd name="T37" fmla="*/ 11 h 60"/>
                <a:gd name="T38" fmla="*/ 36 w 48"/>
                <a:gd name="T39" fmla="*/ 18 h 60"/>
                <a:gd name="T40" fmla="*/ 45 w 48"/>
                <a:gd name="T41" fmla="*/ 17 h 60"/>
                <a:gd name="T42" fmla="*/ 42 w 48"/>
                <a:gd name="T43" fmla="*/ 7 h 60"/>
                <a:gd name="T44" fmla="*/ 40 w 48"/>
                <a:gd name="T45" fmla="*/ 5 h 60"/>
                <a:gd name="T46" fmla="*/ 35 w 48"/>
                <a:gd name="T47" fmla="*/ 3 h 60"/>
                <a:gd name="T48" fmla="*/ 22 w 48"/>
                <a:gd name="T49" fmla="*/ 0 h 60"/>
                <a:gd name="T50" fmla="*/ 14 w 48"/>
                <a:gd name="T51" fmla="*/ 2 h 60"/>
                <a:gd name="T52" fmla="*/ 9 w 48"/>
                <a:gd name="T53" fmla="*/ 4 h 60"/>
                <a:gd name="T54" fmla="*/ 5 w 48"/>
                <a:gd name="T55" fmla="*/ 6 h 60"/>
                <a:gd name="T56" fmla="*/ 4 w 48"/>
                <a:gd name="T57" fmla="*/ 10 h 60"/>
                <a:gd name="T58" fmla="*/ 2 w 48"/>
                <a:gd name="T59" fmla="*/ 17 h 60"/>
                <a:gd name="T60" fmla="*/ 3 w 48"/>
                <a:gd name="T61" fmla="*/ 21 h 60"/>
                <a:gd name="T62" fmla="*/ 4 w 48"/>
                <a:gd name="T63" fmla="*/ 25 h 60"/>
                <a:gd name="T64" fmla="*/ 10 w 48"/>
                <a:gd name="T65" fmla="*/ 30 h 60"/>
                <a:gd name="T66" fmla="*/ 25 w 48"/>
                <a:gd name="T67" fmla="*/ 35 h 60"/>
                <a:gd name="T68" fmla="*/ 35 w 48"/>
                <a:gd name="T69" fmla="*/ 38 h 60"/>
                <a:gd name="T70" fmla="*/ 37 w 48"/>
                <a:gd name="T71" fmla="*/ 41 h 60"/>
                <a:gd name="T72" fmla="*/ 37 w 48"/>
                <a:gd name="T73" fmla="*/ 43 h 60"/>
                <a:gd name="T74" fmla="*/ 35 w 48"/>
                <a:gd name="T75" fmla="*/ 50 h 60"/>
                <a:gd name="T76" fmla="*/ 30 w 48"/>
                <a:gd name="T77" fmla="*/ 51 h 60"/>
                <a:gd name="T78" fmla="*/ 25 w 48"/>
                <a:gd name="T79" fmla="*/ 52 h 60"/>
                <a:gd name="T80" fmla="*/ 14 w 48"/>
                <a:gd name="T81" fmla="*/ 49 h 60"/>
                <a:gd name="T82" fmla="*/ 11 w 48"/>
                <a:gd name="T83" fmla="*/ 45 h 60"/>
                <a:gd name="T84" fmla="*/ 0 w 48"/>
                <a:gd name="T85" fmla="*/ 42 h 60"/>
                <a:gd name="T86" fmla="*/ 3 w 48"/>
                <a:gd name="T87" fmla="*/ 50 h 60"/>
                <a:gd name="T88" fmla="*/ 7 w 48"/>
                <a:gd name="T89"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0">
                  <a:moveTo>
                    <a:pt x="7" y="56"/>
                  </a:moveTo>
                  <a:lnTo>
                    <a:pt x="7" y="56"/>
                  </a:lnTo>
                  <a:lnTo>
                    <a:pt x="11" y="58"/>
                  </a:lnTo>
                  <a:lnTo>
                    <a:pt x="14" y="59"/>
                  </a:lnTo>
                  <a:lnTo>
                    <a:pt x="25" y="60"/>
                  </a:lnTo>
                  <a:lnTo>
                    <a:pt x="25" y="60"/>
                  </a:lnTo>
                  <a:lnTo>
                    <a:pt x="32" y="59"/>
                  </a:lnTo>
                  <a:lnTo>
                    <a:pt x="36" y="58"/>
                  </a:lnTo>
                  <a:lnTo>
                    <a:pt x="36" y="58"/>
                  </a:lnTo>
                  <a:lnTo>
                    <a:pt x="42" y="55"/>
                  </a:lnTo>
                  <a:lnTo>
                    <a:pt x="45" y="51"/>
                  </a:lnTo>
                  <a:lnTo>
                    <a:pt x="45" y="51"/>
                  </a:lnTo>
                  <a:lnTo>
                    <a:pt x="47" y="46"/>
                  </a:lnTo>
                  <a:lnTo>
                    <a:pt x="48" y="42"/>
                  </a:lnTo>
                  <a:lnTo>
                    <a:pt x="48" y="42"/>
                  </a:lnTo>
                  <a:lnTo>
                    <a:pt x="48" y="37"/>
                  </a:lnTo>
                  <a:lnTo>
                    <a:pt x="45" y="34"/>
                  </a:lnTo>
                  <a:lnTo>
                    <a:pt x="45" y="34"/>
                  </a:lnTo>
                  <a:lnTo>
                    <a:pt x="43" y="30"/>
                  </a:lnTo>
                  <a:lnTo>
                    <a:pt x="38" y="29"/>
                  </a:lnTo>
                  <a:lnTo>
                    <a:pt x="38" y="29"/>
                  </a:lnTo>
                  <a:lnTo>
                    <a:pt x="25" y="25"/>
                  </a:lnTo>
                  <a:lnTo>
                    <a:pt x="25" y="25"/>
                  </a:lnTo>
                  <a:lnTo>
                    <a:pt x="17" y="21"/>
                  </a:lnTo>
                  <a:lnTo>
                    <a:pt x="17" y="21"/>
                  </a:lnTo>
                  <a:lnTo>
                    <a:pt x="12" y="19"/>
                  </a:lnTo>
                  <a:lnTo>
                    <a:pt x="12" y="19"/>
                  </a:lnTo>
                  <a:lnTo>
                    <a:pt x="11" y="15"/>
                  </a:lnTo>
                  <a:lnTo>
                    <a:pt x="11" y="15"/>
                  </a:lnTo>
                  <a:lnTo>
                    <a:pt x="12" y="13"/>
                  </a:lnTo>
                  <a:lnTo>
                    <a:pt x="14" y="11"/>
                  </a:lnTo>
                  <a:lnTo>
                    <a:pt x="14" y="11"/>
                  </a:lnTo>
                  <a:lnTo>
                    <a:pt x="18" y="8"/>
                  </a:lnTo>
                  <a:lnTo>
                    <a:pt x="24" y="8"/>
                  </a:lnTo>
                  <a:lnTo>
                    <a:pt x="24" y="8"/>
                  </a:lnTo>
                  <a:lnTo>
                    <a:pt x="28" y="8"/>
                  </a:lnTo>
                  <a:lnTo>
                    <a:pt x="33" y="11"/>
                  </a:lnTo>
                  <a:lnTo>
                    <a:pt x="33" y="11"/>
                  </a:lnTo>
                  <a:lnTo>
                    <a:pt x="35" y="14"/>
                  </a:lnTo>
                  <a:lnTo>
                    <a:pt x="36" y="18"/>
                  </a:lnTo>
                  <a:lnTo>
                    <a:pt x="45" y="17"/>
                  </a:lnTo>
                  <a:lnTo>
                    <a:pt x="45" y="17"/>
                  </a:lnTo>
                  <a:lnTo>
                    <a:pt x="44" y="12"/>
                  </a:lnTo>
                  <a:lnTo>
                    <a:pt x="42" y="7"/>
                  </a:lnTo>
                  <a:lnTo>
                    <a:pt x="42" y="7"/>
                  </a:lnTo>
                  <a:lnTo>
                    <a:pt x="40" y="5"/>
                  </a:lnTo>
                  <a:lnTo>
                    <a:pt x="35" y="3"/>
                  </a:lnTo>
                  <a:lnTo>
                    <a:pt x="35" y="3"/>
                  </a:lnTo>
                  <a:lnTo>
                    <a:pt x="29" y="0"/>
                  </a:lnTo>
                  <a:lnTo>
                    <a:pt x="22" y="0"/>
                  </a:lnTo>
                  <a:lnTo>
                    <a:pt x="22" y="0"/>
                  </a:lnTo>
                  <a:lnTo>
                    <a:pt x="14" y="2"/>
                  </a:lnTo>
                  <a:lnTo>
                    <a:pt x="14" y="2"/>
                  </a:lnTo>
                  <a:lnTo>
                    <a:pt x="9" y="4"/>
                  </a:lnTo>
                  <a:lnTo>
                    <a:pt x="9" y="4"/>
                  </a:lnTo>
                  <a:lnTo>
                    <a:pt x="5" y="6"/>
                  </a:lnTo>
                  <a:lnTo>
                    <a:pt x="4" y="10"/>
                  </a:lnTo>
                  <a:lnTo>
                    <a:pt x="4" y="10"/>
                  </a:lnTo>
                  <a:lnTo>
                    <a:pt x="2" y="13"/>
                  </a:lnTo>
                  <a:lnTo>
                    <a:pt x="2" y="17"/>
                  </a:lnTo>
                  <a:lnTo>
                    <a:pt x="2" y="17"/>
                  </a:lnTo>
                  <a:lnTo>
                    <a:pt x="3" y="21"/>
                  </a:lnTo>
                  <a:lnTo>
                    <a:pt x="4" y="25"/>
                  </a:lnTo>
                  <a:lnTo>
                    <a:pt x="4" y="25"/>
                  </a:lnTo>
                  <a:lnTo>
                    <a:pt x="6" y="28"/>
                  </a:lnTo>
                  <a:lnTo>
                    <a:pt x="10" y="30"/>
                  </a:lnTo>
                  <a:lnTo>
                    <a:pt x="10" y="30"/>
                  </a:lnTo>
                  <a:lnTo>
                    <a:pt x="25" y="35"/>
                  </a:lnTo>
                  <a:lnTo>
                    <a:pt x="25" y="35"/>
                  </a:lnTo>
                  <a:lnTo>
                    <a:pt x="35" y="38"/>
                  </a:lnTo>
                  <a:lnTo>
                    <a:pt x="35" y="38"/>
                  </a:lnTo>
                  <a:lnTo>
                    <a:pt x="37" y="41"/>
                  </a:lnTo>
                  <a:lnTo>
                    <a:pt x="37" y="43"/>
                  </a:lnTo>
                  <a:lnTo>
                    <a:pt x="37" y="43"/>
                  </a:lnTo>
                  <a:lnTo>
                    <a:pt x="37" y="46"/>
                  </a:lnTo>
                  <a:lnTo>
                    <a:pt x="35" y="50"/>
                  </a:lnTo>
                  <a:lnTo>
                    <a:pt x="35" y="50"/>
                  </a:lnTo>
                  <a:lnTo>
                    <a:pt x="30" y="51"/>
                  </a:lnTo>
                  <a:lnTo>
                    <a:pt x="25" y="52"/>
                  </a:lnTo>
                  <a:lnTo>
                    <a:pt x="25" y="52"/>
                  </a:lnTo>
                  <a:lnTo>
                    <a:pt x="19" y="51"/>
                  </a:lnTo>
                  <a:lnTo>
                    <a:pt x="14" y="49"/>
                  </a:lnTo>
                  <a:lnTo>
                    <a:pt x="14" y="49"/>
                  </a:lnTo>
                  <a:lnTo>
                    <a:pt x="11" y="45"/>
                  </a:lnTo>
                  <a:lnTo>
                    <a:pt x="10" y="41"/>
                  </a:lnTo>
                  <a:lnTo>
                    <a:pt x="0" y="42"/>
                  </a:lnTo>
                  <a:lnTo>
                    <a:pt x="0" y="42"/>
                  </a:lnTo>
                  <a:lnTo>
                    <a:pt x="3" y="50"/>
                  </a:lnTo>
                  <a:lnTo>
                    <a:pt x="5" y="53"/>
                  </a:lnTo>
                  <a:lnTo>
                    <a:pt x="7" y="56"/>
                  </a:lnTo>
                  <a:lnTo>
                    <a:pt x="7"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137"/>
            <p:cNvSpPr>
              <a:spLocks noEditPoints="1"/>
            </p:cNvSpPr>
            <p:nvPr userDrawn="1"/>
          </p:nvSpPr>
          <p:spPr bwMode="auto">
            <a:xfrm>
              <a:off x="5566" y="3204"/>
              <a:ext cx="26" cy="30"/>
            </a:xfrm>
            <a:custGeom>
              <a:avLst/>
              <a:gdLst>
                <a:gd name="T0" fmla="*/ 37 w 53"/>
                <a:gd name="T1" fmla="*/ 50 h 60"/>
                <a:gd name="T2" fmla="*/ 27 w 53"/>
                <a:gd name="T3" fmla="*/ 52 h 60"/>
                <a:gd name="T4" fmla="*/ 21 w 53"/>
                <a:gd name="T5" fmla="*/ 51 h 60"/>
                <a:gd name="T6" fmla="*/ 16 w 53"/>
                <a:gd name="T7" fmla="*/ 48 h 60"/>
                <a:gd name="T8" fmla="*/ 11 w 53"/>
                <a:gd name="T9" fmla="*/ 41 h 60"/>
                <a:gd name="T10" fmla="*/ 53 w 53"/>
                <a:gd name="T11" fmla="*/ 33 h 60"/>
                <a:gd name="T12" fmla="*/ 53 w 53"/>
                <a:gd name="T13" fmla="*/ 30 h 60"/>
                <a:gd name="T14" fmla="*/ 53 w 53"/>
                <a:gd name="T15" fmla="*/ 23 h 60"/>
                <a:gd name="T16" fmla="*/ 49 w 53"/>
                <a:gd name="T17" fmla="*/ 12 h 60"/>
                <a:gd name="T18" fmla="*/ 46 w 53"/>
                <a:gd name="T19" fmla="*/ 8 h 60"/>
                <a:gd name="T20" fmla="*/ 38 w 53"/>
                <a:gd name="T21" fmla="*/ 3 h 60"/>
                <a:gd name="T22" fmla="*/ 27 w 53"/>
                <a:gd name="T23" fmla="*/ 0 h 60"/>
                <a:gd name="T24" fmla="*/ 22 w 53"/>
                <a:gd name="T25" fmla="*/ 0 h 60"/>
                <a:gd name="T26" fmla="*/ 11 w 53"/>
                <a:gd name="T27" fmla="*/ 5 h 60"/>
                <a:gd name="T28" fmla="*/ 8 w 53"/>
                <a:gd name="T29" fmla="*/ 8 h 60"/>
                <a:gd name="T30" fmla="*/ 2 w 53"/>
                <a:gd name="T31" fmla="*/ 18 h 60"/>
                <a:gd name="T32" fmla="*/ 0 w 53"/>
                <a:gd name="T33" fmla="*/ 30 h 60"/>
                <a:gd name="T34" fmla="*/ 1 w 53"/>
                <a:gd name="T35" fmla="*/ 37 h 60"/>
                <a:gd name="T36" fmla="*/ 4 w 53"/>
                <a:gd name="T37" fmla="*/ 48 h 60"/>
                <a:gd name="T38" fmla="*/ 8 w 53"/>
                <a:gd name="T39" fmla="*/ 52 h 60"/>
                <a:gd name="T40" fmla="*/ 16 w 53"/>
                <a:gd name="T41" fmla="*/ 58 h 60"/>
                <a:gd name="T42" fmla="*/ 27 w 53"/>
                <a:gd name="T43" fmla="*/ 60 h 60"/>
                <a:gd name="T44" fmla="*/ 37 w 53"/>
                <a:gd name="T45" fmla="*/ 59 h 60"/>
                <a:gd name="T46" fmla="*/ 44 w 53"/>
                <a:gd name="T47" fmla="*/ 56 h 60"/>
                <a:gd name="T48" fmla="*/ 47 w 53"/>
                <a:gd name="T49" fmla="*/ 52 h 60"/>
                <a:gd name="T50" fmla="*/ 53 w 53"/>
                <a:gd name="T51" fmla="*/ 42 h 60"/>
                <a:gd name="T52" fmla="*/ 42 w 53"/>
                <a:gd name="T53" fmla="*/ 41 h 60"/>
                <a:gd name="T54" fmla="*/ 37 w 53"/>
                <a:gd name="T55" fmla="*/ 50 h 60"/>
                <a:gd name="T56" fmla="*/ 16 w 53"/>
                <a:gd name="T57" fmla="*/ 13 h 60"/>
                <a:gd name="T58" fmla="*/ 21 w 53"/>
                <a:gd name="T59" fmla="*/ 10 h 60"/>
                <a:gd name="T60" fmla="*/ 27 w 53"/>
                <a:gd name="T61" fmla="*/ 8 h 60"/>
                <a:gd name="T62" fmla="*/ 33 w 53"/>
                <a:gd name="T63" fmla="*/ 10 h 60"/>
                <a:gd name="T64" fmla="*/ 39 w 53"/>
                <a:gd name="T65" fmla="*/ 14 h 60"/>
                <a:gd name="T66" fmla="*/ 41 w 53"/>
                <a:gd name="T67" fmla="*/ 19 h 60"/>
                <a:gd name="T68" fmla="*/ 10 w 53"/>
                <a:gd name="T69" fmla="*/ 25 h 60"/>
                <a:gd name="T70" fmla="*/ 12 w 53"/>
                <a:gd name="T71" fmla="*/ 18 h 60"/>
                <a:gd name="T72" fmla="*/ 16 w 53"/>
                <a:gd name="T73" fmla="*/ 1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60">
                  <a:moveTo>
                    <a:pt x="37" y="50"/>
                  </a:moveTo>
                  <a:lnTo>
                    <a:pt x="37" y="50"/>
                  </a:lnTo>
                  <a:lnTo>
                    <a:pt x="32" y="51"/>
                  </a:lnTo>
                  <a:lnTo>
                    <a:pt x="27" y="52"/>
                  </a:lnTo>
                  <a:lnTo>
                    <a:pt x="27" y="52"/>
                  </a:lnTo>
                  <a:lnTo>
                    <a:pt x="21" y="51"/>
                  </a:lnTo>
                  <a:lnTo>
                    <a:pt x="16" y="48"/>
                  </a:lnTo>
                  <a:lnTo>
                    <a:pt x="16" y="48"/>
                  </a:lnTo>
                  <a:lnTo>
                    <a:pt x="14" y="44"/>
                  </a:lnTo>
                  <a:lnTo>
                    <a:pt x="11" y="41"/>
                  </a:lnTo>
                  <a:lnTo>
                    <a:pt x="10" y="33"/>
                  </a:lnTo>
                  <a:lnTo>
                    <a:pt x="53" y="33"/>
                  </a:lnTo>
                  <a:lnTo>
                    <a:pt x="53" y="33"/>
                  </a:lnTo>
                  <a:lnTo>
                    <a:pt x="53" y="30"/>
                  </a:lnTo>
                  <a:lnTo>
                    <a:pt x="53" y="30"/>
                  </a:lnTo>
                  <a:lnTo>
                    <a:pt x="53" y="23"/>
                  </a:lnTo>
                  <a:lnTo>
                    <a:pt x="52" y="18"/>
                  </a:lnTo>
                  <a:lnTo>
                    <a:pt x="49" y="12"/>
                  </a:lnTo>
                  <a:lnTo>
                    <a:pt x="46" y="8"/>
                  </a:lnTo>
                  <a:lnTo>
                    <a:pt x="46" y="8"/>
                  </a:lnTo>
                  <a:lnTo>
                    <a:pt x="41" y="5"/>
                  </a:lnTo>
                  <a:lnTo>
                    <a:pt x="38" y="3"/>
                  </a:lnTo>
                  <a:lnTo>
                    <a:pt x="32" y="0"/>
                  </a:lnTo>
                  <a:lnTo>
                    <a:pt x="27" y="0"/>
                  </a:lnTo>
                  <a:lnTo>
                    <a:pt x="27" y="0"/>
                  </a:lnTo>
                  <a:lnTo>
                    <a:pt x="22" y="0"/>
                  </a:lnTo>
                  <a:lnTo>
                    <a:pt x="16" y="3"/>
                  </a:lnTo>
                  <a:lnTo>
                    <a:pt x="11" y="5"/>
                  </a:lnTo>
                  <a:lnTo>
                    <a:pt x="8" y="8"/>
                  </a:lnTo>
                  <a:lnTo>
                    <a:pt x="8" y="8"/>
                  </a:lnTo>
                  <a:lnTo>
                    <a:pt x="4" y="13"/>
                  </a:lnTo>
                  <a:lnTo>
                    <a:pt x="2" y="18"/>
                  </a:lnTo>
                  <a:lnTo>
                    <a:pt x="1" y="23"/>
                  </a:lnTo>
                  <a:lnTo>
                    <a:pt x="0" y="30"/>
                  </a:lnTo>
                  <a:lnTo>
                    <a:pt x="0" y="30"/>
                  </a:lnTo>
                  <a:lnTo>
                    <a:pt x="1" y="37"/>
                  </a:lnTo>
                  <a:lnTo>
                    <a:pt x="2" y="43"/>
                  </a:lnTo>
                  <a:lnTo>
                    <a:pt x="4" y="48"/>
                  </a:lnTo>
                  <a:lnTo>
                    <a:pt x="8" y="52"/>
                  </a:lnTo>
                  <a:lnTo>
                    <a:pt x="8" y="52"/>
                  </a:lnTo>
                  <a:lnTo>
                    <a:pt x="11" y="56"/>
                  </a:lnTo>
                  <a:lnTo>
                    <a:pt x="16" y="58"/>
                  </a:lnTo>
                  <a:lnTo>
                    <a:pt x="22" y="59"/>
                  </a:lnTo>
                  <a:lnTo>
                    <a:pt x="27" y="60"/>
                  </a:lnTo>
                  <a:lnTo>
                    <a:pt x="27" y="60"/>
                  </a:lnTo>
                  <a:lnTo>
                    <a:pt x="37" y="59"/>
                  </a:lnTo>
                  <a:lnTo>
                    <a:pt x="40" y="58"/>
                  </a:lnTo>
                  <a:lnTo>
                    <a:pt x="44" y="56"/>
                  </a:lnTo>
                  <a:lnTo>
                    <a:pt x="44" y="56"/>
                  </a:lnTo>
                  <a:lnTo>
                    <a:pt x="47" y="52"/>
                  </a:lnTo>
                  <a:lnTo>
                    <a:pt x="49" y="50"/>
                  </a:lnTo>
                  <a:lnTo>
                    <a:pt x="53" y="42"/>
                  </a:lnTo>
                  <a:lnTo>
                    <a:pt x="42" y="41"/>
                  </a:lnTo>
                  <a:lnTo>
                    <a:pt x="42" y="41"/>
                  </a:lnTo>
                  <a:lnTo>
                    <a:pt x="40" y="45"/>
                  </a:lnTo>
                  <a:lnTo>
                    <a:pt x="37" y="50"/>
                  </a:lnTo>
                  <a:lnTo>
                    <a:pt x="37" y="50"/>
                  </a:lnTo>
                  <a:close/>
                  <a:moveTo>
                    <a:pt x="16" y="13"/>
                  </a:moveTo>
                  <a:lnTo>
                    <a:pt x="16" y="13"/>
                  </a:lnTo>
                  <a:lnTo>
                    <a:pt x="21" y="10"/>
                  </a:lnTo>
                  <a:lnTo>
                    <a:pt x="27" y="8"/>
                  </a:lnTo>
                  <a:lnTo>
                    <a:pt x="27" y="8"/>
                  </a:lnTo>
                  <a:lnTo>
                    <a:pt x="31" y="8"/>
                  </a:lnTo>
                  <a:lnTo>
                    <a:pt x="33" y="10"/>
                  </a:lnTo>
                  <a:lnTo>
                    <a:pt x="37" y="12"/>
                  </a:lnTo>
                  <a:lnTo>
                    <a:pt x="39" y="14"/>
                  </a:lnTo>
                  <a:lnTo>
                    <a:pt x="39" y="14"/>
                  </a:lnTo>
                  <a:lnTo>
                    <a:pt x="41" y="19"/>
                  </a:lnTo>
                  <a:lnTo>
                    <a:pt x="42" y="25"/>
                  </a:lnTo>
                  <a:lnTo>
                    <a:pt x="10" y="25"/>
                  </a:lnTo>
                  <a:lnTo>
                    <a:pt x="10" y="25"/>
                  </a:lnTo>
                  <a:lnTo>
                    <a:pt x="12" y="18"/>
                  </a:lnTo>
                  <a:lnTo>
                    <a:pt x="16" y="13"/>
                  </a:ln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138"/>
            <p:cNvSpPr>
              <a:spLocks/>
            </p:cNvSpPr>
            <p:nvPr userDrawn="1"/>
          </p:nvSpPr>
          <p:spPr bwMode="auto">
            <a:xfrm>
              <a:off x="5600" y="3227"/>
              <a:ext cx="5" cy="6"/>
            </a:xfrm>
            <a:custGeom>
              <a:avLst/>
              <a:gdLst>
                <a:gd name="T0" fmla="*/ 10 w 10"/>
                <a:gd name="T1" fmla="*/ 11 h 11"/>
                <a:gd name="T2" fmla="*/ 10 w 10"/>
                <a:gd name="T3" fmla="*/ 0 h 11"/>
                <a:gd name="T4" fmla="*/ 0 w 10"/>
                <a:gd name="T5" fmla="*/ 0 h 11"/>
                <a:gd name="T6" fmla="*/ 0 w 10"/>
                <a:gd name="T7" fmla="*/ 11 h 11"/>
                <a:gd name="T8" fmla="*/ 10 w 10"/>
                <a:gd name="T9" fmla="*/ 11 h 11"/>
                <a:gd name="T10" fmla="*/ 10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10" y="11"/>
                  </a:moveTo>
                  <a:lnTo>
                    <a:pt x="10" y="0"/>
                  </a:lnTo>
                  <a:lnTo>
                    <a:pt x="0" y="0"/>
                  </a:lnTo>
                  <a:lnTo>
                    <a:pt x="0" y="11"/>
                  </a:lnTo>
                  <a:lnTo>
                    <a:pt x="10" y="11"/>
                  </a:lnTo>
                  <a:lnTo>
                    <a:pt x="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139"/>
            <p:cNvSpPr>
              <a:spLocks/>
            </p:cNvSpPr>
            <p:nvPr userDrawn="1"/>
          </p:nvSpPr>
          <p:spPr bwMode="auto">
            <a:xfrm>
              <a:off x="5613" y="3204"/>
              <a:ext cx="24" cy="30"/>
            </a:xfrm>
            <a:custGeom>
              <a:avLst/>
              <a:gdLst>
                <a:gd name="T0" fmla="*/ 35 w 50"/>
                <a:gd name="T1" fmla="*/ 49 h 60"/>
                <a:gd name="T2" fmla="*/ 25 w 50"/>
                <a:gd name="T3" fmla="*/ 52 h 60"/>
                <a:gd name="T4" fmla="*/ 22 w 50"/>
                <a:gd name="T5" fmla="*/ 52 h 60"/>
                <a:gd name="T6" fmla="*/ 16 w 50"/>
                <a:gd name="T7" fmla="*/ 49 h 60"/>
                <a:gd name="T8" fmla="*/ 14 w 50"/>
                <a:gd name="T9" fmla="*/ 46 h 60"/>
                <a:gd name="T10" fmla="*/ 10 w 50"/>
                <a:gd name="T11" fmla="*/ 41 h 60"/>
                <a:gd name="T12" fmla="*/ 9 w 50"/>
                <a:gd name="T13" fmla="*/ 30 h 60"/>
                <a:gd name="T14" fmla="*/ 12 w 50"/>
                <a:gd name="T15" fmla="*/ 17 h 60"/>
                <a:gd name="T16" fmla="*/ 14 w 50"/>
                <a:gd name="T17" fmla="*/ 13 h 60"/>
                <a:gd name="T18" fmla="*/ 20 w 50"/>
                <a:gd name="T19" fmla="*/ 10 h 60"/>
                <a:gd name="T20" fmla="*/ 27 w 50"/>
                <a:gd name="T21" fmla="*/ 8 h 60"/>
                <a:gd name="T22" fmla="*/ 30 w 50"/>
                <a:gd name="T23" fmla="*/ 8 h 60"/>
                <a:gd name="T24" fmla="*/ 35 w 50"/>
                <a:gd name="T25" fmla="*/ 11 h 60"/>
                <a:gd name="T26" fmla="*/ 39 w 50"/>
                <a:gd name="T27" fmla="*/ 20 h 60"/>
                <a:gd name="T28" fmla="*/ 48 w 50"/>
                <a:gd name="T29" fmla="*/ 19 h 60"/>
                <a:gd name="T30" fmla="*/ 44 w 50"/>
                <a:gd name="T31" fmla="*/ 7 h 60"/>
                <a:gd name="T32" fmla="*/ 42 w 50"/>
                <a:gd name="T33" fmla="*/ 5 h 60"/>
                <a:gd name="T34" fmla="*/ 35 w 50"/>
                <a:gd name="T35" fmla="*/ 2 h 60"/>
                <a:gd name="T36" fmla="*/ 25 w 50"/>
                <a:gd name="T37" fmla="*/ 0 h 60"/>
                <a:gd name="T38" fmla="*/ 12 w 50"/>
                <a:gd name="T39" fmla="*/ 4 h 60"/>
                <a:gd name="T40" fmla="*/ 7 w 50"/>
                <a:gd name="T41" fmla="*/ 8 h 60"/>
                <a:gd name="T42" fmla="*/ 2 w 50"/>
                <a:gd name="T43" fmla="*/ 14 h 60"/>
                <a:gd name="T44" fmla="*/ 0 w 50"/>
                <a:gd name="T45" fmla="*/ 30 h 60"/>
                <a:gd name="T46" fmla="*/ 0 w 50"/>
                <a:gd name="T47" fmla="*/ 37 h 60"/>
                <a:gd name="T48" fmla="*/ 4 w 50"/>
                <a:gd name="T49" fmla="*/ 49 h 60"/>
                <a:gd name="T50" fmla="*/ 7 w 50"/>
                <a:gd name="T51" fmla="*/ 52 h 60"/>
                <a:gd name="T52" fmla="*/ 15 w 50"/>
                <a:gd name="T53" fmla="*/ 58 h 60"/>
                <a:gd name="T54" fmla="*/ 25 w 50"/>
                <a:gd name="T55" fmla="*/ 60 h 60"/>
                <a:gd name="T56" fmla="*/ 30 w 50"/>
                <a:gd name="T57" fmla="*/ 60 h 60"/>
                <a:gd name="T58" fmla="*/ 38 w 50"/>
                <a:gd name="T59" fmla="*/ 57 h 60"/>
                <a:gd name="T60" fmla="*/ 42 w 50"/>
                <a:gd name="T61" fmla="*/ 55 h 60"/>
                <a:gd name="T62" fmla="*/ 46 w 50"/>
                <a:gd name="T63" fmla="*/ 48 h 60"/>
                <a:gd name="T64" fmla="*/ 50 w 50"/>
                <a:gd name="T65" fmla="*/ 40 h 60"/>
                <a:gd name="T66" fmla="*/ 40 w 50"/>
                <a:gd name="T67" fmla="*/ 38 h 60"/>
                <a:gd name="T68" fmla="*/ 35 w 50"/>
                <a:gd name="T6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60">
                  <a:moveTo>
                    <a:pt x="35" y="49"/>
                  </a:moveTo>
                  <a:lnTo>
                    <a:pt x="35" y="49"/>
                  </a:lnTo>
                  <a:lnTo>
                    <a:pt x="31" y="51"/>
                  </a:lnTo>
                  <a:lnTo>
                    <a:pt x="25" y="52"/>
                  </a:lnTo>
                  <a:lnTo>
                    <a:pt x="25" y="52"/>
                  </a:lnTo>
                  <a:lnTo>
                    <a:pt x="22" y="52"/>
                  </a:lnTo>
                  <a:lnTo>
                    <a:pt x="19" y="51"/>
                  </a:lnTo>
                  <a:lnTo>
                    <a:pt x="16" y="49"/>
                  </a:lnTo>
                  <a:lnTo>
                    <a:pt x="14" y="46"/>
                  </a:lnTo>
                  <a:lnTo>
                    <a:pt x="14" y="46"/>
                  </a:lnTo>
                  <a:lnTo>
                    <a:pt x="12" y="44"/>
                  </a:lnTo>
                  <a:lnTo>
                    <a:pt x="10" y="41"/>
                  </a:lnTo>
                  <a:lnTo>
                    <a:pt x="9" y="30"/>
                  </a:lnTo>
                  <a:lnTo>
                    <a:pt x="9" y="30"/>
                  </a:lnTo>
                  <a:lnTo>
                    <a:pt x="10" y="20"/>
                  </a:lnTo>
                  <a:lnTo>
                    <a:pt x="12" y="17"/>
                  </a:lnTo>
                  <a:lnTo>
                    <a:pt x="14" y="13"/>
                  </a:lnTo>
                  <a:lnTo>
                    <a:pt x="14" y="13"/>
                  </a:lnTo>
                  <a:lnTo>
                    <a:pt x="16" y="11"/>
                  </a:lnTo>
                  <a:lnTo>
                    <a:pt x="20" y="10"/>
                  </a:lnTo>
                  <a:lnTo>
                    <a:pt x="23" y="8"/>
                  </a:lnTo>
                  <a:lnTo>
                    <a:pt x="27" y="8"/>
                  </a:lnTo>
                  <a:lnTo>
                    <a:pt x="27" y="8"/>
                  </a:lnTo>
                  <a:lnTo>
                    <a:pt x="30" y="8"/>
                  </a:lnTo>
                  <a:lnTo>
                    <a:pt x="35" y="11"/>
                  </a:lnTo>
                  <a:lnTo>
                    <a:pt x="35" y="11"/>
                  </a:lnTo>
                  <a:lnTo>
                    <a:pt x="37" y="15"/>
                  </a:lnTo>
                  <a:lnTo>
                    <a:pt x="39" y="20"/>
                  </a:lnTo>
                  <a:lnTo>
                    <a:pt x="48" y="19"/>
                  </a:lnTo>
                  <a:lnTo>
                    <a:pt x="48" y="19"/>
                  </a:lnTo>
                  <a:lnTo>
                    <a:pt x="46" y="11"/>
                  </a:lnTo>
                  <a:lnTo>
                    <a:pt x="44" y="7"/>
                  </a:lnTo>
                  <a:lnTo>
                    <a:pt x="42" y="5"/>
                  </a:lnTo>
                  <a:lnTo>
                    <a:pt x="42" y="5"/>
                  </a:lnTo>
                  <a:lnTo>
                    <a:pt x="38" y="3"/>
                  </a:lnTo>
                  <a:lnTo>
                    <a:pt x="35" y="2"/>
                  </a:lnTo>
                  <a:lnTo>
                    <a:pt x="25" y="0"/>
                  </a:lnTo>
                  <a:lnTo>
                    <a:pt x="25" y="0"/>
                  </a:lnTo>
                  <a:lnTo>
                    <a:pt x="19" y="2"/>
                  </a:lnTo>
                  <a:lnTo>
                    <a:pt x="12" y="4"/>
                  </a:lnTo>
                  <a:lnTo>
                    <a:pt x="12" y="4"/>
                  </a:lnTo>
                  <a:lnTo>
                    <a:pt x="7" y="8"/>
                  </a:lnTo>
                  <a:lnTo>
                    <a:pt x="2" y="14"/>
                  </a:lnTo>
                  <a:lnTo>
                    <a:pt x="2" y="14"/>
                  </a:lnTo>
                  <a:lnTo>
                    <a:pt x="0" y="22"/>
                  </a:lnTo>
                  <a:lnTo>
                    <a:pt x="0" y="30"/>
                  </a:lnTo>
                  <a:lnTo>
                    <a:pt x="0" y="30"/>
                  </a:lnTo>
                  <a:lnTo>
                    <a:pt x="0" y="37"/>
                  </a:lnTo>
                  <a:lnTo>
                    <a:pt x="1" y="43"/>
                  </a:lnTo>
                  <a:lnTo>
                    <a:pt x="4" y="49"/>
                  </a:lnTo>
                  <a:lnTo>
                    <a:pt x="7" y="52"/>
                  </a:lnTo>
                  <a:lnTo>
                    <a:pt x="7" y="52"/>
                  </a:lnTo>
                  <a:lnTo>
                    <a:pt x="10" y="56"/>
                  </a:lnTo>
                  <a:lnTo>
                    <a:pt x="15" y="58"/>
                  </a:lnTo>
                  <a:lnTo>
                    <a:pt x="20" y="59"/>
                  </a:lnTo>
                  <a:lnTo>
                    <a:pt x="25" y="60"/>
                  </a:lnTo>
                  <a:lnTo>
                    <a:pt x="25" y="60"/>
                  </a:lnTo>
                  <a:lnTo>
                    <a:pt x="30" y="60"/>
                  </a:lnTo>
                  <a:lnTo>
                    <a:pt x="35" y="59"/>
                  </a:lnTo>
                  <a:lnTo>
                    <a:pt x="38" y="57"/>
                  </a:lnTo>
                  <a:lnTo>
                    <a:pt x="42" y="55"/>
                  </a:lnTo>
                  <a:lnTo>
                    <a:pt x="42" y="55"/>
                  </a:lnTo>
                  <a:lnTo>
                    <a:pt x="44" y="51"/>
                  </a:lnTo>
                  <a:lnTo>
                    <a:pt x="46" y="48"/>
                  </a:lnTo>
                  <a:lnTo>
                    <a:pt x="48" y="44"/>
                  </a:lnTo>
                  <a:lnTo>
                    <a:pt x="50" y="40"/>
                  </a:lnTo>
                  <a:lnTo>
                    <a:pt x="40" y="38"/>
                  </a:lnTo>
                  <a:lnTo>
                    <a:pt x="40" y="38"/>
                  </a:lnTo>
                  <a:lnTo>
                    <a:pt x="38" y="44"/>
                  </a:lnTo>
                  <a:lnTo>
                    <a:pt x="35" y="49"/>
                  </a:lnTo>
                  <a:lnTo>
                    <a:pt x="35"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140"/>
            <p:cNvSpPr>
              <a:spLocks noEditPoints="1"/>
            </p:cNvSpPr>
            <p:nvPr userDrawn="1"/>
          </p:nvSpPr>
          <p:spPr bwMode="auto">
            <a:xfrm>
              <a:off x="5640" y="3204"/>
              <a:ext cx="27" cy="30"/>
            </a:xfrm>
            <a:custGeom>
              <a:avLst/>
              <a:gdLst>
                <a:gd name="T0" fmla="*/ 7 w 54"/>
                <a:gd name="T1" fmla="*/ 52 h 60"/>
                <a:gd name="T2" fmla="*/ 16 w 54"/>
                <a:gd name="T3" fmla="*/ 58 h 60"/>
                <a:gd name="T4" fmla="*/ 27 w 54"/>
                <a:gd name="T5" fmla="*/ 60 h 60"/>
                <a:gd name="T6" fmla="*/ 35 w 54"/>
                <a:gd name="T7" fmla="*/ 59 h 60"/>
                <a:gd name="T8" fmla="*/ 41 w 54"/>
                <a:gd name="T9" fmla="*/ 57 h 60"/>
                <a:gd name="T10" fmla="*/ 51 w 54"/>
                <a:gd name="T11" fmla="*/ 46 h 60"/>
                <a:gd name="T12" fmla="*/ 53 w 54"/>
                <a:gd name="T13" fmla="*/ 40 h 60"/>
                <a:gd name="T14" fmla="*/ 54 w 54"/>
                <a:gd name="T15" fmla="*/ 29 h 60"/>
                <a:gd name="T16" fmla="*/ 52 w 54"/>
                <a:gd name="T17" fmla="*/ 18 h 60"/>
                <a:gd name="T18" fmla="*/ 46 w 54"/>
                <a:gd name="T19" fmla="*/ 8 h 60"/>
                <a:gd name="T20" fmla="*/ 43 w 54"/>
                <a:gd name="T21" fmla="*/ 5 h 60"/>
                <a:gd name="T22" fmla="*/ 32 w 54"/>
                <a:gd name="T23" fmla="*/ 0 h 60"/>
                <a:gd name="T24" fmla="*/ 27 w 54"/>
                <a:gd name="T25" fmla="*/ 0 h 60"/>
                <a:gd name="T26" fmla="*/ 18 w 54"/>
                <a:gd name="T27" fmla="*/ 2 h 60"/>
                <a:gd name="T28" fmla="*/ 9 w 54"/>
                <a:gd name="T29" fmla="*/ 6 h 60"/>
                <a:gd name="T30" fmla="*/ 5 w 54"/>
                <a:gd name="T31" fmla="*/ 11 h 60"/>
                <a:gd name="T32" fmla="*/ 0 w 54"/>
                <a:gd name="T33" fmla="*/ 22 h 60"/>
                <a:gd name="T34" fmla="*/ 0 w 54"/>
                <a:gd name="T35" fmla="*/ 30 h 60"/>
                <a:gd name="T36" fmla="*/ 3 w 54"/>
                <a:gd name="T37" fmla="*/ 43 h 60"/>
                <a:gd name="T38" fmla="*/ 7 w 54"/>
                <a:gd name="T39" fmla="*/ 52 h 60"/>
                <a:gd name="T40" fmla="*/ 15 w 54"/>
                <a:gd name="T41" fmla="*/ 14 h 60"/>
                <a:gd name="T42" fmla="*/ 18 w 54"/>
                <a:gd name="T43" fmla="*/ 12 h 60"/>
                <a:gd name="T44" fmla="*/ 23 w 54"/>
                <a:gd name="T45" fmla="*/ 8 h 60"/>
                <a:gd name="T46" fmla="*/ 27 w 54"/>
                <a:gd name="T47" fmla="*/ 8 h 60"/>
                <a:gd name="T48" fmla="*/ 34 w 54"/>
                <a:gd name="T49" fmla="*/ 10 h 60"/>
                <a:gd name="T50" fmla="*/ 39 w 54"/>
                <a:gd name="T51" fmla="*/ 14 h 60"/>
                <a:gd name="T52" fmla="*/ 42 w 54"/>
                <a:gd name="T53" fmla="*/ 17 h 60"/>
                <a:gd name="T54" fmla="*/ 44 w 54"/>
                <a:gd name="T55" fmla="*/ 30 h 60"/>
                <a:gd name="T56" fmla="*/ 43 w 54"/>
                <a:gd name="T57" fmla="*/ 40 h 60"/>
                <a:gd name="T58" fmla="*/ 39 w 54"/>
                <a:gd name="T59" fmla="*/ 46 h 60"/>
                <a:gd name="T60" fmla="*/ 37 w 54"/>
                <a:gd name="T61" fmla="*/ 49 h 60"/>
                <a:gd name="T62" fmla="*/ 30 w 54"/>
                <a:gd name="T63" fmla="*/ 52 h 60"/>
                <a:gd name="T64" fmla="*/ 27 w 54"/>
                <a:gd name="T65" fmla="*/ 52 h 60"/>
                <a:gd name="T66" fmla="*/ 21 w 54"/>
                <a:gd name="T67" fmla="*/ 51 h 60"/>
                <a:gd name="T68" fmla="*/ 15 w 54"/>
                <a:gd name="T69" fmla="*/ 46 h 60"/>
                <a:gd name="T70" fmla="*/ 13 w 54"/>
                <a:gd name="T71" fmla="*/ 44 h 60"/>
                <a:gd name="T72" fmla="*/ 11 w 54"/>
                <a:gd name="T73" fmla="*/ 30 h 60"/>
                <a:gd name="T74" fmla="*/ 12 w 54"/>
                <a:gd name="T75" fmla="*/ 21 h 60"/>
                <a:gd name="T76" fmla="*/ 15 w 54"/>
                <a:gd name="T77"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60">
                  <a:moveTo>
                    <a:pt x="7" y="52"/>
                  </a:moveTo>
                  <a:lnTo>
                    <a:pt x="7" y="52"/>
                  </a:lnTo>
                  <a:lnTo>
                    <a:pt x="12" y="56"/>
                  </a:lnTo>
                  <a:lnTo>
                    <a:pt x="16" y="58"/>
                  </a:lnTo>
                  <a:lnTo>
                    <a:pt x="21" y="59"/>
                  </a:lnTo>
                  <a:lnTo>
                    <a:pt x="27" y="60"/>
                  </a:lnTo>
                  <a:lnTo>
                    <a:pt x="27" y="60"/>
                  </a:lnTo>
                  <a:lnTo>
                    <a:pt x="35" y="59"/>
                  </a:lnTo>
                  <a:lnTo>
                    <a:pt x="41" y="57"/>
                  </a:lnTo>
                  <a:lnTo>
                    <a:pt x="41" y="57"/>
                  </a:lnTo>
                  <a:lnTo>
                    <a:pt x="46" y="52"/>
                  </a:lnTo>
                  <a:lnTo>
                    <a:pt x="51" y="46"/>
                  </a:lnTo>
                  <a:lnTo>
                    <a:pt x="51" y="46"/>
                  </a:lnTo>
                  <a:lnTo>
                    <a:pt x="53" y="40"/>
                  </a:lnTo>
                  <a:lnTo>
                    <a:pt x="54" y="29"/>
                  </a:lnTo>
                  <a:lnTo>
                    <a:pt x="54" y="29"/>
                  </a:lnTo>
                  <a:lnTo>
                    <a:pt x="53" y="23"/>
                  </a:lnTo>
                  <a:lnTo>
                    <a:pt x="52" y="18"/>
                  </a:lnTo>
                  <a:lnTo>
                    <a:pt x="50" y="12"/>
                  </a:lnTo>
                  <a:lnTo>
                    <a:pt x="46" y="8"/>
                  </a:lnTo>
                  <a:lnTo>
                    <a:pt x="46" y="8"/>
                  </a:lnTo>
                  <a:lnTo>
                    <a:pt x="43" y="5"/>
                  </a:lnTo>
                  <a:lnTo>
                    <a:pt x="38" y="3"/>
                  </a:lnTo>
                  <a:lnTo>
                    <a:pt x="32" y="0"/>
                  </a:lnTo>
                  <a:lnTo>
                    <a:pt x="27" y="0"/>
                  </a:lnTo>
                  <a:lnTo>
                    <a:pt x="27" y="0"/>
                  </a:lnTo>
                  <a:lnTo>
                    <a:pt x="22" y="0"/>
                  </a:lnTo>
                  <a:lnTo>
                    <a:pt x="18" y="2"/>
                  </a:lnTo>
                  <a:lnTo>
                    <a:pt x="13" y="4"/>
                  </a:lnTo>
                  <a:lnTo>
                    <a:pt x="9" y="6"/>
                  </a:lnTo>
                  <a:lnTo>
                    <a:pt x="9" y="6"/>
                  </a:lnTo>
                  <a:lnTo>
                    <a:pt x="5" y="11"/>
                  </a:lnTo>
                  <a:lnTo>
                    <a:pt x="3" y="17"/>
                  </a:lnTo>
                  <a:lnTo>
                    <a:pt x="0" y="22"/>
                  </a:lnTo>
                  <a:lnTo>
                    <a:pt x="0" y="30"/>
                  </a:lnTo>
                  <a:lnTo>
                    <a:pt x="0" y="30"/>
                  </a:lnTo>
                  <a:lnTo>
                    <a:pt x="0" y="37"/>
                  </a:lnTo>
                  <a:lnTo>
                    <a:pt x="3" y="43"/>
                  </a:lnTo>
                  <a:lnTo>
                    <a:pt x="5" y="48"/>
                  </a:lnTo>
                  <a:lnTo>
                    <a:pt x="7" y="52"/>
                  </a:lnTo>
                  <a:lnTo>
                    <a:pt x="7" y="52"/>
                  </a:lnTo>
                  <a:close/>
                  <a:moveTo>
                    <a:pt x="15" y="14"/>
                  </a:moveTo>
                  <a:lnTo>
                    <a:pt x="15" y="14"/>
                  </a:lnTo>
                  <a:lnTo>
                    <a:pt x="18" y="12"/>
                  </a:lnTo>
                  <a:lnTo>
                    <a:pt x="21" y="10"/>
                  </a:lnTo>
                  <a:lnTo>
                    <a:pt x="23" y="8"/>
                  </a:lnTo>
                  <a:lnTo>
                    <a:pt x="27" y="8"/>
                  </a:lnTo>
                  <a:lnTo>
                    <a:pt x="27" y="8"/>
                  </a:lnTo>
                  <a:lnTo>
                    <a:pt x="30" y="8"/>
                  </a:lnTo>
                  <a:lnTo>
                    <a:pt x="34" y="10"/>
                  </a:lnTo>
                  <a:lnTo>
                    <a:pt x="37" y="12"/>
                  </a:lnTo>
                  <a:lnTo>
                    <a:pt x="39" y="14"/>
                  </a:lnTo>
                  <a:lnTo>
                    <a:pt x="39" y="14"/>
                  </a:lnTo>
                  <a:lnTo>
                    <a:pt x="42" y="17"/>
                  </a:lnTo>
                  <a:lnTo>
                    <a:pt x="43" y="21"/>
                  </a:lnTo>
                  <a:lnTo>
                    <a:pt x="44" y="30"/>
                  </a:lnTo>
                  <a:lnTo>
                    <a:pt x="44" y="30"/>
                  </a:lnTo>
                  <a:lnTo>
                    <a:pt x="43" y="40"/>
                  </a:lnTo>
                  <a:lnTo>
                    <a:pt x="42" y="43"/>
                  </a:lnTo>
                  <a:lnTo>
                    <a:pt x="39" y="46"/>
                  </a:lnTo>
                  <a:lnTo>
                    <a:pt x="39" y="46"/>
                  </a:lnTo>
                  <a:lnTo>
                    <a:pt x="37" y="49"/>
                  </a:lnTo>
                  <a:lnTo>
                    <a:pt x="34" y="51"/>
                  </a:lnTo>
                  <a:lnTo>
                    <a:pt x="30" y="52"/>
                  </a:lnTo>
                  <a:lnTo>
                    <a:pt x="27" y="52"/>
                  </a:lnTo>
                  <a:lnTo>
                    <a:pt x="27" y="52"/>
                  </a:lnTo>
                  <a:lnTo>
                    <a:pt x="23" y="52"/>
                  </a:lnTo>
                  <a:lnTo>
                    <a:pt x="21" y="51"/>
                  </a:lnTo>
                  <a:lnTo>
                    <a:pt x="18" y="49"/>
                  </a:lnTo>
                  <a:lnTo>
                    <a:pt x="15" y="46"/>
                  </a:lnTo>
                  <a:lnTo>
                    <a:pt x="15" y="46"/>
                  </a:lnTo>
                  <a:lnTo>
                    <a:pt x="13" y="44"/>
                  </a:lnTo>
                  <a:lnTo>
                    <a:pt x="12" y="40"/>
                  </a:lnTo>
                  <a:lnTo>
                    <a:pt x="11" y="30"/>
                  </a:lnTo>
                  <a:lnTo>
                    <a:pt x="11" y="30"/>
                  </a:lnTo>
                  <a:lnTo>
                    <a:pt x="12" y="21"/>
                  </a:lnTo>
                  <a:lnTo>
                    <a:pt x="13" y="17"/>
                  </a:lnTo>
                  <a:lnTo>
                    <a:pt x="15" y="14"/>
                  </a:lnTo>
                  <a:lnTo>
                    <a:pt x="1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141"/>
            <p:cNvSpPr>
              <a:spLocks/>
            </p:cNvSpPr>
            <p:nvPr userDrawn="1"/>
          </p:nvSpPr>
          <p:spPr bwMode="auto">
            <a:xfrm>
              <a:off x="5672" y="3204"/>
              <a:ext cx="39" cy="29"/>
            </a:xfrm>
            <a:custGeom>
              <a:avLst/>
              <a:gdLst>
                <a:gd name="T0" fmla="*/ 9 w 77"/>
                <a:gd name="T1" fmla="*/ 29 h 59"/>
                <a:gd name="T2" fmla="*/ 9 w 77"/>
                <a:gd name="T3" fmla="*/ 22 h 59"/>
                <a:gd name="T4" fmla="*/ 10 w 77"/>
                <a:gd name="T5" fmla="*/ 18 h 59"/>
                <a:gd name="T6" fmla="*/ 16 w 77"/>
                <a:gd name="T7" fmla="*/ 11 h 59"/>
                <a:gd name="T8" fmla="*/ 19 w 77"/>
                <a:gd name="T9" fmla="*/ 10 h 59"/>
                <a:gd name="T10" fmla="*/ 23 w 77"/>
                <a:gd name="T11" fmla="*/ 8 h 59"/>
                <a:gd name="T12" fmla="*/ 31 w 77"/>
                <a:gd name="T13" fmla="*/ 12 h 59"/>
                <a:gd name="T14" fmla="*/ 33 w 77"/>
                <a:gd name="T15" fmla="*/ 17 h 59"/>
                <a:gd name="T16" fmla="*/ 33 w 77"/>
                <a:gd name="T17" fmla="*/ 59 h 59"/>
                <a:gd name="T18" fmla="*/ 44 w 77"/>
                <a:gd name="T19" fmla="*/ 26 h 59"/>
                <a:gd name="T20" fmla="*/ 44 w 77"/>
                <a:gd name="T21" fmla="*/ 18 h 59"/>
                <a:gd name="T22" fmla="*/ 47 w 77"/>
                <a:gd name="T23" fmla="*/ 13 h 59"/>
                <a:gd name="T24" fmla="*/ 52 w 77"/>
                <a:gd name="T25" fmla="*/ 10 h 59"/>
                <a:gd name="T26" fmla="*/ 57 w 77"/>
                <a:gd name="T27" fmla="*/ 8 h 59"/>
                <a:gd name="T28" fmla="*/ 63 w 77"/>
                <a:gd name="T29" fmla="*/ 11 h 59"/>
                <a:gd name="T30" fmla="*/ 66 w 77"/>
                <a:gd name="T31" fmla="*/ 12 h 59"/>
                <a:gd name="T32" fmla="*/ 67 w 77"/>
                <a:gd name="T33" fmla="*/ 14 h 59"/>
                <a:gd name="T34" fmla="*/ 68 w 77"/>
                <a:gd name="T35" fmla="*/ 59 h 59"/>
                <a:gd name="T36" fmla="*/ 77 w 77"/>
                <a:gd name="T37" fmla="*/ 20 h 59"/>
                <a:gd name="T38" fmla="*/ 76 w 77"/>
                <a:gd name="T39" fmla="*/ 11 h 59"/>
                <a:gd name="T40" fmla="*/ 72 w 77"/>
                <a:gd name="T41" fmla="*/ 5 h 59"/>
                <a:gd name="T42" fmla="*/ 70 w 77"/>
                <a:gd name="T43" fmla="*/ 3 h 59"/>
                <a:gd name="T44" fmla="*/ 60 w 77"/>
                <a:gd name="T45" fmla="*/ 0 h 59"/>
                <a:gd name="T46" fmla="*/ 54 w 77"/>
                <a:gd name="T47" fmla="*/ 0 h 59"/>
                <a:gd name="T48" fmla="*/ 45 w 77"/>
                <a:gd name="T49" fmla="*/ 6 h 59"/>
                <a:gd name="T50" fmla="*/ 41 w 77"/>
                <a:gd name="T51" fmla="*/ 11 h 59"/>
                <a:gd name="T52" fmla="*/ 36 w 77"/>
                <a:gd name="T53" fmla="*/ 3 h 59"/>
                <a:gd name="T54" fmla="*/ 31 w 77"/>
                <a:gd name="T55" fmla="*/ 0 h 59"/>
                <a:gd name="T56" fmla="*/ 25 w 77"/>
                <a:gd name="T57" fmla="*/ 0 h 59"/>
                <a:gd name="T58" fmla="*/ 15 w 77"/>
                <a:gd name="T59" fmla="*/ 3 h 59"/>
                <a:gd name="T60" fmla="*/ 11 w 77"/>
                <a:gd name="T61" fmla="*/ 6 h 59"/>
                <a:gd name="T62" fmla="*/ 8 w 77"/>
                <a:gd name="T63" fmla="*/ 2 h 59"/>
                <a:gd name="T64" fmla="*/ 0 w 77"/>
                <a:gd name="T65" fmla="*/ 59 h 59"/>
                <a:gd name="T66" fmla="*/ 9 w 77"/>
                <a:gd name="T6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9">
                  <a:moveTo>
                    <a:pt x="9" y="59"/>
                  </a:moveTo>
                  <a:lnTo>
                    <a:pt x="9" y="29"/>
                  </a:lnTo>
                  <a:lnTo>
                    <a:pt x="9" y="29"/>
                  </a:lnTo>
                  <a:lnTo>
                    <a:pt x="9" y="22"/>
                  </a:lnTo>
                  <a:lnTo>
                    <a:pt x="10" y="18"/>
                  </a:lnTo>
                  <a:lnTo>
                    <a:pt x="10" y="18"/>
                  </a:lnTo>
                  <a:lnTo>
                    <a:pt x="13" y="13"/>
                  </a:lnTo>
                  <a:lnTo>
                    <a:pt x="16" y="11"/>
                  </a:lnTo>
                  <a:lnTo>
                    <a:pt x="16" y="11"/>
                  </a:lnTo>
                  <a:lnTo>
                    <a:pt x="19" y="10"/>
                  </a:lnTo>
                  <a:lnTo>
                    <a:pt x="23" y="8"/>
                  </a:lnTo>
                  <a:lnTo>
                    <a:pt x="23" y="8"/>
                  </a:lnTo>
                  <a:lnTo>
                    <a:pt x="28" y="10"/>
                  </a:lnTo>
                  <a:lnTo>
                    <a:pt x="31" y="12"/>
                  </a:lnTo>
                  <a:lnTo>
                    <a:pt x="31" y="12"/>
                  </a:lnTo>
                  <a:lnTo>
                    <a:pt x="33" y="17"/>
                  </a:lnTo>
                  <a:lnTo>
                    <a:pt x="33" y="21"/>
                  </a:lnTo>
                  <a:lnTo>
                    <a:pt x="33" y="59"/>
                  </a:lnTo>
                  <a:lnTo>
                    <a:pt x="44" y="59"/>
                  </a:lnTo>
                  <a:lnTo>
                    <a:pt x="44" y="26"/>
                  </a:lnTo>
                  <a:lnTo>
                    <a:pt x="44" y="26"/>
                  </a:lnTo>
                  <a:lnTo>
                    <a:pt x="44" y="18"/>
                  </a:lnTo>
                  <a:lnTo>
                    <a:pt x="45" y="15"/>
                  </a:lnTo>
                  <a:lnTo>
                    <a:pt x="47" y="13"/>
                  </a:lnTo>
                  <a:lnTo>
                    <a:pt x="47" y="13"/>
                  </a:lnTo>
                  <a:lnTo>
                    <a:pt x="52" y="10"/>
                  </a:lnTo>
                  <a:lnTo>
                    <a:pt x="57" y="8"/>
                  </a:lnTo>
                  <a:lnTo>
                    <a:pt x="57" y="8"/>
                  </a:lnTo>
                  <a:lnTo>
                    <a:pt x="60" y="10"/>
                  </a:lnTo>
                  <a:lnTo>
                    <a:pt x="63" y="11"/>
                  </a:lnTo>
                  <a:lnTo>
                    <a:pt x="63" y="11"/>
                  </a:lnTo>
                  <a:lnTo>
                    <a:pt x="66" y="12"/>
                  </a:lnTo>
                  <a:lnTo>
                    <a:pt x="67" y="14"/>
                  </a:lnTo>
                  <a:lnTo>
                    <a:pt x="67" y="14"/>
                  </a:lnTo>
                  <a:lnTo>
                    <a:pt x="68" y="22"/>
                  </a:lnTo>
                  <a:lnTo>
                    <a:pt x="68" y="59"/>
                  </a:lnTo>
                  <a:lnTo>
                    <a:pt x="77" y="59"/>
                  </a:lnTo>
                  <a:lnTo>
                    <a:pt x="77" y="20"/>
                  </a:lnTo>
                  <a:lnTo>
                    <a:pt x="77" y="20"/>
                  </a:lnTo>
                  <a:lnTo>
                    <a:pt x="76" y="11"/>
                  </a:lnTo>
                  <a:lnTo>
                    <a:pt x="75" y="7"/>
                  </a:lnTo>
                  <a:lnTo>
                    <a:pt x="72" y="5"/>
                  </a:lnTo>
                  <a:lnTo>
                    <a:pt x="72" y="5"/>
                  </a:lnTo>
                  <a:lnTo>
                    <a:pt x="70" y="3"/>
                  </a:lnTo>
                  <a:lnTo>
                    <a:pt x="67" y="2"/>
                  </a:lnTo>
                  <a:lnTo>
                    <a:pt x="60" y="0"/>
                  </a:lnTo>
                  <a:lnTo>
                    <a:pt x="60" y="0"/>
                  </a:lnTo>
                  <a:lnTo>
                    <a:pt x="54" y="0"/>
                  </a:lnTo>
                  <a:lnTo>
                    <a:pt x="49" y="3"/>
                  </a:lnTo>
                  <a:lnTo>
                    <a:pt x="45" y="6"/>
                  </a:lnTo>
                  <a:lnTo>
                    <a:pt x="41" y="11"/>
                  </a:lnTo>
                  <a:lnTo>
                    <a:pt x="41" y="11"/>
                  </a:lnTo>
                  <a:lnTo>
                    <a:pt x="39" y="6"/>
                  </a:lnTo>
                  <a:lnTo>
                    <a:pt x="36" y="3"/>
                  </a:lnTo>
                  <a:lnTo>
                    <a:pt x="36" y="3"/>
                  </a:lnTo>
                  <a:lnTo>
                    <a:pt x="31" y="0"/>
                  </a:lnTo>
                  <a:lnTo>
                    <a:pt x="25" y="0"/>
                  </a:lnTo>
                  <a:lnTo>
                    <a:pt x="25" y="0"/>
                  </a:lnTo>
                  <a:lnTo>
                    <a:pt x="19" y="0"/>
                  </a:lnTo>
                  <a:lnTo>
                    <a:pt x="15" y="3"/>
                  </a:lnTo>
                  <a:lnTo>
                    <a:pt x="15" y="3"/>
                  </a:lnTo>
                  <a:lnTo>
                    <a:pt x="11" y="6"/>
                  </a:lnTo>
                  <a:lnTo>
                    <a:pt x="8" y="10"/>
                  </a:lnTo>
                  <a:lnTo>
                    <a:pt x="8" y="2"/>
                  </a:lnTo>
                  <a:lnTo>
                    <a:pt x="0" y="2"/>
                  </a:lnTo>
                  <a:lnTo>
                    <a:pt x="0" y="59"/>
                  </a:lnTo>
                  <a:lnTo>
                    <a:pt x="9" y="59"/>
                  </a:lnTo>
                  <a:lnTo>
                    <a:pt x="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wyer 2">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wy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8/21/2021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59565" y="2973749"/>
            <a:ext cx="260348"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Text Placeholder 4"/>
          <p:cNvSpPr>
            <a:spLocks noGrp="1"/>
          </p:cNvSpPr>
          <p:nvPr>
            <p:ph type="body" sz="quarter" idx="39" hasCustomPrompt="1"/>
          </p:nvPr>
        </p:nvSpPr>
        <p:spPr>
          <a:xfrm>
            <a:off x="4644008" y="1746440"/>
            <a:ext cx="4032448"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644008" y="2459046"/>
            <a:ext cx="4032448"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7584" y="1276350"/>
            <a:ext cx="3247418" cy="3487392"/>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wyer 4">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8/21/2021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8/21/2021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dirty="0"/>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1550"/>
          </a:xfrm>
        </p:spPr>
        <p:txBody>
          <a:bodyPr>
            <a:noAutofit/>
          </a:bodyPr>
          <a:lstStyle/>
          <a:p>
            <a:r>
              <a:rPr lang="en-US" sz="2000" u="sng" dirty="0">
                <a:effectLst>
                  <a:outerShdw blurRad="38100" dist="38100" dir="2700000" algn="tl">
                    <a:srgbClr val="000000">
                      <a:alpha val="43137"/>
                    </a:srgbClr>
                  </a:outerShdw>
                </a:effectLst>
              </a:rPr>
              <a:t>Advanced Multifunctional Court Cases Management System (CCMS) for Supreme Court Lawyers by Using Latest Laravel PHP Web Framework</a:t>
            </a:r>
            <a:endParaRPr lang="en-US" sz="3200" u="sng" dirty="0">
              <a:effectLst>
                <a:outerShdw blurRad="38100" dist="38100" dir="2700000" algn="tl">
                  <a:srgbClr val="000000">
                    <a:alpha val="43137"/>
                  </a:srgbClr>
                </a:outerShdw>
              </a:effectLst>
            </a:endParaRPr>
          </a:p>
        </p:txBody>
      </p:sp>
      <p:sp>
        <p:nvSpPr>
          <p:cNvPr id="3" name="Text Placeholder 2"/>
          <p:cNvSpPr>
            <a:spLocks noGrp="1"/>
          </p:cNvSpPr>
          <p:nvPr>
            <p:ph type="body" sz="quarter" idx="35"/>
          </p:nvPr>
        </p:nvSpPr>
        <p:spPr>
          <a:xfrm>
            <a:off x="3276600" y="971550"/>
            <a:ext cx="5867400" cy="1600200"/>
          </a:xfrm>
        </p:spPr>
        <p:txBody>
          <a:bodyPr/>
          <a:lstStyle/>
          <a:p>
            <a:r>
              <a:rPr lang="en-US" sz="1400" dirty="0">
                <a:effectLst>
                  <a:outerShdw blurRad="38100" dist="38100" dir="2700000" algn="tl">
                    <a:srgbClr val="000000">
                      <a:alpha val="43137"/>
                    </a:srgbClr>
                  </a:outerShdw>
                </a:effectLst>
              </a:rPr>
              <a:t>CIS6002 – Software Engineering Dissertation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PROJECT PROPOSAL PRESENTATION</a:t>
            </a:r>
            <a:br>
              <a:rPr lang="en-US" dirty="0">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r>
              <a:rPr lang="en-US" sz="1400" dirty="0">
                <a:effectLst>
                  <a:outerShdw blurRad="38100" dist="38100" dir="2700000" algn="tl">
                    <a:srgbClr val="000000">
                      <a:alpha val="43137"/>
                    </a:srgbClr>
                  </a:outerShdw>
                </a:effectLst>
              </a:rPr>
              <a:t>D M L S DASSANAYAKE (ST20197917)</a:t>
            </a:r>
            <a:endParaRPr lang="en-US"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2C530A27-C6FE-4E17-B7C1-DBE9719577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400550"/>
            <a:ext cx="1371600" cy="409872"/>
          </a:xfrm>
          <a:prstGeom prst="rect">
            <a:avLst/>
          </a:prstGeom>
        </p:spPr>
      </p:pic>
    </p:spTree>
    <p:extLst>
      <p:ext uri="{BB962C8B-B14F-4D97-AF65-F5344CB8AC3E}">
        <p14:creationId xmlns:p14="http://schemas.microsoft.com/office/powerpoint/2010/main" val="361142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8" y="361950"/>
            <a:ext cx="4343400" cy="514350"/>
          </a:xfrm>
        </p:spPr>
        <p:txBody>
          <a:bodyPr>
            <a:noAutofit/>
          </a:bodyPr>
          <a:lstStyle/>
          <a:p>
            <a:r>
              <a:rPr lang="en-US" sz="2800" b="1" dirty="0"/>
              <a:t>Project Schedule </a:t>
            </a:r>
          </a:p>
        </p:txBody>
      </p:sp>
      <p:pic>
        <p:nvPicPr>
          <p:cNvPr id="5" name="Content Placeholder 3">
            <a:extLst>
              <a:ext uri="{FF2B5EF4-FFF2-40B4-BE49-F238E27FC236}">
                <a16:creationId xmlns:a16="http://schemas.microsoft.com/office/drawing/2014/main" id="{860CD96A-A0ED-44A8-84FA-D3528FCB3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05154"/>
            <a:ext cx="4610459" cy="4933191"/>
          </a:xfrm>
          <a:prstGeom prst="rect">
            <a:avLst/>
          </a:prstGeom>
          <a:ln>
            <a:noFill/>
          </a:ln>
          <a:effectLst>
            <a:softEdge rad="112500"/>
          </a:effectLst>
        </p:spPr>
      </p:pic>
    </p:spTree>
    <p:extLst>
      <p:ext uri="{BB962C8B-B14F-4D97-AF65-F5344CB8AC3E}">
        <p14:creationId xmlns:p14="http://schemas.microsoft.com/office/powerpoint/2010/main" val="142249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533400"/>
          </a:xfrm>
        </p:spPr>
        <p:txBody>
          <a:bodyPr>
            <a:normAutofit/>
          </a:bodyPr>
          <a:lstStyle/>
          <a:p>
            <a:r>
              <a:rPr lang="en-US" sz="2800" b="1" dirty="0"/>
              <a:t>References</a:t>
            </a:r>
          </a:p>
        </p:txBody>
      </p:sp>
      <p:sp>
        <p:nvSpPr>
          <p:cNvPr id="3" name="Text Placeholder 2"/>
          <p:cNvSpPr>
            <a:spLocks noGrp="1"/>
          </p:cNvSpPr>
          <p:nvPr>
            <p:ph type="body" sz="quarter" idx="35"/>
          </p:nvPr>
        </p:nvSpPr>
        <p:spPr>
          <a:xfrm>
            <a:off x="0" y="742950"/>
            <a:ext cx="9144000" cy="4038600"/>
          </a:xfrm>
        </p:spPr>
        <p:txBody>
          <a:bodyPr/>
          <a:lstStyle/>
          <a:p>
            <a:pPr marL="342900" indent="-342900" algn="l">
              <a:buFont typeface="Wingdings" panose="05000000000000000000" pitchFamily="2" charset="2"/>
              <a:buChar char="q"/>
            </a:pPr>
            <a:r>
              <a:rPr lang="en-US" sz="1200" dirty="0"/>
              <a:t>Aarthi, S., Siddharth, S., Athreya, V., &amp; Balaji, P. (2018). LEGAL FILES MANAGEMENT SYSTEM USING BIG DATA. 2018 3rd International Conference on Communication and Electronics Systems (ICCES), (Icces), 979–983.</a:t>
            </a:r>
          </a:p>
          <a:p>
            <a:pPr marL="342900" indent="-342900" algn="l">
              <a:buFont typeface="Wingdings" panose="05000000000000000000" pitchFamily="2" charset="2"/>
              <a:buChar char="q"/>
            </a:pPr>
            <a:r>
              <a:rPr lang="en-US" sz="1200" dirty="0"/>
              <a:t>App4Legal vs Best Case vs CaseFox vs ProLaw - 2020 Feature and Pricing Comparison. (n.d.). Retrieved April 5, 2020, Available at: https://www.capterra.com/legal-case-management software/compare/146976-180363-121682-35611/App4Legal-vs-Best-Case-Bankruptcy-vs-CaseFox-vs-ProLaw. [Accessed 17 August 2021].</a:t>
            </a:r>
          </a:p>
          <a:p>
            <a:pPr marL="342900" indent="-342900" algn="l">
              <a:buFont typeface="Wingdings" panose="05000000000000000000" pitchFamily="2" charset="2"/>
              <a:buChar char="q"/>
            </a:pPr>
            <a:r>
              <a:rPr lang="en-US" sz="1200" dirty="0"/>
              <a:t>Aschner, K. (1986). Files management in the pre-paperless office. Journal of Information Systems Management, 3(4), 78–81. Available at: https://doi.org/10.1080/07399018608965279. [Accessed 17 August 2021].</a:t>
            </a:r>
          </a:p>
          <a:p>
            <a:pPr marL="342900" indent="-342900" algn="l">
              <a:buFont typeface="Wingdings" panose="05000000000000000000" pitchFamily="2" charset="2"/>
              <a:buChar char="q"/>
            </a:pPr>
            <a:r>
              <a:rPr lang="en-US" sz="1200" dirty="0"/>
              <a:t>Best Legal Case Management Software | 2020 Reviews of the Most Popular Tools &amp; Systems. (n.d.). Retrieved April 5, 2020, Available at: https://www.capterra.com/Legal -case-management-software/. [Accessed 17 August 2021].</a:t>
            </a:r>
          </a:p>
          <a:p>
            <a:pPr marL="342900" indent="-342900" algn="l">
              <a:buFont typeface="Wingdings" panose="05000000000000000000" pitchFamily="2" charset="2"/>
              <a:buChar char="q"/>
            </a:pPr>
            <a:r>
              <a:rPr lang="en-US" sz="1200" dirty="0"/>
              <a:t>Classification, P. (2002). (12) Patent Application Publication (10) Pub. No.: US 2002/0019741 A1.</a:t>
            </a:r>
          </a:p>
          <a:p>
            <a:pPr marL="342900" indent="-342900" algn="l">
              <a:buFont typeface="Wingdings" panose="05000000000000000000" pitchFamily="2" charset="2"/>
              <a:buChar char="q"/>
            </a:pPr>
            <a:r>
              <a:rPr lang="en-US" sz="1200" dirty="0"/>
              <a:t>Clio - ABA Legal Technology Buyers Guide. (n.d.) Retrieved October 11, 2019, Available at:  http://buyersguide.americanbar.org/sites/clio/3092/Document+Management. [Accessed 17 August 2021].</a:t>
            </a:r>
          </a:p>
          <a:p>
            <a:pPr marL="342900" indent="-342900" algn="l">
              <a:buFont typeface="Wingdings" panose="05000000000000000000" pitchFamily="2" charset="2"/>
              <a:buChar char="q"/>
            </a:pPr>
            <a:r>
              <a:rPr lang="en-US" sz="1200" dirty="0"/>
              <a:t>Clio vs eFileCabinet Comparison | GetApp®.(n.d.). Retrieved April 6, 2020, Available at:  https://www.getapp.com/finance-accounting-software/a/ cilo/compare/efilecabinet/.</a:t>
            </a:r>
          </a:p>
          <a:p>
            <a:pPr marL="342900" indent="-342900" algn="l">
              <a:buFont typeface="Wingdings" panose="05000000000000000000" pitchFamily="2" charset="2"/>
              <a:buChar char="q"/>
            </a:pPr>
            <a:r>
              <a:rPr lang="en-US" sz="1200" dirty="0"/>
              <a:t>Du Plessis, T., &amp; Du Toit, A. S. A. (2005). Survey of information and knowledge management in South African law firms. SA Journal of Information Management, 7(1). Available at: https://doi.org/10.4102/sajim.v7i1.252E [Accessed 17 August 2021].</a:t>
            </a:r>
          </a:p>
          <a:p>
            <a:pPr marL="342900" indent="-342900" algn="l">
              <a:buFont typeface="Wingdings" panose="05000000000000000000" pitchFamily="2" charset="2"/>
              <a:buChar char="q"/>
            </a:pPr>
            <a:r>
              <a:rPr lang="en-US" sz="1200" dirty="0"/>
              <a:t>vans, N., &amp; Price, J. (2017). Managing information in law firms : changes and challenges. Filevine - ABA Legal Technology Buyers Guide. (n.d.). Retrieved October 11, 2019, Available at: https://buyersguide.americanbar.org/sites/filevine/8930/Document+Management [Accessed 17 August 2021]. Etc.</a:t>
            </a:r>
          </a:p>
          <a:p>
            <a:pPr marL="342900" indent="-342900" algn="just">
              <a:buFont typeface="Wingdings" panose="05000000000000000000" pitchFamily="2" charset="2"/>
              <a:buChar char="q"/>
            </a:pPr>
            <a:endParaRPr lang="en-US" sz="1200" dirty="0"/>
          </a:p>
        </p:txBody>
      </p:sp>
    </p:spTree>
    <p:extLst>
      <p:ext uri="{BB962C8B-B14F-4D97-AF65-F5344CB8AC3E}">
        <p14:creationId xmlns:p14="http://schemas.microsoft.com/office/powerpoint/2010/main" val="210229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1595437"/>
            <a:ext cx="3048000" cy="1952626"/>
          </a:xfrm>
        </p:spPr>
        <p:txBody>
          <a:bodyPr>
            <a:normAutofit/>
          </a:bodyPr>
          <a:lstStyle/>
          <a:p>
            <a:r>
              <a:rPr lang="en-US" b="1" dirty="0"/>
              <a:t>THANK YOU!</a:t>
            </a:r>
          </a:p>
        </p:txBody>
      </p:sp>
    </p:spTree>
    <p:extLst>
      <p:ext uri="{BB962C8B-B14F-4D97-AF65-F5344CB8AC3E}">
        <p14:creationId xmlns:p14="http://schemas.microsoft.com/office/powerpoint/2010/main" val="245804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685800"/>
          </a:xfrm>
        </p:spPr>
        <p:txBody>
          <a:bodyPr>
            <a:normAutofit/>
          </a:bodyPr>
          <a:lstStyle/>
          <a:p>
            <a:r>
              <a:rPr lang="en-US" altLang="ko-KR" sz="2800" b="1" dirty="0"/>
              <a:t>Project Purpose</a:t>
            </a:r>
            <a:endParaRPr lang="en-US" sz="2800" b="1" dirty="0"/>
          </a:p>
        </p:txBody>
      </p:sp>
      <p:sp>
        <p:nvSpPr>
          <p:cNvPr id="3" name="Text Placeholder 2"/>
          <p:cNvSpPr>
            <a:spLocks noGrp="1"/>
          </p:cNvSpPr>
          <p:nvPr>
            <p:ph type="body" sz="quarter" idx="35"/>
          </p:nvPr>
        </p:nvSpPr>
        <p:spPr>
          <a:xfrm>
            <a:off x="228600" y="666750"/>
            <a:ext cx="8686800" cy="3810000"/>
          </a:xfrm>
        </p:spPr>
        <p:txBody>
          <a:bodyPr/>
          <a:lstStyle/>
          <a:p>
            <a:pPr marL="342900" indent="-342900" algn="just">
              <a:buFont typeface="Wingdings" panose="05000000000000000000" pitchFamily="2" charset="2"/>
              <a:buChar char="q"/>
            </a:pPr>
            <a:endParaRPr lang="en-US" sz="1600" dirty="0"/>
          </a:p>
          <a:p>
            <a:pPr marL="342900" indent="-342900" algn="just">
              <a:buFont typeface="Wingdings" panose="05000000000000000000" pitchFamily="2" charset="2"/>
              <a:buChar char="q"/>
            </a:pPr>
            <a:r>
              <a:rPr lang="en-US" sz="1400" dirty="0"/>
              <a:t>This project’s main purpose is to develop well functional advanced court case management system and using this system supreme court lawyers will able to manage their court cases/ clients and many more legal relational information. </a:t>
            </a:r>
          </a:p>
          <a:p>
            <a:pPr algn="just"/>
            <a:endParaRPr lang="en-US" sz="1400" dirty="0"/>
          </a:p>
          <a:p>
            <a:pPr marL="342900" indent="-342900" algn="just">
              <a:buFont typeface="Wingdings" panose="05000000000000000000" pitchFamily="2" charset="2"/>
              <a:buChar char="q"/>
            </a:pPr>
            <a:r>
              <a:rPr lang="en-US" sz="1400" dirty="0"/>
              <a:t>With this application lawyers can keep the records at their fingertips.</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Another main focus of this project is to update and fix international/local existing systems issues by adding new advanced features and functions. </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This is a fully automation management system and this system will be able to fix all manual data management issues.</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Moreover, lawyers will able to manage their client’s works by storing their legal data and information in database enabling access to their files at any time at any place when they are in need very simply and easily. </a:t>
            </a:r>
          </a:p>
          <a:p>
            <a:pPr marL="342900" indent="-342900" algn="just">
              <a:buFont typeface="Wingdings" panose="05000000000000000000" pitchFamily="2" charset="2"/>
              <a:buChar char="q"/>
            </a:pPr>
            <a:endParaRPr lang="en-US" sz="1600" dirty="0"/>
          </a:p>
        </p:txBody>
      </p:sp>
    </p:spTree>
    <p:extLst>
      <p:ext uri="{BB962C8B-B14F-4D97-AF65-F5344CB8AC3E}">
        <p14:creationId xmlns:p14="http://schemas.microsoft.com/office/powerpoint/2010/main" val="98166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608012"/>
          </a:xfrm>
        </p:spPr>
        <p:txBody>
          <a:bodyPr>
            <a:normAutofit/>
          </a:bodyPr>
          <a:lstStyle/>
          <a:p>
            <a:r>
              <a:rPr lang="en-US" altLang="ko-KR" sz="2800" b="1" dirty="0"/>
              <a:t>Problem Statement</a:t>
            </a:r>
            <a:endParaRPr lang="en-US" sz="2800" b="1" dirty="0"/>
          </a:p>
        </p:txBody>
      </p:sp>
      <p:sp>
        <p:nvSpPr>
          <p:cNvPr id="3" name="Text Placeholder 2"/>
          <p:cNvSpPr>
            <a:spLocks noGrp="1"/>
          </p:cNvSpPr>
          <p:nvPr>
            <p:ph type="body" sz="quarter" idx="35"/>
          </p:nvPr>
        </p:nvSpPr>
        <p:spPr>
          <a:xfrm>
            <a:off x="228600" y="819150"/>
            <a:ext cx="8686800" cy="3657600"/>
          </a:xfrm>
        </p:spPr>
        <p:txBody>
          <a:bodyPr/>
          <a:lstStyle/>
          <a:p>
            <a:pPr marL="342900" indent="-342900" algn="just">
              <a:buFont typeface="Wingdings" panose="05000000000000000000" pitchFamily="2" charset="2"/>
              <a:buChar char="q"/>
            </a:pPr>
            <a:r>
              <a:rPr lang="en-US" sz="1400" dirty="0"/>
              <a:t>Government supreme court lawyers use all their efforts to win the justice from their part there is no digitalized proper way of managing their work stuff, legal data and information for lawyers to work effortlessly.</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It is that they must waste a lot of their time and effort to file a case by filling all the accurate documents into separate files.</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Whenever any client intervened with a case, the respective lawyer has to open a file for that case and have to collect and then file all the legal information; documents; shreds of evidence; proceedings all these things manually. </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Moreover, if any change occurred in those documents the lawyer must find the files one by one through the file rack, to take the correct file out of from the rack, and to do each update manually. </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Furthermore, if a lawyer is handling many cases of a single client then the lawyer must maintain several files. So, this management of multiple files for a single client makes the lawyer’s work complex and more tiresome.  </a:t>
            </a:r>
          </a:p>
        </p:txBody>
      </p:sp>
    </p:spTree>
    <p:extLst>
      <p:ext uri="{BB962C8B-B14F-4D97-AF65-F5344CB8AC3E}">
        <p14:creationId xmlns:p14="http://schemas.microsoft.com/office/powerpoint/2010/main" val="386977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533400"/>
          </a:xfrm>
        </p:spPr>
        <p:txBody>
          <a:bodyPr>
            <a:normAutofit/>
          </a:bodyPr>
          <a:lstStyle/>
          <a:p>
            <a:r>
              <a:rPr lang="en-US" sz="2800" b="1" dirty="0"/>
              <a:t>Literature Review </a:t>
            </a:r>
          </a:p>
        </p:txBody>
      </p:sp>
      <p:sp>
        <p:nvSpPr>
          <p:cNvPr id="3" name="Text Placeholder 2"/>
          <p:cNvSpPr>
            <a:spLocks noGrp="1"/>
          </p:cNvSpPr>
          <p:nvPr>
            <p:ph type="body" sz="quarter" idx="35"/>
          </p:nvPr>
        </p:nvSpPr>
        <p:spPr>
          <a:xfrm>
            <a:off x="228600" y="666750"/>
            <a:ext cx="8686800" cy="3962400"/>
          </a:xfrm>
        </p:spPr>
        <p:txBody>
          <a:bodyPr/>
          <a:lstStyle/>
          <a:p>
            <a:pPr marL="342900" indent="-342900" algn="just">
              <a:buFont typeface="Wingdings" panose="05000000000000000000" pitchFamily="2" charset="2"/>
              <a:buChar char="q"/>
            </a:pPr>
            <a:endParaRPr lang="en-US" sz="1600" dirty="0"/>
          </a:p>
          <a:p>
            <a:pPr marL="342900" indent="-342900" algn="just">
              <a:buFont typeface="Wingdings" panose="05000000000000000000" pitchFamily="2" charset="2"/>
              <a:buChar char="q"/>
            </a:pPr>
            <a:r>
              <a:rPr lang="en-US" sz="1400" dirty="0"/>
              <a:t>Though the Sri Lankan lawyers have not yet stepped into the means of using applications or any other software to manage their paperwork more efficiently using a case data management system, in the technical renaissance, some foreign lawyers have touched the step of digitalization.</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There are many systems in the application in foreign law firms. Namely, those systems are “Cilo”, “MyCase”, “Filevine”, “E-File Cabinet”, “CaseFox”, “App4Legal”, “Best Case”, “Pro Law”, etc.</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But these software applications are not much applicable for the Sri Lankan context lawyers. </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Mainly because their functional requirements have targeted on billing and invoicing, expense tracking and time tracking.</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But with the proposed system the major functionality is targeted on document and case data and information management as in a Sri Lankan law firm the burning problem is the inefficiency and the ineffectiveness with the bulks of files loaded in narrow office rooms.</a:t>
            </a:r>
          </a:p>
        </p:txBody>
      </p:sp>
    </p:spTree>
    <p:extLst>
      <p:ext uri="{BB962C8B-B14F-4D97-AF65-F5344CB8AC3E}">
        <p14:creationId xmlns:p14="http://schemas.microsoft.com/office/powerpoint/2010/main" val="416172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8" y="361950"/>
            <a:ext cx="4343400" cy="514350"/>
          </a:xfrm>
        </p:spPr>
        <p:txBody>
          <a:bodyPr>
            <a:noAutofit/>
          </a:bodyPr>
          <a:lstStyle/>
          <a:p>
            <a:r>
              <a:rPr lang="en-US" sz="2800" b="1" dirty="0"/>
              <a:t>Systems Comparison </a:t>
            </a:r>
          </a:p>
        </p:txBody>
      </p:sp>
      <p:pic>
        <p:nvPicPr>
          <p:cNvPr id="4" name="Picture 3">
            <a:extLst>
              <a:ext uri="{FF2B5EF4-FFF2-40B4-BE49-F238E27FC236}">
                <a16:creationId xmlns:a16="http://schemas.microsoft.com/office/drawing/2014/main" id="{0BFD98AF-B0C9-4205-9BD9-636E8EEAB475}"/>
              </a:ext>
            </a:extLst>
          </p:cNvPr>
          <p:cNvPicPr>
            <a:picLocks noChangeAspect="1"/>
          </p:cNvPicPr>
          <p:nvPr/>
        </p:nvPicPr>
        <p:blipFill>
          <a:blip r:embed="rId2"/>
          <a:stretch>
            <a:fillRect/>
          </a:stretch>
        </p:blipFill>
        <p:spPr>
          <a:xfrm>
            <a:off x="4419600" y="0"/>
            <a:ext cx="4428753" cy="5143500"/>
          </a:xfrm>
          <a:prstGeom prst="rect">
            <a:avLst/>
          </a:prstGeom>
          <a:ln>
            <a:noFill/>
          </a:ln>
          <a:effectLst>
            <a:softEdge rad="112500"/>
          </a:effectLst>
        </p:spPr>
      </p:pic>
    </p:spTree>
    <p:extLst>
      <p:ext uri="{BB962C8B-B14F-4D97-AF65-F5344CB8AC3E}">
        <p14:creationId xmlns:p14="http://schemas.microsoft.com/office/powerpoint/2010/main" val="17756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533400"/>
          </a:xfrm>
        </p:spPr>
        <p:txBody>
          <a:bodyPr>
            <a:normAutofit/>
          </a:bodyPr>
          <a:lstStyle/>
          <a:p>
            <a:r>
              <a:rPr lang="en-US" sz="2800" b="1" dirty="0"/>
              <a:t>Result from the interviews and survey</a:t>
            </a:r>
          </a:p>
        </p:txBody>
      </p:sp>
      <p:sp>
        <p:nvSpPr>
          <p:cNvPr id="3" name="Text Placeholder 2"/>
          <p:cNvSpPr>
            <a:spLocks noGrp="1"/>
          </p:cNvSpPr>
          <p:nvPr>
            <p:ph type="body" sz="quarter" idx="35"/>
          </p:nvPr>
        </p:nvSpPr>
        <p:spPr>
          <a:xfrm>
            <a:off x="228600" y="666750"/>
            <a:ext cx="8686800" cy="3962400"/>
          </a:xfrm>
        </p:spPr>
        <p:txBody>
          <a:bodyPr/>
          <a:lstStyle/>
          <a:p>
            <a:pPr marL="342900" indent="-342900" algn="just">
              <a:buFont typeface="Wingdings" panose="05000000000000000000" pitchFamily="2" charset="2"/>
              <a:buChar char="q"/>
            </a:pPr>
            <a:endParaRPr lang="en-US" sz="1600" dirty="0"/>
          </a:p>
          <a:p>
            <a:pPr marL="342900" indent="-342900" algn="just">
              <a:buFont typeface="Wingdings" panose="05000000000000000000" pitchFamily="2" charset="2"/>
              <a:buChar char="q"/>
            </a:pPr>
            <a:r>
              <a:rPr lang="en-US" sz="1400" dirty="0"/>
              <a:t>The is the final overview according to the age groups of the Sri Lankan Lawyers’ analysis results.</a:t>
            </a:r>
          </a:p>
          <a:p>
            <a:pPr marL="342900" indent="-342900" algn="just">
              <a:buFont typeface="Wingdings" panose="05000000000000000000" pitchFamily="2" charset="2"/>
              <a:buChar char="q"/>
            </a:pPr>
            <a:endParaRPr lang="en-US" sz="1400" dirty="0"/>
          </a:p>
          <a:p>
            <a:endParaRPr lang="en-US" sz="1400" dirty="0"/>
          </a:p>
        </p:txBody>
      </p:sp>
      <p:pic>
        <p:nvPicPr>
          <p:cNvPr id="7" name="Picture 6">
            <a:extLst>
              <a:ext uri="{FF2B5EF4-FFF2-40B4-BE49-F238E27FC236}">
                <a16:creationId xmlns:a16="http://schemas.microsoft.com/office/drawing/2014/main" id="{1C7C4DE9-6B1E-4A0D-BE4D-F2B3DF5F1409}"/>
              </a:ext>
            </a:extLst>
          </p:cNvPr>
          <p:cNvPicPr>
            <a:picLocks noChangeAspect="1"/>
          </p:cNvPicPr>
          <p:nvPr/>
        </p:nvPicPr>
        <p:blipFill>
          <a:blip r:embed="rId2"/>
          <a:stretch>
            <a:fillRect/>
          </a:stretch>
        </p:blipFill>
        <p:spPr>
          <a:xfrm>
            <a:off x="2438399" y="1657350"/>
            <a:ext cx="4114801" cy="2514600"/>
          </a:xfrm>
          <a:prstGeom prst="rect">
            <a:avLst/>
          </a:prstGeom>
        </p:spPr>
      </p:pic>
    </p:spTree>
    <p:extLst>
      <p:ext uri="{BB962C8B-B14F-4D97-AF65-F5344CB8AC3E}">
        <p14:creationId xmlns:p14="http://schemas.microsoft.com/office/powerpoint/2010/main" val="47528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533400"/>
          </a:xfrm>
        </p:spPr>
        <p:txBody>
          <a:bodyPr>
            <a:normAutofit/>
          </a:bodyPr>
          <a:lstStyle/>
          <a:p>
            <a:r>
              <a:rPr lang="en-US" sz="2800" b="1" dirty="0"/>
              <a:t>Proposed System </a:t>
            </a:r>
          </a:p>
        </p:txBody>
      </p:sp>
      <p:sp>
        <p:nvSpPr>
          <p:cNvPr id="3" name="Text Placeholder 2"/>
          <p:cNvSpPr>
            <a:spLocks noGrp="1"/>
          </p:cNvSpPr>
          <p:nvPr>
            <p:ph type="body" sz="quarter" idx="35"/>
          </p:nvPr>
        </p:nvSpPr>
        <p:spPr>
          <a:xfrm>
            <a:off x="228600" y="666750"/>
            <a:ext cx="8686800" cy="4114800"/>
          </a:xfrm>
        </p:spPr>
        <p:txBody>
          <a:bodyPr numCol="1"/>
          <a:lstStyle/>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Password recovery option – system will send recovery link to lawyer’s email address.</a:t>
            </a:r>
          </a:p>
          <a:p>
            <a:pPr marL="342900" indent="-342900" algn="just">
              <a:buFont typeface="Wingdings" panose="05000000000000000000" pitchFamily="2" charset="2"/>
              <a:buChar char="q"/>
            </a:pPr>
            <a:r>
              <a:rPr lang="en-US" sz="1400" dirty="0"/>
              <a:t>Advanced system dashboard – display summary of data and some more important information. Such as upcoming appointments tracking calendar.</a:t>
            </a:r>
          </a:p>
          <a:p>
            <a:pPr marL="342900" indent="-342900" algn="just">
              <a:buFont typeface="Wingdings" panose="05000000000000000000" pitchFamily="2" charset="2"/>
              <a:buChar char="q"/>
            </a:pPr>
            <a:r>
              <a:rPr lang="en-US" sz="1400" dirty="0"/>
              <a:t>Court case notifications – today’s hearing cases notifications and pending cases notifications.</a:t>
            </a:r>
          </a:p>
          <a:p>
            <a:pPr marL="342900" indent="-342900" algn="just">
              <a:buFont typeface="Wingdings" panose="05000000000000000000" pitchFamily="2" charset="2"/>
              <a:buChar char="q"/>
            </a:pPr>
            <a:r>
              <a:rPr lang="en-US" sz="1400" dirty="0"/>
              <a:t>Clients management – manage client’s details and information.</a:t>
            </a:r>
          </a:p>
          <a:p>
            <a:pPr marL="342900" indent="-342900" algn="just">
              <a:buFont typeface="Wingdings" panose="05000000000000000000" pitchFamily="2" charset="2"/>
              <a:buChar char="q"/>
            </a:pPr>
            <a:r>
              <a:rPr lang="en-US" sz="1400" dirty="0"/>
              <a:t>Court cases management – manage client’s court cases reports and other legal details.</a:t>
            </a:r>
          </a:p>
          <a:p>
            <a:pPr marL="342900" indent="-342900" algn="just">
              <a:buFont typeface="Wingdings" panose="05000000000000000000" pitchFamily="2" charset="2"/>
              <a:buChar char="q"/>
            </a:pPr>
            <a:r>
              <a:rPr lang="en-US" sz="1400" dirty="0"/>
              <a:t>Lawyer tasks management – manage lawyer’s future tasks.</a:t>
            </a:r>
          </a:p>
          <a:p>
            <a:pPr marL="342900" indent="-342900" algn="just">
              <a:buFont typeface="Wingdings" panose="05000000000000000000" pitchFamily="2" charset="2"/>
              <a:buChar char="q"/>
            </a:pPr>
            <a:r>
              <a:rPr lang="en-US" sz="1400" dirty="0"/>
              <a:t>Clients appointments management – manage client’s appointments.</a:t>
            </a:r>
            <a:endParaRPr lang="en-US" sz="1800" dirty="0"/>
          </a:p>
          <a:p>
            <a:pPr marL="342900" indent="-342900" algn="just">
              <a:buFont typeface="Wingdings" panose="05000000000000000000" pitchFamily="2" charset="2"/>
              <a:buChar char="q"/>
            </a:pPr>
            <a:r>
              <a:rPr lang="en-US" sz="1400" dirty="0"/>
              <a:t>Add team members – team members and roles. (personal case assistant, main assistant, Clark, etc.)</a:t>
            </a:r>
            <a:endParaRPr lang="en-US" sz="1800" dirty="0"/>
          </a:p>
          <a:p>
            <a:pPr marL="342900" indent="-342900" algn="just">
              <a:buFont typeface="Wingdings" panose="05000000000000000000" pitchFamily="2" charset="2"/>
              <a:buChar char="q"/>
            </a:pPr>
            <a:r>
              <a:rPr lang="en-US" sz="1400" dirty="0"/>
              <a:t>Lawyer income management – service and invoice.</a:t>
            </a:r>
          </a:p>
          <a:p>
            <a:pPr marL="342900" indent="-342900" algn="just">
              <a:buFont typeface="Wingdings" panose="05000000000000000000" pitchFamily="2" charset="2"/>
              <a:buChar char="q"/>
            </a:pPr>
            <a:r>
              <a:rPr lang="en-US" sz="1400" dirty="0"/>
              <a:t>Add vendors – add vendors to the system. (Office building provider, stationary provider, printing machines repair team etc.)</a:t>
            </a:r>
          </a:p>
          <a:p>
            <a:pPr marL="342900" indent="-342900" algn="just">
              <a:buFont typeface="Wingdings" panose="05000000000000000000" pitchFamily="2" charset="2"/>
              <a:buChar char="q"/>
            </a:pPr>
            <a:r>
              <a:rPr lang="en-US" sz="1400" dirty="0"/>
              <a:t>Expenses management – expenses and expense types (Phone bills, stationary expenses, electricity bill, etc.)</a:t>
            </a:r>
          </a:p>
          <a:p>
            <a:pPr marL="342900" indent="-342900" algn="just">
              <a:buFont typeface="Wingdings" panose="05000000000000000000" pitchFamily="2" charset="2"/>
              <a:buChar char="q"/>
            </a:pPr>
            <a:r>
              <a:rPr lang="en-US" sz="1400" dirty="0"/>
              <a:t>System settings section - case types, court types, courts, case status, judge, tax, general settings, database backup etc.</a:t>
            </a:r>
          </a:p>
          <a:p>
            <a:pPr marL="342900" indent="-342900" algn="just">
              <a:buFont typeface="Wingdings" panose="05000000000000000000" pitchFamily="2" charset="2"/>
              <a:buChar char="q"/>
            </a:pPr>
            <a:endParaRPr lang="en-US" sz="1600" dirty="0"/>
          </a:p>
          <a:p>
            <a:pPr marL="342900" indent="-342900" algn="just">
              <a:buFont typeface="Wingdings" panose="05000000000000000000" pitchFamily="2" charset="2"/>
              <a:buChar char="q"/>
            </a:pPr>
            <a:endParaRPr lang="en-US" sz="1600" dirty="0"/>
          </a:p>
        </p:txBody>
      </p:sp>
    </p:spTree>
    <p:extLst>
      <p:ext uri="{BB962C8B-B14F-4D97-AF65-F5344CB8AC3E}">
        <p14:creationId xmlns:p14="http://schemas.microsoft.com/office/powerpoint/2010/main" val="16809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685800"/>
          </a:xfrm>
        </p:spPr>
        <p:txBody>
          <a:bodyPr>
            <a:normAutofit/>
          </a:bodyPr>
          <a:lstStyle/>
          <a:p>
            <a:r>
              <a:rPr lang="en-US" sz="2800" b="1" dirty="0"/>
              <a:t>Software Requirements</a:t>
            </a:r>
          </a:p>
        </p:txBody>
      </p:sp>
      <p:sp>
        <p:nvSpPr>
          <p:cNvPr id="3" name="Text Placeholder 2"/>
          <p:cNvSpPr>
            <a:spLocks noGrp="1"/>
          </p:cNvSpPr>
          <p:nvPr>
            <p:ph type="body" sz="quarter" idx="35"/>
          </p:nvPr>
        </p:nvSpPr>
        <p:spPr>
          <a:xfrm>
            <a:off x="228600" y="1123950"/>
            <a:ext cx="8686800" cy="3278188"/>
          </a:xfrm>
        </p:spPr>
        <p:txBody>
          <a:bodyPr numCol="2"/>
          <a:lstStyle/>
          <a:p>
            <a:pPr marL="342900" indent="-342900" algn="just">
              <a:buFont typeface="Wingdings" panose="05000000000000000000" pitchFamily="2" charset="2"/>
              <a:buChar char="q"/>
            </a:pPr>
            <a:r>
              <a:rPr lang="en-US" sz="1400" dirty="0"/>
              <a:t>Operating system: Windows 10</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Web browser: Firefox Developer Edition</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Web server: XAMPP</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Code editor and IDE: Visual Studio Code</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Version control software: GitHub Desktop</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Graphics editor: Adobe XD/ Adobe Photoshop</a:t>
            </a:r>
          </a:p>
          <a:p>
            <a:pPr marL="342900" indent="-342900" algn="just">
              <a:buFont typeface="Wingdings" panose="05000000000000000000" pitchFamily="2" charset="2"/>
              <a:buChar char="q"/>
            </a:pPr>
            <a:endParaRPr lang="en-US" sz="1400" dirty="0"/>
          </a:p>
          <a:p>
            <a:pPr algn="just"/>
            <a:endParaRPr lang="en-US" sz="1400" dirty="0"/>
          </a:p>
          <a:p>
            <a:pPr marL="342900" indent="-342900" algn="just">
              <a:buFont typeface="Wingdings" panose="05000000000000000000" pitchFamily="2" charset="2"/>
              <a:buChar char="q"/>
            </a:pPr>
            <a:r>
              <a:rPr lang="en-US" sz="1400" dirty="0"/>
              <a:t>Wireframe tool: Balsamiq Wireframes</a:t>
            </a:r>
          </a:p>
          <a:p>
            <a:pPr algn="just"/>
            <a:endParaRPr lang="en-US" sz="1400" dirty="0"/>
          </a:p>
          <a:p>
            <a:pPr marL="342900" indent="-342900" algn="just">
              <a:buFont typeface="Wingdings" panose="05000000000000000000" pitchFamily="2" charset="2"/>
              <a:buChar char="q"/>
            </a:pPr>
            <a:r>
              <a:rPr lang="en-US" sz="1400" dirty="0"/>
              <a:t>Front-end: HTML/ SCSS/ SASS/ JavaScript</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Back-end: PHP(Blade) Laravel/ Core PHP/ SQL</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Other (PHP Extensions): BCMath PHP Extension, Ctype PHP Extension, JSON PHP Extension, Mbstring PHP Extension, OpenSSL PHP Extension, PDO PHP Extension, Tokenizer PHP Extension, XML PHP Extension</a:t>
            </a:r>
          </a:p>
          <a:p>
            <a:pPr marL="342900" indent="-342900" algn="just">
              <a:buFont typeface="Wingdings" panose="05000000000000000000" pitchFamily="2" charset="2"/>
              <a:buChar char="q"/>
            </a:pPr>
            <a:endParaRPr lang="en-US" dirty="0"/>
          </a:p>
        </p:txBody>
      </p:sp>
    </p:spTree>
    <p:extLst>
      <p:ext uri="{BB962C8B-B14F-4D97-AF65-F5344CB8AC3E}">
        <p14:creationId xmlns:p14="http://schemas.microsoft.com/office/powerpoint/2010/main" val="409857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609600"/>
          </a:xfrm>
        </p:spPr>
        <p:txBody>
          <a:bodyPr>
            <a:normAutofit/>
          </a:bodyPr>
          <a:lstStyle/>
          <a:p>
            <a:r>
              <a:rPr lang="en-US" sz="2800" b="1" dirty="0"/>
              <a:t>Hardware Requirements</a:t>
            </a:r>
          </a:p>
        </p:txBody>
      </p:sp>
      <p:sp>
        <p:nvSpPr>
          <p:cNvPr id="3" name="Text Placeholder 2"/>
          <p:cNvSpPr>
            <a:spLocks noGrp="1"/>
          </p:cNvSpPr>
          <p:nvPr>
            <p:ph type="body" sz="quarter" idx="35"/>
          </p:nvPr>
        </p:nvSpPr>
        <p:spPr>
          <a:xfrm>
            <a:off x="228600" y="1123950"/>
            <a:ext cx="8686800" cy="3278188"/>
          </a:xfrm>
        </p:spPr>
        <p:txBody>
          <a:bodyPr/>
          <a:lstStyle/>
          <a:p>
            <a:pPr marL="342900" indent="-342900" algn="just">
              <a:buFont typeface="Wingdings" panose="05000000000000000000" pitchFamily="2" charset="2"/>
              <a:buChar char="q"/>
            </a:pPr>
            <a:r>
              <a:rPr lang="en-US" sz="1400" dirty="0"/>
              <a:t>Electronics – laptop or desktop pc, keyboard and mouse</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RAM –  minimum 2GB or 4GB</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Screen Resolution – minimum 1920x1080</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CPU – minimum Core i3 or i5</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Hard Disk Space – minimum 500MB</a:t>
            </a:r>
          </a:p>
          <a:p>
            <a:pPr marL="342900" indent="-342900" algn="just">
              <a:buFont typeface="Wingdings" panose="05000000000000000000" pitchFamily="2" charset="2"/>
              <a:buChar char="q"/>
            </a:pPr>
            <a:endParaRPr lang="en-US" sz="1400" dirty="0"/>
          </a:p>
          <a:p>
            <a:pPr marL="342900" indent="-342900" algn="just">
              <a:buFont typeface="Wingdings" panose="05000000000000000000" pitchFamily="2" charset="2"/>
              <a:buChar char="q"/>
            </a:pPr>
            <a:r>
              <a:rPr lang="en-US" sz="1400" dirty="0"/>
              <a:t>Internet connection</a:t>
            </a:r>
          </a:p>
          <a:p>
            <a:pPr marL="342900" indent="-342900" algn="just">
              <a:buFont typeface="Wingdings" panose="05000000000000000000" pitchFamily="2" charset="2"/>
              <a:buChar char="q"/>
            </a:pPr>
            <a:endParaRPr lang="en-US" sz="1400" dirty="0"/>
          </a:p>
        </p:txBody>
      </p:sp>
    </p:spTree>
    <p:extLst>
      <p:ext uri="{BB962C8B-B14F-4D97-AF65-F5344CB8AC3E}">
        <p14:creationId xmlns:p14="http://schemas.microsoft.com/office/powerpoint/2010/main" val="1910793147"/>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88888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88888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2101</Template>
  <TotalTime>1387</TotalTime>
  <Words>1320</Words>
  <Application>Microsoft Office PowerPoint</Application>
  <PresentationFormat>On-screen Show (16:9)</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1985</vt:lpstr>
      <vt:lpstr>Advanced Multifunctional Court Cases Management System (CCMS) for Supreme Court Lawyers by Using Latest Laravel PHP Web Framework</vt:lpstr>
      <vt:lpstr>Project Purpose</vt:lpstr>
      <vt:lpstr>Problem Statement</vt:lpstr>
      <vt:lpstr>Literature Review </vt:lpstr>
      <vt:lpstr>Systems Comparison </vt:lpstr>
      <vt:lpstr>Result from the interviews and survey</vt:lpstr>
      <vt:lpstr>Proposed System </vt:lpstr>
      <vt:lpstr>Software Requirements</vt:lpstr>
      <vt:lpstr>Hardware Requirements</vt:lpstr>
      <vt:lpstr>Project Schedule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Lawyer</dc:title>
  <dc:creator>Lahiru Sampath</dc:creator>
  <cp:lastModifiedBy>Lahiru Sampath</cp:lastModifiedBy>
  <cp:revision>9</cp:revision>
  <dcterms:created xsi:type="dcterms:W3CDTF">2021-08-16T20:40:44Z</dcterms:created>
  <dcterms:modified xsi:type="dcterms:W3CDTF">2021-08-21T18:47:21Z</dcterms:modified>
</cp:coreProperties>
</file>