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4"/>
  </p:sldMasterIdLst>
  <p:notesMasterIdLst>
    <p:notesMasterId r:id="rId51"/>
  </p:notesMasterIdLst>
  <p:handoutMasterIdLst>
    <p:handoutMasterId r:id="rId52"/>
  </p:handoutMasterIdLst>
  <p:sldIdLst>
    <p:sldId id="292" r:id="rId5"/>
    <p:sldId id="256" r:id="rId6"/>
    <p:sldId id="315" r:id="rId7"/>
    <p:sldId id="257" r:id="rId8"/>
    <p:sldId id="303" r:id="rId9"/>
    <p:sldId id="302" r:id="rId10"/>
    <p:sldId id="279" r:id="rId11"/>
    <p:sldId id="316" r:id="rId12"/>
    <p:sldId id="280" r:id="rId13"/>
    <p:sldId id="281" r:id="rId14"/>
    <p:sldId id="282" r:id="rId15"/>
    <p:sldId id="304" r:id="rId16"/>
    <p:sldId id="283" r:id="rId17"/>
    <p:sldId id="263" r:id="rId18"/>
    <p:sldId id="299" r:id="rId19"/>
    <p:sldId id="298" r:id="rId20"/>
    <p:sldId id="318" r:id="rId21"/>
    <p:sldId id="319" r:id="rId22"/>
    <p:sldId id="320" r:id="rId23"/>
    <p:sldId id="322" r:id="rId24"/>
    <p:sldId id="321" r:id="rId25"/>
    <p:sldId id="326" r:id="rId26"/>
    <p:sldId id="331" r:id="rId27"/>
    <p:sldId id="332" r:id="rId28"/>
    <p:sldId id="327" r:id="rId29"/>
    <p:sldId id="329" r:id="rId30"/>
    <p:sldId id="330" r:id="rId31"/>
    <p:sldId id="317" r:id="rId32"/>
    <p:sldId id="310" r:id="rId33"/>
    <p:sldId id="305" r:id="rId34"/>
    <p:sldId id="333" r:id="rId35"/>
    <p:sldId id="306" r:id="rId36"/>
    <p:sldId id="307" r:id="rId37"/>
    <p:sldId id="312" r:id="rId38"/>
    <p:sldId id="265" r:id="rId39"/>
    <p:sldId id="308" r:id="rId40"/>
    <p:sldId id="266" r:id="rId41"/>
    <p:sldId id="323" r:id="rId42"/>
    <p:sldId id="314" r:id="rId43"/>
    <p:sldId id="309" r:id="rId44"/>
    <p:sldId id="324" r:id="rId45"/>
    <p:sldId id="271" r:id="rId46"/>
    <p:sldId id="334" r:id="rId47"/>
    <p:sldId id="335" r:id="rId48"/>
    <p:sldId id="336" r:id="rId49"/>
    <p:sldId id="325" r:id="rId50"/>
  </p:sldIdLst>
  <p:sldSz cx="12192000" cy="6858000"/>
  <p:notesSz cx="6991350" cy="9282113"/>
  <p:custShowLst>
    <p:custShow name="1.-Concepto de proceso" id="0">
      <p:sldLst>
        <p:sld r:id="rId5"/>
        <p:sld r:id="rId6"/>
        <p:sld r:id="rId7"/>
        <p:sld r:id="rId8"/>
        <p:sld r:id="rId9"/>
        <p:sld r:id="rId10"/>
        <p:sld r:id="rId11"/>
        <p:sld r:id="rId50"/>
      </p:sldLst>
    </p:custShow>
    <p:custShow name="2.-Planificadores parte 1" id="1">
      <p:sldLst>
        <p:sld r:id="rId5"/>
        <p:sld r:id="rId12"/>
        <p:sld r:id="rId13"/>
        <p:sld r:id="rId14"/>
        <p:sld r:id="rId15"/>
        <p:sld r:id="rId16"/>
        <p:sld r:id="rId17"/>
        <p:sld r:id="rId18"/>
        <p:sld r:id="rId19"/>
        <p:sld r:id="rId50"/>
      </p:sldLst>
    </p:custShow>
    <p:custShow name="3.-Planificadores parte 2" id="2">
      <p:sldLst>
        <p:sld r:id="rId5"/>
        <p:sld r:id="rId12"/>
        <p:sld r:id="rId20"/>
        <p:sld r:id="rId21"/>
        <p:sld r:id="rId22"/>
        <p:sld r:id="rId23"/>
        <p:sld r:id="rId24"/>
        <p:sld r:id="rId25"/>
        <p:sld r:id="rId50"/>
      </p:sldLst>
    </p:custShow>
    <p:custShow name="4.-Planificadores parte 3" id="3">
      <p:sldLst>
        <p:sld r:id="rId5"/>
        <p:sld r:id="rId12"/>
        <p:sld r:id="rId26"/>
        <p:sld r:id="rId27"/>
        <p:sld r:id="rId28"/>
        <p:sld r:id="rId29"/>
        <p:sld r:id="rId30"/>
        <p:sld r:id="rId31"/>
        <p:sld r:id="rId50"/>
      </p:sldLst>
    </p:custShow>
    <p:custShow name="5.-Operaciones con procesos parte 1" id="4">
      <p:sldLst>
        <p:sld r:id="rId5"/>
        <p:sld r:id="rId32"/>
        <p:sld r:id="rId33"/>
        <p:sld r:id="rId34"/>
        <p:sld r:id="rId35"/>
        <p:sld r:id="rId36"/>
        <p:sld r:id="rId37"/>
        <p:sld r:id="rId50"/>
      </p:sldLst>
    </p:custShow>
    <p:custShow name="7.-Procesos cooperantes" id="5">
      <p:sldLst>
        <p:sld r:id="rId5"/>
        <p:sld r:id="rId42"/>
        <p:sld r:id="rId43"/>
        <p:sld r:id="rId44"/>
        <p:sld r:id="rId50"/>
      </p:sldLst>
    </p:custShow>
    <p:custShow name="8.-Comunicación entre procesos" id="6">
      <p:sldLst>
        <p:sld r:id="rId5"/>
        <p:sld r:id="rId45"/>
        <p:sld r:id="rId46"/>
        <p:sld r:id="rId47"/>
        <p:sld r:id="rId48"/>
        <p:sld r:id="rId49"/>
        <p:sld r:id="rId50"/>
      </p:sldLst>
    </p:custShow>
    <p:custShow name="6.-Operaciones con procesos parte 2" id="7">
      <p:sldLst>
        <p:sld r:id="rId5"/>
        <p:sld r:id="rId32"/>
        <p:sld r:id="rId38"/>
        <p:sld r:id="rId39"/>
        <p:sld r:id="rId40"/>
        <p:sld r:id="rId41"/>
        <p:sld r:id="rId5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CC66"/>
    <a:srgbClr val="2A1500"/>
    <a:srgbClr val="004000"/>
    <a:srgbClr val="552B00"/>
    <a:srgbClr val="400000"/>
    <a:srgbClr val="66FFCC"/>
    <a:srgbClr val="008000"/>
    <a:srgbClr val="A50021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 snapToGrid="0">
      <p:cViewPr varScale="1">
        <p:scale>
          <a:sx n="63" d="100"/>
          <a:sy n="63" d="100"/>
        </p:scale>
        <p:origin x="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09136E8A-72C7-49E2-9457-D11E4FBA1399}"/>
    <pc:docChg chg="undo modSld">
      <pc:chgData name="ELVIRA VALENZUELA, JOSE LUIS" userId="e19aec6b-46d0-4f6b-8f07-8e7d115ec735" providerId="ADAL" clId="{09136E8A-72C7-49E2-9457-D11E4FBA1399}" dt="2019-01-30T00:21:20.484" v="102" actId="207"/>
      <pc:docMkLst>
        <pc:docMk/>
      </pc:docMkLst>
      <pc:sldChg chg="modSp">
        <pc:chgData name="ELVIRA VALENZUELA, JOSE LUIS" userId="e19aec6b-46d0-4f6b-8f07-8e7d115ec735" providerId="ADAL" clId="{09136E8A-72C7-49E2-9457-D11E4FBA1399}" dt="2019-01-30T00:21:20.484" v="102" actId="207"/>
        <pc:sldMkLst>
          <pc:docMk/>
          <pc:sldMk cId="0" sldId="299"/>
        </pc:sldMkLst>
        <pc:spChg chg="mod">
          <ac:chgData name="ELVIRA VALENZUELA, JOSE LUIS" userId="e19aec6b-46d0-4f6b-8f07-8e7d115ec735" providerId="ADAL" clId="{09136E8A-72C7-49E2-9457-D11E4FBA1399}" dt="2019-01-28T18:13:24.703" v="6" actId="1076"/>
          <ac:spMkLst>
            <pc:docMk/>
            <pc:sldMk cId="0" sldId="299"/>
            <ac:spMk id="130052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57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58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59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60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82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83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096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100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30T00:21:20.484" v="102" actId="207"/>
          <ac:spMkLst>
            <pc:docMk/>
            <pc:sldMk cId="0" sldId="299"/>
            <ac:spMk id="130105" creationId="{00000000-0000-0000-0000-000000000000}"/>
          </ac:spMkLst>
        </pc:spChg>
      </pc:sldChg>
      <pc:sldChg chg="modSp modAnim">
        <pc:chgData name="ELVIRA VALENZUELA, JOSE LUIS" userId="e19aec6b-46d0-4f6b-8f07-8e7d115ec735" providerId="ADAL" clId="{09136E8A-72C7-49E2-9457-D11E4FBA1399}" dt="2019-01-28T22:53:52.357" v="101" actId="1035"/>
        <pc:sldMkLst>
          <pc:docMk/>
          <pc:sldMk cId="0" sldId="307"/>
        </pc:sldMkLst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07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08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09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10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11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12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13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14" creationId="{00000000-0000-0000-0000-000000000000}"/>
          </ac:spMkLst>
        </pc:spChg>
        <pc:spChg chg="mod">
          <ac:chgData name="ELVIRA VALENZUELA, JOSE LUIS" userId="e19aec6b-46d0-4f6b-8f07-8e7d115ec735" providerId="ADAL" clId="{09136E8A-72C7-49E2-9457-D11E4FBA1399}" dt="2019-01-28T22:53:52.357" v="101" actId="1035"/>
          <ac:spMkLst>
            <pc:docMk/>
            <pc:sldMk cId="0" sldId="307"/>
            <ac:spMk id="149515" creationId="{00000000-0000-0000-0000-000000000000}"/>
          </ac:spMkLst>
        </pc:spChg>
      </pc:sldChg>
    </pc:docChg>
  </pc:docChgLst>
  <pc:docChgLst>
    <pc:chgData name="ELVIRA VALENZUELA, JOSE LUIS" userId="e19aec6b-46d0-4f6b-8f07-8e7d115ec735" providerId="ADAL" clId="{600A381D-7A78-4D30-9F45-758A117B13C8}"/>
    <pc:docChg chg="undo custSel modSld">
      <pc:chgData name="ELVIRA VALENZUELA, JOSE LUIS" userId="e19aec6b-46d0-4f6b-8f07-8e7d115ec735" providerId="ADAL" clId="{600A381D-7A78-4D30-9F45-758A117B13C8}" dt="2018-12-18T23:55:59.746" v="569" actId="1036"/>
      <pc:docMkLst>
        <pc:docMk/>
      </pc:docMkLst>
      <pc:sldChg chg="addSp delSp modSp">
        <pc:chgData name="ELVIRA VALENZUELA, JOSE LUIS" userId="e19aec6b-46d0-4f6b-8f07-8e7d115ec735" providerId="ADAL" clId="{600A381D-7A78-4D30-9F45-758A117B13C8}" dt="2018-12-13T18:25:23.023" v="58" actId="2085"/>
        <pc:sldMkLst>
          <pc:docMk/>
          <pc:sldMk cId="0" sldId="256"/>
        </pc:sldMkLst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2" creationId="{CE94EDDB-4750-4F03-871D-693FFDC6F5D0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3" creationId="{819FAA7A-20E1-499F-90AA-E759F0E0789D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7" creationId="{AF10D707-B6CC-42ED-9DB7-595D7EFA67A0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8" creationId="{52776584-34DC-4F5B-8CE1-DB56B3DDDB74}"/>
          </ac:spMkLst>
        </pc:spChg>
        <pc:spChg chg="add del mod">
          <ac:chgData name="ELVIRA VALENZUELA, JOSE LUIS" userId="e19aec6b-46d0-4f6b-8f07-8e7d115ec735" providerId="ADAL" clId="{600A381D-7A78-4D30-9F45-758A117B13C8}" dt="2018-12-13T18:25:22.471" v="57" actId="2085"/>
          <ac:spMkLst>
            <pc:docMk/>
            <pc:sldMk cId="0" sldId="256"/>
            <ac:spMk id="9" creationId="{BD924528-C29F-4CA7-97C8-C7373DA7844B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0" creationId="{988DC79B-1C7B-454F-A23F-96880702D39F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1" creationId="{AE58A322-3851-4868-8427-15E224D9A0C8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2" creationId="{8656C78E-A1B0-444F-A7BB-C428B9E4A35F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3" creationId="{F6B476F0-568C-4826-A6E4-7015644868DF}"/>
          </ac:spMkLst>
        </pc:spChg>
        <pc:spChg chg="add del mod">
          <ac:chgData name="ELVIRA VALENZUELA, JOSE LUIS" userId="e19aec6b-46d0-4f6b-8f07-8e7d115ec735" providerId="ADAL" clId="{600A381D-7A78-4D30-9F45-758A117B13C8}" dt="2018-12-13T18:25:23.023" v="58" actId="2085"/>
          <ac:spMkLst>
            <pc:docMk/>
            <pc:sldMk cId="0" sldId="256"/>
            <ac:spMk id="14" creationId="{022EBBDE-E84F-4BE7-B730-DE0AA8AD307D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2:21:06.810" v="474" actId="20577"/>
        <pc:sldMkLst>
          <pc:docMk/>
          <pc:sldMk cId="0" sldId="267"/>
        </pc:sldMkLst>
        <pc:spChg chg="mod">
          <ac:chgData name="ELVIRA VALENZUELA, JOSE LUIS" userId="e19aec6b-46d0-4f6b-8f07-8e7d115ec735" providerId="ADAL" clId="{600A381D-7A78-4D30-9F45-758A117B13C8}" dt="2018-12-13T22:21:06.810" v="474" actId="20577"/>
          <ac:spMkLst>
            <pc:docMk/>
            <pc:sldMk cId="0" sldId="267"/>
            <ac:spMk id="41986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22:52:49.645" v="43" actId="207"/>
        <pc:sldMkLst>
          <pc:docMk/>
          <pc:sldMk cId="0" sldId="280"/>
        </pc:sldMkLst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0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0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0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1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1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1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1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1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2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2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2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1:49.477" v="41" actId="692"/>
          <ac:spMkLst>
            <pc:docMk/>
            <pc:sldMk cId="0" sldId="280"/>
            <ac:spMk id="5533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3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3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32.156" v="42" actId="692"/>
          <ac:spMkLst>
            <pc:docMk/>
            <pc:sldMk cId="0" sldId="280"/>
            <ac:spMk id="5533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49.645" v="43" actId="207"/>
          <ac:spMkLst>
            <pc:docMk/>
            <pc:sldMk cId="0" sldId="280"/>
            <ac:spMk id="5533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2:49.645" v="43" actId="207"/>
          <ac:spMkLst>
            <pc:docMk/>
            <pc:sldMk cId="0" sldId="280"/>
            <ac:spMk id="5533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4:12.152" v="39" actId="1036"/>
          <ac:spMkLst>
            <pc:docMk/>
            <pc:sldMk cId="0" sldId="280"/>
            <ac:spMk id="55336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22:54:38.341" v="52" actId="2085"/>
        <pc:sldMkLst>
          <pc:docMk/>
          <pc:sldMk cId="0" sldId="281"/>
        </pc:sldMkLst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2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2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3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22.036" v="51" actId="2085"/>
          <ac:spMkLst>
            <pc:docMk/>
            <pc:sldMk cId="0" sldId="281"/>
            <ac:spMk id="5634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09.564" v="50" actId="2085"/>
          <ac:spMkLst>
            <pc:docMk/>
            <pc:sldMk cId="0" sldId="281"/>
            <ac:spMk id="5634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4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3:47.385" v="47" actId="692"/>
          <ac:spMkLst>
            <pc:docMk/>
            <pc:sldMk cId="0" sldId="281"/>
            <ac:spMk id="563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3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22:54:38.341" v="52" actId="2085"/>
          <ac:spMkLst>
            <pc:docMk/>
            <pc:sldMk cId="0" sldId="281"/>
            <ac:spMk id="56400" creationId="{00000000-0000-0000-0000-000000000000}"/>
          </ac:spMkLst>
        </pc:spChg>
        <pc:grpChg chg="mod">
          <ac:chgData name="ELVIRA VALENZUELA, JOSE LUIS" userId="e19aec6b-46d0-4f6b-8f07-8e7d115ec735" providerId="ADAL" clId="{600A381D-7A78-4D30-9F45-758A117B13C8}" dt="2018-12-11T22:53:17.391" v="45" actId="14100"/>
          <ac:grpSpMkLst>
            <pc:docMk/>
            <pc:sldMk cId="0" sldId="281"/>
            <ac:grpSpMk id="56401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600A381D-7A78-4D30-9F45-758A117B13C8}" dt="2018-12-13T19:42:22.634" v="79" actId="1035"/>
        <pc:sldMkLst>
          <pc:docMk/>
          <pc:sldMk cId="0" sldId="282"/>
        </pc:sldMkLst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39:47.243" v="59" actId="692"/>
          <ac:spMkLst>
            <pc:docMk/>
            <pc:sldMk cId="0" sldId="282"/>
            <ac:spMk id="57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49.567" v="64" actId="2085"/>
          <ac:spMkLst>
            <pc:docMk/>
            <pc:sldMk cId="0" sldId="282"/>
            <ac:spMk id="573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17.224" v="61" actId="207"/>
          <ac:spMkLst>
            <pc:docMk/>
            <pc:sldMk cId="0" sldId="282"/>
            <ac:spMk id="57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45.398" v="63" actId="2085"/>
          <ac:spMkLst>
            <pc:docMk/>
            <pc:sldMk cId="0" sldId="282"/>
            <ac:spMk id="573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17.224" v="61" actId="207"/>
          <ac:spMkLst>
            <pc:docMk/>
            <pc:sldMk cId="0" sldId="282"/>
            <ac:spMk id="573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0:45.398" v="63" actId="2085"/>
          <ac:spMkLst>
            <pc:docMk/>
            <pc:sldMk cId="0" sldId="282"/>
            <ac:spMk id="573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22.634" v="79" actId="1035"/>
          <ac:spMkLst>
            <pc:docMk/>
            <pc:sldMk cId="0" sldId="282"/>
            <ac:spMk id="573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3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0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14.369" v="78" actId="1036"/>
          <ac:spMkLst>
            <pc:docMk/>
            <pc:sldMk cId="0" sldId="282"/>
            <ac:spMk id="57410" creationId="{00000000-0000-0000-0000-000000000000}"/>
          </ac:spMkLst>
        </pc:spChg>
        <pc:grpChg chg="mod">
          <ac:chgData name="ELVIRA VALENZUELA, JOSE LUIS" userId="e19aec6b-46d0-4f6b-8f07-8e7d115ec735" providerId="ADAL" clId="{600A381D-7A78-4D30-9F45-758A117B13C8}" dt="2018-12-13T19:40:58.295" v="65" actId="14100"/>
          <ac:grpSpMkLst>
            <pc:docMk/>
            <pc:sldMk cId="0" sldId="282"/>
            <ac:grpSpMk id="57382" creationId="{00000000-0000-0000-0000-000000000000}"/>
          </ac:grpSpMkLst>
        </pc:grpChg>
      </pc:sldChg>
      <pc:sldChg chg="modSp">
        <pc:chgData name="ELVIRA VALENZUELA, JOSE LUIS" userId="e19aec6b-46d0-4f6b-8f07-8e7d115ec735" providerId="ADAL" clId="{600A381D-7A78-4D30-9F45-758A117B13C8}" dt="2018-12-13T19:45:06.194" v="109" actId="1036"/>
        <pc:sldMkLst>
          <pc:docMk/>
          <pc:sldMk cId="0" sldId="283"/>
        </pc:sldMkLst>
        <pc:spChg chg="mod">
          <ac:chgData name="ELVIRA VALENZUELA, JOSE LUIS" userId="e19aec6b-46d0-4f6b-8f07-8e7d115ec735" providerId="ADAL" clId="{600A381D-7A78-4D30-9F45-758A117B13C8}" dt="2018-12-13T19:44:36.989" v="94" actId="207"/>
          <ac:spMkLst>
            <pc:docMk/>
            <pc:sldMk cId="0" sldId="283"/>
            <ac:spMk id="2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4:36.989" v="94" actId="207"/>
          <ac:spMkLst>
            <pc:docMk/>
            <pc:sldMk cId="0" sldId="283"/>
            <ac:spMk id="2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4:36.989" v="94" actId="207"/>
          <ac:spMkLst>
            <pc:docMk/>
            <pc:sldMk cId="0" sldId="283"/>
            <ac:spMk id="2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3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40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5:06.194" v="109" actId="1036"/>
          <ac:spMkLst>
            <pc:docMk/>
            <pc:sldMk cId="0" sldId="283"/>
            <ac:spMk id="58401" creationId="{00000000-0000-0000-0000-000000000000}"/>
          </ac:spMkLst>
        </pc:spChg>
      </pc:sldChg>
      <pc:sldChg chg="addSp delSp modSp">
        <pc:chgData name="ELVIRA VALENZUELA, JOSE LUIS" userId="e19aec6b-46d0-4f6b-8f07-8e7d115ec735" providerId="ADAL" clId="{600A381D-7A78-4D30-9F45-758A117B13C8}" dt="2018-12-13T18:25:20.296" v="56" actId="2085"/>
        <pc:sldMkLst>
          <pc:docMk/>
          <pc:sldMk cId="0" sldId="292"/>
        </pc:sldMkLst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2" creationId="{729CFA78-5365-4276-9A81-70EC35768F7C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3" creationId="{CFE52592-9C4C-4776-AFBF-84A6A6BBD596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7" creationId="{DD6C93B1-D18B-4DE1-85C1-F81F2695DDC2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8" creationId="{FD47CE47-4C91-47A0-B6D3-7AE64503053C}"/>
          </ac:spMkLst>
        </pc:spChg>
        <pc:spChg chg="add del mod">
          <ac:chgData name="ELVIRA VALENZUELA, JOSE LUIS" userId="e19aec6b-46d0-4f6b-8f07-8e7d115ec735" providerId="ADAL" clId="{600A381D-7A78-4D30-9F45-758A117B13C8}" dt="2018-12-13T18:25:19.560" v="55" actId="2085"/>
          <ac:spMkLst>
            <pc:docMk/>
            <pc:sldMk cId="0" sldId="292"/>
            <ac:spMk id="9" creationId="{621BDFD7-4396-42D4-A1B7-C526310EFBBB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0" creationId="{61BBA5DD-D39F-4475-BE10-19FD9F20126D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1" creationId="{91BF9F4B-74A0-4DE9-96F8-3BA2DE5FB4AD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2" creationId="{209C9C12-A0AA-4750-86DF-0C6A643546BF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3" creationId="{2FA15322-F0E3-4F28-B713-8C68C054CC0E}"/>
          </ac:spMkLst>
        </pc:spChg>
        <pc:spChg chg="add del mod">
          <ac:chgData name="ELVIRA VALENZUELA, JOSE LUIS" userId="e19aec6b-46d0-4f6b-8f07-8e7d115ec735" providerId="ADAL" clId="{600A381D-7A78-4D30-9F45-758A117B13C8}" dt="2018-12-13T18:25:20.296" v="56" actId="2085"/>
          <ac:spMkLst>
            <pc:docMk/>
            <pc:sldMk cId="0" sldId="292"/>
            <ac:spMk id="14" creationId="{3FB77DC4-3236-456D-B63E-4F31728EA43D}"/>
          </ac:spMkLst>
        </pc:spChg>
        <pc:spChg chg="mod">
          <ac:chgData name="ELVIRA VALENZUELA, JOSE LUIS" userId="e19aec6b-46d0-4f6b-8f07-8e7d115ec735" providerId="ADAL" clId="{600A381D-7A78-4D30-9F45-758A117B13C8}" dt="2018-12-11T19:43:09.230" v="32" actId="207"/>
          <ac:spMkLst>
            <pc:docMk/>
            <pc:sldMk cId="0" sldId="292"/>
            <ac:spMk id="757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3:15.951" v="33" actId="207"/>
          <ac:spMkLst>
            <pc:docMk/>
            <pc:sldMk cId="0" sldId="292"/>
            <ac:spMk id="75779" creationId="{00000000-0000-0000-0000-000000000000}"/>
          </ac:spMkLst>
        </pc:spChg>
        <pc:picChg chg="del">
          <ac:chgData name="ELVIRA VALENZUELA, JOSE LUIS" userId="e19aec6b-46d0-4f6b-8f07-8e7d115ec735" providerId="ADAL" clId="{600A381D-7A78-4D30-9F45-758A117B13C8}" dt="2018-12-11T19:42:50.527" v="31" actId="478"/>
          <ac:picMkLst>
            <pc:docMk/>
            <pc:sldMk cId="0" sldId="292"/>
            <ac:picMk id="1026" creationId="{00000000-0000-0000-0000-000000000000}"/>
          </ac:picMkLst>
        </pc:picChg>
      </pc:sldChg>
      <pc:sldChg chg="addSp modSp">
        <pc:chgData name="ELVIRA VALENZUELA, JOSE LUIS" userId="e19aec6b-46d0-4f6b-8f07-8e7d115ec735" providerId="ADAL" clId="{600A381D-7A78-4D30-9F45-758A117B13C8}" dt="2018-12-18T23:55:59.746" v="569" actId="1036"/>
        <pc:sldMkLst>
          <pc:docMk/>
          <pc:sldMk cId="0" sldId="299"/>
        </pc:sldMkLst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62" creationId="{00000000-0000-0000-0000-000000000000}"/>
          </ac:spMkLst>
        </pc:spChg>
        <pc:spChg chg="add mod">
          <ac:chgData name="ELVIRA VALENZUELA, JOSE LUIS" userId="e19aec6b-46d0-4f6b-8f07-8e7d115ec735" providerId="ADAL" clId="{600A381D-7A78-4D30-9F45-758A117B13C8}" dt="2018-12-18T23:55:12.182" v="524" actId="207"/>
          <ac:spMkLst>
            <pc:docMk/>
            <pc:sldMk cId="0" sldId="299"/>
            <ac:spMk id="63" creationId="{939D7B69-EF8D-4AAB-83CB-C5F067040E47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31.906" v="539" actId="1035"/>
          <ac:spMkLst>
            <pc:docMk/>
            <pc:sldMk cId="0" sldId="299"/>
            <ac:spMk id="1300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49.423" v="561" actId="1035"/>
          <ac:spMkLst>
            <pc:docMk/>
            <pc:sldMk cId="0" sldId="299"/>
            <ac:spMk id="1300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49.423" v="561" actId="1035"/>
          <ac:spMkLst>
            <pc:docMk/>
            <pc:sldMk cId="0" sldId="299"/>
            <ac:spMk id="1300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5:59.746" v="569" actId="1036"/>
          <ac:spMkLst>
            <pc:docMk/>
            <pc:sldMk cId="0" sldId="299"/>
            <ac:spMk id="1300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09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02.590" v="494" actId="207"/>
          <ac:spMkLst>
            <pc:docMk/>
            <pc:sldMk cId="0" sldId="299"/>
            <ac:spMk id="13010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14.463" v="495" actId="207"/>
          <ac:spMkLst>
            <pc:docMk/>
            <pc:sldMk cId="0" sldId="299"/>
            <ac:spMk id="1301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8T23:54:14.463" v="495" actId="207"/>
          <ac:spMkLst>
            <pc:docMk/>
            <pc:sldMk cId="0" sldId="299"/>
            <ac:spMk id="130107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19:42:09.895" v="30" actId="207"/>
        <pc:sldMkLst>
          <pc:docMk/>
          <pc:sldMk cId="0" sldId="302"/>
        </pc:sldMkLst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48.998" v="18" actId="2085"/>
          <ac:spMkLst>
            <pc:docMk/>
            <pc:sldMk cId="0" sldId="302"/>
            <ac:spMk id="1392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6.455" v="29" actId="207"/>
          <ac:spMkLst>
            <pc:docMk/>
            <pc:sldMk cId="0" sldId="302"/>
            <ac:spMk id="1392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9.895" v="30" actId="207"/>
          <ac:spMkLst>
            <pc:docMk/>
            <pc:sldMk cId="0" sldId="302"/>
            <ac:spMk id="1392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2:00.926" v="28" actId="207"/>
          <ac:spMkLst>
            <pc:docMk/>
            <pc:sldMk cId="0" sldId="302"/>
            <ac:spMk id="1392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7:24.074" v="9" actId="692"/>
          <ac:spMkLst>
            <pc:docMk/>
            <pc:sldMk cId="0" sldId="302"/>
            <ac:spMk id="1392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0:33.375" v="16" actId="2085"/>
          <ac:spMkLst>
            <pc:docMk/>
            <pc:sldMk cId="0" sldId="302"/>
            <ac:spMk id="1392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41:44.136" v="27" actId="207"/>
          <ac:spMkLst>
            <pc:docMk/>
            <pc:sldMk cId="0" sldId="302"/>
            <ac:spMk id="139293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1T19:36:40.551" v="6" actId="14100"/>
        <pc:sldMkLst>
          <pc:docMk/>
          <pc:sldMk cId="0" sldId="303"/>
        </pc:sldMkLst>
        <pc:spChg chg="mod">
          <ac:chgData name="ELVIRA VALENZUELA, JOSE LUIS" userId="e19aec6b-46d0-4f6b-8f07-8e7d115ec735" providerId="ADAL" clId="{600A381D-7A78-4D30-9F45-758A117B13C8}" dt="2018-12-11T19:36:40.551" v="6" actId="14100"/>
          <ac:spMkLst>
            <pc:docMk/>
            <pc:sldMk cId="0" sldId="303"/>
            <ac:spMk id="14131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6:07.179" v="1" actId="1038"/>
          <ac:spMkLst>
            <pc:docMk/>
            <pc:sldMk cId="0" sldId="303"/>
            <ac:spMk id="14131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1T19:36:17.141" v="2" actId="1038"/>
          <ac:spMkLst>
            <pc:docMk/>
            <pc:sldMk cId="0" sldId="303"/>
            <ac:spMk id="141319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19:43:56.703" v="90" actId="207"/>
        <pc:sldMkLst>
          <pc:docMk/>
          <pc:sldMk cId="0" sldId="304"/>
        </pc:sldMkLst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44.831" v="87" actId="207"/>
          <ac:spMkLst>
            <pc:docMk/>
            <pc:sldMk cId="0" sldId="304"/>
            <ac:spMk id="1433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41.692" v="86" actId="207"/>
          <ac:spMkLst>
            <pc:docMk/>
            <pc:sldMk cId="0" sldId="304"/>
            <ac:spMk id="1433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48.902" v="88" actId="207"/>
          <ac:spMkLst>
            <pc:docMk/>
            <pc:sldMk cId="0" sldId="304"/>
            <ac:spMk id="1433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52.447" v="89" actId="207"/>
          <ac:spMkLst>
            <pc:docMk/>
            <pc:sldMk cId="0" sldId="304"/>
            <ac:spMk id="1433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56.703" v="90" actId="207"/>
          <ac:spMkLst>
            <pc:docMk/>
            <pc:sldMk cId="0" sldId="304"/>
            <ac:spMk id="1433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37.580" v="81" actId="207"/>
          <ac:spMkLst>
            <pc:docMk/>
            <pc:sldMk cId="0" sldId="304"/>
            <ac:spMk id="1433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3:08.046" v="84" actId="2085"/>
          <ac:spMkLst>
            <pc:docMk/>
            <pc:sldMk cId="0" sldId="304"/>
            <ac:spMk id="1433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2:55.189" v="83" actId="692"/>
          <ac:spMkLst>
            <pc:docMk/>
            <pc:sldMk cId="0" sldId="304"/>
            <ac:spMk id="143384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2:20:42.156" v="472" actId="1036"/>
        <pc:sldMkLst>
          <pc:docMk/>
          <pc:sldMk cId="0" sldId="305"/>
        </pc:sldMkLst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42.156" v="472" actId="1036"/>
          <ac:spMkLst>
            <pc:docMk/>
            <pc:sldMk cId="0" sldId="305"/>
            <ac:spMk id="145419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2:20:56.029" v="473" actId="207"/>
        <pc:sldMkLst>
          <pc:docMk/>
          <pc:sldMk cId="0" sldId="306"/>
        </pc:sldMkLst>
        <pc:spChg chg="mod">
          <ac:chgData name="ELVIRA VALENZUELA, JOSE LUIS" userId="e19aec6b-46d0-4f6b-8f07-8e7d115ec735" providerId="ADAL" clId="{600A381D-7A78-4D30-9F45-758A117B13C8}" dt="2018-12-13T19:49:18.116" v="403" actId="207"/>
          <ac:spMkLst>
            <pc:docMk/>
            <pc:sldMk cId="0" sldId="306"/>
            <ac:spMk id="14643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3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3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3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2:20:56.029" v="473" actId="207"/>
          <ac:spMkLst>
            <pc:docMk/>
            <pc:sldMk cId="0" sldId="306"/>
            <ac:spMk id="14643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02.405" v="401" actId="692"/>
          <ac:spMkLst>
            <pc:docMk/>
            <pc:sldMk cId="0" sldId="306"/>
            <ac:spMk id="14644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02.405" v="401" actId="692"/>
          <ac:spMkLst>
            <pc:docMk/>
            <pc:sldMk cId="0" sldId="306"/>
            <ac:spMk id="14644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8:44.455" v="400" actId="207"/>
          <ac:spMkLst>
            <pc:docMk/>
            <pc:sldMk cId="0" sldId="306"/>
            <ac:spMk id="146449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1:39:34.047" v="412" actId="2711"/>
        <pc:sldMkLst>
          <pc:docMk/>
          <pc:sldMk cId="0" sldId="307"/>
        </pc:sldMkLst>
        <pc:spChg chg="mod">
          <ac:chgData name="ELVIRA VALENZUELA, JOSE LUIS" userId="e19aec6b-46d0-4f6b-8f07-8e7d115ec735" providerId="ADAL" clId="{600A381D-7A78-4D30-9F45-758A117B13C8}" dt="2018-12-13T21:39:34.047" v="412" actId="2711"/>
          <ac:spMkLst>
            <pc:docMk/>
            <pc:sldMk cId="0" sldId="307"/>
            <ac:spMk id="14950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51.966" v="409" actId="692"/>
          <ac:spMkLst>
            <pc:docMk/>
            <pc:sldMk cId="0" sldId="307"/>
            <ac:spMk id="14951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56.442" v="410" actId="2085"/>
          <ac:spMkLst>
            <pc:docMk/>
            <pc:sldMk cId="0" sldId="307"/>
            <ac:spMk id="14951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19:49:56.442" v="410" actId="2085"/>
          <ac:spMkLst>
            <pc:docMk/>
            <pc:sldMk cId="0" sldId="307"/>
            <ac:spMk id="149517" creationId="{00000000-0000-0000-0000-000000000000}"/>
          </ac:spMkLst>
        </pc:spChg>
      </pc:sldChg>
      <pc:sldChg chg="modSp">
        <pc:chgData name="ELVIRA VALENZUELA, JOSE LUIS" userId="e19aec6b-46d0-4f6b-8f07-8e7d115ec735" providerId="ADAL" clId="{600A381D-7A78-4D30-9F45-758A117B13C8}" dt="2018-12-13T21:38:50.962" v="411" actId="208"/>
        <pc:sldMkLst>
          <pc:docMk/>
          <pc:sldMk cId="0" sldId="308"/>
        </pc:sldMkLst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5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6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7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8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89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0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1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2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3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4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5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6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7" creationId="{00000000-0000-0000-0000-000000000000}"/>
          </ac:spMkLst>
        </pc:spChg>
        <pc:spChg chg="mod">
          <ac:chgData name="ELVIRA VALENZUELA, JOSE LUIS" userId="e19aec6b-46d0-4f6b-8f07-8e7d115ec735" providerId="ADAL" clId="{600A381D-7A78-4D30-9F45-758A117B13C8}" dt="2018-12-13T21:38:50.962" v="411" actId="208"/>
          <ac:spMkLst>
            <pc:docMk/>
            <pc:sldMk cId="0" sldId="308"/>
            <ac:spMk id="151598" creationId="{00000000-0000-0000-0000-000000000000}"/>
          </ac:spMkLst>
        </pc:spChg>
      </pc:sldChg>
    </pc:docChg>
  </pc:docChgLst>
  <pc:docChgLst>
    <pc:chgData name="ELVIRA VALENZUELA, JOSE LUIS" userId="e19aec6b-46d0-4f6b-8f07-8e7d115ec735" providerId="ADAL" clId="{7DAF304F-CE6D-46FF-8AD5-8BC140E424C9}"/>
    <pc:docChg chg="undo custSel modSld">
      <pc:chgData name="ELVIRA VALENZUELA, JOSE LUIS" userId="e19aec6b-46d0-4f6b-8f07-8e7d115ec735" providerId="ADAL" clId="{7DAF304F-CE6D-46FF-8AD5-8BC140E424C9}" dt="2020-05-25T21:48:55.024" v="618"/>
      <pc:docMkLst>
        <pc:docMk/>
      </pc:docMkLst>
      <pc:sldChg chg="modSp modAnim">
        <pc:chgData name="ELVIRA VALENZUELA, JOSE LUIS" userId="e19aec6b-46d0-4f6b-8f07-8e7d115ec735" providerId="ADAL" clId="{7DAF304F-CE6D-46FF-8AD5-8BC140E424C9}" dt="2020-05-25T21:26:40.491" v="611"/>
        <pc:sldMkLst>
          <pc:docMk/>
          <pc:sldMk cId="0" sldId="265"/>
        </pc:sldMkLst>
        <pc:spChg chg="mod">
          <ac:chgData name="ELVIRA VALENZUELA, JOSE LUIS" userId="e19aec6b-46d0-4f6b-8f07-8e7d115ec735" providerId="ADAL" clId="{7DAF304F-CE6D-46FF-8AD5-8BC140E424C9}" dt="2020-05-25T20:55:54.400" v="500" actId="20577"/>
          <ac:spMkLst>
            <pc:docMk/>
            <pc:sldMk cId="0" sldId="265"/>
            <ac:spMk id="39938" creationId="{00000000-0000-0000-0000-000000000000}"/>
          </ac:spMkLst>
        </pc:spChg>
      </pc:sldChg>
      <pc:sldChg chg="delSp modSp">
        <pc:chgData name="ELVIRA VALENZUELA, JOSE LUIS" userId="e19aec6b-46d0-4f6b-8f07-8e7d115ec735" providerId="ADAL" clId="{7DAF304F-CE6D-46FF-8AD5-8BC140E424C9}" dt="2020-05-23T22:00:08.699" v="2" actId="478"/>
        <pc:sldMkLst>
          <pc:docMk/>
          <pc:sldMk cId="0" sldId="279"/>
        </pc:sldMkLst>
        <pc:spChg chg="del mod">
          <ac:chgData name="ELVIRA VALENZUELA, JOSE LUIS" userId="e19aec6b-46d0-4f6b-8f07-8e7d115ec735" providerId="ADAL" clId="{7DAF304F-CE6D-46FF-8AD5-8BC140E424C9}" dt="2020-05-23T22:00:08.699" v="2" actId="478"/>
          <ac:spMkLst>
            <pc:docMk/>
            <pc:sldMk cId="0" sldId="279"/>
            <ac:spMk id="54293" creationId="{00000000-0000-0000-0000-000000000000}"/>
          </ac:spMkLst>
        </pc:spChg>
      </pc:sldChg>
      <pc:sldChg chg="modAnim">
        <pc:chgData name="ELVIRA VALENZUELA, JOSE LUIS" userId="e19aec6b-46d0-4f6b-8f07-8e7d115ec735" providerId="ADAL" clId="{7DAF304F-CE6D-46FF-8AD5-8BC140E424C9}" dt="2020-05-23T22:19:04.051" v="42"/>
        <pc:sldMkLst>
          <pc:docMk/>
          <pc:sldMk cId="0" sldId="280"/>
        </pc:sldMkLst>
      </pc:sldChg>
      <pc:sldChg chg="modSp">
        <pc:chgData name="ELVIRA VALENZUELA, JOSE LUIS" userId="e19aec6b-46d0-4f6b-8f07-8e7d115ec735" providerId="ADAL" clId="{7DAF304F-CE6D-46FF-8AD5-8BC140E424C9}" dt="2020-05-23T22:06:46.808" v="39" actId="20577"/>
        <pc:sldMkLst>
          <pc:docMk/>
          <pc:sldMk cId="0" sldId="292"/>
        </pc:sldMkLst>
        <pc:spChg chg="mod">
          <ac:chgData name="ELVIRA VALENZUELA, JOSE LUIS" userId="e19aec6b-46d0-4f6b-8f07-8e7d115ec735" providerId="ADAL" clId="{7DAF304F-CE6D-46FF-8AD5-8BC140E424C9}" dt="2020-05-23T22:06:46.808" v="39" actId="20577"/>
          <ac:spMkLst>
            <pc:docMk/>
            <pc:sldMk cId="0" sldId="292"/>
            <ac:spMk id="75778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06:38.557" v="5"/>
          <ac:spMkLst>
            <pc:docMk/>
            <pc:sldMk cId="0" sldId="292"/>
            <ac:spMk id="75779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7DAF304F-CE6D-46FF-8AD5-8BC140E424C9}" dt="2020-05-23T23:45:19.206" v="437" actId="14100"/>
        <pc:sldMkLst>
          <pc:docMk/>
          <pc:sldMk cId="0" sldId="298"/>
        </pc:sldMkLst>
        <pc:spChg chg="mod">
          <ac:chgData name="ELVIRA VALENZUELA, JOSE LUIS" userId="e19aec6b-46d0-4f6b-8f07-8e7d115ec735" providerId="ADAL" clId="{7DAF304F-CE6D-46FF-8AD5-8BC140E424C9}" dt="2020-05-23T23:42:12.128" v="272" actId="14100"/>
          <ac:spMkLst>
            <pc:docMk/>
            <pc:sldMk cId="0" sldId="298"/>
            <ac:spMk id="2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3:45:03.053" v="434" actId="14100"/>
          <ac:spMkLst>
            <pc:docMk/>
            <pc:sldMk cId="0" sldId="298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3:45:19.206" v="437" actId="14100"/>
          <ac:spMkLst>
            <pc:docMk/>
            <pc:sldMk cId="0" sldId="298"/>
            <ac:spMk id="4" creationId="{00000000-0000-0000-0000-000000000000}"/>
          </ac:spMkLst>
        </pc:spChg>
        <pc:spChg chg="add mod">
          <ac:chgData name="ELVIRA VALENZUELA, JOSE LUIS" userId="e19aec6b-46d0-4f6b-8f07-8e7d115ec735" providerId="ADAL" clId="{7DAF304F-CE6D-46FF-8AD5-8BC140E424C9}" dt="2020-05-23T23:45:07.323" v="435" actId="1035"/>
          <ac:spMkLst>
            <pc:docMk/>
            <pc:sldMk cId="0" sldId="298"/>
            <ac:spMk id="10" creationId="{485A3841-D4CF-4665-A053-0064914E0E50}"/>
          </ac:spMkLst>
        </pc:spChg>
        <pc:picChg chg="mod">
          <ac:chgData name="ELVIRA VALENZUELA, JOSE LUIS" userId="e19aec6b-46d0-4f6b-8f07-8e7d115ec735" providerId="ADAL" clId="{7DAF304F-CE6D-46FF-8AD5-8BC140E424C9}" dt="2020-05-23T23:44:56.186" v="433" actId="1036"/>
          <ac:picMkLst>
            <pc:docMk/>
            <pc:sldMk cId="0" sldId="298"/>
            <ac:picMk id="5" creationId="{00000000-0000-0000-0000-000000000000}"/>
          </ac:picMkLst>
        </pc:picChg>
        <pc:picChg chg="mod">
          <ac:chgData name="ELVIRA VALENZUELA, JOSE LUIS" userId="e19aec6b-46d0-4f6b-8f07-8e7d115ec735" providerId="ADAL" clId="{7DAF304F-CE6D-46FF-8AD5-8BC140E424C9}" dt="2020-05-23T23:41:42.705" v="268" actId="1076"/>
          <ac:picMkLst>
            <pc:docMk/>
            <pc:sldMk cId="0" sldId="298"/>
            <ac:picMk id="8" creationId="{00000000-0000-0000-0000-000000000000}"/>
          </ac:picMkLst>
        </pc:picChg>
      </pc:sldChg>
      <pc:sldChg chg="modSp">
        <pc:chgData name="ELVIRA VALENZUELA, JOSE LUIS" userId="e19aec6b-46d0-4f6b-8f07-8e7d115ec735" providerId="ADAL" clId="{7DAF304F-CE6D-46FF-8AD5-8BC140E424C9}" dt="2020-05-23T22:54:33.633" v="216" actId="2711"/>
        <pc:sldMkLst>
          <pc:docMk/>
          <pc:sldMk cId="0" sldId="299"/>
        </pc:sldMkLst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50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77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78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4:33.633" v="216" actId="2711"/>
          <ac:spMkLst>
            <pc:docMk/>
            <pc:sldMk cId="0" sldId="299"/>
            <ac:spMk id="130079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0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1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4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5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6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7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8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89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0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1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2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3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4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5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6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7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8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099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100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101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102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103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104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3T22:53:50.775" v="196" actId="207"/>
          <ac:spMkLst>
            <pc:docMk/>
            <pc:sldMk cId="0" sldId="299"/>
            <ac:spMk id="130105" creationId="{00000000-0000-0000-0000-000000000000}"/>
          </ac:spMkLst>
        </pc:spChg>
      </pc:sldChg>
      <pc:sldChg chg="modSp">
        <pc:chgData name="ELVIRA VALENZUELA, JOSE LUIS" userId="e19aec6b-46d0-4f6b-8f07-8e7d115ec735" providerId="ADAL" clId="{7DAF304F-CE6D-46FF-8AD5-8BC140E424C9}" dt="2020-05-25T20:33:04.423" v="458" actId="20577"/>
        <pc:sldMkLst>
          <pc:docMk/>
          <pc:sldMk cId="0" sldId="305"/>
        </pc:sldMkLst>
        <pc:spChg chg="mod">
          <ac:chgData name="ELVIRA VALENZUELA, JOSE LUIS" userId="e19aec6b-46d0-4f6b-8f07-8e7d115ec735" providerId="ADAL" clId="{7DAF304F-CE6D-46FF-8AD5-8BC140E424C9}" dt="2020-05-25T20:33:04.423" v="458" actId="20577"/>
          <ac:spMkLst>
            <pc:docMk/>
            <pc:sldMk cId="0" sldId="305"/>
            <ac:spMk id="145411" creationId="{00000000-0000-0000-0000-000000000000}"/>
          </ac:spMkLst>
        </pc:spChg>
      </pc:sldChg>
      <pc:sldChg chg="modSp">
        <pc:chgData name="ELVIRA VALENZUELA, JOSE LUIS" userId="e19aec6b-46d0-4f6b-8f07-8e7d115ec735" providerId="ADAL" clId="{7DAF304F-CE6D-46FF-8AD5-8BC140E424C9}" dt="2020-05-25T20:33:09.794" v="459" actId="20577"/>
        <pc:sldMkLst>
          <pc:docMk/>
          <pc:sldMk cId="0" sldId="306"/>
        </pc:sldMkLst>
        <pc:spChg chg="mod">
          <ac:chgData name="ELVIRA VALENZUELA, JOSE LUIS" userId="e19aec6b-46d0-4f6b-8f07-8e7d115ec735" providerId="ADAL" clId="{7DAF304F-CE6D-46FF-8AD5-8BC140E424C9}" dt="2020-05-25T20:33:09.794" v="459" actId="20577"/>
          <ac:spMkLst>
            <pc:docMk/>
            <pc:sldMk cId="0" sldId="306"/>
            <ac:spMk id="146435" creationId="{00000000-0000-0000-0000-000000000000}"/>
          </ac:spMkLst>
        </pc:spChg>
      </pc:sldChg>
      <pc:sldChg chg="modSp">
        <pc:chgData name="ELVIRA VALENZUELA, JOSE LUIS" userId="e19aec6b-46d0-4f6b-8f07-8e7d115ec735" providerId="ADAL" clId="{7DAF304F-CE6D-46FF-8AD5-8BC140E424C9}" dt="2020-05-25T20:56:06.457" v="501" actId="20577"/>
        <pc:sldMkLst>
          <pc:docMk/>
          <pc:sldMk cId="0" sldId="307"/>
        </pc:sldMkLst>
        <pc:spChg chg="mod">
          <ac:chgData name="ELVIRA VALENZUELA, JOSE LUIS" userId="e19aec6b-46d0-4f6b-8f07-8e7d115ec735" providerId="ADAL" clId="{7DAF304F-CE6D-46FF-8AD5-8BC140E424C9}" dt="2020-05-25T20:56:06.457" v="501" actId="20577"/>
          <ac:spMkLst>
            <pc:docMk/>
            <pc:sldMk cId="0" sldId="307"/>
            <ac:spMk id="14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7DAF304F-CE6D-46FF-8AD5-8BC140E424C9}" dt="2020-05-25T21:13:47.485" v="610" actId="207"/>
        <pc:sldMkLst>
          <pc:docMk/>
          <pc:sldMk cId="0" sldId="312"/>
        </pc:sldMkLst>
        <pc:spChg chg="add mod">
          <ac:chgData name="ELVIRA VALENZUELA, JOSE LUIS" userId="e19aec6b-46d0-4f6b-8f07-8e7d115ec735" providerId="ADAL" clId="{7DAF304F-CE6D-46FF-8AD5-8BC140E424C9}" dt="2020-05-25T21:01:37.865" v="544" actId="14100"/>
          <ac:spMkLst>
            <pc:docMk/>
            <pc:sldMk cId="0" sldId="312"/>
            <ac:spMk id="3" creationId="{0A1D2920-CBF5-4B88-84D4-655542F061CB}"/>
          </ac:spMkLst>
        </pc:spChg>
        <pc:spChg chg="mod">
          <ac:chgData name="ELVIRA VALENZUELA, JOSE LUIS" userId="e19aec6b-46d0-4f6b-8f07-8e7d115ec735" providerId="ADAL" clId="{7DAF304F-CE6D-46FF-8AD5-8BC140E424C9}" dt="2020-05-25T21:13:47.485" v="610" actId="207"/>
          <ac:spMkLst>
            <pc:docMk/>
            <pc:sldMk cId="0" sldId="312"/>
            <ac:spMk id="15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5T20:59:56.898" v="514" actId="14100"/>
          <ac:spMkLst>
            <pc:docMk/>
            <pc:sldMk cId="0" sldId="312"/>
            <ac:spMk id="24" creationId="{00000000-0000-0000-0000-000000000000}"/>
          </ac:spMkLst>
        </pc:spChg>
        <pc:spChg chg="mod">
          <ac:chgData name="ELVIRA VALENZUELA, JOSE LUIS" userId="e19aec6b-46d0-4f6b-8f07-8e7d115ec735" providerId="ADAL" clId="{7DAF304F-CE6D-46FF-8AD5-8BC140E424C9}" dt="2020-05-25T21:10:19.755" v="604" actId="14100"/>
          <ac:spMkLst>
            <pc:docMk/>
            <pc:sldMk cId="0" sldId="312"/>
            <ac:spMk id="25" creationId="{00000000-0000-0000-0000-000000000000}"/>
          </ac:spMkLst>
        </pc:spChg>
        <pc:spChg chg="add mod">
          <ac:chgData name="ELVIRA VALENZUELA, JOSE LUIS" userId="e19aec6b-46d0-4f6b-8f07-8e7d115ec735" providerId="ADAL" clId="{7DAF304F-CE6D-46FF-8AD5-8BC140E424C9}" dt="2020-05-25T21:03:59.132" v="585" actId="207"/>
          <ac:spMkLst>
            <pc:docMk/>
            <pc:sldMk cId="0" sldId="312"/>
            <ac:spMk id="26" creationId="{07D942EA-4BDE-4015-8BAF-E4D70B71B4EC}"/>
          </ac:spMkLst>
        </pc:spChg>
        <pc:spChg chg="add mod">
          <ac:chgData name="ELVIRA VALENZUELA, JOSE LUIS" userId="e19aec6b-46d0-4f6b-8f07-8e7d115ec735" providerId="ADAL" clId="{7DAF304F-CE6D-46FF-8AD5-8BC140E424C9}" dt="2020-05-25T21:10:24.650" v="605" actId="14100"/>
          <ac:spMkLst>
            <pc:docMk/>
            <pc:sldMk cId="0" sldId="312"/>
            <ac:spMk id="27" creationId="{86984BE3-96E5-4378-AB43-36932FA3B888}"/>
          </ac:spMkLst>
        </pc:spChg>
      </pc:sldChg>
      <pc:sldChg chg="modSp">
        <pc:chgData name="ELVIRA VALENZUELA, JOSE LUIS" userId="e19aec6b-46d0-4f6b-8f07-8e7d115ec735" providerId="ADAL" clId="{7DAF304F-CE6D-46FF-8AD5-8BC140E424C9}" dt="2020-05-23T23:35:00.541" v="224" actId="20577"/>
        <pc:sldMkLst>
          <pc:docMk/>
          <pc:sldMk cId="381112247" sldId="322"/>
        </pc:sldMkLst>
        <pc:spChg chg="mod">
          <ac:chgData name="ELVIRA VALENZUELA, JOSE LUIS" userId="e19aec6b-46d0-4f6b-8f07-8e7d115ec735" providerId="ADAL" clId="{7DAF304F-CE6D-46FF-8AD5-8BC140E424C9}" dt="2020-05-23T23:35:00.541" v="224" actId="20577"/>
          <ac:spMkLst>
            <pc:docMk/>
            <pc:sldMk cId="381112247" sldId="322"/>
            <ac:spMk id="30" creationId="{00000000-0000-0000-0000-000000000000}"/>
          </ac:spMkLst>
        </pc:spChg>
      </pc:sldChg>
      <pc:sldChg chg="addSp delSp modSp modAnim">
        <pc:chgData name="ELVIRA VALENZUELA, JOSE LUIS" userId="e19aec6b-46d0-4f6b-8f07-8e7d115ec735" providerId="ADAL" clId="{7DAF304F-CE6D-46FF-8AD5-8BC140E424C9}" dt="2020-05-24T00:25:41.559" v="448"/>
        <pc:sldMkLst>
          <pc:docMk/>
          <pc:sldMk cId="4006604031" sldId="326"/>
        </pc:sldMkLst>
        <pc:spChg chg="add del mod">
          <ac:chgData name="ELVIRA VALENZUELA, JOSE LUIS" userId="e19aec6b-46d0-4f6b-8f07-8e7d115ec735" providerId="ADAL" clId="{7DAF304F-CE6D-46FF-8AD5-8BC140E424C9}" dt="2020-05-24T00:24:56.169" v="442"/>
          <ac:spMkLst>
            <pc:docMk/>
            <pc:sldMk cId="4006604031" sldId="326"/>
            <ac:spMk id="15" creationId="{3ACD97E9-132D-4904-8E23-751069ECFC9C}"/>
          </ac:spMkLst>
        </pc:spChg>
        <pc:spChg chg="add mod">
          <ac:chgData name="ELVIRA VALENZUELA, JOSE LUIS" userId="e19aec6b-46d0-4f6b-8f07-8e7d115ec735" providerId="ADAL" clId="{7DAF304F-CE6D-46FF-8AD5-8BC140E424C9}" dt="2020-05-24T00:25:21.240" v="447" actId="20577"/>
          <ac:spMkLst>
            <pc:docMk/>
            <pc:sldMk cId="4006604031" sldId="326"/>
            <ac:spMk id="16" creationId="{F7475523-BF47-4269-8D88-A8983E734CD4}"/>
          </ac:spMkLst>
        </pc:spChg>
        <pc:picChg chg="add del">
          <ac:chgData name="ELVIRA VALENZUELA, JOSE LUIS" userId="e19aec6b-46d0-4f6b-8f07-8e7d115ec735" providerId="ADAL" clId="{7DAF304F-CE6D-46FF-8AD5-8BC140E424C9}" dt="2020-05-24T00:25:02.614" v="444"/>
          <ac:picMkLst>
            <pc:docMk/>
            <pc:sldMk cId="4006604031" sldId="326"/>
            <ac:picMk id="3" creationId="{D79A4D65-2849-4987-AA57-030954D8EBC6}"/>
          </ac:picMkLst>
        </pc:picChg>
      </pc:sldChg>
      <pc:sldChg chg="addSp modAnim">
        <pc:chgData name="ELVIRA VALENZUELA, JOSE LUIS" userId="e19aec6b-46d0-4f6b-8f07-8e7d115ec735" providerId="ADAL" clId="{7DAF304F-CE6D-46FF-8AD5-8BC140E424C9}" dt="2020-05-24T00:26:46.133" v="452"/>
        <pc:sldMkLst>
          <pc:docMk/>
          <pc:sldMk cId="898555927" sldId="327"/>
        </pc:sldMkLst>
        <pc:spChg chg="add">
          <ac:chgData name="ELVIRA VALENZUELA, JOSE LUIS" userId="e19aec6b-46d0-4f6b-8f07-8e7d115ec735" providerId="ADAL" clId="{7DAF304F-CE6D-46FF-8AD5-8BC140E424C9}" dt="2020-05-24T00:26:40.725" v="451"/>
          <ac:spMkLst>
            <pc:docMk/>
            <pc:sldMk cId="898555927" sldId="327"/>
            <ac:spMk id="18" creationId="{B90FDAD8-F6E2-4BBA-B982-39488C136E51}"/>
          </ac:spMkLst>
        </pc:spChg>
      </pc:sldChg>
      <pc:sldChg chg="addSp modAnim">
        <pc:chgData name="ELVIRA VALENZUELA, JOSE LUIS" userId="e19aec6b-46d0-4f6b-8f07-8e7d115ec735" providerId="ADAL" clId="{7DAF304F-CE6D-46FF-8AD5-8BC140E424C9}" dt="2020-05-24T00:27:23.164" v="454"/>
        <pc:sldMkLst>
          <pc:docMk/>
          <pc:sldMk cId="3173387879" sldId="329"/>
        </pc:sldMkLst>
        <pc:spChg chg="add">
          <ac:chgData name="ELVIRA VALENZUELA, JOSE LUIS" userId="e19aec6b-46d0-4f6b-8f07-8e7d115ec735" providerId="ADAL" clId="{7DAF304F-CE6D-46FF-8AD5-8BC140E424C9}" dt="2020-05-24T00:27:17.746" v="453"/>
          <ac:spMkLst>
            <pc:docMk/>
            <pc:sldMk cId="3173387879" sldId="329"/>
            <ac:spMk id="19" creationId="{104F0CDB-6E8B-4F61-96D0-CE8029445A19}"/>
          </ac:spMkLst>
        </pc:spChg>
      </pc:sldChg>
      <pc:sldChg chg="addSp modAnim">
        <pc:chgData name="ELVIRA VALENZUELA, JOSE LUIS" userId="e19aec6b-46d0-4f6b-8f07-8e7d115ec735" providerId="ADAL" clId="{7DAF304F-CE6D-46FF-8AD5-8BC140E424C9}" dt="2020-05-24T00:28:20.493" v="457"/>
        <pc:sldMkLst>
          <pc:docMk/>
          <pc:sldMk cId="2188269754" sldId="330"/>
        </pc:sldMkLst>
        <pc:spChg chg="add">
          <ac:chgData name="ELVIRA VALENZUELA, JOSE LUIS" userId="e19aec6b-46d0-4f6b-8f07-8e7d115ec735" providerId="ADAL" clId="{7DAF304F-CE6D-46FF-8AD5-8BC140E424C9}" dt="2020-05-24T00:27:40.907" v="455"/>
          <ac:spMkLst>
            <pc:docMk/>
            <pc:sldMk cId="2188269754" sldId="330"/>
            <ac:spMk id="26" creationId="{B5F5EABE-6647-46E5-9ABC-2F98DFEEEC99}"/>
          </ac:spMkLst>
        </pc:spChg>
      </pc:sldChg>
      <pc:sldChg chg="addSp modAnim">
        <pc:chgData name="ELVIRA VALENZUELA, JOSE LUIS" userId="e19aec6b-46d0-4f6b-8f07-8e7d115ec735" providerId="ADAL" clId="{7DAF304F-CE6D-46FF-8AD5-8BC140E424C9}" dt="2020-05-24T00:26:08.437" v="450"/>
        <pc:sldMkLst>
          <pc:docMk/>
          <pc:sldMk cId="573427592" sldId="331"/>
        </pc:sldMkLst>
        <pc:spChg chg="add">
          <ac:chgData name="ELVIRA VALENZUELA, JOSE LUIS" userId="e19aec6b-46d0-4f6b-8f07-8e7d115ec735" providerId="ADAL" clId="{7DAF304F-CE6D-46FF-8AD5-8BC140E424C9}" dt="2020-05-24T00:26:00.217" v="449"/>
          <ac:spMkLst>
            <pc:docMk/>
            <pc:sldMk cId="573427592" sldId="331"/>
            <ac:spMk id="30" creationId="{7D38986A-85AD-4DAD-80BC-4EBC7C7DC4E9}"/>
          </ac:spMkLst>
        </pc:spChg>
      </pc:sldChg>
      <pc:sldChg chg="modAnim">
        <pc:chgData name="ELVIRA VALENZUELA, JOSE LUIS" userId="e19aec6b-46d0-4f6b-8f07-8e7d115ec735" providerId="ADAL" clId="{7DAF304F-CE6D-46FF-8AD5-8BC140E424C9}" dt="2020-05-25T21:48:55.024" v="618"/>
        <pc:sldMkLst>
          <pc:docMk/>
          <pc:sldMk cId="4062541648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fld id="{61247719-CC2B-4579-A247-6B2830A4413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6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 New Roman" pitchFamily="18" charset="0"/>
              </a:defRPr>
            </a:lvl1pPr>
          </a:lstStyle>
          <a:p>
            <a:fld id="{8B53B346-CFA4-4123-903E-4A9F3E72D2C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2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CD723-4C47-4637-A310-BA6CB47232DD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6328E-F453-4A8F-8181-04FDDB62F7DD}" type="slidenum">
              <a:rPr lang="en-US"/>
              <a:pPr/>
              <a:t>10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A76E-CCAB-403A-A265-A53104FF895B}" type="slidenum">
              <a:rPr lang="en-US"/>
              <a:pPr/>
              <a:t>11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8075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9E365-CBEC-49B6-A555-24F13E58FE4B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599A1-3B77-482B-BF99-82AB747BF806}" type="slidenum">
              <a:rPr lang="en-US"/>
              <a:pPr/>
              <a:t>14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CDA6A-41A7-43FA-9294-8B0DE3B53293}" type="slidenum">
              <a:rPr lang="en-US"/>
              <a:pPr/>
              <a:t>15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8075" cy="3481387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82D90-03F8-4435-A782-D94E3268C827}" type="slidenum">
              <a:rPr lang="en-US"/>
              <a:pPr/>
              <a:t>16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58254-BF16-4DE0-9850-3D5C92150D33}" type="slidenum">
              <a:rPr lang="en-US"/>
              <a:pPr/>
              <a:t>29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473DC-EEF4-4157-8AB5-B0E1E7D8EF50}" type="slidenum">
              <a:rPr lang="en-US"/>
              <a:pPr/>
              <a:t>33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pPr>
              <a:lnSpc>
                <a:spcPct val="80000"/>
              </a:lnSpc>
            </a:pPr>
            <a:r>
              <a:rPr lang="es-ES" sz="800"/>
              <a:t>Ejemplo de un proceso padre que crea un hijo y podemos probar que cada uno tiene su propio espacio de almacenamiento para variables </a:t>
            </a:r>
          </a:p>
          <a:p>
            <a:pPr>
              <a:lnSpc>
                <a:spcPct val="80000"/>
              </a:lnSpc>
            </a:pPr>
            <a:endParaRPr lang="es-ES" sz="800"/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int res;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int x=5;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printf("Inicia el proceso padre, PID=%d\n",getpid());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printf("Valor inicial de x=%d\n",x);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res=fork();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if(res!=0)  // En el padre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x++;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printf("Soy el proceso padre %d, y el PID del hijo es %d\n",getpid(),res);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printf("En el padre x=%d\n",x);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sleep(1);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} else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{           // En el hijo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sleep(2);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printf("Este es el proceso hijo\n");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printf("En el hijo x=%d\n",x);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    sleep(1);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sz="8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s-ES" sz="80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1C227-BEB2-4701-9896-41561621BE5F}" type="slidenum">
              <a:rPr lang="en-US"/>
              <a:pPr/>
              <a:t>34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886CC-63C7-4E62-8141-9AB2FD44A929}" type="slidenum">
              <a:rPr lang="en-US"/>
              <a:pPr/>
              <a:t>35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FF3F2-46F3-4C7B-8EA5-47D37B3630CE}" type="slidenum">
              <a:rPr lang="en-US"/>
              <a:pPr/>
              <a:t>36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B1D0C-E758-4C55-8312-7F3556EE4F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38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37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96F42-E2AD-4835-B347-72EC586F2AE5}" type="slidenum">
              <a:rPr lang="en-US"/>
              <a:pPr/>
              <a:t>40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41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96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2AED-8A0B-44CB-8B87-F34F806F3722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2AED-8A0B-44CB-8B87-F34F806F3722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323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2AED-8A0B-44CB-8B87-F34F806F3722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58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924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2AED-8A0B-44CB-8B87-F34F806F3722}" type="slidenum">
              <a:rPr lang="en-US"/>
              <a:pPr/>
              <a:t>45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08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0DBF-386B-4910-BB63-99065AD8AAB5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44160-112C-4681-8C2B-B4A7170C314F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8075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B5C94-8E5E-464C-A635-DCB6B5B3A280}" type="slidenum">
              <a:rPr lang="en-US"/>
              <a:pPr/>
              <a:t>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5ADEE-3197-4319-87CF-833C3F02901D}" type="slidenum">
              <a:rPr lang="en-US"/>
              <a:pPr/>
              <a:t>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2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F9A3B-FB22-41D0-9524-01F287860A7F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3312" cy="34798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41CE-5159-46FA-BF17-8F553EAFFF1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53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EF7D-99E1-423A-9810-591839200A9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902-A19D-4D7D-BEF3-29B869CBD9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6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5489-6917-4C1E-A438-D16A8D8507D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26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6143-CF5F-4B32-A865-A226D0A703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8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1B6-2FC7-43E0-9681-4ADE645D05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20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791-95B5-4999-9DE0-92C792CF67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0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25AB-E0F4-4605-B65A-EA885CDC2C6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9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597C-9C20-444C-8776-D1C7A7EC873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60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F00B-883F-47FC-92CD-A7B1311F9CB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9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Procesos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31E9-0CEE-42D9-802F-705F8AC6121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Procesos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25AB-E0F4-4605-B65A-EA885CDC2C6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3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Fundamentos de Sistemas Operativos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Procesos</a:t>
            </a:r>
          </a:p>
          <a:p>
            <a:r>
              <a:rPr lang="es-ES" dirty="0"/>
              <a:t>Capítulo 3</a:t>
            </a:r>
          </a:p>
          <a:p>
            <a:r>
              <a:rPr lang="es-ES" dirty="0" err="1"/>
              <a:t>Silberschatz</a:t>
            </a:r>
            <a:r>
              <a:rPr lang="es-ES" dirty="0"/>
              <a:t> </a:t>
            </a:r>
            <a:r>
              <a:rPr lang="es-ES" dirty="0" err="1"/>
              <a:t>Galvin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Colas de procesos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1931720" y="5440363"/>
            <a:ext cx="1380331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/>
              <a:t>Dispositivo 3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280302" y="2103580"/>
            <a:ext cx="1044576" cy="539859"/>
            <a:chOff x="3280302" y="2103580"/>
            <a:chExt cx="1044576" cy="539859"/>
          </a:xfrm>
        </p:grpSpPr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3280302" y="2103580"/>
              <a:ext cx="1042988" cy="27315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Cabeza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3281890" y="2370288"/>
              <a:ext cx="1042988" cy="27315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Cola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264427" y="2924321"/>
            <a:ext cx="1042988" cy="539860"/>
            <a:chOff x="3264427" y="2924321"/>
            <a:chExt cx="1042988" cy="539860"/>
          </a:xfrm>
        </p:grpSpPr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3264427" y="2924321"/>
              <a:ext cx="1042988" cy="27315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Cabeza</a:t>
              </a: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3266015" y="3191030"/>
              <a:ext cx="1041400" cy="27315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Cola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280302" y="4617341"/>
            <a:ext cx="1043306" cy="539859"/>
            <a:chOff x="3280302" y="4617341"/>
            <a:chExt cx="1043306" cy="539859"/>
          </a:xfrm>
        </p:grpSpPr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3280302" y="4617341"/>
              <a:ext cx="1042988" cy="27315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Cabeza</a:t>
              </a:r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3280620" y="4884049"/>
              <a:ext cx="1042988" cy="27315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Cola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264427" y="5452255"/>
            <a:ext cx="1043306" cy="552744"/>
            <a:chOff x="3264427" y="5452255"/>
            <a:chExt cx="1043306" cy="552744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3264427" y="5452255"/>
              <a:ext cx="1042988" cy="27315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Cabeza</a:t>
              </a:r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3264745" y="5731848"/>
              <a:ext cx="1042988" cy="27315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Cola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262522" y="3777273"/>
            <a:ext cx="1044576" cy="552744"/>
            <a:chOff x="3254902" y="3777273"/>
            <a:chExt cx="1044576" cy="552744"/>
          </a:xfrm>
        </p:grpSpPr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3256490" y="3777273"/>
              <a:ext cx="1042988" cy="27315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Cabeza</a:t>
              </a:r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3254902" y="4056866"/>
              <a:ext cx="1042988" cy="27315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24001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Cola</a:t>
              </a:r>
            </a:p>
          </p:txBody>
        </p:sp>
      </p:grp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835552" y="1956769"/>
            <a:ext cx="2355852" cy="840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b="1" dirty="0"/>
              <a:t>Cola de listos</a:t>
            </a:r>
            <a:r>
              <a:rPr lang="es-ES" dirty="0"/>
              <a:t>: procesos que residen en memoria principal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1931720" y="3033625"/>
            <a:ext cx="1380331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/>
              <a:t>Dispositivo 0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1931720" y="3889989"/>
            <a:ext cx="1380331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/>
              <a:t>Dispositivo 1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931721" y="4653275"/>
            <a:ext cx="1380330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/>
              <a:t>Dispositivo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085290" y="2116465"/>
            <a:ext cx="1162050" cy="807856"/>
            <a:chOff x="5085290" y="2116465"/>
            <a:chExt cx="1162050" cy="807856"/>
          </a:xfrm>
        </p:grpSpPr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5085290" y="2116465"/>
              <a:ext cx="1162050" cy="23449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5085290" y="2344520"/>
              <a:ext cx="1160463" cy="234497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Registros</a:t>
              </a: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5085290" y="2572575"/>
              <a:ext cx="1160463" cy="351746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6373" name="Line 53"/>
          <p:cNvSpPr>
            <a:spLocks noChangeShapeType="1"/>
          </p:cNvSpPr>
          <p:nvPr/>
        </p:nvSpPr>
        <p:spPr bwMode="auto">
          <a:xfrm>
            <a:off x="4323290" y="2235002"/>
            <a:ext cx="754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V="1">
            <a:off x="4323290" y="4435670"/>
            <a:ext cx="657225" cy="3246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>
            <a:off x="6163730" y="4369959"/>
            <a:ext cx="5725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>
            <a:off x="6247340" y="2222117"/>
            <a:ext cx="2198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 flipV="1">
            <a:off x="7884052" y="4381500"/>
            <a:ext cx="665588" cy="39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flipV="1">
            <a:off x="4307415" y="5581099"/>
            <a:ext cx="609600" cy="128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79" name="Line 59"/>
          <p:cNvSpPr>
            <a:spLocks noChangeShapeType="1"/>
          </p:cNvSpPr>
          <p:nvPr/>
        </p:nvSpPr>
        <p:spPr bwMode="auto">
          <a:xfrm flipV="1">
            <a:off x="4291540" y="5658406"/>
            <a:ext cx="625475" cy="1958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80" name="Freeform 60"/>
          <p:cNvSpPr>
            <a:spLocks/>
          </p:cNvSpPr>
          <p:nvPr/>
        </p:nvSpPr>
        <p:spPr bwMode="auto">
          <a:xfrm>
            <a:off x="4323290" y="2495268"/>
            <a:ext cx="4154488" cy="11312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9" y="839"/>
              </a:cxn>
              <a:cxn ang="0">
                <a:pos x="2617" y="232"/>
              </a:cxn>
            </a:cxnLst>
            <a:rect l="0" t="0" r="r" b="b"/>
            <a:pathLst>
              <a:path w="2617" h="878">
                <a:moveTo>
                  <a:pt x="0" y="0"/>
                </a:moveTo>
                <a:cubicBezTo>
                  <a:pt x="206" y="400"/>
                  <a:pt x="413" y="800"/>
                  <a:pt x="849" y="839"/>
                </a:cubicBezTo>
                <a:cubicBezTo>
                  <a:pt x="1285" y="878"/>
                  <a:pt x="2322" y="333"/>
                  <a:pt x="2617" y="2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82" name="Freeform 62"/>
          <p:cNvSpPr>
            <a:spLocks/>
          </p:cNvSpPr>
          <p:nvPr/>
        </p:nvSpPr>
        <p:spPr bwMode="auto">
          <a:xfrm>
            <a:off x="4323290" y="4956203"/>
            <a:ext cx="4235450" cy="457399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687" y="343"/>
              </a:cxn>
              <a:cxn ang="0">
                <a:pos x="2668" y="0"/>
              </a:cxn>
            </a:cxnLst>
            <a:rect l="0" t="0" r="r" b="b"/>
            <a:pathLst>
              <a:path w="2668" h="355">
                <a:moveTo>
                  <a:pt x="0" y="71"/>
                </a:moveTo>
                <a:cubicBezTo>
                  <a:pt x="621" y="213"/>
                  <a:pt x="1242" y="355"/>
                  <a:pt x="1687" y="343"/>
                </a:cubicBezTo>
                <a:cubicBezTo>
                  <a:pt x="2132" y="331"/>
                  <a:pt x="2400" y="165"/>
                  <a:pt x="266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83" name="Line 63"/>
          <p:cNvSpPr>
            <a:spLocks noChangeShapeType="1"/>
          </p:cNvSpPr>
          <p:nvPr/>
        </p:nvSpPr>
        <p:spPr bwMode="auto">
          <a:xfrm>
            <a:off x="9700680" y="4369959"/>
            <a:ext cx="57414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84" name="Line 64"/>
          <p:cNvSpPr>
            <a:spLocks noChangeShapeType="1"/>
          </p:cNvSpPr>
          <p:nvPr/>
        </p:nvSpPr>
        <p:spPr bwMode="auto">
          <a:xfrm>
            <a:off x="10259588" y="4382843"/>
            <a:ext cx="0" cy="164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56385" name="Line 65"/>
          <p:cNvSpPr>
            <a:spLocks noChangeShapeType="1"/>
          </p:cNvSpPr>
          <p:nvPr/>
        </p:nvSpPr>
        <p:spPr bwMode="auto">
          <a:xfrm>
            <a:off x="10123380" y="4565803"/>
            <a:ext cx="288925" cy="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56386" name="Line 66"/>
          <p:cNvSpPr>
            <a:spLocks noChangeShapeType="1"/>
          </p:cNvSpPr>
          <p:nvPr/>
        </p:nvSpPr>
        <p:spPr bwMode="auto">
          <a:xfrm>
            <a:off x="10194500" y="4617341"/>
            <a:ext cx="14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56387" name="Line 67"/>
          <p:cNvSpPr>
            <a:spLocks noChangeShapeType="1"/>
          </p:cNvSpPr>
          <p:nvPr/>
        </p:nvSpPr>
        <p:spPr bwMode="auto">
          <a:xfrm>
            <a:off x="9655702" y="2240156"/>
            <a:ext cx="54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88" name="Line 68"/>
          <p:cNvSpPr>
            <a:spLocks noChangeShapeType="1"/>
          </p:cNvSpPr>
          <p:nvPr/>
        </p:nvSpPr>
        <p:spPr bwMode="auto">
          <a:xfrm flipH="1">
            <a:off x="10186562" y="2253040"/>
            <a:ext cx="1" cy="1700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89" name="Line 69"/>
          <p:cNvSpPr>
            <a:spLocks noChangeShapeType="1"/>
          </p:cNvSpPr>
          <p:nvPr/>
        </p:nvSpPr>
        <p:spPr bwMode="auto">
          <a:xfrm>
            <a:off x="10057975" y="2436000"/>
            <a:ext cx="288925" cy="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rgbClr val="7030A0"/>
              </a:solidFill>
            </a:endParaRPr>
          </a:p>
        </p:txBody>
      </p:sp>
      <p:sp>
        <p:nvSpPr>
          <p:cNvPr id="56390" name="Line 70"/>
          <p:cNvSpPr>
            <a:spLocks noChangeShapeType="1"/>
          </p:cNvSpPr>
          <p:nvPr/>
        </p:nvSpPr>
        <p:spPr bwMode="auto">
          <a:xfrm>
            <a:off x="10129095" y="2487538"/>
            <a:ext cx="14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91" name="Line 71"/>
          <p:cNvSpPr>
            <a:spLocks noChangeShapeType="1"/>
          </p:cNvSpPr>
          <p:nvPr/>
        </p:nvSpPr>
        <p:spPr bwMode="auto">
          <a:xfrm>
            <a:off x="6102345" y="5529560"/>
            <a:ext cx="570445" cy="51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93" name="Line 73"/>
          <p:cNvSpPr>
            <a:spLocks noChangeShapeType="1"/>
          </p:cNvSpPr>
          <p:nvPr/>
        </p:nvSpPr>
        <p:spPr bwMode="auto">
          <a:xfrm>
            <a:off x="6506102" y="5730559"/>
            <a:ext cx="288925" cy="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94" name="Line 74"/>
          <p:cNvSpPr>
            <a:spLocks noChangeShapeType="1"/>
          </p:cNvSpPr>
          <p:nvPr/>
        </p:nvSpPr>
        <p:spPr bwMode="auto">
          <a:xfrm>
            <a:off x="6577222" y="5782097"/>
            <a:ext cx="14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6395" name="Text Box 75"/>
          <p:cNvSpPr txBox="1">
            <a:spLocks noChangeArrowheads="1"/>
          </p:cNvSpPr>
          <p:nvPr/>
        </p:nvSpPr>
        <p:spPr bwMode="auto">
          <a:xfrm>
            <a:off x="5412315" y="1843314"/>
            <a:ext cx="581025" cy="314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600"/>
              <a:t>PCB</a:t>
            </a:r>
            <a:r>
              <a:rPr lang="es-ES" sz="1600" baseline="-25000"/>
              <a:t>7</a:t>
            </a:r>
          </a:p>
        </p:txBody>
      </p:sp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8692090" y="1888410"/>
            <a:ext cx="581025" cy="314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600" dirty="0"/>
              <a:t>PCB</a:t>
            </a:r>
            <a:r>
              <a:rPr lang="es-ES" sz="1600" baseline="-25000" dirty="0"/>
              <a:t>2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57691" y="3389764"/>
            <a:ext cx="1898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Colas de dispositivos</a:t>
            </a:r>
            <a:r>
              <a:rPr lang="es-MX" dirty="0"/>
              <a:t>: Procesos que esperan un dispositivo de E/S</a:t>
            </a:r>
          </a:p>
        </p:txBody>
      </p:sp>
      <p:sp>
        <p:nvSpPr>
          <p:cNvPr id="3" name="Abrir llave 2"/>
          <p:cNvSpPr/>
          <p:nvPr/>
        </p:nvSpPr>
        <p:spPr>
          <a:xfrm>
            <a:off x="1787857" y="2956532"/>
            <a:ext cx="366908" cy="296085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/>
          <p:cNvGrpSpPr/>
          <p:nvPr/>
        </p:nvGrpSpPr>
        <p:grpSpPr>
          <a:xfrm>
            <a:off x="8477778" y="2171869"/>
            <a:ext cx="1162050" cy="807856"/>
            <a:chOff x="8477778" y="2171869"/>
            <a:chExt cx="1162050" cy="807856"/>
          </a:xfrm>
        </p:grpSpPr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8477778" y="2171869"/>
              <a:ext cx="1162050" cy="23449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8477778" y="2399924"/>
              <a:ext cx="1160463" cy="234497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Registros</a:t>
              </a:r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8477778" y="2627979"/>
              <a:ext cx="1160463" cy="351746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928655" y="5482590"/>
            <a:ext cx="1162050" cy="807856"/>
            <a:chOff x="4928655" y="5482590"/>
            <a:chExt cx="1162050" cy="807856"/>
          </a:xfrm>
        </p:grpSpPr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4928655" y="5482590"/>
              <a:ext cx="1162050" cy="23449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4928655" y="5710645"/>
              <a:ext cx="1160463" cy="234497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Registros</a:t>
              </a:r>
            </a:p>
          </p:txBody>
        </p:sp>
        <p:sp>
          <p:nvSpPr>
            <p:cNvPr id="78" name="Rectangle 31"/>
            <p:cNvSpPr>
              <a:spLocks noChangeArrowheads="1"/>
            </p:cNvSpPr>
            <p:nvPr/>
          </p:nvSpPr>
          <p:spPr bwMode="auto">
            <a:xfrm>
              <a:off x="4928655" y="5938700"/>
              <a:ext cx="1160463" cy="351746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540217" y="4243636"/>
            <a:ext cx="1162050" cy="807856"/>
            <a:chOff x="8540217" y="4243636"/>
            <a:chExt cx="1162050" cy="807856"/>
          </a:xfrm>
        </p:grpSpPr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8540217" y="4243636"/>
              <a:ext cx="1162050" cy="23449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8540217" y="4471691"/>
              <a:ext cx="1160463" cy="234497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Registros</a:t>
              </a: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8540217" y="4699746"/>
              <a:ext cx="1160463" cy="351746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736290" y="4260516"/>
            <a:ext cx="1160463" cy="807856"/>
            <a:chOff x="6736290" y="4260516"/>
            <a:chExt cx="1160463" cy="807856"/>
          </a:xfrm>
        </p:grpSpPr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6736290" y="4260516"/>
              <a:ext cx="1160461" cy="23449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6736290" y="4488571"/>
              <a:ext cx="1160463" cy="234497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/>
                <a:t>Registros</a:t>
              </a:r>
            </a:p>
          </p:txBody>
        </p:sp>
        <p:sp>
          <p:nvSpPr>
            <p:cNvPr id="84" name="Rectangle 31"/>
            <p:cNvSpPr>
              <a:spLocks noChangeArrowheads="1"/>
            </p:cNvSpPr>
            <p:nvPr/>
          </p:nvSpPr>
          <p:spPr bwMode="auto">
            <a:xfrm>
              <a:off x="6736290" y="4716626"/>
              <a:ext cx="1160463" cy="351746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86864" y="4261272"/>
            <a:ext cx="1162050" cy="807856"/>
            <a:chOff x="4986864" y="4261272"/>
            <a:chExt cx="1162050" cy="807856"/>
          </a:xfrm>
        </p:grpSpPr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4986864" y="4261272"/>
              <a:ext cx="1162050" cy="23449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4986864" y="4489327"/>
              <a:ext cx="1160463" cy="234497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s-ES" sz="1600" dirty="0"/>
                <a:t>Registros</a:t>
              </a:r>
            </a:p>
          </p:txBody>
        </p:sp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4986864" y="4717382"/>
              <a:ext cx="1160463" cy="351746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8" name="Line 64"/>
          <p:cNvSpPr>
            <a:spLocks noChangeShapeType="1"/>
          </p:cNvSpPr>
          <p:nvPr/>
        </p:nvSpPr>
        <p:spPr bwMode="auto">
          <a:xfrm flipH="1">
            <a:off x="6658501" y="5534714"/>
            <a:ext cx="1" cy="1906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90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8" grpId="0"/>
      <p:bldP spid="56344" grpId="0"/>
      <p:bldP spid="56345" grpId="0"/>
      <p:bldP spid="56346" grpId="0"/>
      <p:bldP spid="56347" grpId="0"/>
      <p:bldP spid="56373" grpId="0" animBg="1"/>
      <p:bldP spid="56374" grpId="0" animBg="1"/>
      <p:bldP spid="56375" grpId="0" animBg="1"/>
      <p:bldP spid="56376" grpId="0" animBg="1"/>
      <p:bldP spid="56377" grpId="0" animBg="1"/>
      <p:bldP spid="56378" grpId="0" animBg="1"/>
      <p:bldP spid="56379" grpId="0" animBg="1"/>
      <p:bldP spid="56380" grpId="0" animBg="1"/>
      <p:bldP spid="56382" grpId="0" animBg="1"/>
      <p:bldP spid="56383" grpId="0" animBg="1"/>
      <p:bldP spid="56384" grpId="0" animBg="1"/>
      <p:bldP spid="56385" grpId="0" animBg="1"/>
      <p:bldP spid="56386" grpId="0" animBg="1"/>
      <p:bldP spid="56387" grpId="0" animBg="1"/>
      <p:bldP spid="56388" grpId="0" animBg="1"/>
      <p:bldP spid="56389" grpId="0" animBg="1"/>
      <p:bldP spid="56390" grpId="0" animBg="1"/>
      <p:bldP spid="56391" grpId="0" animBg="1"/>
      <p:bldP spid="56393" grpId="0" animBg="1"/>
      <p:bldP spid="56394" grpId="0" animBg="1"/>
      <p:bldP spid="56395" grpId="0"/>
      <p:bldP spid="56396" grpId="0"/>
      <p:bldP spid="2" grpId="0"/>
      <p:bldP spid="3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Representación de la planificación de procesos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177506" y="1809462"/>
            <a:ext cx="1787526" cy="391795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>
                <a:solidFill>
                  <a:schemeClr val="bg1"/>
                </a:solidFill>
              </a:rPr>
              <a:t>Cola de listos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8486776" y="1730375"/>
            <a:ext cx="609600" cy="597020"/>
          </a:xfrm>
          <a:prstGeom prst="ellips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965031" y="1991369"/>
            <a:ext cx="2488407" cy="6421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481388" y="1871856"/>
            <a:ext cx="688975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9047163" y="1840762"/>
            <a:ext cx="1139825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7219949" y="2726964"/>
            <a:ext cx="1974852" cy="391795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>
                <a:solidFill>
                  <a:schemeClr val="bg1"/>
                </a:solidFill>
              </a:rPr>
              <a:t>Solicitudes E/S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316538" y="2726964"/>
            <a:ext cx="1604963" cy="391795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>
                <a:solidFill>
                  <a:schemeClr val="bg1"/>
                </a:solidFill>
              </a:rPr>
              <a:t>Cola de E/S</a:t>
            </a:r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4227513" y="2585482"/>
            <a:ext cx="609600" cy="597020"/>
          </a:xfrm>
          <a:prstGeom prst="ellips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E/S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9063038" y="2139272"/>
            <a:ext cx="530225" cy="0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9593263" y="2154819"/>
            <a:ext cx="0" cy="3645867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H="1" flipV="1">
            <a:off x="9194799" y="2939962"/>
            <a:ext cx="398463" cy="1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6905624" y="2939961"/>
            <a:ext cx="338137" cy="3263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4845051" y="2939963"/>
            <a:ext cx="465138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3721101" y="2908868"/>
            <a:ext cx="498475" cy="0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705226" y="2077082"/>
            <a:ext cx="449263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3686968" y="2077082"/>
            <a:ext cx="2381" cy="3880632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7475538" y="3487232"/>
            <a:ext cx="1604963" cy="754049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>
                <a:solidFill>
                  <a:schemeClr val="bg1"/>
                </a:solidFill>
              </a:rPr>
              <a:t>Termina rebanada de tiempo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7483476" y="4468273"/>
            <a:ext cx="1604963" cy="754049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>
                <a:solidFill>
                  <a:schemeClr val="bg1"/>
                </a:solidFill>
              </a:rPr>
              <a:t>Crea un hijo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7497763" y="5489738"/>
            <a:ext cx="1604963" cy="754049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>
                <a:solidFill>
                  <a:schemeClr val="bg1"/>
                </a:solidFill>
              </a:rPr>
              <a:t>Espera una interrupción</a:t>
            </a: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H="1">
            <a:off x="9096376" y="3804399"/>
            <a:ext cx="481013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>
            <a:off x="9070976" y="4864732"/>
            <a:ext cx="481013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 flipH="1">
            <a:off x="9104313" y="5822452"/>
            <a:ext cx="481013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3689351" y="3835494"/>
            <a:ext cx="3754438" cy="0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4999371" y="4527353"/>
            <a:ext cx="1931656" cy="754049"/>
          </a:xfrm>
          <a:prstGeom prst="ellips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 dirty="0">
                <a:solidFill>
                  <a:schemeClr val="bg1"/>
                </a:solidFill>
              </a:rPr>
              <a:t>Se ejecuta el hijo</a:t>
            </a:r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5105399" y="5572139"/>
            <a:ext cx="1831978" cy="754049"/>
          </a:xfrm>
          <a:prstGeom prst="ellips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1600">
                <a:solidFill>
                  <a:schemeClr val="bg1"/>
                </a:solidFill>
              </a:rPr>
              <a:t>Ocurre interrupción</a:t>
            </a:r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H="1">
            <a:off x="6929438" y="4888053"/>
            <a:ext cx="530225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 flipH="1">
            <a:off x="6953251" y="5900189"/>
            <a:ext cx="530225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H="1">
            <a:off x="3721098" y="5957714"/>
            <a:ext cx="1382714" cy="0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 flipH="1">
            <a:off x="3689349" y="4888053"/>
            <a:ext cx="1285875" cy="17102"/>
          </a:xfrm>
          <a:prstGeom prst="line">
            <a:avLst/>
          </a:prstGeom>
          <a:ln w="38100"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2379335" y="1756806"/>
            <a:ext cx="11119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 dirty="0"/>
              <a:t>Procesos</a:t>
            </a:r>
          </a:p>
        </p:txBody>
      </p: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1697039" y="3989388"/>
            <a:ext cx="820737" cy="557212"/>
          </a:xfrm>
          <a:prstGeom prst="ellips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MX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2555996" y="3970338"/>
            <a:ext cx="10125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/>
              <a:t>Recurso</a:t>
            </a:r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1725614" y="3182939"/>
            <a:ext cx="1100137" cy="623887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MX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4306888" y="178655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4446588" y="181195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4573588" y="179925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>
            <a:off x="4708525" y="18056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4848225" y="18056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4975225" y="18183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5105400" y="18056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>
            <a:off x="5245100" y="18056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5400675" y="18056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5511800" y="18183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5643563" y="18056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5770563" y="1818301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2879489" y="3162300"/>
            <a:ext cx="8958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/>
              <a:t>Evento</a:t>
            </a:r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5372100" y="270864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>
            <a:off x="5511800" y="270864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5638800" y="270864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5773738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5913438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>
            <a:off x="6040438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>
            <a:off x="6170613" y="27022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6310313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>
            <a:off x="6437313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>
            <a:off x="6569075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6708775" y="27149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6835775" y="2727694"/>
            <a:ext cx="0" cy="396875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Planificadores</a:t>
            </a:r>
          </a:p>
        </p:txBody>
      </p:sp>
      <p:sp>
        <p:nvSpPr>
          <p:cNvPr id="143363" name="Oval 3"/>
          <p:cNvSpPr>
            <a:spLocks noChangeArrowheads="1"/>
          </p:cNvSpPr>
          <p:nvPr/>
        </p:nvSpPr>
        <p:spPr bwMode="auto">
          <a:xfrm>
            <a:off x="19812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Nuevo</a:t>
            </a: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650875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Ejecución</a:t>
            </a: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86614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Salida</a:t>
            </a: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208463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Listo</a:t>
            </a: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4208463" y="5410200"/>
            <a:ext cx="1437594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Bloqueado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V="1">
            <a:off x="3390901" y="2736850"/>
            <a:ext cx="804863" cy="635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4943475" y="3113088"/>
            <a:ext cx="0" cy="229711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7920038" y="2736850"/>
            <a:ext cx="741362" cy="635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>
            <a:off x="5545139" y="2584450"/>
            <a:ext cx="1025525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 flipH="1">
            <a:off x="5532439" y="2965450"/>
            <a:ext cx="1050925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3422651" y="2263776"/>
            <a:ext cx="82875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/>
              <a:t>Admitir</a:t>
            </a: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5368925" y="2041526"/>
            <a:ext cx="1695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/>
              <a:t>Pasar a ejecución</a:t>
            </a:r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5522914" y="3114676"/>
            <a:ext cx="1193918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/>
              <a:t>Fin de plazo</a:t>
            </a:r>
          </a:p>
          <a:p>
            <a:pPr eaLnBrk="0" hangingPunct="0"/>
            <a:r>
              <a:rPr lang="es-MX" sz="1600" b="1" noProof="1"/>
              <a:t>(time-out)</a:t>
            </a: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 flipH="1">
            <a:off x="5464175" y="3125788"/>
            <a:ext cx="1416050" cy="235426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196851" y="3648461"/>
            <a:ext cx="3689349" cy="2864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ES" sz="2000" b="1" dirty="0"/>
              <a:t>Planificador a largo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Planificador de tareas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Selecciona que procesos se llevan a la cola de listos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invoca con poca frecuencia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Segundos o minutos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Puede ser lento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Controla el grado de multiprogramación</a:t>
            </a:r>
            <a:endParaRPr lang="es-ES" sz="2000" dirty="0"/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6802438" y="3857626"/>
            <a:ext cx="4089400" cy="2556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sz="2000" b="1" dirty="0"/>
              <a:t>Planificador a corto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Planificador del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Selecciona que proceso debe ser el próximo en ejecutarse y otorgársele el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invoca con mucha frecuencia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Milisegundos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Debe ser rápido</a:t>
            </a:r>
          </a:p>
        </p:txBody>
      </p:sp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1806575" y="1730375"/>
            <a:ext cx="4389438" cy="1828800"/>
          </a:xfrm>
          <a:prstGeom prst="ellipse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3886200" y="1479551"/>
            <a:ext cx="4305300" cy="2378075"/>
          </a:xfrm>
          <a:prstGeom prst="ellipse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8" grpId="0" animBg="1"/>
      <p:bldP spid="143379" grpId="0" animBg="1"/>
      <p:bldP spid="143380" grpId="0" animBg="1"/>
      <p:bldP spid="143382" grpId="0" animBg="1"/>
      <p:bldP spid="143383" grpId="0" animBg="1"/>
      <p:bldP spid="143384" grpId="0" animBg="1"/>
      <p:bldP spid="1433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Adición de Planificación a Mediano Plazo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4495801" y="2223115"/>
            <a:ext cx="2841625" cy="8731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 dirty="0">
                <a:solidFill>
                  <a:schemeClr val="bg1"/>
                </a:solidFill>
              </a:rPr>
              <a:t>Procesos en memoria secundaria parcialmente ejecutados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478338" y="3774102"/>
            <a:ext cx="1706562" cy="5429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>
                <a:solidFill>
                  <a:schemeClr val="bg1"/>
                </a:solidFill>
              </a:rPr>
              <a:t>Cola de listos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226176" y="5045690"/>
            <a:ext cx="1706563" cy="5429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>
                <a:solidFill>
                  <a:schemeClr val="bg1"/>
                </a:solidFill>
              </a:rPr>
              <a:t>Colas de espera de E/S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4743451" y="4975840"/>
            <a:ext cx="728663" cy="7969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800">
                <a:solidFill>
                  <a:schemeClr val="bg1"/>
                </a:solidFill>
              </a:rPr>
              <a:t>E/S</a:t>
            </a:r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7275513" y="3628052"/>
            <a:ext cx="730250" cy="7969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800"/>
              <a:t>CPU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2312989" y="4102714"/>
            <a:ext cx="2130425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H="1" flipV="1">
            <a:off x="3005138" y="2646976"/>
            <a:ext cx="1490662" cy="1588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3005138" y="2667615"/>
            <a:ext cx="0" cy="1163637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005139" y="3850301"/>
            <a:ext cx="1438275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6202363" y="4024926"/>
            <a:ext cx="1065212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7959725" y="3831251"/>
            <a:ext cx="122555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9185275" y="2685142"/>
            <a:ext cx="2268" cy="116515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7337425" y="2648564"/>
            <a:ext cx="184785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8012113" y="4045564"/>
            <a:ext cx="160020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7977188" y="4239239"/>
            <a:ext cx="80010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8794750" y="4220189"/>
            <a:ext cx="0" cy="110490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H="1">
            <a:off x="7942264" y="5344139"/>
            <a:ext cx="835025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H="1">
            <a:off x="5454651" y="5344139"/>
            <a:ext cx="747713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H="1">
            <a:off x="3074989" y="5347314"/>
            <a:ext cx="1635125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V="1">
            <a:off x="3040063" y="4317027"/>
            <a:ext cx="0" cy="1046163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3040064" y="4317026"/>
            <a:ext cx="1366837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9566276" y="3843952"/>
            <a:ext cx="63182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/>
              <a:t>Fin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7424738" y="1900852"/>
            <a:ext cx="2335212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/>
              <a:t>Intercambio memoria a disco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1955801" y="1875452"/>
            <a:ext cx="2544763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/>
              <a:t>Intercambio disco a memoria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Cambio de contextos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el Sistema Operativo decide cambiar el CPU para ejecutar otro proceso, el sistema debe:</a:t>
            </a:r>
          </a:p>
          <a:p>
            <a:pPr lvl="1"/>
            <a:r>
              <a:rPr lang="es-ES" dirty="0"/>
              <a:t>Guardar el estado del proceso antiguo</a:t>
            </a:r>
          </a:p>
          <a:p>
            <a:pPr lvl="1"/>
            <a:r>
              <a:rPr lang="es-ES" dirty="0"/>
              <a:t>Cargar el contexto almacenado del proceso nuevo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El cambio de contexto es sobrecarga</a:t>
            </a:r>
          </a:p>
          <a:p>
            <a:pPr lvl="1"/>
            <a:r>
              <a:rPr lang="es-ES" dirty="0"/>
              <a:t>El sistema no hace trabajo útil mientras se hace el cambio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El tiempo depende del soporte del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Ejemplo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827316" y="1465040"/>
            <a:ext cx="1751013" cy="21034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1600" dirty="0">
                <a:solidFill>
                  <a:srgbClr val="7030A0"/>
                </a:solidFill>
              </a:rPr>
              <a:t>PROGRAMA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100: MOV A,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CICLO: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102: ADD A,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104: CMP A,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600" dirty="0"/>
              <a:t>106: JNE CICLO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1600" dirty="0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527800" y="5661026"/>
            <a:ext cx="1944688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 1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2536826" y="3963988"/>
            <a:ext cx="374332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7030A0"/>
                </a:solidFill>
              </a:rPr>
              <a:t>INTERRUPCION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500: PUSH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502: MOV TABLA_PROC[ACTUAL].SP, SP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504: /* INTERRUPCION RELOJ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510: /* SELECIONA NUEVO PROCESO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520: MOV ACTUAL, NUEVO_PROCESO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522: MOV SP, TABLA_PROC[ACTUAL].SP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524: POP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/>
              <a:t>526: IRET</a:t>
            </a:r>
          </a:p>
          <a:p>
            <a:pPr marL="342900" indent="-342900">
              <a:spcBef>
                <a:spcPct val="20000"/>
              </a:spcBef>
            </a:pP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929850" y="1842866"/>
            <a:ext cx="1223962" cy="14398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9441583" y="1846653"/>
            <a:ext cx="1223963" cy="14398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2929850" y="2562003"/>
            <a:ext cx="1223962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PSW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2929850" y="2201641"/>
            <a:ext cx="1223962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A:1</a:t>
            </a: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9441583" y="2565791"/>
            <a:ext cx="1223963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PSW</a:t>
            </a: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9441583" y="2205428"/>
            <a:ext cx="1223963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A:0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535485" y="1831269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2" name="AutoShape 14"/>
          <p:cNvSpPr>
            <a:spLocks noChangeArrowheads="1"/>
          </p:cNvSpPr>
          <p:nvPr/>
        </p:nvSpPr>
        <p:spPr bwMode="auto">
          <a:xfrm>
            <a:off x="535485" y="2504246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3" name="AutoShape 15"/>
          <p:cNvSpPr>
            <a:spLocks noChangeArrowheads="1"/>
          </p:cNvSpPr>
          <p:nvPr/>
        </p:nvSpPr>
        <p:spPr bwMode="auto">
          <a:xfrm>
            <a:off x="7210655" y="181527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4" name="AutoShape 16"/>
          <p:cNvSpPr>
            <a:spLocks noChangeArrowheads="1"/>
          </p:cNvSpPr>
          <p:nvPr/>
        </p:nvSpPr>
        <p:spPr bwMode="auto">
          <a:xfrm>
            <a:off x="7210655" y="2541005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auto">
          <a:xfrm>
            <a:off x="7210655" y="2828341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6" name="AutoShape 18"/>
          <p:cNvSpPr>
            <a:spLocks noChangeArrowheads="1"/>
          </p:cNvSpPr>
          <p:nvPr/>
        </p:nvSpPr>
        <p:spPr bwMode="auto">
          <a:xfrm>
            <a:off x="7210655" y="3184921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>
            <a:off x="2320925" y="4224339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68" name="AutoShape 20"/>
          <p:cNvSpPr>
            <a:spLocks noChangeArrowheads="1"/>
          </p:cNvSpPr>
          <p:nvPr/>
        </p:nvSpPr>
        <p:spPr bwMode="auto">
          <a:xfrm>
            <a:off x="2319338" y="5260975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69" name="AutoShape 21"/>
          <p:cNvSpPr>
            <a:spLocks noChangeArrowheads="1"/>
          </p:cNvSpPr>
          <p:nvPr/>
        </p:nvSpPr>
        <p:spPr bwMode="auto">
          <a:xfrm>
            <a:off x="2319338" y="5519739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0" name="AutoShape 22"/>
          <p:cNvSpPr>
            <a:spLocks noChangeArrowheads="1"/>
          </p:cNvSpPr>
          <p:nvPr/>
        </p:nvSpPr>
        <p:spPr bwMode="auto">
          <a:xfrm>
            <a:off x="2319338" y="5764214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1" name="AutoShape 23"/>
          <p:cNvSpPr>
            <a:spLocks noChangeArrowheads="1"/>
          </p:cNvSpPr>
          <p:nvPr/>
        </p:nvSpPr>
        <p:spPr bwMode="auto">
          <a:xfrm>
            <a:off x="2319338" y="6010275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2" name="AutoShape 24"/>
          <p:cNvSpPr>
            <a:spLocks noChangeArrowheads="1"/>
          </p:cNvSpPr>
          <p:nvPr/>
        </p:nvSpPr>
        <p:spPr bwMode="auto">
          <a:xfrm>
            <a:off x="2319338" y="475615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3" name="AutoShape 25"/>
          <p:cNvSpPr>
            <a:spLocks noChangeArrowheads="1"/>
          </p:cNvSpPr>
          <p:nvPr/>
        </p:nvSpPr>
        <p:spPr bwMode="auto">
          <a:xfrm>
            <a:off x="2319338" y="4468814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2319338" y="4973639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2943649" y="3300313"/>
            <a:ext cx="14779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</a:rPr>
              <a:t>Stack: 200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9385045" y="3286510"/>
            <a:ext cx="14779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</a:rPr>
              <a:t>Stack: 400</a:t>
            </a: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6527800" y="4581526"/>
            <a:ext cx="1944688" cy="14398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6527800" y="5661026"/>
            <a:ext cx="1944688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 0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6280151" y="4098865"/>
            <a:ext cx="264134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err="1"/>
              <a:t>Registros</a:t>
            </a:r>
            <a:r>
              <a:rPr lang="en-US" sz="2400" dirty="0"/>
              <a:t> del CPU</a:t>
            </a:r>
          </a:p>
        </p:txBody>
      </p: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100</a:t>
            </a:r>
          </a:p>
        </p:txBody>
      </p:sp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6527800" y="4941888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SP: 200</a:t>
            </a: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2929850" y="2922366"/>
            <a:ext cx="1223962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PC:104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9441583" y="2926153"/>
            <a:ext cx="1223963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PC:300</a:t>
            </a:r>
          </a:p>
        </p:txBody>
      </p:sp>
      <p:sp>
        <p:nvSpPr>
          <p:cNvPr id="130084" name="Rectangle 36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500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300</a:t>
            </a:r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102</a:t>
            </a:r>
          </a:p>
        </p:txBody>
      </p:sp>
      <p:sp>
        <p:nvSpPr>
          <p:cNvPr id="130087" name="Rectangle 39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502</a:t>
            </a:r>
          </a:p>
        </p:txBody>
      </p:sp>
      <p:sp>
        <p:nvSpPr>
          <p:cNvPr id="130088" name="Rectangle 40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504</a:t>
            </a:r>
          </a:p>
        </p:txBody>
      </p:sp>
      <p:sp>
        <p:nvSpPr>
          <p:cNvPr id="130089" name="Rectangle 41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510</a:t>
            </a:r>
          </a:p>
        </p:txBody>
      </p:sp>
      <p:sp>
        <p:nvSpPr>
          <p:cNvPr id="130090" name="Rectangle 42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520</a:t>
            </a:r>
          </a:p>
        </p:txBody>
      </p:sp>
      <p:sp>
        <p:nvSpPr>
          <p:cNvPr id="130091" name="Rectangle 43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522</a:t>
            </a:r>
          </a:p>
        </p:txBody>
      </p:sp>
      <p:sp>
        <p:nvSpPr>
          <p:cNvPr id="130092" name="Rectangle 44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524</a:t>
            </a:r>
          </a:p>
        </p:txBody>
      </p:sp>
      <p:sp>
        <p:nvSpPr>
          <p:cNvPr id="130093" name="Rectangle 45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526</a:t>
            </a:r>
          </a:p>
        </p:txBody>
      </p:sp>
      <p:sp>
        <p:nvSpPr>
          <p:cNvPr id="130094" name="Rectangle 46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302</a:t>
            </a:r>
          </a:p>
        </p:txBody>
      </p:sp>
      <p:sp>
        <p:nvSpPr>
          <p:cNvPr id="130095" name="Rectangle 47"/>
          <p:cNvSpPr>
            <a:spLocks noChangeArrowheads="1"/>
          </p:cNvSpPr>
          <p:nvPr/>
        </p:nvSpPr>
        <p:spPr bwMode="auto">
          <a:xfrm>
            <a:off x="6527800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304</a:t>
            </a:r>
          </a:p>
        </p:txBody>
      </p:sp>
      <p:sp>
        <p:nvSpPr>
          <p:cNvPr id="130096" name="Rectangle 48"/>
          <p:cNvSpPr>
            <a:spLocks noChangeArrowheads="1"/>
          </p:cNvSpPr>
          <p:nvPr/>
        </p:nvSpPr>
        <p:spPr bwMode="auto">
          <a:xfrm>
            <a:off x="6527805" y="5300663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PC: 306</a:t>
            </a:r>
          </a:p>
        </p:txBody>
      </p:sp>
      <p:sp>
        <p:nvSpPr>
          <p:cNvPr id="130097" name="Rectangle 49"/>
          <p:cNvSpPr>
            <a:spLocks noChangeArrowheads="1"/>
          </p:cNvSpPr>
          <p:nvPr/>
        </p:nvSpPr>
        <p:spPr bwMode="auto">
          <a:xfrm>
            <a:off x="6527800" y="5661026"/>
            <a:ext cx="1944688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 1</a:t>
            </a:r>
          </a:p>
        </p:txBody>
      </p:sp>
      <p:sp>
        <p:nvSpPr>
          <p:cNvPr id="130098" name="Rectangle 50"/>
          <p:cNvSpPr>
            <a:spLocks noChangeArrowheads="1"/>
          </p:cNvSpPr>
          <p:nvPr/>
        </p:nvSpPr>
        <p:spPr bwMode="auto">
          <a:xfrm>
            <a:off x="6527800" y="5661026"/>
            <a:ext cx="1944688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 0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6527800" y="5661026"/>
            <a:ext cx="1944688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 10</a:t>
            </a:r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6527805" y="5661026"/>
            <a:ext cx="1944688" cy="360363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A: 9</a:t>
            </a:r>
          </a:p>
        </p:txBody>
      </p:sp>
      <p:sp>
        <p:nvSpPr>
          <p:cNvPr id="130101" name="Rectangle 53"/>
          <p:cNvSpPr>
            <a:spLocks noChangeArrowheads="1"/>
          </p:cNvSpPr>
          <p:nvPr/>
        </p:nvSpPr>
        <p:spPr bwMode="auto">
          <a:xfrm>
            <a:off x="6527800" y="4941888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SP: 1FC</a:t>
            </a:r>
          </a:p>
        </p:txBody>
      </p:sp>
      <p:sp>
        <p:nvSpPr>
          <p:cNvPr id="130102" name="Rectangle 54"/>
          <p:cNvSpPr>
            <a:spLocks noChangeArrowheads="1"/>
          </p:cNvSpPr>
          <p:nvPr/>
        </p:nvSpPr>
        <p:spPr bwMode="auto">
          <a:xfrm>
            <a:off x="6527800" y="4941888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SP: 1FA</a:t>
            </a:r>
          </a:p>
        </p:txBody>
      </p:sp>
      <p:sp>
        <p:nvSpPr>
          <p:cNvPr id="130103" name="Rectangle 55"/>
          <p:cNvSpPr>
            <a:spLocks noChangeArrowheads="1"/>
          </p:cNvSpPr>
          <p:nvPr/>
        </p:nvSpPr>
        <p:spPr bwMode="auto">
          <a:xfrm>
            <a:off x="6527800" y="4941888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SP: 3FA</a:t>
            </a:r>
          </a:p>
        </p:txBody>
      </p: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6527800" y="4941888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SP: 3FC</a:t>
            </a:r>
          </a:p>
        </p:txBody>
      </p:sp>
      <p:sp>
        <p:nvSpPr>
          <p:cNvPr id="130105" name="Rectangle 57"/>
          <p:cNvSpPr>
            <a:spLocks noChangeArrowheads="1"/>
          </p:cNvSpPr>
          <p:nvPr/>
        </p:nvSpPr>
        <p:spPr bwMode="auto">
          <a:xfrm>
            <a:off x="6527794" y="4941888"/>
            <a:ext cx="1944688" cy="360362"/>
          </a:xfrm>
          <a:prstGeom prst="rect">
            <a:avLst/>
          </a:prstGeom>
          <a:solidFill>
            <a:srgbClr val="00206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SP: 400</a:t>
            </a:r>
          </a:p>
        </p:txBody>
      </p:sp>
      <p:sp>
        <p:nvSpPr>
          <p:cNvPr id="130106" name="Text Box 58"/>
          <p:cNvSpPr txBox="1">
            <a:spLocks noChangeArrowheads="1"/>
          </p:cNvSpPr>
          <p:nvPr/>
        </p:nvSpPr>
        <p:spPr bwMode="auto">
          <a:xfrm>
            <a:off x="10678231" y="1870099"/>
            <a:ext cx="449162" cy="1384995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s-ES" sz="1200" dirty="0">
                <a:latin typeface="Times New Roman" pitchFamily="18" charset="0"/>
              </a:rPr>
              <a:t>3F8</a:t>
            </a:r>
          </a:p>
          <a:p>
            <a:pPr algn="ctr" eaLnBrk="0" hangingPunct="0"/>
            <a:endParaRPr lang="es-ES" sz="1200" dirty="0">
              <a:latin typeface="Times New Roman" pitchFamily="18" charset="0"/>
            </a:endParaRPr>
          </a:p>
          <a:p>
            <a:pPr algn="ctr" eaLnBrk="0" hangingPunct="0"/>
            <a:r>
              <a:rPr lang="es-ES" sz="1200" dirty="0">
                <a:latin typeface="Times New Roman" pitchFamily="18" charset="0"/>
              </a:rPr>
              <a:t>3FA</a:t>
            </a:r>
          </a:p>
          <a:p>
            <a:pPr algn="ctr" eaLnBrk="0" hangingPunct="0"/>
            <a:endParaRPr lang="es-ES" sz="1200" dirty="0">
              <a:latin typeface="Times New Roman" pitchFamily="18" charset="0"/>
            </a:endParaRPr>
          </a:p>
          <a:p>
            <a:pPr algn="ctr" eaLnBrk="0" hangingPunct="0"/>
            <a:r>
              <a:rPr lang="es-ES" sz="1200" dirty="0">
                <a:latin typeface="Times New Roman" pitchFamily="18" charset="0"/>
              </a:rPr>
              <a:t>3FC</a:t>
            </a:r>
          </a:p>
          <a:p>
            <a:pPr algn="ctr" eaLnBrk="0" hangingPunct="0"/>
            <a:endParaRPr lang="es-ES" sz="1200" dirty="0">
              <a:latin typeface="Times New Roman" pitchFamily="18" charset="0"/>
            </a:endParaRPr>
          </a:p>
          <a:p>
            <a:pPr algn="ctr" eaLnBrk="0" hangingPunct="0"/>
            <a:r>
              <a:rPr lang="es-ES" sz="1200" dirty="0">
                <a:latin typeface="Times New Roman" pitchFamily="18" charset="0"/>
              </a:rPr>
              <a:t>3FE</a:t>
            </a:r>
          </a:p>
        </p:txBody>
      </p:sp>
      <p:sp>
        <p:nvSpPr>
          <p:cNvPr id="130107" name="Text Box 59"/>
          <p:cNvSpPr txBox="1">
            <a:spLocks noChangeArrowheads="1"/>
          </p:cNvSpPr>
          <p:nvPr/>
        </p:nvSpPr>
        <p:spPr bwMode="auto">
          <a:xfrm>
            <a:off x="4194343" y="1947641"/>
            <a:ext cx="4491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s-ES" sz="1200">
                <a:latin typeface="Times New Roman" pitchFamily="18" charset="0"/>
              </a:rPr>
              <a:t>1F8</a:t>
            </a:r>
          </a:p>
          <a:p>
            <a:pPr algn="ctr" eaLnBrk="0" hangingPunct="0"/>
            <a:endParaRPr lang="es-ES" sz="1200">
              <a:latin typeface="Times New Roman" pitchFamily="18" charset="0"/>
            </a:endParaRPr>
          </a:p>
          <a:p>
            <a:pPr algn="ctr" eaLnBrk="0" hangingPunct="0"/>
            <a:r>
              <a:rPr lang="es-ES" sz="1200">
                <a:latin typeface="Times New Roman" pitchFamily="18" charset="0"/>
              </a:rPr>
              <a:t>1FA</a:t>
            </a:r>
          </a:p>
          <a:p>
            <a:pPr algn="ctr" eaLnBrk="0" hangingPunct="0"/>
            <a:endParaRPr lang="es-ES" sz="1200">
              <a:latin typeface="Times New Roman" pitchFamily="18" charset="0"/>
            </a:endParaRPr>
          </a:p>
          <a:p>
            <a:pPr algn="ctr" eaLnBrk="0" hangingPunct="0"/>
            <a:r>
              <a:rPr lang="es-ES" sz="1200">
                <a:latin typeface="Times New Roman" pitchFamily="18" charset="0"/>
              </a:rPr>
              <a:t>1FC</a:t>
            </a:r>
          </a:p>
          <a:p>
            <a:pPr algn="ctr" eaLnBrk="0" hangingPunct="0"/>
            <a:endParaRPr lang="es-ES" sz="1200">
              <a:latin typeface="Times New Roman" pitchFamily="18" charset="0"/>
            </a:endParaRPr>
          </a:p>
          <a:p>
            <a:pPr algn="ctr" eaLnBrk="0" hangingPunct="0"/>
            <a:r>
              <a:rPr lang="es-ES" sz="1200">
                <a:latin typeface="Times New Roman" pitchFamily="18" charset="0"/>
              </a:rPr>
              <a:t>1FE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39D7B69-EF8D-4AAB-83CB-C5F067040E47}"/>
              </a:ext>
            </a:extLst>
          </p:cNvPr>
          <p:cNvSpPr txBox="1">
            <a:spLocks noChangeArrowheads="1"/>
          </p:cNvSpPr>
          <p:nvPr/>
        </p:nvSpPr>
        <p:spPr>
          <a:xfrm>
            <a:off x="7506415" y="1452830"/>
            <a:ext cx="1749425" cy="1792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altLang="es-MX" sz="1600" dirty="0">
                <a:solidFill>
                  <a:srgbClr val="7030A0"/>
                </a:solidFill>
              </a:rPr>
              <a:t>PROGRAMA 2</a:t>
            </a:r>
          </a:p>
          <a:p>
            <a:pPr>
              <a:buFontTx/>
              <a:buNone/>
            </a:pPr>
            <a:r>
              <a:rPr lang="es-ES" altLang="es-MX" sz="1600" dirty="0"/>
              <a:t>300: MOV A,10</a:t>
            </a:r>
          </a:p>
          <a:p>
            <a:pPr>
              <a:buFontTx/>
              <a:buNone/>
            </a:pPr>
            <a:r>
              <a:rPr lang="es-ES" altLang="es-MX" sz="1600" dirty="0"/>
              <a:t>CICLO:</a:t>
            </a:r>
          </a:p>
          <a:p>
            <a:pPr>
              <a:buFontTx/>
              <a:buNone/>
            </a:pPr>
            <a:r>
              <a:rPr lang="es-ES" altLang="es-MX" sz="1600" dirty="0"/>
              <a:t>302: SUB A,1</a:t>
            </a:r>
          </a:p>
          <a:p>
            <a:pPr>
              <a:buFontTx/>
              <a:buNone/>
            </a:pPr>
            <a:r>
              <a:rPr lang="es-ES" altLang="es-MX" sz="1600" dirty="0"/>
              <a:t>304: CMP A,0</a:t>
            </a:r>
          </a:p>
          <a:p>
            <a:pPr>
              <a:buFontTx/>
              <a:buNone/>
            </a:pPr>
            <a:r>
              <a:rPr lang="es-ES" altLang="es-MX" sz="1600" dirty="0"/>
              <a:t>306: JNE 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animBg="1"/>
      <p:bldP spid="130058" grpId="0" animBg="1"/>
      <p:bldP spid="130059" grpId="0" animBg="1"/>
      <p:bldP spid="130060" grpId="0" animBg="1"/>
      <p:bldP spid="130061" grpId="0" animBg="1"/>
      <p:bldP spid="130061" grpId="1" animBg="1"/>
      <p:bldP spid="130062" grpId="0" animBg="1"/>
      <p:bldP spid="130062" grpId="1" animBg="1"/>
      <p:bldP spid="130063" grpId="0" animBg="1"/>
      <p:bldP spid="130063" grpId="1" animBg="1"/>
      <p:bldP spid="130064" grpId="0" animBg="1"/>
      <p:bldP spid="130064" grpId="1" animBg="1"/>
      <p:bldP spid="130065" grpId="0" animBg="1"/>
      <p:bldP spid="130065" grpId="1" animBg="1"/>
      <p:bldP spid="130066" grpId="0" animBg="1"/>
      <p:bldP spid="130067" grpId="0" animBg="1"/>
      <p:bldP spid="130067" grpId="1" animBg="1"/>
      <p:bldP spid="130068" grpId="0" animBg="1"/>
      <p:bldP spid="130068" grpId="1" animBg="1"/>
      <p:bldP spid="130069" grpId="0" animBg="1"/>
      <p:bldP spid="130069" grpId="1" animBg="1"/>
      <p:bldP spid="130070" grpId="0" animBg="1"/>
      <p:bldP spid="130070" grpId="1" animBg="1"/>
      <p:bldP spid="130071" grpId="0" animBg="1"/>
      <p:bldP spid="130071" grpId="1" animBg="1"/>
      <p:bldP spid="130072" grpId="0" animBg="1"/>
      <p:bldP spid="130072" grpId="1" animBg="1"/>
      <p:bldP spid="130073" grpId="0" animBg="1"/>
      <p:bldP spid="130073" grpId="1" animBg="1"/>
      <p:bldP spid="130074" grpId="0" animBg="1"/>
      <p:bldP spid="130074" grpId="1" animBg="1"/>
      <p:bldP spid="130078" grpId="0" animBg="1"/>
      <p:bldP spid="130082" grpId="0" animBg="1"/>
      <p:bldP spid="130083" grpId="0" animBg="1"/>
      <p:bldP spid="130084" grpId="0" animBg="1"/>
      <p:bldP spid="130085" grpId="0" animBg="1"/>
      <p:bldP spid="130086" grpId="0" animBg="1"/>
      <p:bldP spid="130087" grpId="0" animBg="1"/>
      <p:bldP spid="130088" grpId="0" animBg="1"/>
      <p:bldP spid="130089" grpId="0" animBg="1"/>
      <p:bldP spid="130090" grpId="0" animBg="1"/>
      <p:bldP spid="130091" grpId="0" animBg="1"/>
      <p:bldP spid="130092" grpId="0" animBg="1"/>
      <p:bldP spid="130093" grpId="0" animBg="1"/>
      <p:bldP spid="130094" grpId="0" animBg="1"/>
      <p:bldP spid="130095" grpId="0" animBg="1"/>
      <p:bldP spid="130096" grpId="0" animBg="1"/>
      <p:bldP spid="130097" grpId="0" animBg="1"/>
      <p:bldP spid="130098" grpId="0" animBg="1"/>
      <p:bldP spid="130099" grpId="0" animBg="1"/>
      <p:bldP spid="130100" grpId="0" animBg="1"/>
      <p:bldP spid="130101" grpId="0" animBg="1"/>
      <p:bldP spid="130102" grpId="0" animBg="1"/>
      <p:bldP spid="130103" grpId="0" animBg="1"/>
      <p:bldP spid="130104" grpId="0" animBg="1"/>
      <p:bldP spid="1301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Planificadores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590549" y="1763712"/>
            <a:ext cx="10951593" cy="819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Los procesos pueden describirse de las siguientes formas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524776" y="2781300"/>
            <a:ext cx="3702170" cy="20764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E/S</a:t>
            </a:r>
            <a:r>
              <a:rPr lang="es-ES" sz="2400" dirty="0"/>
              <a:t> </a:t>
            </a:r>
          </a:p>
          <a:p>
            <a:r>
              <a:rPr lang="es-ES" sz="2200" dirty="0"/>
              <a:t>Gastan mucho de su tiempo demandando E/S en vez de cálculos, muchos períodos cortos de uso del CPU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7965056" y="2803943"/>
            <a:ext cx="3600450" cy="20764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CPU </a:t>
            </a:r>
          </a:p>
          <a:p>
            <a:r>
              <a:rPr lang="es-ES" sz="2200" dirty="0"/>
              <a:t>Gastan mucho tiempo haciendo cómputo (uso del CPU), muy pocos casi nada E/S</a:t>
            </a:r>
          </a:p>
          <a:p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934311"/>
            <a:ext cx="1852373" cy="18523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5022850"/>
            <a:ext cx="1628775" cy="16287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5094288"/>
            <a:ext cx="1466850" cy="1466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907" y="4997255"/>
            <a:ext cx="2052368" cy="1679963"/>
          </a:xfrm>
          <a:prstGeom prst="rect">
            <a:avLst/>
          </a:prstGeom>
        </p:spPr>
      </p:pic>
      <p:sp>
        <p:nvSpPr>
          <p:cNvPr id="10" name="Rectángulo redondeado 3">
            <a:extLst>
              <a:ext uri="{FF2B5EF4-FFF2-40B4-BE49-F238E27FC236}">
                <a16:creationId xmlns:a16="http://schemas.microsoft.com/office/drawing/2014/main" id="{485A3841-D4CF-4665-A053-0064914E0E50}"/>
              </a:ext>
            </a:extLst>
          </p:cNvPr>
          <p:cNvSpPr/>
          <p:nvPr/>
        </p:nvSpPr>
        <p:spPr>
          <a:xfrm>
            <a:off x="4296136" y="2803943"/>
            <a:ext cx="3600450" cy="20764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Mixtos</a:t>
            </a:r>
          </a:p>
          <a:p>
            <a:r>
              <a:rPr lang="es-ES" sz="2200" dirty="0"/>
              <a:t>Demandan CPU y E/S, por ejemplo un reproductor de MP3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Lee archivo, procesa datos, reproduce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1 CPU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85252" y="2017486"/>
            <a:ext cx="42817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77998" y="2764971"/>
            <a:ext cx="428171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77998" y="3751943"/>
            <a:ext cx="8599712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rgbClr val="FF0000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Procesos 1 y 2 ejecutándose concurrentemente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812611" y="5602515"/>
            <a:ext cx="8599712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785258" y="4855030"/>
            <a:ext cx="8599712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42688" y="390022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En el CPU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28174" y="50292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35434" y="56896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pic>
        <p:nvPicPr>
          <p:cNvPr id="17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865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368931" y="1980975"/>
            <a:ext cx="500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6 segundos el CPU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6 segundos el CPU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28639"/>
              </p:ext>
            </p:extLst>
          </p:nvPr>
        </p:nvGraphicFramePr>
        <p:xfrm>
          <a:off x="10532207" y="4805680"/>
          <a:ext cx="1643186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39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153047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Tiempo de retorno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12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12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1 CPU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85253" y="2017486"/>
            <a:ext cx="21481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77999" y="2764971"/>
            <a:ext cx="428171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77999" y="3751943"/>
            <a:ext cx="4307116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rgbClr val="FF0000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Procesos 1 y 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69381" y="5602515"/>
            <a:ext cx="4332515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776562" y="4855030"/>
            <a:ext cx="4307112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3937001" y="2024630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085115" y="3751942"/>
            <a:ext cx="214811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Proceso 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092372" y="5595371"/>
            <a:ext cx="2140857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6079590" y="4855030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42688" y="390022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En el CPU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8174" y="50292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35434" y="56896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792513" y="1980975"/>
            <a:ext cx="2140854" cy="14806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3933367" y="2750682"/>
            <a:ext cx="2126346" cy="7109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21"/>
          <p:cNvCxnSpPr/>
          <p:nvPr/>
        </p:nvCxnSpPr>
        <p:spPr>
          <a:xfrm>
            <a:off x="3933367" y="3468800"/>
            <a:ext cx="2178882" cy="2831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767116" y="3492960"/>
            <a:ext cx="10883" cy="258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59713" y="3468800"/>
            <a:ext cx="2218787" cy="2902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958693" y="3512456"/>
            <a:ext cx="2106461" cy="2831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86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6368931" y="1980975"/>
            <a:ext cx="49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3 segundos el CPU + 3 segundos entrada y salida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6 segundos el CPU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33791"/>
              </p:ext>
            </p:extLst>
          </p:nvPr>
        </p:nvGraphicFramePr>
        <p:xfrm>
          <a:off x="10532207" y="4805680"/>
          <a:ext cx="1643186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39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153047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Tiempo de retorno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9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9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1 CPU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85253" y="2017486"/>
            <a:ext cx="21481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77999" y="2764971"/>
            <a:ext cx="215536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77999" y="3751943"/>
            <a:ext cx="4307116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rgbClr val="FF0000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Procesos 1 y 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59856" y="5602515"/>
            <a:ext cx="4332515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785259" y="4855030"/>
            <a:ext cx="4307112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3937001" y="2024630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059712" y="4855030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42688" y="390022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En el CPU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8174" y="50292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35434" y="56896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940626" y="2757827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59712" y="5592600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1792513" y="1980975"/>
            <a:ext cx="2140854" cy="14806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/>
          <p:cNvCxnSpPr/>
          <p:nvPr/>
        </p:nvCxnSpPr>
        <p:spPr>
          <a:xfrm>
            <a:off x="1767116" y="3492960"/>
            <a:ext cx="10883" cy="258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958693" y="3512456"/>
            <a:ext cx="2106461" cy="2831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86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6368931" y="1690695"/>
            <a:ext cx="4984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3 segundos el CPU y 3 segundos entrada y salida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3 segundos el CPU y 3 segundos entrada y salida</a:t>
            </a: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06645"/>
              </p:ext>
            </p:extLst>
          </p:nvPr>
        </p:nvGraphicFramePr>
        <p:xfrm>
          <a:off x="10532207" y="4805680"/>
          <a:ext cx="1643186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39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153047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Tiempo de retorno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9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9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6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6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3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2" grpId="1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Concepto de proceso</a:t>
            </a:r>
          </a:p>
          <a:p>
            <a:r>
              <a:rPr lang="es-ES"/>
              <a:t>Planificación de los procesos</a:t>
            </a:r>
          </a:p>
          <a:p>
            <a:r>
              <a:rPr lang="es-ES"/>
              <a:t>Operaciones en procesos</a:t>
            </a:r>
          </a:p>
          <a:p>
            <a:r>
              <a:rPr lang="es-ES"/>
              <a:t>Procesos cooperantes</a:t>
            </a:r>
          </a:p>
          <a:p>
            <a:r>
              <a:rPr lang="es-ES"/>
              <a:t>Comunicación entre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1 CPU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85253" y="2004786"/>
            <a:ext cx="2875646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243866" y="2703772"/>
            <a:ext cx="284124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25799" y="3751943"/>
            <a:ext cx="2866572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rgbClr val="FF0000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Procesos 1 y 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251125" y="5602515"/>
            <a:ext cx="2853944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3225798" y="4867730"/>
            <a:ext cx="2879271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4660899" y="1999230"/>
            <a:ext cx="1424215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05070" y="4867730"/>
            <a:ext cx="1424216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42688" y="390022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En el CPU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8174" y="50292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35434" y="568960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794251" y="2710541"/>
            <a:ext cx="1431549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794251" y="5589332"/>
            <a:ext cx="145687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3251125" y="1980975"/>
            <a:ext cx="1409773" cy="14806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/>
          <p:cNvCxnSpPr/>
          <p:nvPr/>
        </p:nvCxnSpPr>
        <p:spPr>
          <a:xfrm>
            <a:off x="3252941" y="3533363"/>
            <a:ext cx="10883" cy="258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660898" y="3461656"/>
            <a:ext cx="1444171" cy="33068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105071" y="3746985"/>
            <a:ext cx="1424215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Proceso 2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785253" y="3753302"/>
            <a:ext cx="1440471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Proceso 1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794251" y="4864552"/>
            <a:ext cx="1431473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/>
          <p:nvPr/>
        </p:nvSpPr>
        <p:spPr>
          <a:xfrm>
            <a:off x="6105071" y="5604360"/>
            <a:ext cx="1424215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9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86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/>
          <p:cNvSpPr txBox="1"/>
          <p:nvPr/>
        </p:nvSpPr>
        <p:spPr>
          <a:xfrm>
            <a:off x="6368931" y="1690695"/>
            <a:ext cx="4984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4 segundos el CPU + 2 segundos entrada y salida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2 segundos entrada y salida + 4 segundos el CPU</a:t>
            </a:r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14645"/>
              </p:ext>
            </p:extLst>
          </p:nvPr>
        </p:nvGraphicFramePr>
        <p:xfrm>
          <a:off x="10532207" y="4805680"/>
          <a:ext cx="1643186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39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153047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Tiempo de retorno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8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8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4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3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2" grpId="1" animBg="1"/>
      <p:bldP spid="25" grpId="0" animBg="1"/>
      <p:bldP spid="26" grpId="0" animBg="1"/>
      <p:bldP spid="27" grpId="0" animBg="1"/>
      <p:bldP spid="28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1 CPU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85253" y="1640122"/>
            <a:ext cx="143691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92513" y="2373093"/>
            <a:ext cx="215536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85253" y="4891323"/>
            <a:ext cx="4313742" cy="696685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771651" y="4158352"/>
            <a:ext cx="4327344" cy="696685"/>
          </a:xfrm>
          <a:prstGeom prst="rect">
            <a:avLst/>
          </a:prstGeom>
          <a:pattFill prst="lt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3236685" y="1647266"/>
            <a:ext cx="286294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5428" y="17852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4456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8174" y="4347043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35434" y="5007443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926112" y="2372299"/>
            <a:ext cx="144417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785258" y="3091550"/>
            <a:ext cx="2888341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49948" y="316412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3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673600" y="309075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785253" y="5609781"/>
            <a:ext cx="4313742" cy="696685"/>
          </a:xfrm>
          <a:prstGeom prst="rect">
            <a:avLst/>
          </a:prstGeom>
          <a:pattFill prst="ltVert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442694" y="574041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099629" y="4894494"/>
            <a:ext cx="1427211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6099629" y="5612952"/>
            <a:ext cx="1432105" cy="696685"/>
          </a:xfrm>
          <a:prstGeom prst="rect">
            <a:avLst/>
          </a:prstGeom>
          <a:pattFill prst="dkVert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111066" y="4158352"/>
            <a:ext cx="286294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7540724" y="4877035"/>
            <a:ext cx="144417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8259178" y="561000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7540724" y="5609780"/>
            <a:ext cx="722087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792513" y="1640122"/>
            <a:ext cx="1429658" cy="21481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33"/>
          <p:cNvCxnSpPr/>
          <p:nvPr/>
        </p:nvCxnSpPr>
        <p:spPr>
          <a:xfrm>
            <a:off x="3222171" y="3781091"/>
            <a:ext cx="2757715" cy="3772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767116" y="3788235"/>
            <a:ext cx="0" cy="3701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3222171" y="2351095"/>
            <a:ext cx="703940" cy="142988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/>
          <p:cNvCxnSpPr/>
          <p:nvPr/>
        </p:nvCxnSpPr>
        <p:spPr>
          <a:xfrm>
            <a:off x="3926111" y="3780977"/>
            <a:ext cx="3588659" cy="11103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3263900" y="3788235"/>
            <a:ext cx="2858052" cy="10888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3955142" y="3090747"/>
            <a:ext cx="736598" cy="6974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51"/>
          <p:cNvCxnSpPr/>
          <p:nvPr/>
        </p:nvCxnSpPr>
        <p:spPr>
          <a:xfrm>
            <a:off x="4670524" y="3802863"/>
            <a:ext cx="3588102" cy="18066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967840" y="3720627"/>
            <a:ext cx="3591029" cy="18889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6368931" y="1550015"/>
            <a:ext cx="4984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2 segundos el CPU + 4 segundos entrada y salida</a:t>
            </a:r>
          </a:p>
          <a:p>
            <a:r>
              <a:rPr lang="es-MX" sz="2400" b="1" dirty="0"/>
              <a:t>Proceso 2</a:t>
            </a:r>
            <a:r>
              <a:rPr lang="es-MX" sz="2400" dirty="0"/>
              <a:t> demanda 3 segundos el CPU + 2 segundos entrada y salida</a:t>
            </a:r>
          </a:p>
          <a:p>
            <a:r>
              <a:rPr lang="es-MX" sz="2400" b="1" dirty="0"/>
              <a:t>Proceso 3</a:t>
            </a:r>
            <a:r>
              <a:rPr lang="es-MX" sz="2400" dirty="0"/>
              <a:t> demanda 4 segundos el CPU + 1 segundos entrada y salida</a:t>
            </a:r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87218"/>
              </p:ext>
            </p:extLst>
          </p:nvPr>
        </p:nvGraphicFramePr>
        <p:xfrm>
          <a:off x="10422994" y="4250765"/>
          <a:ext cx="164318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39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153047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Tiempo de retorno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 smtClean="0"/>
                        <a:t>10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 smtClean="0"/>
                        <a:t>10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 smtClean="0"/>
                        <a:t>10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4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6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3" grpId="0"/>
      <p:bldP spid="16" grpId="0"/>
      <p:bldP spid="18" grpId="0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3" grpId="0" animBg="1"/>
      <p:bldP spid="13" grpId="1" animBg="1"/>
      <p:bldP spid="38" grpId="0" animBg="1"/>
      <p:bldP spid="38" grpId="1" animBg="1"/>
      <p:bldP spid="51" grpId="0" animBg="1"/>
      <p:bldP spid="51" grpId="1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2 </a:t>
            </a:r>
            <a:r>
              <a:rPr lang="es-MX" dirty="0" err="1"/>
              <a:t>CPUs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785252" y="2017486"/>
            <a:ext cx="42817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77998" y="3751943"/>
            <a:ext cx="842110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46185" y="3921369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0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620108" y="4720012"/>
            <a:ext cx="93198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5297" y="4889438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1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552092" y="3751942"/>
            <a:ext cx="1670540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0" name="Rectángulo 19"/>
          <p:cNvSpPr/>
          <p:nvPr/>
        </p:nvSpPr>
        <p:spPr>
          <a:xfrm>
            <a:off x="5164016" y="4720011"/>
            <a:ext cx="902950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pic>
        <p:nvPicPr>
          <p:cNvPr id="1026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4660839"/>
            <a:ext cx="1400476" cy="1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9184036" y="3294465"/>
            <a:ext cx="300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sistema operativo hace el balanceo de carga y asegura que ninguno de los dos procesadores esté ocioso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475523-BF47-4269-8D88-A8983E734CD4}"/>
              </a:ext>
            </a:extLst>
          </p:cNvPr>
          <p:cNvSpPr txBox="1"/>
          <p:nvPr/>
        </p:nvSpPr>
        <p:spPr>
          <a:xfrm>
            <a:off x="6368931" y="1980975"/>
            <a:ext cx="502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6 segundos el CPU</a:t>
            </a:r>
          </a:p>
        </p:txBody>
      </p:sp>
    </p:spTree>
    <p:extLst>
      <p:ext uri="{BB962C8B-B14F-4D97-AF65-F5344CB8AC3E}">
        <p14:creationId xmlns:p14="http://schemas.microsoft.com/office/powerpoint/2010/main" val="40066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9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4" grpId="0"/>
      <p:bldP spid="17" grpId="0" animBg="1"/>
      <p:bldP spid="18" grpId="0"/>
      <p:bldP spid="19" grpId="0" animBg="1"/>
      <p:bldP spid="20" grpId="0" animBg="1"/>
      <p:bldP spid="2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2 </a:t>
            </a:r>
            <a:r>
              <a:rPr lang="es-MX" dirty="0" err="1"/>
              <a:t>CPUs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785252" y="2017486"/>
            <a:ext cx="42817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77998" y="2764971"/>
            <a:ext cx="428171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77998" y="3739243"/>
            <a:ext cx="71410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6185" y="3921369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0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499360" y="4720012"/>
            <a:ext cx="1463040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5297" y="4889438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1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962400" y="3739242"/>
            <a:ext cx="1260232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2" name="Rectángulo 21"/>
          <p:cNvSpPr/>
          <p:nvPr/>
        </p:nvSpPr>
        <p:spPr>
          <a:xfrm>
            <a:off x="5164016" y="4720011"/>
            <a:ext cx="870413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pic>
        <p:nvPicPr>
          <p:cNvPr id="23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4660839"/>
            <a:ext cx="1400476" cy="1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1785252" y="4720010"/>
            <a:ext cx="71410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6" name="Rectángulo 25"/>
          <p:cNvSpPr/>
          <p:nvPr/>
        </p:nvSpPr>
        <p:spPr>
          <a:xfrm>
            <a:off x="2499360" y="3729790"/>
            <a:ext cx="1463040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7" name="Rectángulo 26"/>
          <p:cNvSpPr/>
          <p:nvPr/>
        </p:nvSpPr>
        <p:spPr>
          <a:xfrm>
            <a:off x="3962400" y="4723565"/>
            <a:ext cx="1260232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8" name="Rectángulo 27"/>
          <p:cNvSpPr/>
          <p:nvPr/>
        </p:nvSpPr>
        <p:spPr>
          <a:xfrm>
            <a:off x="5222632" y="3729790"/>
            <a:ext cx="811797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184036" y="3294465"/>
            <a:ext cx="300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Sin afinidad</a:t>
            </a:r>
            <a:r>
              <a:rPr lang="es-MX" sz="2400" dirty="0"/>
              <a:t> El sistema operativo puede estar moviendo los procesos en los diferentes procesadores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D38986A-85AD-4DAD-80BC-4EBC7C7DC4E9}"/>
              </a:ext>
            </a:extLst>
          </p:cNvPr>
          <p:cNvSpPr txBox="1"/>
          <p:nvPr/>
        </p:nvSpPr>
        <p:spPr>
          <a:xfrm>
            <a:off x="6368931" y="1980975"/>
            <a:ext cx="500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6 segundos el CPU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6 segundos el CPU</a:t>
            </a:r>
          </a:p>
        </p:txBody>
      </p:sp>
    </p:spTree>
    <p:extLst>
      <p:ext uri="{BB962C8B-B14F-4D97-AF65-F5344CB8AC3E}">
        <p14:creationId xmlns:p14="http://schemas.microsoft.com/office/powerpoint/2010/main" val="5734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2 </a:t>
            </a:r>
            <a:r>
              <a:rPr lang="es-MX" dirty="0" err="1"/>
              <a:t>CPUs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785252" y="2017486"/>
            <a:ext cx="42817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77998" y="2764971"/>
            <a:ext cx="428171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77998" y="3739243"/>
            <a:ext cx="42817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6185" y="3921369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0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35297" y="4889438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1</a:t>
            </a:r>
          </a:p>
        </p:txBody>
      </p:sp>
      <p:pic>
        <p:nvPicPr>
          <p:cNvPr id="23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4660839"/>
            <a:ext cx="1400476" cy="1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1785252" y="4720010"/>
            <a:ext cx="428171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184036" y="3822001"/>
            <a:ext cx="300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Con afinidad</a:t>
            </a:r>
            <a:r>
              <a:rPr lang="es-MX" sz="2400" dirty="0"/>
              <a:t> se establece que  procesador ejecuta cada proceso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30505" y="1747350"/>
            <a:ext cx="5521569" cy="15471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200" b="1" dirty="0"/>
              <a:t>Establecer afinidad</a:t>
            </a:r>
            <a:r>
              <a:rPr lang="es-MX" sz="2200" dirty="0"/>
              <a:t> te permite elegir cuales procesadores o núcleos de tu procesador deberían ocuparse de un proceso en particular. Ver el comando </a:t>
            </a:r>
            <a:r>
              <a:rPr lang="es-MX" sz="2200" b="1" dirty="0" err="1">
                <a:latin typeface="Consolas" panose="020B0609020204030204" pitchFamily="49" charset="0"/>
              </a:rPr>
              <a:t>taskset</a:t>
            </a:r>
            <a:r>
              <a:rPr lang="es-MX" sz="2200" dirty="0"/>
              <a:t> de Unix(Linux)</a:t>
            </a:r>
          </a:p>
        </p:txBody>
      </p:sp>
    </p:spTree>
    <p:extLst>
      <p:ext uri="{BB962C8B-B14F-4D97-AF65-F5344CB8AC3E}">
        <p14:creationId xmlns:p14="http://schemas.microsoft.com/office/powerpoint/2010/main" val="9087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7" grpId="0" animBg="1"/>
      <p:bldP spid="18" grpId="0"/>
      <p:bldP spid="20" grpId="0"/>
      <p:bldP spid="25" grpId="0" animBg="1"/>
      <p:bldP spid="29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2 </a:t>
            </a:r>
            <a:r>
              <a:rPr lang="es-MX" dirty="0" err="1"/>
              <a:t>CPUs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785253" y="2017486"/>
            <a:ext cx="2148114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77999" y="2764971"/>
            <a:ext cx="4307116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937001" y="2024630"/>
            <a:ext cx="214811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777998" y="3720193"/>
            <a:ext cx="71410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185" y="3921369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499360" y="4720012"/>
            <a:ext cx="1463040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35297" y="4889438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1</a:t>
            </a:r>
          </a:p>
        </p:txBody>
      </p:sp>
      <p:pic>
        <p:nvPicPr>
          <p:cNvPr id="32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4660839"/>
            <a:ext cx="1400476" cy="1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1785252" y="4720010"/>
            <a:ext cx="71410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35" name="Rectángulo 34"/>
          <p:cNvSpPr/>
          <p:nvPr/>
        </p:nvSpPr>
        <p:spPr>
          <a:xfrm>
            <a:off x="2499360" y="3729790"/>
            <a:ext cx="1463040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36" name="Rectángulo 35"/>
          <p:cNvSpPr/>
          <p:nvPr/>
        </p:nvSpPr>
        <p:spPr>
          <a:xfrm>
            <a:off x="3962400" y="4723565"/>
            <a:ext cx="1260232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37" name="Rectángulo 36"/>
          <p:cNvSpPr/>
          <p:nvPr/>
        </p:nvSpPr>
        <p:spPr>
          <a:xfrm>
            <a:off x="5222632" y="3729790"/>
            <a:ext cx="837081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0FDAD8-F6E2-4BBA-B982-39488C136E51}"/>
              </a:ext>
            </a:extLst>
          </p:cNvPr>
          <p:cNvSpPr txBox="1"/>
          <p:nvPr/>
        </p:nvSpPr>
        <p:spPr>
          <a:xfrm>
            <a:off x="6368931" y="1980975"/>
            <a:ext cx="49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3 segundos el CPU + 3 segundos entrada y salida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6 segundos el CPU</a:t>
            </a:r>
          </a:p>
        </p:txBody>
      </p:sp>
    </p:spTree>
    <p:extLst>
      <p:ext uri="{BB962C8B-B14F-4D97-AF65-F5344CB8AC3E}">
        <p14:creationId xmlns:p14="http://schemas.microsoft.com/office/powerpoint/2010/main" val="8985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3" grpId="0"/>
      <p:bldP spid="16" grpId="0"/>
      <p:bldP spid="24" grpId="0" animBg="1"/>
      <p:bldP spid="25" grpId="0"/>
      <p:bldP spid="26" grpId="0" animBg="1"/>
      <p:bldP spid="29" grpId="0"/>
      <p:bldP spid="34" grpId="0" animBg="1"/>
      <p:bldP spid="35" grpId="0" animBg="1"/>
      <p:bldP spid="36" grpId="0" animBg="1"/>
      <p:bldP spid="3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2 </a:t>
            </a:r>
            <a:r>
              <a:rPr lang="es-MX" dirty="0" err="1"/>
              <a:t>CPUs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785253" y="2004786"/>
            <a:ext cx="2875646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243866" y="2703772"/>
            <a:ext cx="284124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660899" y="1999230"/>
            <a:ext cx="1424215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5428" y="21771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837546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794251" y="2710541"/>
            <a:ext cx="1431549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777998" y="3739243"/>
            <a:ext cx="71410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46185" y="3921369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499360" y="4720012"/>
            <a:ext cx="1463040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35297" y="4889438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1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3962400" y="3739242"/>
            <a:ext cx="69849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pic>
        <p:nvPicPr>
          <p:cNvPr id="35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35070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4660839"/>
            <a:ext cx="1400476" cy="1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/>
          <p:cNvSpPr/>
          <p:nvPr/>
        </p:nvSpPr>
        <p:spPr>
          <a:xfrm>
            <a:off x="3261244" y="3729790"/>
            <a:ext cx="701156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39" name="Rectángulo 38"/>
          <p:cNvSpPr/>
          <p:nvPr/>
        </p:nvSpPr>
        <p:spPr>
          <a:xfrm>
            <a:off x="3962400" y="4723565"/>
            <a:ext cx="1260232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40" name="Rectángulo 39"/>
          <p:cNvSpPr/>
          <p:nvPr/>
        </p:nvSpPr>
        <p:spPr>
          <a:xfrm>
            <a:off x="5222632" y="3748840"/>
            <a:ext cx="848039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4F0CDB-6E8B-4F61-96D0-CE8029445A19}"/>
              </a:ext>
            </a:extLst>
          </p:cNvPr>
          <p:cNvSpPr txBox="1"/>
          <p:nvPr/>
        </p:nvSpPr>
        <p:spPr>
          <a:xfrm>
            <a:off x="6368931" y="1690695"/>
            <a:ext cx="4984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4 segundos el CPU + 2 segundos entrada y salida</a:t>
            </a:r>
          </a:p>
          <a:p>
            <a:endParaRPr lang="es-MX" sz="2400" dirty="0"/>
          </a:p>
          <a:p>
            <a:r>
              <a:rPr lang="es-MX" sz="2400" b="1" dirty="0"/>
              <a:t>Proceso 2</a:t>
            </a:r>
            <a:r>
              <a:rPr lang="es-MX" sz="2400" dirty="0"/>
              <a:t> demanda 2 segundos entrada y salida + 4 segundos el CPU</a:t>
            </a:r>
          </a:p>
        </p:txBody>
      </p:sp>
    </p:spTree>
    <p:extLst>
      <p:ext uri="{BB962C8B-B14F-4D97-AF65-F5344CB8AC3E}">
        <p14:creationId xmlns:p14="http://schemas.microsoft.com/office/powerpoint/2010/main" val="31733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3" grpId="0"/>
      <p:bldP spid="16" grpId="0"/>
      <p:bldP spid="20" grpId="0" animBg="1"/>
      <p:bldP spid="29" grpId="0" animBg="1"/>
      <p:bldP spid="30" grpId="0"/>
      <p:bldP spid="31" grpId="0" animBg="1"/>
      <p:bldP spid="32" grpId="0"/>
      <p:bldP spid="33" grpId="0" animBg="1"/>
      <p:bldP spid="38" grpId="0" animBg="1"/>
      <p:bldP spid="39" grpId="0" animBg="1"/>
      <p:bldP spid="40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Planificadores: 2 </a:t>
            </a:r>
            <a:r>
              <a:rPr lang="es-MX" dirty="0" err="1"/>
              <a:t>CPUs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785253" y="1640122"/>
            <a:ext cx="143691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92513" y="2373093"/>
            <a:ext cx="215536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236685" y="1647266"/>
            <a:ext cx="286294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5428" y="17852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4456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926112" y="2372299"/>
            <a:ext cx="1444174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785258" y="3091550"/>
            <a:ext cx="2888341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49948" y="316412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3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673600" y="309075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777997" y="4196443"/>
            <a:ext cx="1444173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46185" y="4378569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0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792924" y="5177212"/>
            <a:ext cx="1424711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rgbClr val="00B050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235297" y="5346638"/>
            <a:ext cx="15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el CPU 1</a:t>
            </a:r>
          </a:p>
        </p:txBody>
      </p:sp>
      <p:pic>
        <p:nvPicPr>
          <p:cNvPr id="56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3964244"/>
            <a:ext cx="1340339" cy="10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23" y="5118039"/>
            <a:ext cx="1400476" cy="1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ángulo 57"/>
          <p:cNvSpPr/>
          <p:nvPr/>
        </p:nvSpPr>
        <p:spPr>
          <a:xfrm>
            <a:off x="3242194" y="4206040"/>
            <a:ext cx="1431404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59" name="Rectángulo 58"/>
          <p:cNvSpPr/>
          <p:nvPr/>
        </p:nvSpPr>
        <p:spPr>
          <a:xfrm>
            <a:off x="3238499" y="5180765"/>
            <a:ext cx="2131787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/>
          </a:p>
        </p:txBody>
      </p:sp>
      <p:sp>
        <p:nvSpPr>
          <p:cNvPr id="4" name="Rectángulo 3"/>
          <p:cNvSpPr/>
          <p:nvPr/>
        </p:nvSpPr>
        <p:spPr>
          <a:xfrm>
            <a:off x="1777997" y="2336807"/>
            <a:ext cx="736603" cy="145063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/>
          <p:nvPr/>
        </p:nvCxnSpPr>
        <p:spPr>
          <a:xfrm>
            <a:off x="1777997" y="3787441"/>
            <a:ext cx="14516" cy="138977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534624" y="3763361"/>
            <a:ext cx="666193" cy="141385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003319" y="3995021"/>
            <a:ext cx="2866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CPU 0 se asigna al proceso 1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9003320" y="5240798"/>
            <a:ext cx="3051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CPU 1 se asigna a los procesos 2 y 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047282" y="3954916"/>
            <a:ext cx="300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Cuando termina el proceso 1 se libera el CPU 0 y el Sistema operativo mueve el proceso 2 el CPO 0 que quedó libre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5F5EABE-6647-46E5-9ABC-2F98DFEEEC99}"/>
              </a:ext>
            </a:extLst>
          </p:cNvPr>
          <p:cNvSpPr txBox="1"/>
          <p:nvPr/>
        </p:nvSpPr>
        <p:spPr>
          <a:xfrm>
            <a:off x="6368931" y="1550015"/>
            <a:ext cx="4984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Proceso 1</a:t>
            </a:r>
            <a:r>
              <a:rPr lang="es-MX" sz="2400" dirty="0"/>
              <a:t> demanda 2 segundos el CPU + 4 segundos entrada y salida</a:t>
            </a:r>
          </a:p>
          <a:p>
            <a:r>
              <a:rPr lang="es-MX" sz="2400" b="1" dirty="0"/>
              <a:t>Proceso 2</a:t>
            </a:r>
            <a:r>
              <a:rPr lang="es-MX" sz="2400" dirty="0"/>
              <a:t> demanda 3 segundos el CPU + 2 segundos entrada y salida</a:t>
            </a:r>
          </a:p>
          <a:p>
            <a:r>
              <a:rPr lang="es-MX" sz="2400" b="1" dirty="0"/>
              <a:t>Proceso 3</a:t>
            </a:r>
            <a:r>
              <a:rPr lang="es-MX" sz="2400" dirty="0"/>
              <a:t> demanda 4 segundos el CPU + 1 segundos entrada y salida</a:t>
            </a:r>
          </a:p>
        </p:txBody>
      </p:sp>
    </p:spTree>
    <p:extLst>
      <p:ext uri="{BB962C8B-B14F-4D97-AF65-F5344CB8AC3E}">
        <p14:creationId xmlns:p14="http://schemas.microsoft.com/office/powerpoint/2010/main" val="21882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3" grpId="0"/>
      <p:bldP spid="16" grpId="0"/>
      <p:bldP spid="20" grpId="0" animBg="1"/>
      <p:bldP spid="22" grpId="0" animBg="1"/>
      <p:bldP spid="23" grpId="0"/>
      <p:bldP spid="24" grpId="0" animBg="1"/>
      <p:bldP spid="48" grpId="0" animBg="1"/>
      <p:bldP spid="49" grpId="0"/>
      <p:bldP spid="50" grpId="0" animBg="1"/>
      <p:bldP spid="54" grpId="0"/>
      <p:bldP spid="58" grpId="0" animBg="1"/>
      <p:bldP spid="59" grpId="0" animBg="1"/>
      <p:bldP spid="4" grpId="0" animBg="1"/>
      <p:bldP spid="4" grpId="1" animBg="1"/>
      <p:bldP spid="15" grpId="0"/>
      <p:bldP spid="15" grpId="1"/>
      <p:bldP spid="62" grpId="0"/>
      <p:bldP spid="62" grpId="1"/>
      <p:bldP spid="17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proceso</a:t>
            </a:r>
          </a:p>
          <a:p>
            <a:r>
              <a:rPr lang="es-ES" dirty="0"/>
              <a:t>Planificación de los procesos</a:t>
            </a:r>
          </a:p>
          <a:p>
            <a:r>
              <a:rPr lang="es-ES" sz="3200" dirty="0">
                <a:solidFill>
                  <a:srgbClr val="FF0000"/>
                </a:solidFill>
              </a:rPr>
              <a:t>Operaciones en procesos</a:t>
            </a:r>
          </a:p>
          <a:p>
            <a:r>
              <a:rPr lang="es-ES" dirty="0"/>
              <a:t>Procesos cooperantes</a:t>
            </a:r>
          </a:p>
          <a:p>
            <a:r>
              <a:rPr lang="es-ES" dirty="0"/>
              <a:t>Comunicación entre procesos</a:t>
            </a:r>
          </a:p>
        </p:txBody>
      </p:sp>
    </p:spTree>
    <p:extLst>
      <p:ext uri="{BB962C8B-B14F-4D97-AF65-F5344CB8AC3E}">
        <p14:creationId xmlns:p14="http://schemas.microsoft.com/office/powerpoint/2010/main" val="26937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procesos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procesos padres crean procesos hijos</a:t>
            </a:r>
          </a:p>
          <a:p>
            <a:r>
              <a:rPr lang="es-ES" dirty="0"/>
              <a:t>Estos pueden crear otros procesos y forman un árbol de procesos</a:t>
            </a:r>
          </a:p>
        </p:txBody>
      </p:sp>
      <p:sp>
        <p:nvSpPr>
          <p:cNvPr id="2" name="Elipse 1"/>
          <p:cNvSpPr/>
          <p:nvPr/>
        </p:nvSpPr>
        <p:spPr>
          <a:xfrm>
            <a:off x="4921917" y="2939063"/>
            <a:ext cx="1957136" cy="7311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Proceso padre</a:t>
            </a:r>
          </a:p>
        </p:txBody>
      </p:sp>
      <p:sp>
        <p:nvSpPr>
          <p:cNvPr id="5" name="Elipse 4"/>
          <p:cNvSpPr/>
          <p:nvPr/>
        </p:nvSpPr>
        <p:spPr>
          <a:xfrm>
            <a:off x="2638926" y="4046016"/>
            <a:ext cx="1957136" cy="731127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hijo</a:t>
            </a:r>
          </a:p>
        </p:txBody>
      </p:sp>
      <p:sp>
        <p:nvSpPr>
          <p:cNvPr id="6" name="Elipse 5"/>
          <p:cNvSpPr/>
          <p:nvPr/>
        </p:nvSpPr>
        <p:spPr>
          <a:xfrm>
            <a:off x="4962024" y="4046016"/>
            <a:ext cx="1957136" cy="731127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hijo</a:t>
            </a:r>
          </a:p>
        </p:txBody>
      </p:sp>
      <p:sp>
        <p:nvSpPr>
          <p:cNvPr id="7" name="Elipse 6"/>
          <p:cNvSpPr/>
          <p:nvPr/>
        </p:nvSpPr>
        <p:spPr>
          <a:xfrm>
            <a:off x="7285122" y="3985252"/>
            <a:ext cx="1957136" cy="731127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hijo</a:t>
            </a:r>
          </a:p>
        </p:txBody>
      </p:sp>
      <p:sp>
        <p:nvSpPr>
          <p:cNvPr id="8" name="Elipse 7"/>
          <p:cNvSpPr/>
          <p:nvPr/>
        </p:nvSpPr>
        <p:spPr>
          <a:xfrm>
            <a:off x="1564604" y="5063363"/>
            <a:ext cx="1957136" cy="731127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nieto</a:t>
            </a:r>
          </a:p>
        </p:txBody>
      </p:sp>
      <p:sp>
        <p:nvSpPr>
          <p:cNvPr id="9" name="Elipse 8"/>
          <p:cNvSpPr/>
          <p:nvPr/>
        </p:nvSpPr>
        <p:spPr>
          <a:xfrm>
            <a:off x="3805987" y="5079615"/>
            <a:ext cx="1957136" cy="731127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nieto</a:t>
            </a:r>
          </a:p>
        </p:txBody>
      </p:sp>
      <p:sp>
        <p:nvSpPr>
          <p:cNvPr id="10" name="Elipse 9"/>
          <p:cNvSpPr/>
          <p:nvPr/>
        </p:nvSpPr>
        <p:spPr>
          <a:xfrm>
            <a:off x="6331618" y="5079614"/>
            <a:ext cx="1957136" cy="731127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nieto</a:t>
            </a:r>
          </a:p>
        </p:txBody>
      </p:sp>
      <p:sp>
        <p:nvSpPr>
          <p:cNvPr id="11" name="Elipse 10"/>
          <p:cNvSpPr/>
          <p:nvPr/>
        </p:nvSpPr>
        <p:spPr>
          <a:xfrm>
            <a:off x="8474241" y="5068564"/>
            <a:ext cx="1957136" cy="731127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Proceso nieto</a:t>
            </a:r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3622506" y="3670190"/>
            <a:ext cx="2277979" cy="388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2" idx="4"/>
            <a:endCxn id="6" idx="0"/>
          </p:cNvCxnSpPr>
          <p:nvPr/>
        </p:nvCxnSpPr>
        <p:spPr>
          <a:xfrm>
            <a:off x="5900485" y="3670190"/>
            <a:ext cx="40107" cy="3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" idx="4"/>
            <a:endCxn id="7" idx="0"/>
          </p:cNvCxnSpPr>
          <p:nvPr/>
        </p:nvCxnSpPr>
        <p:spPr>
          <a:xfrm>
            <a:off x="5900485" y="3670190"/>
            <a:ext cx="2363205" cy="31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" idx="4"/>
            <a:endCxn id="8" idx="0"/>
          </p:cNvCxnSpPr>
          <p:nvPr/>
        </p:nvCxnSpPr>
        <p:spPr>
          <a:xfrm flipH="1">
            <a:off x="2543172" y="4777143"/>
            <a:ext cx="1074322" cy="28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4"/>
            <a:endCxn id="9" idx="0"/>
          </p:cNvCxnSpPr>
          <p:nvPr/>
        </p:nvCxnSpPr>
        <p:spPr>
          <a:xfrm>
            <a:off x="3617494" y="4777143"/>
            <a:ext cx="1167061" cy="302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4"/>
            <a:endCxn id="10" idx="0"/>
          </p:cNvCxnSpPr>
          <p:nvPr/>
        </p:nvCxnSpPr>
        <p:spPr>
          <a:xfrm flipH="1">
            <a:off x="7310186" y="4716379"/>
            <a:ext cx="953504" cy="36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7" idx="4"/>
            <a:endCxn id="11" idx="0"/>
          </p:cNvCxnSpPr>
          <p:nvPr/>
        </p:nvCxnSpPr>
        <p:spPr>
          <a:xfrm>
            <a:off x="8263690" y="4716379"/>
            <a:ext cx="1189119" cy="352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8474241" y="6080628"/>
            <a:ext cx="1957136" cy="73112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Proceso…</a:t>
            </a:r>
          </a:p>
        </p:txBody>
      </p:sp>
      <p:cxnSp>
        <p:nvCxnSpPr>
          <p:cNvPr id="33" name="Conector recto de flecha 32"/>
          <p:cNvCxnSpPr>
            <a:stCxn id="11" idx="4"/>
            <a:endCxn id="32" idx="0"/>
          </p:cNvCxnSpPr>
          <p:nvPr/>
        </p:nvCxnSpPr>
        <p:spPr>
          <a:xfrm>
            <a:off x="9452809" y="5799691"/>
            <a:ext cx="0" cy="280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>
                <a:solidFill>
                  <a:srgbClr val="FF0000"/>
                </a:solidFill>
              </a:rPr>
              <a:t>Concepto de proceso</a:t>
            </a:r>
          </a:p>
          <a:p>
            <a:r>
              <a:rPr lang="es-ES" dirty="0"/>
              <a:t>Planificación de los procesos</a:t>
            </a:r>
          </a:p>
          <a:p>
            <a:r>
              <a:rPr lang="es-ES" dirty="0"/>
              <a:t>Operaciones en procesos</a:t>
            </a:r>
          </a:p>
          <a:p>
            <a:r>
              <a:rPr lang="es-ES" dirty="0"/>
              <a:t>Procesos cooperantes</a:t>
            </a:r>
          </a:p>
          <a:p>
            <a:r>
              <a:rPr lang="es-ES" dirty="0"/>
              <a:t>Comunicación entre procesos</a:t>
            </a:r>
          </a:p>
        </p:txBody>
      </p:sp>
    </p:spTree>
    <p:extLst>
      <p:ext uri="{BB962C8B-B14F-4D97-AF65-F5344CB8AC3E}">
        <p14:creationId xmlns:p14="http://schemas.microsoft.com/office/powerpoint/2010/main" val="370563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447916" y="2001634"/>
            <a:ext cx="4191735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La llamada al sistema </a:t>
            </a:r>
            <a:r>
              <a:rPr lang="es-MX" sz="2400" dirty="0" err="1">
                <a:latin typeface="Consolas" panose="020B0609020204030204" pitchFamily="49" charset="0"/>
              </a:rPr>
              <a:t>fork</a:t>
            </a:r>
            <a:r>
              <a:rPr lang="es-MX" sz="2400" dirty="0">
                <a:latin typeface="Consolas" panose="020B0609020204030204" pitchFamily="49" charset="0"/>
              </a:rPr>
              <a:t>() </a:t>
            </a:r>
            <a:r>
              <a:rPr lang="es-MX" sz="2400" dirty="0"/>
              <a:t>crea un proceso hijo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Ejemplo del </a:t>
            </a:r>
            <a:r>
              <a:rPr lang="es-ES">
                <a:latin typeface="Courier New" pitchFamily="49" charset="0"/>
              </a:rPr>
              <a:t>fork()</a:t>
            </a:r>
            <a:r>
              <a:rPr lang="es-ES"/>
              <a:t> (1)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735514" y="2412811"/>
            <a:ext cx="4724668" cy="31107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800" b="1" dirty="0" err="1">
                <a:latin typeface="Courier New" pitchFamily="49" charset="0"/>
              </a:rPr>
              <a:t>int</a:t>
            </a:r>
            <a:r>
              <a:rPr lang="es-ES" sz="2800" b="1" dirty="0">
                <a:latin typeface="Courier New" pitchFamily="49" charset="0"/>
              </a:rPr>
              <a:t> </a:t>
            </a:r>
            <a:r>
              <a:rPr lang="es-ES" sz="2800" b="1" dirty="0" err="1">
                <a:latin typeface="Courier New" pitchFamily="49" charset="0"/>
              </a:rPr>
              <a:t>main</a:t>
            </a:r>
            <a:r>
              <a:rPr lang="es-ES" sz="2800" b="1" dirty="0">
                <a:latin typeface="Courier New" pitchFamily="49" charset="0"/>
              </a:rPr>
              <a:t>()</a:t>
            </a:r>
          </a:p>
          <a:p>
            <a:r>
              <a:rPr lang="es-ES" sz="2800" b="1" dirty="0">
                <a:latin typeface="Courier New" pitchFamily="49" charset="0"/>
              </a:rPr>
              <a:t>{</a:t>
            </a:r>
          </a:p>
          <a:p>
            <a:pPr lvl="1"/>
            <a:r>
              <a:rPr lang="es-ES" sz="2800" b="1" dirty="0" err="1">
                <a:latin typeface="Courier New" pitchFamily="49" charset="0"/>
              </a:rPr>
              <a:t>printf</a:t>
            </a:r>
            <a:r>
              <a:rPr lang="es-ES" sz="2800" b="1" dirty="0">
                <a:latin typeface="Courier New" pitchFamily="49" charset="0"/>
              </a:rPr>
              <a:t>(“Hola 1\n”);</a:t>
            </a:r>
          </a:p>
          <a:p>
            <a:pPr lvl="1"/>
            <a:r>
              <a:rPr lang="es-ES" sz="28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8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es-ES" sz="2800" b="1" dirty="0" err="1">
                <a:latin typeface="Courier New" pitchFamily="49" charset="0"/>
              </a:rPr>
              <a:t>printf</a:t>
            </a:r>
            <a:r>
              <a:rPr lang="es-ES" sz="2800" b="1" dirty="0">
                <a:latin typeface="Courier New" pitchFamily="49" charset="0"/>
              </a:rPr>
              <a:t>(“Hola 2\n”);</a:t>
            </a:r>
          </a:p>
          <a:p>
            <a:r>
              <a:rPr lang="es-ES" sz="2800" b="1" dirty="0">
                <a:latin typeface="Courier New" pitchFamily="49" charset="0"/>
              </a:rPr>
              <a:t>}</a:t>
            </a:r>
          </a:p>
          <a:p>
            <a:endParaRPr lang="es-ES" sz="2800" b="1" dirty="0">
              <a:latin typeface="Courier New" pitchFamily="49" charset="0"/>
            </a:endParaRPr>
          </a:p>
        </p:txBody>
      </p:sp>
      <p:sp>
        <p:nvSpPr>
          <p:cNvPr id="145412" name="Freeform 4"/>
          <p:cNvSpPr>
            <a:spLocks/>
          </p:cNvSpPr>
          <p:nvPr/>
        </p:nvSpPr>
        <p:spPr bwMode="auto">
          <a:xfrm>
            <a:off x="5834064" y="2827399"/>
            <a:ext cx="274637" cy="1081087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3" name="Freeform 5"/>
          <p:cNvSpPr>
            <a:spLocks/>
          </p:cNvSpPr>
          <p:nvPr/>
        </p:nvSpPr>
        <p:spPr bwMode="auto">
          <a:xfrm>
            <a:off x="5353050" y="3892611"/>
            <a:ext cx="590550" cy="1129531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79" y="272"/>
              </a:cxn>
              <a:cxn ang="0">
                <a:pos x="110" y="566"/>
              </a:cxn>
              <a:cxn ang="0">
                <a:pos x="16" y="817"/>
              </a:cxn>
              <a:cxn ang="0">
                <a:pos x="16" y="995"/>
              </a:cxn>
            </a:cxnLst>
            <a:rect l="0" t="0" r="r" b="b"/>
            <a:pathLst>
              <a:path w="205" h="995">
                <a:moveTo>
                  <a:pt x="205" y="0"/>
                </a:moveTo>
                <a:cubicBezTo>
                  <a:pt x="184" y="45"/>
                  <a:pt x="95" y="178"/>
                  <a:pt x="79" y="272"/>
                </a:cubicBezTo>
                <a:cubicBezTo>
                  <a:pt x="63" y="366"/>
                  <a:pt x="124" y="463"/>
                  <a:pt x="110" y="566"/>
                </a:cubicBezTo>
                <a:cubicBezTo>
                  <a:pt x="106" y="658"/>
                  <a:pt x="32" y="746"/>
                  <a:pt x="16" y="817"/>
                </a:cubicBezTo>
                <a:cubicBezTo>
                  <a:pt x="0" y="888"/>
                  <a:pt x="16" y="958"/>
                  <a:pt x="16" y="99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4" name="Freeform 6"/>
          <p:cNvSpPr>
            <a:spLocks/>
          </p:cNvSpPr>
          <p:nvPr/>
        </p:nvSpPr>
        <p:spPr bwMode="auto">
          <a:xfrm>
            <a:off x="5943600" y="3943411"/>
            <a:ext cx="414338" cy="10787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251"/>
              </a:cxn>
              <a:cxn ang="0">
                <a:pos x="198" y="586"/>
              </a:cxn>
              <a:cxn ang="0">
                <a:pos x="145" y="774"/>
              </a:cxn>
              <a:cxn ang="0">
                <a:pos x="261" y="1036"/>
              </a:cxn>
            </a:cxnLst>
            <a:rect l="0" t="0" r="r" b="b"/>
            <a:pathLst>
              <a:path w="261" h="1036">
                <a:moveTo>
                  <a:pt x="0" y="0"/>
                </a:moveTo>
                <a:cubicBezTo>
                  <a:pt x="34" y="42"/>
                  <a:pt x="171" y="153"/>
                  <a:pt x="204" y="251"/>
                </a:cubicBezTo>
                <a:cubicBezTo>
                  <a:pt x="241" y="345"/>
                  <a:pt x="147" y="492"/>
                  <a:pt x="198" y="586"/>
                </a:cubicBezTo>
                <a:cubicBezTo>
                  <a:pt x="224" y="661"/>
                  <a:pt x="134" y="699"/>
                  <a:pt x="145" y="774"/>
                </a:cubicBezTo>
                <a:cubicBezTo>
                  <a:pt x="156" y="849"/>
                  <a:pt x="237" y="982"/>
                  <a:pt x="261" y="103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837113" y="1911161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1206418" y="5528924"/>
            <a:ext cx="884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1219118" y="5990886"/>
            <a:ext cx="884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146218" y="5332075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2160504" y="5825787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pic>
        <p:nvPicPr>
          <p:cNvPr id="2050" name="Picture 2" descr="RL2755 (Monitor para eSports - Consola) - Zowie Méx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1858"/>
            <a:ext cx="4321177" cy="32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41948" y="237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36011" y="2743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36010" y="31214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5412" grpId="0" animBg="1"/>
      <p:bldP spid="145413" grpId="0" animBg="1"/>
      <p:bldP spid="145414" grpId="0" animBg="1"/>
      <p:bldP spid="145416" grpId="0" animBg="1"/>
      <p:bldP spid="145417" grpId="0" animBg="1"/>
      <p:bldP spid="145418" grpId="0"/>
      <p:bldP spid="145419" grpId="0"/>
      <p:bldP spid="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7916" y="2001634"/>
            <a:ext cx="4191735" cy="193899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s-MX" sz="2400" dirty="0" err="1">
                <a:latin typeface="Consolas" panose="020B0609020204030204" pitchFamily="49" charset="0"/>
              </a:rPr>
              <a:t>fork</a:t>
            </a:r>
            <a:r>
              <a:rPr lang="es-MX" sz="2400" dirty="0">
                <a:latin typeface="Consolas" panose="020B0609020204030204" pitchFamily="49" charset="0"/>
              </a:rPr>
              <a:t>() </a:t>
            </a:r>
            <a:r>
              <a:rPr lang="es-MX" sz="2400" dirty="0"/>
              <a:t>devuelve un valor entero: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0 en el proceso hijo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Un valor diferente de 0 en el padre (PID del hijo)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del </a:t>
            </a:r>
            <a:r>
              <a:rPr lang="es-ES" dirty="0" err="1">
                <a:latin typeface="Courier New" pitchFamily="49" charset="0"/>
              </a:rPr>
              <a:t>fork</a:t>
            </a:r>
            <a:r>
              <a:rPr lang="es-ES" dirty="0">
                <a:latin typeface="Courier New" pitchFamily="49" charset="0"/>
              </a:rPr>
              <a:t>()</a:t>
            </a:r>
            <a:r>
              <a:rPr lang="es-ES" dirty="0"/>
              <a:t> (2)</a:t>
            </a:r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80704" y="5347022"/>
            <a:ext cx="884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493404" y="5808984"/>
            <a:ext cx="884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1420504" y="5150173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1434790" y="5643885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209246" y="1827468"/>
            <a:ext cx="6114472" cy="4895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600" b="1" dirty="0" err="1">
                <a:latin typeface="Courier New" pitchFamily="49" charset="0"/>
              </a:rPr>
              <a:t>int</a:t>
            </a:r>
            <a:r>
              <a:rPr lang="es-ES" sz="2600" b="1" dirty="0">
                <a:latin typeface="Courier New" pitchFamily="49" charset="0"/>
              </a:rPr>
              <a:t> </a:t>
            </a:r>
            <a:r>
              <a:rPr lang="es-ES" sz="2600" b="1" dirty="0" err="1">
                <a:latin typeface="Courier New" pitchFamily="49" charset="0"/>
              </a:rPr>
              <a:t>main</a:t>
            </a:r>
            <a:r>
              <a:rPr lang="es-ES" sz="2600" b="1" dirty="0">
                <a:latin typeface="Courier New" pitchFamily="49" charset="0"/>
              </a:rPr>
              <a:t>()</a:t>
            </a:r>
          </a:p>
          <a:p>
            <a:r>
              <a:rPr lang="es-ES" sz="2600" b="1" dirty="0">
                <a:latin typeface="Courier New" pitchFamily="49" charset="0"/>
              </a:rPr>
              <a:t>{</a:t>
            </a:r>
          </a:p>
          <a:p>
            <a:pPr lvl="1"/>
            <a:r>
              <a:rPr lang="es-ES" sz="2600" b="1" dirty="0" err="1">
                <a:latin typeface="Courier New" pitchFamily="49" charset="0"/>
              </a:rPr>
              <a:t>int</a:t>
            </a:r>
            <a:r>
              <a:rPr lang="es-ES" sz="2600" b="1" dirty="0">
                <a:latin typeface="Courier New" pitchFamily="49" charset="0"/>
              </a:rPr>
              <a:t> p;</a:t>
            </a:r>
          </a:p>
          <a:p>
            <a:pPr lvl="1"/>
            <a:r>
              <a:rPr lang="es-ES" sz="2600" b="1" dirty="0">
                <a:solidFill>
                  <a:srgbClr val="7030A0"/>
                </a:solidFill>
                <a:latin typeface="Courier New" pitchFamily="49" charset="0"/>
              </a:rPr>
              <a:t>p=</a:t>
            </a:r>
            <a:r>
              <a:rPr lang="es-ES" sz="26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6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es-ES" sz="2600" b="1" dirty="0" err="1">
                <a:latin typeface="Courier New" pitchFamily="49" charset="0"/>
              </a:rPr>
              <a:t>if</a:t>
            </a:r>
            <a:r>
              <a:rPr lang="es-ES" sz="2600" b="1" dirty="0">
                <a:latin typeface="Courier New" pitchFamily="49" charset="0"/>
              </a:rPr>
              <a:t>(</a:t>
            </a:r>
            <a:r>
              <a:rPr lang="es-ES" sz="2600" b="1" i="1" dirty="0">
                <a:latin typeface="Courier New" pitchFamily="49" charset="0"/>
              </a:rPr>
              <a:t>p==0</a:t>
            </a:r>
            <a:r>
              <a:rPr lang="es-ES" sz="2600" b="1" dirty="0">
                <a:latin typeface="Courier New" pitchFamily="49" charset="0"/>
              </a:rPr>
              <a:t>){</a:t>
            </a:r>
            <a:endParaRPr lang="es-ES" sz="2600" b="1" dirty="0">
              <a:solidFill>
                <a:srgbClr val="00CC99"/>
              </a:solidFill>
              <a:latin typeface="Courier New" pitchFamily="49" charset="0"/>
            </a:endParaRPr>
          </a:p>
          <a:p>
            <a:pPr lvl="1"/>
            <a:r>
              <a:rPr lang="es-ES" sz="2600" b="1" dirty="0">
                <a:latin typeface="Courier New" pitchFamily="49" charset="0"/>
              </a:rPr>
              <a:t>	</a:t>
            </a:r>
            <a:r>
              <a:rPr lang="es-ES" sz="2600" b="1" dirty="0" err="1">
                <a:latin typeface="Courier New" pitchFamily="49" charset="0"/>
              </a:rPr>
              <a:t>printf</a:t>
            </a:r>
            <a:r>
              <a:rPr lang="es-ES" sz="2600" b="1" dirty="0">
                <a:latin typeface="Courier New" pitchFamily="49" charset="0"/>
              </a:rPr>
              <a:t>(“Soy el hijo\n”);</a:t>
            </a:r>
          </a:p>
          <a:p>
            <a:pPr lvl="1"/>
            <a:r>
              <a:rPr lang="es-ES" sz="2600" b="1" dirty="0">
                <a:latin typeface="Courier New" pitchFamily="49" charset="0"/>
              </a:rPr>
              <a:t>}</a:t>
            </a:r>
          </a:p>
          <a:p>
            <a:pPr lvl="1"/>
            <a:r>
              <a:rPr lang="es-ES" sz="2600" b="1" dirty="0" err="1">
                <a:latin typeface="Courier New" pitchFamily="49" charset="0"/>
              </a:rPr>
              <a:t>else</a:t>
            </a:r>
            <a:r>
              <a:rPr lang="es-ES" sz="2600" b="1" dirty="0">
                <a:latin typeface="Courier New" pitchFamily="49" charset="0"/>
              </a:rPr>
              <a:t> {</a:t>
            </a:r>
            <a:endParaRPr lang="es-ES" sz="2600" b="1" dirty="0">
              <a:solidFill>
                <a:srgbClr val="7030A0"/>
              </a:solidFill>
              <a:latin typeface="Courier New" pitchFamily="49" charset="0"/>
            </a:endParaRPr>
          </a:p>
          <a:p>
            <a:pPr lvl="2"/>
            <a:r>
              <a:rPr lang="es-ES" sz="2600" b="1" dirty="0" err="1">
                <a:latin typeface="Courier New" pitchFamily="49" charset="0"/>
              </a:rPr>
              <a:t>printf</a:t>
            </a:r>
            <a:r>
              <a:rPr lang="es-ES" sz="2600" b="1" dirty="0">
                <a:latin typeface="Courier New" pitchFamily="49" charset="0"/>
              </a:rPr>
              <a:t>(“Soy el padre\n”);</a:t>
            </a:r>
          </a:p>
          <a:p>
            <a:pPr lvl="1"/>
            <a:r>
              <a:rPr lang="es-ES" sz="2600" b="1" dirty="0">
                <a:latin typeface="Courier New" pitchFamily="49" charset="0"/>
              </a:rPr>
              <a:t>}</a:t>
            </a:r>
          </a:p>
          <a:p>
            <a:pPr lvl="1"/>
            <a:r>
              <a:rPr lang="es-ES" sz="2600" b="1" dirty="0" err="1">
                <a:latin typeface="Courier New" pitchFamily="49" charset="0"/>
              </a:rPr>
              <a:t>printf</a:t>
            </a:r>
            <a:r>
              <a:rPr lang="es-ES" sz="2600" b="1" dirty="0">
                <a:latin typeface="Courier New" pitchFamily="49" charset="0"/>
              </a:rPr>
              <a:t>(“Fin\n”);</a:t>
            </a:r>
          </a:p>
          <a:p>
            <a:r>
              <a:rPr lang="es-ES" sz="2600" b="1" dirty="0">
                <a:latin typeface="Courier New" pitchFamily="49" charset="0"/>
              </a:rPr>
              <a:t>}</a:t>
            </a:r>
          </a:p>
        </p:txBody>
      </p:sp>
      <p:sp>
        <p:nvSpPr>
          <p:cNvPr id="13" name="Freeform 4"/>
          <p:cNvSpPr>
            <a:spLocks/>
          </p:cNvSpPr>
          <p:nvPr/>
        </p:nvSpPr>
        <p:spPr bwMode="auto">
          <a:xfrm>
            <a:off x="6348436" y="2001634"/>
            <a:ext cx="274637" cy="1168981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253978" y="3614043"/>
            <a:ext cx="1080969" cy="1507666"/>
          </a:xfrm>
          <a:custGeom>
            <a:avLst/>
            <a:gdLst>
              <a:gd name="connsiteX0" fmla="*/ 23863 w 23863"/>
              <a:gd name="connsiteY0" fmla="*/ 0 h 10000"/>
              <a:gd name="connsiteX1" fmla="*/ 21 w 23863"/>
              <a:gd name="connsiteY1" fmla="*/ 2114 h 10000"/>
              <a:gd name="connsiteX2" fmla="*/ 19229 w 23863"/>
              <a:gd name="connsiteY2" fmla="*/ 5688 h 10000"/>
              <a:gd name="connsiteX3" fmla="*/ 14643 w 23863"/>
              <a:gd name="connsiteY3" fmla="*/ 8211 h 10000"/>
              <a:gd name="connsiteX4" fmla="*/ 14643 w 23863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6676 w 25896"/>
              <a:gd name="connsiteY3" fmla="*/ 8211 h 10000"/>
              <a:gd name="connsiteX4" fmla="*/ 16676 w 25896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2252 w 25896"/>
              <a:gd name="connsiteY3" fmla="*/ 9038 h 10000"/>
              <a:gd name="connsiteX4" fmla="*/ 16676 w 25896"/>
              <a:gd name="connsiteY4" fmla="*/ 10000 h 10000"/>
              <a:gd name="connsiteX0" fmla="*/ 25896 w 25896"/>
              <a:gd name="connsiteY0" fmla="*/ 0 h 9897"/>
              <a:gd name="connsiteX1" fmla="*/ 2054 w 25896"/>
              <a:gd name="connsiteY1" fmla="*/ 2114 h 9897"/>
              <a:gd name="connsiteX2" fmla="*/ 801 w 25896"/>
              <a:gd name="connsiteY2" fmla="*/ 6412 h 9897"/>
              <a:gd name="connsiteX3" fmla="*/ 12252 w 25896"/>
              <a:gd name="connsiteY3" fmla="*/ 9038 h 9897"/>
              <a:gd name="connsiteX4" fmla="*/ 21653 w 25896"/>
              <a:gd name="connsiteY4" fmla="*/ 9897 h 9897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8362 w 10000"/>
              <a:gd name="connsiteY3" fmla="*/ 10000 h 10000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292 w 10292"/>
              <a:gd name="connsiteY0" fmla="*/ 0 h 10195"/>
              <a:gd name="connsiteX1" fmla="*/ 1085 w 10292"/>
              <a:gd name="connsiteY1" fmla="*/ 2136 h 10195"/>
              <a:gd name="connsiteX2" fmla="*/ 601 w 10292"/>
              <a:gd name="connsiteY2" fmla="*/ 6479 h 10195"/>
              <a:gd name="connsiteX3" fmla="*/ 8953 w 10292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8976"/>
              <a:gd name="connsiteX1" fmla="*/ 1180 w 10387"/>
              <a:gd name="connsiteY1" fmla="*/ 2136 h 8976"/>
              <a:gd name="connsiteX2" fmla="*/ 696 w 10387"/>
              <a:gd name="connsiteY2" fmla="*/ 6479 h 8976"/>
              <a:gd name="connsiteX3" fmla="*/ 3567 w 10387"/>
              <a:gd name="connsiteY3" fmla="*/ 8976 h 8976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9108 w 9108"/>
              <a:gd name="connsiteY0" fmla="*/ 0 h 10000"/>
              <a:gd name="connsiteX1" fmla="*/ 244 w 9108"/>
              <a:gd name="connsiteY1" fmla="*/ 2380 h 10000"/>
              <a:gd name="connsiteX2" fmla="*/ 2542 w 9108"/>
              <a:gd name="connsiteY2" fmla="*/ 10000 h 10000"/>
              <a:gd name="connsiteX0" fmla="*/ 10434 w 10434"/>
              <a:gd name="connsiteY0" fmla="*/ 0 h 10000"/>
              <a:gd name="connsiteX1" fmla="*/ 702 w 10434"/>
              <a:gd name="connsiteY1" fmla="*/ 2380 h 10000"/>
              <a:gd name="connsiteX2" fmla="*/ 1036 w 10434"/>
              <a:gd name="connsiteY2" fmla="*/ 5610 h 10000"/>
              <a:gd name="connsiteX3" fmla="*/ 3225 w 10434"/>
              <a:gd name="connsiteY3" fmla="*/ 10000 h 10000"/>
              <a:gd name="connsiteX0" fmla="*/ 11371 w 11371"/>
              <a:gd name="connsiteY0" fmla="*/ 0 h 10000"/>
              <a:gd name="connsiteX1" fmla="*/ 1639 w 11371"/>
              <a:gd name="connsiteY1" fmla="*/ 2380 h 10000"/>
              <a:gd name="connsiteX2" fmla="*/ 235 w 11371"/>
              <a:gd name="connsiteY2" fmla="*/ 7782 h 10000"/>
              <a:gd name="connsiteX3" fmla="*/ 4162 w 11371"/>
              <a:gd name="connsiteY3" fmla="*/ 10000 h 10000"/>
              <a:gd name="connsiteX0" fmla="*/ 11371 w 11371"/>
              <a:gd name="connsiteY0" fmla="*/ 0 h 9566"/>
              <a:gd name="connsiteX1" fmla="*/ 1639 w 11371"/>
              <a:gd name="connsiteY1" fmla="*/ 2380 h 9566"/>
              <a:gd name="connsiteX2" fmla="*/ 235 w 11371"/>
              <a:gd name="connsiteY2" fmla="*/ 7782 h 9566"/>
              <a:gd name="connsiteX3" fmla="*/ 4636 w 11371"/>
              <a:gd name="connsiteY3" fmla="*/ 9566 h 9566"/>
              <a:gd name="connsiteX0" fmla="*/ 10000 w 10000"/>
              <a:gd name="connsiteY0" fmla="*/ 0 h 10001"/>
              <a:gd name="connsiteX1" fmla="*/ 1441 w 10000"/>
              <a:gd name="connsiteY1" fmla="*/ 2488 h 10001"/>
              <a:gd name="connsiteX2" fmla="*/ 207 w 10000"/>
              <a:gd name="connsiteY2" fmla="*/ 8135 h 10001"/>
              <a:gd name="connsiteX3" fmla="*/ 4077 w 10000"/>
              <a:gd name="connsiteY3" fmla="*/ 10000 h 10001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83 w 10083"/>
              <a:gd name="connsiteY0" fmla="*/ 0 h 10946"/>
              <a:gd name="connsiteX1" fmla="*/ 1254 w 10083"/>
              <a:gd name="connsiteY1" fmla="*/ 1736 h 10946"/>
              <a:gd name="connsiteX2" fmla="*/ 290 w 10083"/>
              <a:gd name="connsiteY2" fmla="*/ 8135 h 10946"/>
              <a:gd name="connsiteX3" fmla="*/ 5588 w 10083"/>
              <a:gd name="connsiteY3" fmla="*/ 10946 h 1094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915 w 10340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297 w 10340"/>
              <a:gd name="connsiteY3" fmla="*/ 10796 h 10796"/>
              <a:gd name="connsiteX0" fmla="*/ 5636 w 5636"/>
              <a:gd name="connsiteY0" fmla="*/ 987 h 9154"/>
              <a:gd name="connsiteX1" fmla="*/ 1407 w 5636"/>
              <a:gd name="connsiteY1" fmla="*/ 94 h 9154"/>
              <a:gd name="connsiteX2" fmla="*/ 96 w 5636"/>
              <a:gd name="connsiteY2" fmla="*/ 5553 h 9154"/>
              <a:gd name="connsiteX3" fmla="*/ 3193 w 5636"/>
              <a:gd name="connsiteY3" fmla="*/ 9154 h 9154"/>
              <a:gd name="connsiteX0" fmla="*/ 10048 w 10048"/>
              <a:gd name="connsiteY0" fmla="*/ 0 h 8922"/>
              <a:gd name="connsiteX1" fmla="*/ 2080 w 10048"/>
              <a:gd name="connsiteY1" fmla="*/ 2928 h 8922"/>
              <a:gd name="connsiteX2" fmla="*/ 218 w 10048"/>
              <a:gd name="connsiteY2" fmla="*/ 4988 h 8922"/>
              <a:gd name="connsiteX3" fmla="*/ 5713 w 10048"/>
              <a:gd name="connsiteY3" fmla="*/ 8922 h 8922"/>
              <a:gd name="connsiteX0" fmla="*/ 9990 w 9990"/>
              <a:gd name="connsiteY0" fmla="*/ 0 h 10000"/>
              <a:gd name="connsiteX1" fmla="*/ 2060 w 9990"/>
              <a:gd name="connsiteY1" fmla="*/ 3282 h 10000"/>
              <a:gd name="connsiteX2" fmla="*/ 207 w 9990"/>
              <a:gd name="connsiteY2" fmla="*/ 5591 h 10000"/>
              <a:gd name="connsiteX3" fmla="*/ 5676 w 9990"/>
              <a:gd name="connsiteY3" fmla="*/ 10000 h 10000"/>
              <a:gd name="connsiteX0" fmla="*/ 9924 w 9924"/>
              <a:gd name="connsiteY0" fmla="*/ 0 h 10000"/>
              <a:gd name="connsiteX1" fmla="*/ 1986 w 9924"/>
              <a:gd name="connsiteY1" fmla="*/ 3282 h 10000"/>
              <a:gd name="connsiteX2" fmla="*/ 131 w 9924"/>
              <a:gd name="connsiteY2" fmla="*/ 5591 h 10000"/>
              <a:gd name="connsiteX3" fmla="*/ 5606 w 9924"/>
              <a:gd name="connsiteY3" fmla="*/ 10000 h 10000"/>
              <a:gd name="connsiteX0" fmla="*/ 10087 w 10087"/>
              <a:gd name="connsiteY0" fmla="*/ 0 h 10000"/>
              <a:gd name="connsiteX1" fmla="*/ 2088 w 10087"/>
              <a:gd name="connsiteY1" fmla="*/ 3282 h 10000"/>
              <a:gd name="connsiteX2" fmla="*/ 219 w 10087"/>
              <a:gd name="connsiteY2" fmla="*/ 5591 h 10000"/>
              <a:gd name="connsiteX3" fmla="*/ 5736 w 10087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9924 w 9924"/>
              <a:gd name="connsiteY0" fmla="*/ 0 h 10000"/>
              <a:gd name="connsiteX1" fmla="*/ 1925 w 9924"/>
              <a:gd name="connsiteY1" fmla="*/ 3282 h 10000"/>
              <a:gd name="connsiteX2" fmla="*/ 242 w 9924"/>
              <a:gd name="connsiteY2" fmla="*/ 6994 h 10000"/>
              <a:gd name="connsiteX3" fmla="*/ 5573 w 9924"/>
              <a:gd name="connsiteY3" fmla="*/ 10000 h 10000"/>
              <a:gd name="connsiteX0" fmla="*/ 9812 w 9812"/>
              <a:gd name="connsiteY0" fmla="*/ 0 h 10000"/>
              <a:gd name="connsiteX1" fmla="*/ 1752 w 9812"/>
              <a:gd name="connsiteY1" fmla="*/ 3282 h 10000"/>
              <a:gd name="connsiteX2" fmla="*/ 56 w 9812"/>
              <a:gd name="connsiteY2" fmla="*/ 6994 h 10000"/>
              <a:gd name="connsiteX3" fmla="*/ 5428 w 9812"/>
              <a:gd name="connsiteY3" fmla="*/ 10000 h 10000"/>
              <a:gd name="connsiteX0" fmla="*/ 10000 w 10000"/>
              <a:gd name="connsiteY0" fmla="*/ 0 h 10660"/>
              <a:gd name="connsiteX1" fmla="*/ 1786 w 10000"/>
              <a:gd name="connsiteY1" fmla="*/ 3282 h 10660"/>
              <a:gd name="connsiteX2" fmla="*/ 57 w 10000"/>
              <a:gd name="connsiteY2" fmla="*/ 6994 h 10660"/>
              <a:gd name="connsiteX3" fmla="*/ 9930 w 10000"/>
              <a:gd name="connsiteY3" fmla="*/ 10660 h 10660"/>
              <a:gd name="connsiteX0" fmla="*/ 9978 w 9978"/>
              <a:gd name="connsiteY0" fmla="*/ 0 h 10660"/>
              <a:gd name="connsiteX1" fmla="*/ 2146 w 9978"/>
              <a:gd name="connsiteY1" fmla="*/ 2622 h 10660"/>
              <a:gd name="connsiteX2" fmla="*/ 35 w 9978"/>
              <a:gd name="connsiteY2" fmla="*/ 6994 h 10660"/>
              <a:gd name="connsiteX3" fmla="*/ 9908 w 9978"/>
              <a:gd name="connsiteY3" fmla="*/ 10660 h 10660"/>
              <a:gd name="connsiteX0" fmla="*/ 10000 w 10000"/>
              <a:gd name="connsiteY0" fmla="*/ 0 h 10000"/>
              <a:gd name="connsiteX1" fmla="*/ 2151 w 10000"/>
              <a:gd name="connsiteY1" fmla="*/ 2460 h 10000"/>
              <a:gd name="connsiteX2" fmla="*/ 35 w 10000"/>
              <a:gd name="connsiteY2" fmla="*/ 6561 h 10000"/>
              <a:gd name="connsiteX3" fmla="*/ 9930 w 10000"/>
              <a:gd name="connsiteY3" fmla="*/ 10000 h 10000"/>
              <a:gd name="connsiteX0" fmla="*/ 9694 w 9694"/>
              <a:gd name="connsiteY0" fmla="*/ 0 h 10000"/>
              <a:gd name="connsiteX1" fmla="*/ 1845 w 9694"/>
              <a:gd name="connsiteY1" fmla="*/ 2460 h 10000"/>
              <a:gd name="connsiteX2" fmla="*/ 48 w 9694"/>
              <a:gd name="connsiteY2" fmla="*/ 4392 h 10000"/>
              <a:gd name="connsiteX3" fmla="*/ 9624 w 9694"/>
              <a:gd name="connsiteY3" fmla="*/ 10000 h 10000"/>
              <a:gd name="connsiteX0" fmla="*/ 9957 w 9957"/>
              <a:gd name="connsiteY0" fmla="*/ 0 h 10000"/>
              <a:gd name="connsiteX1" fmla="*/ 5979 w 9957"/>
              <a:gd name="connsiteY1" fmla="*/ 1338 h 10000"/>
              <a:gd name="connsiteX2" fmla="*/ 7 w 9957"/>
              <a:gd name="connsiteY2" fmla="*/ 4392 h 10000"/>
              <a:gd name="connsiteX3" fmla="*/ 9885 w 9957"/>
              <a:gd name="connsiteY3" fmla="*/ 10000 h 10000"/>
              <a:gd name="connsiteX0" fmla="*/ 10164 w 10164"/>
              <a:gd name="connsiteY0" fmla="*/ 0 h 10000"/>
              <a:gd name="connsiteX1" fmla="*/ 6169 w 10164"/>
              <a:gd name="connsiteY1" fmla="*/ 1338 h 10000"/>
              <a:gd name="connsiteX2" fmla="*/ 6 w 10164"/>
              <a:gd name="connsiteY2" fmla="*/ 3644 h 10000"/>
              <a:gd name="connsiteX3" fmla="*/ 10092 w 10164"/>
              <a:gd name="connsiteY3" fmla="*/ 10000 h 10000"/>
              <a:gd name="connsiteX0" fmla="*/ 10164 w 17869"/>
              <a:gd name="connsiteY0" fmla="*/ 0 h 8654"/>
              <a:gd name="connsiteX1" fmla="*/ 6169 w 17869"/>
              <a:gd name="connsiteY1" fmla="*/ 1338 h 8654"/>
              <a:gd name="connsiteX2" fmla="*/ 6 w 17869"/>
              <a:gd name="connsiteY2" fmla="*/ 3644 h 8654"/>
              <a:gd name="connsiteX3" fmla="*/ 17869 w 17869"/>
              <a:gd name="connsiteY3" fmla="*/ 8654 h 8654"/>
              <a:gd name="connsiteX0" fmla="*/ 5688 w 10093"/>
              <a:gd name="connsiteY0" fmla="*/ 0 h 10259"/>
              <a:gd name="connsiteX1" fmla="*/ 3452 w 10093"/>
              <a:gd name="connsiteY1" fmla="*/ 1546 h 10259"/>
              <a:gd name="connsiteX2" fmla="*/ 3 w 10093"/>
              <a:gd name="connsiteY2" fmla="*/ 4211 h 10259"/>
              <a:gd name="connsiteX3" fmla="*/ 10093 w 10093"/>
              <a:gd name="connsiteY3" fmla="*/ 10259 h 10259"/>
              <a:gd name="connsiteX0" fmla="*/ 5688 w 10093"/>
              <a:gd name="connsiteY0" fmla="*/ 0 h 10259"/>
              <a:gd name="connsiteX1" fmla="*/ 3452 w 10093"/>
              <a:gd name="connsiteY1" fmla="*/ 1546 h 10259"/>
              <a:gd name="connsiteX2" fmla="*/ 3 w 10093"/>
              <a:gd name="connsiteY2" fmla="*/ 4211 h 10259"/>
              <a:gd name="connsiteX3" fmla="*/ 10093 w 10093"/>
              <a:gd name="connsiteY3" fmla="*/ 10259 h 10259"/>
              <a:gd name="connsiteX0" fmla="*/ 3475 w 7880"/>
              <a:gd name="connsiteY0" fmla="*/ 0 h 10259"/>
              <a:gd name="connsiteX1" fmla="*/ 1239 w 7880"/>
              <a:gd name="connsiteY1" fmla="*/ 1546 h 10259"/>
              <a:gd name="connsiteX2" fmla="*/ 12 w 7880"/>
              <a:gd name="connsiteY2" fmla="*/ 5767 h 10259"/>
              <a:gd name="connsiteX3" fmla="*/ 7880 w 7880"/>
              <a:gd name="connsiteY3" fmla="*/ 10259 h 10259"/>
              <a:gd name="connsiteX0" fmla="*/ 4408 w 9998"/>
              <a:gd name="connsiteY0" fmla="*/ 0 h 10000"/>
              <a:gd name="connsiteX1" fmla="*/ 1746 w 9998"/>
              <a:gd name="connsiteY1" fmla="*/ 1475 h 10000"/>
              <a:gd name="connsiteX2" fmla="*/ 13 w 9998"/>
              <a:gd name="connsiteY2" fmla="*/ 5621 h 10000"/>
              <a:gd name="connsiteX3" fmla="*/ 9998 w 9998"/>
              <a:gd name="connsiteY3" fmla="*/ 10000 h 10000"/>
              <a:gd name="connsiteX0" fmla="*/ 4409 w 10000"/>
              <a:gd name="connsiteY0" fmla="*/ 0 h 10000"/>
              <a:gd name="connsiteX1" fmla="*/ 1746 w 10000"/>
              <a:gd name="connsiteY1" fmla="*/ 1475 h 10000"/>
              <a:gd name="connsiteX2" fmla="*/ 13 w 10000"/>
              <a:gd name="connsiteY2" fmla="*/ 5621 h 10000"/>
              <a:gd name="connsiteX3" fmla="*/ 10000 w 10000"/>
              <a:gd name="connsiteY3" fmla="*/ 10000 h 10000"/>
              <a:gd name="connsiteX0" fmla="*/ 4416 w 10007"/>
              <a:gd name="connsiteY0" fmla="*/ 0 h 10000"/>
              <a:gd name="connsiteX1" fmla="*/ 1312 w 10007"/>
              <a:gd name="connsiteY1" fmla="*/ 2170 h 10000"/>
              <a:gd name="connsiteX2" fmla="*/ 20 w 10007"/>
              <a:gd name="connsiteY2" fmla="*/ 5621 h 10000"/>
              <a:gd name="connsiteX3" fmla="*/ 10007 w 10007"/>
              <a:gd name="connsiteY3" fmla="*/ 10000 h 10000"/>
              <a:gd name="connsiteX0" fmla="*/ 4514 w 10105"/>
              <a:gd name="connsiteY0" fmla="*/ 0 h 10000"/>
              <a:gd name="connsiteX1" fmla="*/ 1410 w 10105"/>
              <a:gd name="connsiteY1" fmla="*/ 2170 h 10000"/>
              <a:gd name="connsiteX2" fmla="*/ 118 w 10105"/>
              <a:gd name="connsiteY2" fmla="*/ 5621 h 10000"/>
              <a:gd name="connsiteX3" fmla="*/ 10105 w 10105"/>
              <a:gd name="connsiteY3" fmla="*/ 10000 h 10000"/>
              <a:gd name="connsiteX0" fmla="*/ 4412 w 10003"/>
              <a:gd name="connsiteY0" fmla="*/ 0 h 10000"/>
              <a:gd name="connsiteX1" fmla="*/ 1308 w 10003"/>
              <a:gd name="connsiteY1" fmla="*/ 2170 h 10000"/>
              <a:gd name="connsiteX2" fmla="*/ 16 w 10003"/>
              <a:gd name="connsiteY2" fmla="*/ 5621 h 10000"/>
              <a:gd name="connsiteX3" fmla="*/ 10003 w 10003"/>
              <a:gd name="connsiteY3" fmla="*/ 10000 h 10000"/>
              <a:gd name="connsiteX0" fmla="*/ 4416 w 10007"/>
              <a:gd name="connsiteY0" fmla="*/ 0 h 10000"/>
              <a:gd name="connsiteX1" fmla="*/ 1312 w 10007"/>
              <a:gd name="connsiteY1" fmla="*/ 2170 h 10000"/>
              <a:gd name="connsiteX2" fmla="*/ 20 w 10007"/>
              <a:gd name="connsiteY2" fmla="*/ 5621 h 10000"/>
              <a:gd name="connsiteX3" fmla="*/ 10007 w 10007"/>
              <a:gd name="connsiteY3" fmla="*/ 10000 h 10000"/>
              <a:gd name="connsiteX0" fmla="*/ 4420 w 10011"/>
              <a:gd name="connsiteY0" fmla="*/ 0 h 10000"/>
              <a:gd name="connsiteX1" fmla="*/ 1316 w 10011"/>
              <a:gd name="connsiteY1" fmla="*/ 2170 h 10000"/>
              <a:gd name="connsiteX2" fmla="*/ 24 w 10011"/>
              <a:gd name="connsiteY2" fmla="*/ 5621 h 10000"/>
              <a:gd name="connsiteX3" fmla="*/ 10011 w 10011"/>
              <a:gd name="connsiteY3" fmla="*/ 10000 h 10000"/>
              <a:gd name="connsiteX0" fmla="*/ 4413 w 10004"/>
              <a:gd name="connsiteY0" fmla="*/ 0 h 10000"/>
              <a:gd name="connsiteX1" fmla="*/ 1309 w 10004"/>
              <a:gd name="connsiteY1" fmla="*/ 2170 h 10000"/>
              <a:gd name="connsiteX2" fmla="*/ 17 w 10004"/>
              <a:gd name="connsiteY2" fmla="*/ 5621 h 10000"/>
              <a:gd name="connsiteX3" fmla="*/ 10004 w 10004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4" h="10000">
                <a:moveTo>
                  <a:pt x="4413" y="0"/>
                </a:moveTo>
                <a:cubicBezTo>
                  <a:pt x="774" y="2199"/>
                  <a:pt x="1909" y="1518"/>
                  <a:pt x="1309" y="2170"/>
                </a:cubicBezTo>
                <a:cubicBezTo>
                  <a:pt x="709" y="2822"/>
                  <a:pt x="-129" y="3902"/>
                  <a:pt x="17" y="5621"/>
                </a:cubicBezTo>
                <a:cubicBezTo>
                  <a:pt x="516" y="7339"/>
                  <a:pt x="5547" y="9588"/>
                  <a:pt x="10004" y="100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310845" y="1325818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20" name="Freeform 4"/>
          <p:cNvSpPr>
            <a:spLocks/>
          </p:cNvSpPr>
          <p:nvPr/>
        </p:nvSpPr>
        <p:spPr bwMode="auto">
          <a:xfrm>
            <a:off x="6291930" y="5146388"/>
            <a:ext cx="232182" cy="794926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21" name="Freeform 4"/>
          <p:cNvSpPr>
            <a:spLocks/>
          </p:cNvSpPr>
          <p:nvPr/>
        </p:nvSpPr>
        <p:spPr bwMode="auto">
          <a:xfrm>
            <a:off x="6291929" y="3376519"/>
            <a:ext cx="378599" cy="1463222"/>
          </a:xfrm>
          <a:custGeom>
            <a:avLst/>
            <a:gdLst>
              <a:gd name="connsiteX0" fmla="*/ 3747 w 11161"/>
              <a:gd name="connsiteY0" fmla="*/ 0 h 10000"/>
              <a:gd name="connsiteX1" fmla="*/ 11128 w 11161"/>
              <a:gd name="connsiteY1" fmla="*/ 3245 h 10000"/>
              <a:gd name="connsiteX2" fmla="*/ 163 w 11161"/>
              <a:gd name="connsiteY2" fmla="*/ 6476 h 10000"/>
              <a:gd name="connsiteX3" fmla="*/ 3169 w 11161"/>
              <a:gd name="connsiteY3" fmla="*/ 10000 h 10000"/>
              <a:gd name="connsiteX0" fmla="*/ 6152 w 13625"/>
              <a:gd name="connsiteY0" fmla="*/ 0 h 10000"/>
              <a:gd name="connsiteX1" fmla="*/ 13533 w 13625"/>
              <a:gd name="connsiteY1" fmla="*/ 3245 h 10000"/>
              <a:gd name="connsiteX2" fmla="*/ 100 w 13625"/>
              <a:gd name="connsiteY2" fmla="*/ 6533 h 10000"/>
              <a:gd name="connsiteX3" fmla="*/ 5574 w 13625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5" h="10000">
                <a:moveTo>
                  <a:pt x="6152" y="0"/>
                </a:moveTo>
                <a:cubicBezTo>
                  <a:pt x="6961" y="543"/>
                  <a:pt x="14542" y="2156"/>
                  <a:pt x="13533" y="3245"/>
                </a:cubicBezTo>
                <a:cubicBezTo>
                  <a:pt x="12524" y="4334"/>
                  <a:pt x="1025" y="5402"/>
                  <a:pt x="100" y="6533"/>
                </a:cubicBezTo>
                <a:cubicBezTo>
                  <a:pt x="-825" y="7663"/>
                  <a:pt x="4938" y="9266"/>
                  <a:pt x="5574" y="1000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cxnSp>
        <p:nvCxnSpPr>
          <p:cNvPr id="22" name="Conector recto 21"/>
          <p:cNvCxnSpPr/>
          <p:nvPr/>
        </p:nvCxnSpPr>
        <p:spPr>
          <a:xfrm flipH="1">
            <a:off x="5730803" y="3445892"/>
            <a:ext cx="615857" cy="168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5"/>
          <p:cNvSpPr>
            <a:spLocks/>
          </p:cNvSpPr>
          <p:nvPr/>
        </p:nvSpPr>
        <p:spPr bwMode="auto">
          <a:xfrm>
            <a:off x="5254194" y="4839741"/>
            <a:ext cx="1092466" cy="1104390"/>
          </a:xfrm>
          <a:custGeom>
            <a:avLst/>
            <a:gdLst>
              <a:gd name="connsiteX0" fmla="*/ 23863 w 23863"/>
              <a:gd name="connsiteY0" fmla="*/ 0 h 10000"/>
              <a:gd name="connsiteX1" fmla="*/ 21 w 23863"/>
              <a:gd name="connsiteY1" fmla="*/ 2114 h 10000"/>
              <a:gd name="connsiteX2" fmla="*/ 19229 w 23863"/>
              <a:gd name="connsiteY2" fmla="*/ 5688 h 10000"/>
              <a:gd name="connsiteX3" fmla="*/ 14643 w 23863"/>
              <a:gd name="connsiteY3" fmla="*/ 8211 h 10000"/>
              <a:gd name="connsiteX4" fmla="*/ 14643 w 23863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6676 w 25896"/>
              <a:gd name="connsiteY3" fmla="*/ 8211 h 10000"/>
              <a:gd name="connsiteX4" fmla="*/ 16676 w 25896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2252 w 25896"/>
              <a:gd name="connsiteY3" fmla="*/ 9038 h 10000"/>
              <a:gd name="connsiteX4" fmla="*/ 16676 w 25896"/>
              <a:gd name="connsiteY4" fmla="*/ 10000 h 10000"/>
              <a:gd name="connsiteX0" fmla="*/ 25896 w 25896"/>
              <a:gd name="connsiteY0" fmla="*/ 0 h 9897"/>
              <a:gd name="connsiteX1" fmla="*/ 2054 w 25896"/>
              <a:gd name="connsiteY1" fmla="*/ 2114 h 9897"/>
              <a:gd name="connsiteX2" fmla="*/ 801 w 25896"/>
              <a:gd name="connsiteY2" fmla="*/ 6412 h 9897"/>
              <a:gd name="connsiteX3" fmla="*/ 12252 w 25896"/>
              <a:gd name="connsiteY3" fmla="*/ 9038 h 9897"/>
              <a:gd name="connsiteX4" fmla="*/ 21653 w 25896"/>
              <a:gd name="connsiteY4" fmla="*/ 9897 h 9897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8362 w 10000"/>
              <a:gd name="connsiteY3" fmla="*/ 10000 h 10000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292 w 10292"/>
              <a:gd name="connsiteY0" fmla="*/ 0 h 10195"/>
              <a:gd name="connsiteX1" fmla="*/ 1085 w 10292"/>
              <a:gd name="connsiteY1" fmla="*/ 2136 h 10195"/>
              <a:gd name="connsiteX2" fmla="*/ 601 w 10292"/>
              <a:gd name="connsiteY2" fmla="*/ 6479 h 10195"/>
              <a:gd name="connsiteX3" fmla="*/ 8953 w 10292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8976"/>
              <a:gd name="connsiteX1" fmla="*/ 1180 w 10387"/>
              <a:gd name="connsiteY1" fmla="*/ 2136 h 8976"/>
              <a:gd name="connsiteX2" fmla="*/ 696 w 10387"/>
              <a:gd name="connsiteY2" fmla="*/ 6479 h 8976"/>
              <a:gd name="connsiteX3" fmla="*/ 3567 w 10387"/>
              <a:gd name="connsiteY3" fmla="*/ 8976 h 8976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9108 w 9108"/>
              <a:gd name="connsiteY0" fmla="*/ 0 h 10000"/>
              <a:gd name="connsiteX1" fmla="*/ 244 w 9108"/>
              <a:gd name="connsiteY1" fmla="*/ 2380 h 10000"/>
              <a:gd name="connsiteX2" fmla="*/ 2542 w 9108"/>
              <a:gd name="connsiteY2" fmla="*/ 10000 h 10000"/>
              <a:gd name="connsiteX0" fmla="*/ 10434 w 10434"/>
              <a:gd name="connsiteY0" fmla="*/ 0 h 10000"/>
              <a:gd name="connsiteX1" fmla="*/ 702 w 10434"/>
              <a:gd name="connsiteY1" fmla="*/ 2380 h 10000"/>
              <a:gd name="connsiteX2" fmla="*/ 1036 w 10434"/>
              <a:gd name="connsiteY2" fmla="*/ 5610 h 10000"/>
              <a:gd name="connsiteX3" fmla="*/ 3225 w 10434"/>
              <a:gd name="connsiteY3" fmla="*/ 10000 h 10000"/>
              <a:gd name="connsiteX0" fmla="*/ 11371 w 11371"/>
              <a:gd name="connsiteY0" fmla="*/ 0 h 10000"/>
              <a:gd name="connsiteX1" fmla="*/ 1639 w 11371"/>
              <a:gd name="connsiteY1" fmla="*/ 2380 h 10000"/>
              <a:gd name="connsiteX2" fmla="*/ 235 w 11371"/>
              <a:gd name="connsiteY2" fmla="*/ 7782 h 10000"/>
              <a:gd name="connsiteX3" fmla="*/ 4162 w 11371"/>
              <a:gd name="connsiteY3" fmla="*/ 10000 h 10000"/>
              <a:gd name="connsiteX0" fmla="*/ 11371 w 11371"/>
              <a:gd name="connsiteY0" fmla="*/ 0 h 9566"/>
              <a:gd name="connsiteX1" fmla="*/ 1639 w 11371"/>
              <a:gd name="connsiteY1" fmla="*/ 2380 h 9566"/>
              <a:gd name="connsiteX2" fmla="*/ 235 w 11371"/>
              <a:gd name="connsiteY2" fmla="*/ 7782 h 9566"/>
              <a:gd name="connsiteX3" fmla="*/ 4636 w 11371"/>
              <a:gd name="connsiteY3" fmla="*/ 9566 h 9566"/>
              <a:gd name="connsiteX0" fmla="*/ 10000 w 10000"/>
              <a:gd name="connsiteY0" fmla="*/ 0 h 10001"/>
              <a:gd name="connsiteX1" fmla="*/ 1441 w 10000"/>
              <a:gd name="connsiteY1" fmla="*/ 2488 h 10001"/>
              <a:gd name="connsiteX2" fmla="*/ 207 w 10000"/>
              <a:gd name="connsiteY2" fmla="*/ 8135 h 10001"/>
              <a:gd name="connsiteX3" fmla="*/ 4077 w 10000"/>
              <a:gd name="connsiteY3" fmla="*/ 10000 h 10001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83 w 10083"/>
              <a:gd name="connsiteY0" fmla="*/ 0 h 10946"/>
              <a:gd name="connsiteX1" fmla="*/ 1254 w 10083"/>
              <a:gd name="connsiteY1" fmla="*/ 1736 h 10946"/>
              <a:gd name="connsiteX2" fmla="*/ 290 w 10083"/>
              <a:gd name="connsiteY2" fmla="*/ 8135 h 10946"/>
              <a:gd name="connsiteX3" fmla="*/ 5588 w 10083"/>
              <a:gd name="connsiteY3" fmla="*/ 10946 h 1094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915 w 10340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297 w 10340"/>
              <a:gd name="connsiteY3" fmla="*/ 10796 h 10796"/>
              <a:gd name="connsiteX0" fmla="*/ 5636 w 5636"/>
              <a:gd name="connsiteY0" fmla="*/ 987 h 9154"/>
              <a:gd name="connsiteX1" fmla="*/ 1407 w 5636"/>
              <a:gd name="connsiteY1" fmla="*/ 94 h 9154"/>
              <a:gd name="connsiteX2" fmla="*/ 96 w 5636"/>
              <a:gd name="connsiteY2" fmla="*/ 5553 h 9154"/>
              <a:gd name="connsiteX3" fmla="*/ 3193 w 5636"/>
              <a:gd name="connsiteY3" fmla="*/ 9154 h 9154"/>
              <a:gd name="connsiteX0" fmla="*/ 10048 w 10048"/>
              <a:gd name="connsiteY0" fmla="*/ 0 h 8922"/>
              <a:gd name="connsiteX1" fmla="*/ 2080 w 10048"/>
              <a:gd name="connsiteY1" fmla="*/ 2928 h 8922"/>
              <a:gd name="connsiteX2" fmla="*/ 218 w 10048"/>
              <a:gd name="connsiteY2" fmla="*/ 4988 h 8922"/>
              <a:gd name="connsiteX3" fmla="*/ 5713 w 10048"/>
              <a:gd name="connsiteY3" fmla="*/ 8922 h 8922"/>
              <a:gd name="connsiteX0" fmla="*/ 9990 w 9990"/>
              <a:gd name="connsiteY0" fmla="*/ 0 h 10000"/>
              <a:gd name="connsiteX1" fmla="*/ 2060 w 9990"/>
              <a:gd name="connsiteY1" fmla="*/ 3282 h 10000"/>
              <a:gd name="connsiteX2" fmla="*/ 207 w 9990"/>
              <a:gd name="connsiteY2" fmla="*/ 5591 h 10000"/>
              <a:gd name="connsiteX3" fmla="*/ 5676 w 9990"/>
              <a:gd name="connsiteY3" fmla="*/ 10000 h 10000"/>
              <a:gd name="connsiteX0" fmla="*/ 9924 w 9924"/>
              <a:gd name="connsiteY0" fmla="*/ 0 h 10000"/>
              <a:gd name="connsiteX1" fmla="*/ 1986 w 9924"/>
              <a:gd name="connsiteY1" fmla="*/ 3282 h 10000"/>
              <a:gd name="connsiteX2" fmla="*/ 131 w 9924"/>
              <a:gd name="connsiteY2" fmla="*/ 5591 h 10000"/>
              <a:gd name="connsiteX3" fmla="*/ 5606 w 9924"/>
              <a:gd name="connsiteY3" fmla="*/ 10000 h 10000"/>
              <a:gd name="connsiteX0" fmla="*/ 10087 w 10087"/>
              <a:gd name="connsiteY0" fmla="*/ 0 h 10000"/>
              <a:gd name="connsiteX1" fmla="*/ 2088 w 10087"/>
              <a:gd name="connsiteY1" fmla="*/ 3282 h 10000"/>
              <a:gd name="connsiteX2" fmla="*/ 219 w 10087"/>
              <a:gd name="connsiteY2" fmla="*/ 5591 h 10000"/>
              <a:gd name="connsiteX3" fmla="*/ 5736 w 10087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9924 w 9924"/>
              <a:gd name="connsiteY0" fmla="*/ 0 h 10000"/>
              <a:gd name="connsiteX1" fmla="*/ 1925 w 9924"/>
              <a:gd name="connsiteY1" fmla="*/ 3282 h 10000"/>
              <a:gd name="connsiteX2" fmla="*/ 242 w 9924"/>
              <a:gd name="connsiteY2" fmla="*/ 6994 h 10000"/>
              <a:gd name="connsiteX3" fmla="*/ 5573 w 9924"/>
              <a:gd name="connsiteY3" fmla="*/ 10000 h 10000"/>
              <a:gd name="connsiteX0" fmla="*/ 9812 w 9812"/>
              <a:gd name="connsiteY0" fmla="*/ 0 h 10000"/>
              <a:gd name="connsiteX1" fmla="*/ 1752 w 9812"/>
              <a:gd name="connsiteY1" fmla="*/ 3282 h 10000"/>
              <a:gd name="connsiteX2" fmla="*/ 56 w 9812"/>
              <a:gd name="connsiteY2" fmla="*/ 6994 h 10000"/>
              <a:gd name="connsiteX3" fmla="*/ 5428 w 9812"/>
              <a:gd name="connsiteY3" fmla="*/ 10000 h 10000"/>
              <a:gd name="connsiteX0" fmla="*/ 10000 w 10000"/>
              <a:gd name="connsiteY0" fmla="*/ 0 h 10660"/>
              <a:gd name="connsiteX1" fmla="*/ 1786 w 10000"/>
              <a:gd name="connsiteY1" fmla="*/ 3282 h 10660"/>
              <a:gd name="connsiteX2" fmla="*/ 57 w 10000"/>
              <a:gd name="connsiteY2" fmla="*/ 6994 h 10660"/>
              <a:gd name="connsiteX3" fmla="*/ 9930 w 10000"/>
              <a:gd name="connsiteY3" fmla="*/ 10660 h 10660"/>
              <a:gd name="connsiteX0" fmla="*/ 9978 w 9978"/>
              <a:gd name="connsiteY0" fmla="*/ 0 h 10660"/>
              <a:gd name="connsiteX1" fmla="*/ 2146 w 9978"/>
              <a:gd name="connsiteY1" fmla="*/ 2622 h 10660"/>
              <a:gd name="connsiteX2" fmla="*/ 35 w 9978"/>
              <a:gd name="connsiteY2" fmla="*/ 6994 h 10660"/>
              <a:gd name="connsiteX3" fmla="*/ 9908 w 9978"/>
              <a:gd name="connsiteY3" fmla="*/ 10660 h 10660"/>
              <a:gd name="connsiteX0" fmla="*/ 10000 w 10000"/>
              <a:gd name="connsiteY0" fmla="*/ 0 h 10000"/>
              <a:gd name="connsiteX1" fmla="*/ 2151 w 10000"/>
              <a:gd name="connsiteY1" fmla="*/ 2460 h 10000"/>
              <a:gd name="connsiteX2" fmla="*/ 35 w 10000"/>
              <a:gd name="connsiteY2" fmla="*/ 6561 h 10000"/>
              <a:gd name="connsiteX3" fmla="*/ 9930 w 10000"/>
              <a:gd name="connsiteY3" fmla="*/ 10000 h 10000"/>
              <a:gd name="connsiteX0" fmla="*/ 10000 w 12303"/>
              <a:gd name="connsiteY0" fmla="*/ 0 h 11208"/>
              <a:gd name="connsiteX1" fmla="*/ 2151 w 12303"/>
              <a:gd name="connsiteY1" fmla="*/ 2460 h 11208"/>
              <a:gd name="connsiteX2" fmla="*/ 35 w 12303"/>
              <a:gd name="connsiteY2" fmla="*/ 6561 h 11208"/>
              <a:gd name="connsiteX3" fmla="*/ 12303 w 12303"/>
              <a:gd name="connsiteY3" fmla="*/ 11208 h 11208"/>
              <a:gd name="connsiteX0" fmla="*/ 7890 w 10193"/>
              <a:gd name="connsiteY0" fmla="*/ 0 h 11208"/>
              <a:gd name="connsiteX1" fmla="*/ 41 w 10193"/>
              <a:gd name="connsiteY1" fmla="*/ 2460 h 11208"/>
              <a:gd name="connsiteX2" fmla="*/ 4678 w 10193"/>
              <a:gd name="connsiteY2" fmla="*/ 8826 h 11208"/>
              <a:gd name="connsiteX3" fmla="*/ 10193 w 10193"/>
              <a:gd name="connsiteY3" fmla="*/ 11208 h 11208"/>
              <a:gd name="connsiteX0" fmla="*/ 7946 w 10249"/>
              <a:gd name="connsiteY0" fmla="*/ 0 h 11208"/>
              <a:gd name="connsiteX1" fmla="*/ 97 w 10249"/>
              <a:gd name="connsiteY1" fmla="*/ 2460 h 11208"/>
              <a:gd name="connsiteX2" fmla="*/ 4734 w 10249"/>
              <a:gd name="connsiteY2" fmla="*/ 8826 h 11208"/>
              <a:gd name="connsiteX3" fmla="*/ 10249 w 10249"/>
              <a:gd name="connsiteY3" fmla="*/ 11208 h 11208"/>
              <a:gd name="connsiteX0" fmla="*/ 7946 w 10249"/>
              <a:gd name="connsiteY0" fmla="*/ 0 h 11208"/>
              <a:gd name="connsiteX1" fmla="*/ 97 w 10249"/>
              <a:gd name="connsiteY1" fmla="*/ 2460 h 11208"/>
              <a:gd name="connsiteX2" fmla="*/ 4734 w 10249"/>
              <a:gd name="connsiteY2" fmla="*/ 8826 h 11208"/>
              <a:gd name="connsiteX3" fmla="*/ 10249 w 10249"/>
              <a:gd name="connsiteY3" fmla="*/ 11208 h 11208"/>
              <a:gd name="connsiteX0" fmla="*/ 7929 w 10232"/>
              <a:gd name="connsiteY0" fmla="*/ 0 h 11208"/>
              <a:gd name="connsiteX1" fmla="*/ 80 w 10232"/>
              <a:gd name="connsiteY1" fmla="*/ 2460 h 11208"/>
              <a:gd name="connsiteX2" fmla="*/ 4717 w 10232"/>
              <a:gd name="connsiteY2" fmla="*/ 8826 h 11208"/>
              <a:gd name="connsiteX3" fmla="*/ 10232 w 10232"/>
              <a:gd name="connsiteY3" fmla="*/ 11208 h 11208"/>
              <a:gd name="connsiteX0" fmla="*/ 8278 w 10581"/>
              <a:gd name="connsiteY0" fmla="*/ 0 h 11208"/>
              <a:gd name="connsiteX1" fmla="*/ 429 w 10581"/>
              <a:gd name="connsiteY1" fmla="*/ 2460 h 11208"/>
              <a:gd name="connsiteX2" fmla="*/ 5066 w 10581"/>
              <a:gd name="connsiteY2" fmla="*/ 8826 h 11208"/>
              <a:gd name="connsiteX3" fmla="*/ 10581 w 10581"/>
              <a:gd name="connsiteY3" fmla="*/ 11208 h 11208"/>
              <a:gd name="connsiteX0" fmla="*/ 8278 w 10581"/>
              <a:gd name="connsiteY0" fmla="*/ 0 h 11208"/>
              <a:gd name="connsiteX1" fmla="*/ 429 w 10581"/>
              <a:gd name="connsiteY1" fmla="*/ 2460 h 11208"/>
              <a:gd name="connsiteX2" fmla="*/ 5066 w 10581"/>
              <a:gd name="connsiteY2" fmla="*/ 8826 h 11208"/>
              <a:gd name="connsiteX3" fmla="*/ 10581 w 10581"/>
              <a:gd name="connsiteY3" fmla="*/ 11208 h 11208"/>
              <a:gd name="connsiteX0" fmla="*/ 8445 w 10748"/>
              <a:gd name="connsiteY0" fmla="*/ 0 h 11208"/>
              <a:gd name="connsiteX1" fmla="*/ 413 w 10748"/>
              <a:gd name="connsiteY1" fmla="*/ 4423 h 11208"/>
              <a:gd name="connsiteX2" fmla="*/ 5233 w 10748"/>
              <a:gd name="connsiteY2" fmla="*/ 8826 h 11208"/>
              <a:gd name="connsiteX3" fmla="*/ 10748 w 10748"/>
              <a:gd name="connsiteY3" fmla="*/ 11208 h 11208"/>
              <a:gd name="connsiteX0" fmla="*/ 8260 w 10563"/>
              <a:gd name="connsiteY0" fmla="*/ 0 h 11208"/>
              <a:gd name="connsiteX1" fmla="*/ 228 w 10563"/>
              <a:gd name="connsiteY1" fmla="*/ 4423 h 11208"/>
              <a:gd name="connsiteX2" fmla="*/ 5048 w 10563"/>
              <a:gd name="connsiteY2" fmla="*/ 8826 h 11208"/>
              <a:gd name="connsiteX3" fmla="*/ 10563 w 10563"/>
              <a:gd name="connsiteY3" fmla="*/ 11208 h 11208"/>
              <a:gd name="connsiteX0" fmla="*/ 8167 w 10470"/>
              <a:gd name="connsiteY0" fmla="*/ 0 h 11208"/>
              <a:gd name="connsiteX1" fmla="*/ 135 w 10470"/>
              <a:gd name="connsiteY1" fmla="*/ 4423 h 11208"/>
              <a:gd name="connsiteX2" fmla="*/ 4225 w 10470"/>
              <a:gd name="connsiteY2" fmla="*/ 9430 h 11208"/>
              <a:gd name="connsiteX3" fmla="*/ 10470 w 10470"/>
              <a:gd name="connsiteY3" fmla="*/ 11208 h 11208"/>
              <a:gd name="connsiteX0" fmla="*/ 8167 w 10470"/>
              <a:gd name="connsiteY0" fmla="*/ 0 h 11208"/>
              <a:gd name="connsiteX1" fmla="*/ 135 w 10470"/>
              <a:gd name="connsiteY1" fmla="*/ 4423 h 11208"/>
              <a:gd name="connsiteX2" fmla="*/ 4225 w 10470"/>
              <a:gd name="connsiteY2" fmla="*/ 9430 h 11208"/>
              <a:gd name="connsiteX3" fmla="*/ 10470 w 10470"/>
              <a:gd name="connsiteY3" fmla="*/ 11208 h 11208"/>
              <a:gd name="connsiteX0" fmla="*/ 8288 w 10591"/>
              <a:gd name="connsiteY0" fmla="*/ 0 h 11208"/>
              <a:gd name="connsiteX1" fmla="*/ 256 w 10591"/>
              <a:gd name="connsiteY1" fmla="*/ 4423 h 11208"/>
              <a:gd name="connsiteX2" fmla="*/ 4346 w 10591"/>
              <a:gd name="connsiteY2" fmla="*/ 9430 h 11208"/>
              <a:gd name="connsiteX3" fmla="*/ 10591 w 10591"/>
              <a:gd name="connsiteY3" fmla="*/ 11208 h 11208"/>
              <a:gd name="connsiteX0" fmla="*/ 8288 w 10351"/>
              <a:gd name="connsiteY0" fmla="*/ 0 h 11406"/>
              <a:gd name="connsiteX1" fmla="*/ 256 w 10351"/>
              <a:gd name="connsiteY1" fmla="*/ 4423 h 11406"/>
              <a:gd name="connsiteX2" fmla="*/ 4346 w 10351"/>
              <a:gd name="connsiteY2" fmla="*/ 9430 h 11406"/>
              <a:gd name="connsiteX3" fmla="*/ 10351 w 10351"/>
              <a:gd name="connsiteY3" fmla="*/ 11406 h 11406"/>
              <a:gd name="connsiteX0" fmla="*/ 8288 w 10351"/>
              <a:gd name="connsiteY0" fmla="*/ 0 h 11406"/>
              <a:gd name="connsiteX1" fmla="*/ 256 w 10351"/>
              <a:gd name="connsiteY1" fmla="*/ 4423 h 11406"/>
              <a:gd name="connsiteX2" fmla="*/ 4346 w 10351"/>
              <a:gd name="connsiteY2" fmla="*/ 9430 h 11406"/>
              <a:gd name="connsiteX3" fmla="*/ 10351 w 10351"/>
              <a:gd name="connsiteY3" fmla="*/ 11406 h 11406"/>
              <a:gd name="connsiteX0" fmla="*/ 17015 w 17015"/>
              <a:gd name="connsiteY0" fmla="*/ 0 h 13124"/>
              <a:gd name="connsiteX1" fmla="*/ 838 w 17015"/>
              <a:gd name="connsiteY1" fmla="*/ 6141 h 13124"/>
              <a:gd name="connsiteX2" fmla="*/ 4928 w 17015"/>
              <a:gd name="connsiteY2" fmla="*/ 11148 h 13124"/>
              <a:gd name="connsiteX3" fmla="*/ 10933 w 17015"/>
              <a:gd name="connsiteY3" fmla="*/ 13124 h 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5" h="13124">
                <a:moveTo>
                  <a:pt x="17015" y="0"/>
                </a:moveTo>
                <a:cubicBezTo>
                  <a:pt x="12070" y="1952"/>
                  <a:pt x="2852" y="4283"/>
                  <a:pt x="838" y="6141"/>
                </a:cubicBezTo>
                <a:cubicBezTo>
                  <a:pt x="-1176" y="7999"/>
                  <a:pt x="533" y="9622"/>
                  <a:pt x="4928" y="11148"/>
                </a:cubicBezTo>
                <a:cubicBezTo>
                  <a:pt x="11994" y="12522"/>
                  <a:pt x="8073" y="10670"/>
                  <a:pt x="10933" y="13124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 dirty="0"/>
          </a:p>
        </p:txBody>
      </p:sp>
      <p:sp>
        <p:nvSpPr>
          <p:cNvPr id="24" name="Freeform 4"/>
          <p:cNvSpPr>
            <a:spLocks/>
          </p:cNvSpPr>
          <p:nvPr/>
        </p:nvSpPr>
        <p:spPr bwMode="auto">
          <a:xfrm>
            <a:off x="5831246" y="5941314"/>
            <a:ext cx="214261" cy="484886"/>
          </a:xfrm>
          <a:custGeom>
            <a:avLst/>
            <a:gdLst>
              <a:gd name="connsiteX0" fmla="*/ 3747 w 11161"/>
              <a:gd name="connsiteY0" fmla="*/ 0 h 10000"/>
              <a:gd name="connsiteX1" fmla="*/ 11128 w 11161"/>
              <a:gd name="connsiteY1" fmla="*/ 3245 h 10000"/>
              <a:gd name="connsiteX2" fmla="*/ 163 w 11161"/>
              <a:gd name="connsiteY2" fmla="*/ 6476 h 10000"/>
              <a:gd name="connsiteX3" fmla="*/ 3169 w 11161"/>
              <a:gd name="connsiteY3" fmla="*/ 10000 h 10000"/>
              <a:gd name="connsiteX0" fmla="*/ 6152 w 13625"/>
              <a:gd name="connsiteY0" fmla="*/ 0 h 10000"/>
              <a:gd name="connsiteX1" fmla="*/ 13533 w 13625"/>
              <a:gd name="connsiteY1" fmla="*/ 3245 h 10000"/>
              <a:gd name="connsiteX2" fmla="*/ 100 w 13625"/>
              <a:gd name="connsiteY2" fmla="*/ 6533 h 10000"/>
              <a:gd name="connsiteX3" fmla="*/ 5574 w 13625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5" h="10000">
                <a:moveTo>
                  <a:pt x="6152" y="0"/>
                </a:moveTo>
                <a:cubicBezTo>
                  <a:pt x="6961" y="543"/>
                  <a:pt x="14542" y="2156"/>
                  <a:pt x="13533" y="3245"/>
                </a:cubicBezTo>
                <a:cubicBezTo>
                  <a:pt x="12524" y="4334"/>
                  <a:pt x="1025" y="5402"/>
                  <a:pt x="100" y="6533"/>
                </a:cubicBezTo>
                <a:cubicBezTo>
                  <a:pt x="-825" y="7663"/>
                  <a:pt x="4938" y="9266"/>
                  <a:pt x="5574" y="1000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6218856" y="5850498"/>
            <a:ext cx="172752" cy="607667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pic>
        <p:nvPicPr>
          <p:cNvPr id="27" name="Picture 2" descr="RL2755 (Monitor para eSports - Consola) - Zowie Méx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1858"/>
            <a:ext cx="4321177" cy="32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727304" y="27851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Soy el hijo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36011" y="23906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Soy el padre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5326" y="31782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43348" y="35872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2097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5416" grpId="0" animBg="1"/>
      <p:bldP spid="145417" grpId="0" animBg="1"/>
      <p:bldP spid="145418" grpId="0"/>
      <p:bldP spid="145419" grpId="0"/>
      <p:bldP spid="13" grpId="0" animBg="1"/>
      <p:bldP spid="14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/>
      <p:bldP spid="29" grpId="0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del </a:t>
            </a:r>
            <a:r>
              <a:rPr lang="es-ES" dirty="0" err="1">
                <a:latin typeface="Courier New" pitchFamily="49" charset="0"/>
              </a:rPr>
              <a:t>fork</a:t>
            </a:r>
            <a:r>
              <a:rPr lang="es-ES" dirty="0">
                <a:latin typeface="Courier New" pitchFamily="49" charset="0"/>
              </a:rPr>
              <a:t>()</a:t>
            </a:r>
            <a:r>
              <a:rPr lang="es-ES" dirty="0"/>
              <a:t> (3)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451252" y="1994506"/>
            <a:ext cx="4724668" cy="4834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800" b="1" dirty="0" err="1">
                <a:latin typeface="Courier New" pitchFamily="49" charset="0"/>
              </a:rPr>
              <a:t>int</a:t>
            </a:r>
            <a:r>
              <a:rPr lang="es-ES" sz="2800" b="1" dirty="0">
                <a:latin typeface="Courier New" pitchFamily="49" charset="0"/>
              </a:rPr>
              <a:t> </a:t>
            </a:r>
            <a:r>
              <a:rPr lang="es-ES" sz="2800" b="1" dirty="0" err="1">
                <a:latin typeface="Courier New" pitchFamily="49" charset="0"/>
              </a:rPr>
              <a:t>main</a:t>
            </a:r>
            <a:r>
              <a:rPr lang="es-ES" sz="2800" b="1" dirty="0">
                <a:latin typeface="Courier New" pitchFamily="49" charset="0"/>
              </a:rPr>
              <a:t>()</a:t>
            </a:r>
          </a:p>
          <a:p>
            <a:r>
              <a:rPr lang="es-ES" sz="2800" b="1" dirty="0">
                <a:latin typeface="Courier New" pitchFamily="49" charset="0"/>
              </a:rPr>
              <a:t>{</a:t>
            </a:r>
          </a:p>
          <a:p>
            <a:pPr lvl="1"/>
            <a:r>
              <a:rPr lang="es-ES" sz="2800" b="1" dirty="0" err="1">
                <a:latin typeface="Courier New" pitchFamily="49" charset="0"/>
              </a:rPr>
              <a:t>printf</a:t>
            </a:r>
            <a:r>
              <a:rPr lang="es-ES" sz="2800" b="1" dirty="0">
                <a:latin typeface="Courier New" pitchFamily="49" charset="0"/>
              </a:rPr>
              <a:t>(“Hola 1\n”);</a:t>
            </a:r>
          </a:p>
          <a:p>
            <a:pPr lvl="1"/>
            <a:r>
              <a:rPr lang="es-ES" sz="28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8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es-ES" sz="2800" b="1" dirty="0">
                <a:latin typeface="Courier New" pitchFamily="49" charset="0"/>
              </a:rPr>
              <a:t>…</a:t>
            </a:r>
          </a:p>
          <a:p>
            <a:pPr lvl="1"/>
            <a:r>
              <a:rPr lang="es-ES" sz="2800" b="1" dirty="0" err="1">
                <a:latin typeface="Courier New" pitchFamily="49" charset="0"/>
              </a:rPr>
              <a:t>printf</a:t>
            </a:r>
            <a:r>
              <a:rPr lang="es-ES" sz="2800" b="1" dirty="0">
                <a:latin typeface="Courier New" pitchFamily="49" charset="0"/>
              </a:rPr>
              <a:t>(“Hola 2\n”);</a:t>
            </a:r>
          </a:p>
          <a:p>
            <a:pPr lvl="1"/>
            <a:r>
              <a:rPr lang="es-ES" sz="2800" b="1" dirty="0">
                <a:latin typeface="Courier New" pitchFamily="49" charset="0"/>
              </a:rPr>
              <a:t>…</a:t>
            </a:r>
          </a:p>
          <a:p>
            <a:pPr lvl="1"/>
            <a:r>
              <a:rPr lang="es-ES" sz="28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8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s-ES" sz="2800" b="1" dirty="0" err="1">
                <a:latin typeface="Courier New" pitchFamily="49" charset="0"/>
              </a:rPr>
              <a:t>printf</a:t>
            </a:r>
            <a:r>
              <a:rPr lang="es-ES" sz="2800" b="1" dirty="0">
                <a:latin typeface="Courier New" pitchFamily="49" charset="0"/>
              </a:rPr>
              <a:t>(“Hola 3\n”);</a:t>
            </a:r>
          </a:p>
          <a:p>
            <a:pPr lvl="1"/>
            <a:r>
              <a:rPr lang="es-ES" sz="2800" b="1" dirty="0">
                <a:latin typeface="Courier New" pitchFamily="49" charset="0"/>
              </a:rPr>
              <a:t>…</a:t>
            </a:r>
          </a:p>
          <a:p>
            <a:r>
              <a:rPr lang="es-E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146436" name="Freeform 4"/>
          <p:cNvSpPr>
            <a:spLocks/>
          </p:cNvSpPr>
          <p:nvPr/>
        </p:nvSpPr>
        <p:spPr bwMode="auto">
          <a:xfrm>
            <a:off x="5918506" y="2453337"/>
            <a:ext cx="274638" cy="1081088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37" name="Freeform 5"/>
          <p:cNvSpPr>
            <a:spLocks/>
          </p:cNvSpPr>
          <p:nvPr/>
        </p:nvSpPr>
        <p:spPr bwMode="auto">
          <a:xfrm>
            <a:off x="5256520" y="3518551"/>
            <a:ext cx="771525" cy="1551903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79" y="272"/>
              </a:cxn>
              <a:cxn ang="0">
                <a:pos x="110" y="566"/>
              </a:cxn>
              <a:cxn ang="0">
                <a:pos x="16" y="817"/>
              </a:cxn>
              <a:cxn ang="0">
                <a:pos x="16" y="995"/>
              </a:cxn>
            </a:cxnLst>
            <a:rect l="0" t="0" r="r" b="b"/>
            <a:pathLst>
              <a:path w="205" h="995">
                <a:moveTo>
                  <a:pt x="205" y="0"/>
                </a:moveTo>
                <a:cubicBezTo>
                  <a:pt x="184" y="45"/>
                  <a:pt x="95" y="178"/>
                  <a:pt x="79" y="272"/>
                </a:cubicBezTo>
                <a:cubicBezTo>
                  <a:pt x="63" y="366"/>
                  <a:pt x="124" y="463"/>
                  <a:pt x="110" y="566"/>
                </a:cubicBezTo>
                <a:cubicBezTo>
                  <a:pt x="106" y="658"/>
                  <a:pt x="32" y="746"/>
                  <a:pt x="16" y="817"/>
                </a:cubicBezTo>
                <a:cubicBezTo>
                  <a:pt x="0" y="888"/>
                  <a:pt x="16" y="958"/>
                  <a:pt x="16" y="99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38" name="Freeform 6"/>
          <p:cNvSpPr>
            <a:spLocks/>
          </p:cNvSpPr>
          <p:nvPr/>
        </p:nvSpPr>
        <p:spPr bwMode="auto">
          <a:xfrm>
            <a:off x="5994706" y="3502676"/>
            <a:ext cx="508000" cy="16582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3" y="223"/>
              </a:cxn>
              <a:cxn ang="0">
                <a:pos x="246" y="520"/>
              </a:cxn>
              <a:cxn ang="0">
                <a:pos x="180" y="687"/>
              </a:cxn>
              <a:cxn ang="0">
                <a:pos x="208" y="911"/>
              </a:cxn>
            </a:cxnLst>
            <a:rect l="0" t="0" r="r" b="b"/>
            <a:pathLst>
              <a:path w="299" h="911">
                <a:moveTo>
                  <a:pt x="0" y="0"/>
                </a:moveTo>
                <a:cubicBezTo>
                  <a:pt x="42" y="37"/>
                  <a:pt x="212" y="136"/>
                  <a:pt x="253" y="223"/>
                </a:cubicBezTo>
                <a:cubicBezTo>
                  <a:pt x="299" y="306"/>
                  <a:pt x="182" y="436"/>
                  <a:pt x="246" y="520"/>
                </a:cubicBezTo>
                <a:cubicBezTo>
                  <a:pt x="278" y="586"/>
                  <a:pt x="166" y="620"/>
                  <a:pt x="180" y="687"/>
                </a:cubicBezTo>
                <a:cubicBezTo>
                  <a:pt x="174" y="752"/>
                  <a:pt x="203" y="874"/>
                  <a:pt x="208" y="91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4472932" y="1550176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146440" name="Freeform 8"/>
          <p:cNvSpPr>
            <a:spLocks/>
          </p:cNvSpPr>
          <p:nvPr/>
        </p:nvSpPr>
        <p:spPr bwMode="auto">
          <a:xfrm>
            <a:off x="4904095" y="5029851"/>
            <a:ext cx="441325" cy="1398587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32" y="243"/>
              </a:cxn>
              <a:cxn ang="0">
                <a:pos x="92" y="506"/>
              </a:cxn>
              <a:cxn ang="0">
                <a:pos x="120" y="734"/>
              </a:cxn>
              <a:cxn ang="0">
                <a:pos x="26" y="922"/>
              </a:cxn>
            </a:cxnLst>
            <a:rect l="0" t="0" r="r" b="b"/>
            <a:pathLst>
              <a:path w="278" h="922">
                <a:moveTo>
                  <a:pt x="278" y="0"/>
                </a:moveTo>
                <a:cubicBezTo>
                  <a:pt x="237" y="40"/>
                  <a:pt x="63" y="159"/>
                  <a:pt x="32" y="243"/>
                </a:cubicBezTo>
                <a:cubicBezTo>
                  <a:pt x="0" y="327"/>
                  <a:pt x="120" y="414"/>
                  <a:pt x="92" y="506"/>
                </a:cubicBezTo>
                <a:cubicBezTo>
                  <a:pt x="84" y="589"/>
                  <a:pt x="131" y="665"/>
                  <a:pt x="120" y="734"/>
                </a:cubicBezTo>
                <a:cubicBezTo>
                  <a:pt x="109" y="803"/>
                  <a:pt x="46" y="883"/>
                  <a:pt x="26" y="9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1" name="Freeform 9"/>
          <p:cNvSpPr>
            <a:spLocks/>
          </p:cNvSpPr>
          <p:nvPr/>
        </p:nvSpPr>
        <p:spPr bwMode="auto">
          <a:xfrm>
            <a:off x="5280332" y="5086329"/>
            <a:ext cx="468313" cy="13087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9" y="223"/>
              </a:cxn>
              <a:cxn ang="0">
                <a:pos x="242" y="520"/>
              </a:cxn>
              <a:cxn ang="0">
                <a:pos x="177" y="687"/>
              </a:cxn>
              <a:cxn ang="0">
                <a:pos x="155" y="869"/>
              </a:cxn>
            </a:cxnLst>
            <a:rect l="0" t="0" r="r" b="b"/>
            <a:pathLst>
              <a:path w="295" h="869">
                <a:moveTo>
                  <a:pt x="0" y="0"/>
                </a:moveTo>
                <a:cubicBezTo>
                  <a:pt x="42" y="37"/>
                  <a:pt x="209" y="136"/>
                  <a:pt x="249" y="223"/>
                </a:cubicBezTo>
                <a:cubicBezTo>
                  <a:pt x="295" y="306"/>
                  <a:pt x="180" y="436"/>
                  <a:pt x="242" y="520"/>
                </a:cubicBezTo>
                <a:cubicBezTo>
                  <a:pt x="274" y="586"/>
                  <a:pt x="164" y="620"/>
                  <a:pt x="177" y="687"/>
                </a:cubicBezTo>
                <a:cubicBezTo>
                  <a:pt x="163" y="745"/>
                  <a:pt x="160" y="831"/>
                  <a:pt x="155" y="86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2" name="Freeform 10"/>
          <p:cNvSpPr>
            <a:spLocks/>
          </p:cNvSpPr>
          <p:nvPr/>
        </p:nvSpPr>
        <p:spPr bwMode="auto">
          <a:xfrm>
            <a:off x="6001056" y="5160942"/>
            <a:ext cx="374650" cy="1200819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32" y="243"/>
              </a:cxn>
              <a:cxn ang="0">
                <a:pos x="92" y="506"/>
              </a:cxn>
              <a:cxn ang="0">
                <a:pos x="26" y="733"/>
              </a:cxn>
              <a:cxn ang="0">
                <a:pos x="36" y="890"/>
              </a:cxn>
            </a:cxnLst>
            <a:rect l="0" t="0" r="r" b="b"/>
            <a:pathLst>
              <a:path w="278" h="890">
                <a:moveTo>
                  <a:pt x="278" y="0"/>
                </a:moveTo>
                <a:cubicBezTo>
                  <a:pt x="237" y="40"/>
                  <a:pt x="63" y="159"/>
                  <a:pt x="32" y="243"/>
                </a:cubicBezTo>
                <a:cubicBezTo>
                  <a:pt x="0" y="327"/>
                  <a:pt x="120" y="414"/>
                  <a:pt x="92" y="506"/>
                </a:cubicBezTo>
                <a:cubicBezTo>
                  <a:pt x="84" y="589"/>
                  <a:pt x="57" y="669"/>
                  <a:pt x="26" y="733"/>
                </a:cubicBezTo>
                <a:cubicBezTo>
                  <a:pt x="17" y="797"/>
                  <a:pt x="34" y="857"/>
                  <a:pt x="36" y="89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3" name="Freeform 11"/>
          <p:cNvSpPr>
            <a:spLocks/>
          </p:cNvSpPr>
          <p:nvPr/>
        </p:nvSpPr>
        <p:spPr bwMode="auto">
          <a:xfrm>
            <a:off x="6377294" y="5162530"/>
            <a:ext cx="506412" cy="12960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251"/>
              </a:cxn>
              <a:cxn ang="0">
                <a:pos x="198" y="586"/>
              </a:cxn>
              <a:cxn ang="0">
                <a:pos x="145" y="774"/>
              </a:cxn>
              <a:cxn ang="0">
                <a:pos x="261" y="1036"/>
              </a:cxn>
            </a:cxnLst>
            <a:rect l="0" t="0" r="r" b="b"/>
            <a:pathLst>
              <a:path w="261" h="1036">
                <a:moveTo>
                  <a:pt x="0" y="0"/>
                </a:moveTo>
                <a:cubicBezTo>
                  <a:pt x="34" y="42"/>
                  <a:pt x="171" y="153"/>
                  <a:pt x="204" y="251"/>
                </a:cubicBezTo>
                <a:cubicBezTo>
                  <a:pt x="241" y="345"/>
                  <a:pt x="147" y="492"/>
                  <a:pt x="198" y="586"/>
                </a:cubicBezTo>
                <a:cubicBezTo>
                  <a:pt x="224" y="661"/>
                  <a:pt x="134" y="699"/>
                  <a:pt x="145" y="774"/>
                </a:cubicBezTo>
                <a:cubicBezTo>
                  <a:pt x="156" y="849"/>
                  <a:pt x="237" y="982"/>
                  <a:pt x="261" y="1036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1116883" y="5442680"/>
            <a:ext cx="8842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1129583" y="5904642"/>
            <a:ext cx="8842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1129583" y="6384067"/>
            <a:ext cx="88423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2056684" y="5245831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2070971" y="5739543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2086847" y="6190393"/>
            <a:ext cx="720367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Nieto</a:t>
            </a:r>
          </a:p>
        </p:txBody>
      </p:sp>
      <p:pic>
        <p:nvPicPr>
          <p:cNvPr id="18" name="Picture 2" descr="RL2755 (Monitor para eSports - Consola) - Zowie Méx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1858"/>
            <a:ext cx="4321177" cy="32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741948" y="22940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36011" y="25445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36010" y="27989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2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44033" y="30499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3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44032" y="32994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3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52055" y="35528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52054" y="38072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Hola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  <p:bldP spid="146437" grpId="0" animBg="1"/>
      <p:bldP spid="146438" grpId="0" animBg="1"/>
      <p:bldP spid="146440" grpId="0" animBg="1"/>
      <p:bldP spid="146441" grpId="0" animBg="1"/>
      <p:bldP spid="146442" grpId="0" animBg="1"/>
      <p:bldP spid="146443" grpId="0" animBg="1"/>
      <p:bldP spid="146444" grpId="0" animBg="1"/>
      <p:bldP spid="146445" grpId="0" animBg="1"/>
      <p:bldP spid="146446" grpId="0" animBg="1"/>
      <p:bldP spid="146447" grpId="0"/>
      <p:bldP spid="146448" grpId="0"/>
      <p:bldP spid="146449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procesos, ejemplo del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074071" y="1703840"/>
            <a:ext cx="2325656" cy="471328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103564" y="1932440"/>
            <a:ext cx="2295525" cy="681037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Datos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103564" y="2580140"/>
            <a:ext cx="2295525" cy="68103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1400"/>
              <a:t>Código del proceso…</a:t>
            </a:r>
          </a:p>
          <a:p>
            <a:pPr algn="ctr"/>
            <a:r>
              <a:rPr lang="es-ES" sz="1400">
                <a:latin typeface="Courier New" pitchFamily="49" charset="0"/>
              </a:rPr>
              <a:t>Fork();</a:t>
            </a:r>
          </a:p>
          <a:p>
            <a:pPr algn="ctr"/>
            <a:r>
              <a:rPr lang="es-ES" sz="1400">
                <a:latin typeface="Courier New" pitchFamily="49" charset="0"/>
              </a:rPr>
              <a:t>…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103564" y="3245301"/>
            <a:ext cx="2295525" cy="681038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Stack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3088818" y="1930851"/>
            <a:ext cx="2295525" cy="681038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Datos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088818" y="2578551"/>
            <a:ext cx="2295525" cy="68103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1400" dirty="0"/>
              <a:t>Código del proceso…</a:t>
            </a:r>
          </a:p>
          <a:p>
            <a:pPr algn="ctr"/>
            <a:r>
              <a:rPr lang="es-ES" sz="1400" dirty="0" err="1">
                <a:latin typeface="Courier New" pitchFamily="49" charset="0"/>
              </a:rPr>
              <a:t>Fork</a:t>
            </a:r>
            <a:r>
              <a:rPr lang="es-ES" sz="1400" dirty="0">
                <a:latin typeface="Courier New" pitchFamily="49" charset="0"/>
              </a:rPr>
              <a:t>();</a:t>
            </a:r>
          </a:p>
          <a:p>
            <a:pPr algn="ctr"/>
            <a:r>
              <a:rPr lang="es-ES" sz="1400" dirty="0">
                <a:latin typeface="Courier New" pitchFamily="49" charset="0"/>
              </a:rPr>
              <a:t>…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3088818" y="3243715"/>
            <a:ext cx="2295525" cy="681037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/>
              <a:t>Stack</a:t>
            </a:r>
          </a:p>
        </p:txBody>
      </p:sp>
      <p:sp>
        <p:nvSpPr>
          <p:cNvPr id="149514" name="AutoShape 10"/>
          <p:cNvSpPr>
            <a:spLocks/>
          </p:cNvSpPr>
          <p:nvPr/>
        </p:nvSpPr>
        <p:spPr bwMode="auto">
          <a:xfrm>
            <a:off x="5530850" y="5056640"/>
            <a:ext cx="465138" cy="765175"/>
          </a:xfrm>
          <a:prstGeom prst="rightBrace">
            <a:avLst>
              <a:gd name="adj1" fmla="val 13709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49515" name="Freeform 11"/>
          <p:cNvSpPr>
            <a:spLocks/>
          </p:cNvSpPr>
          <p:nvPr/>
        </p:nvSpPr>
        <p:spPr bwMode="auto">
          <a:xfrm>
            <a:off x="5514336" y="3024514"/>
            <a:ext cx="1402245" cy="2448483"/>
          </a:xfrm>
          <a:custGeom>
            <a:avLst/>
            <a:gdLst>
              <a:gd name="connsiteX0" fmla="*/ 0 w 10515"/>
              <a:gd name="connsiteY0" fmla="*/ 10105 h 10105"/>
              <a:gd name="connsiteX1" fmla="*/ 9699 w 10515"/>
              <a:gd name="connsiteY1" fmla="*/ 7131 h 10105"/>
              <a:gd name="connsiteX2" fmla="*/ 8931 w 10515"/>
              <a:gd name="connsiteY2" fmla="*/ 2231 h 10105"/>
              <a:gd name="connsiteX3" fmla="*/ 504 w 10515"/>
              <a:gd name="connsiteY3" fmla="*/ 0 h 10105"/>
              <a:gd name="connsiteX0" fmla="*/ 257 w 10772"/>
              <a:gd name="connsiteY0" fmla="*/ 9376 h 9376"/>
              <a:gd name="connsiteX1" fmla="*/ 9956 w 10772"/>
              <a:gd name="connsiteY1" fmla="*/ 6402 h 9376"/>
              <a:gd name="connsiteX2" fmla="*/ 9188 w 10772"/>
              <a:gd name="connsiteY2" fmla="*/ 1502 h 9376"/>
              <a:gd name="connsiteX3" fmla="*/ 0 w 10772"/>
              <a:gd name="connsiteY3" fmla="*/ 0 h 9376"/>
              <a:gd name="connsiteX0" fmla="*/ 239 w 10000"/>
              <a:gd name="connsiteY0" fmla="*/ 10000 h 10000"/>
              <a:gd name="connsiteX1" fmla="*/ 9242 w 10000"/>
              <a:gd name="connsiteY1" fmla="*/ 6828 h 10000"/>
              <a:gd name="connsiteX2" fmla="*/ 8530 w 10000"/>
              <a:gd name="connsiteY2" fmla="*/ 1602 h 10000"/>
              <a:gd name="connsiteX3" fmla="*/ 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239" y="10000"/>
                </a:moveTo>
                <a:cubicBezTo>
                  <a:pt x="1110" y="9488"/>
                  <a:pt x="7861" y="8227"/>
                  <a:pt x="9242" y="6828"/>
                </a:cubicBezTo>
                <a:cubicBezTo>
                  <a:pt x="10625" y="5429"/>
                  <a:pt x="9955" y="2866"/>
                  <a:pt x="8530" y="1602"/>
                </a:cubicBezTo>
                <a:cubicBezTo>
                  <a:pt x="7103" y="338"/>
                  <a:pt x="4564" y="57"/>
                  <a:pt x="0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143826" y="2190388"/>
            <a:ext cx="2519163" cy="925511"/>
          </a:xfrm>
          <a:prstGeom prst="rect">
            <a:avLst/>
          </a:prstGeom>
          <a:solidFill>
            <a:srgbClr val="FF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ES" dirty="0"/>
              <a:t>El código no se duplica, se comparte con el padre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159407" y="3634851"/>
            <a:ext cx="2503582" cy="1465262"/>
          </a:xfrm>
          <a:prstGeom prst="rect">
            <a:avLst/>
          </a:prstGeom>
          <a:solidFill>
            <a:srgbClr val="FF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fork</a:t>
            </a:r>
            <a:r>
              <a:rPr lang="es-ES" dirty="0">
                <a:latin typeface="Consolas" panose="020B0609020204030204" pitchFamily="49" charset="0"/>
              </a:rPr>
              <a:t>()</a:t>
            </a:r>
            <a:r>
              <a:rPr lang="es-ES" dirty="0"/>
              <a:t> duplica el espacio de datos y </a:t>
            </a:r>
            <a:r>
              <a:rPr lang="es-ES" dirty="0" err="1"/>
              <a:t>stack</a:t>
            </a:r>
            <a:r>
              <a:rPr lang="es-ES" dirty="0"/>
              <a:t> haciendo que cada proceso tenga su propio almacenamiento local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810171" y="1656733"/>
            <a:ext cx="6246075" cy="26476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Llamada al sistema </a:t>
            </a:r>
            <a:r>
              <a:rPr lang="es-MX" sz="2400" b="1" dirty="0" err="1">
                <a:latin typeface="Consolas" panose="020B0609020204030204" pitchFamily="49" charset="0"/>
              </a:rPr>
              <a:t>fork</a:t>
            </a:r>
            <a:r>
              <a:rPr lang="es-MX" sz="2400" b="1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Los procesos solo comparten el 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Solo tienen permisos de lectura y ejecución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Cada proceso tiene sus segmentos de datos y </a:t>
            </a:r>
            <a:r>
              <a:rPr lang="es-MX" sz="2000" dirty="0" err="1"/>
              <a:t>stack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No se comparten variables locales ni globales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No se comparten recursos como archivos, dispositivos, etc.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5834547" y="4554990"/>
            <a:ext cx="6221699" cy="195713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Llamada al sistema </a:t>
            </a:r>
            <a:r>
              <a:rPr lang="es-MX" sz="2400" b="1" dirty="0">
                <a:latin typeface="Consolas" panose="020B0609020204030204" pitchFamily="49" charset="0"/>
              </a:rPr>
              <a:t>clone()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Permite especificar que queremos compartir y que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Para controlar que se comparte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Llamada de más bajo nivel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Consolas" panose="020B0609020204030204" pitchFamily="49" charset="0"/>
              </a:rPr>
              <a:t>fork</a:t>
            </a:r>
            <a:r>
              <a:rPr lang="es-MX" sz="2000" dirty="0">
                <a:latin typeface="Consolas" panose="020B0609020204030204" pitchFamily="49" charset="0"/>
              </a:rPr>
              <a:t>()</a:t>
            </a:r>
            <a:r>
              <a:rPr lang="es-MX" sz="2000" dirty="0"/>
              <a:t>  llama a </a:t>
            </a:r>
            <a:r>
              <a:rPr lang="es-MX" sz="2000" dirty="0">
                <a:latin typeface="Consolas" panose="020B0609020204030204" pitchFamily="49" charset="0"/>
              </a:rPr>
              <a:t>clone()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48148E-6 C 0.08889 0.07685 0.18212 0.15393 0.18281 0.21504 C 0.1842 0.27639 0.03021 0.34213 -0.00017 0.36782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2.96296E-6 C 0.09254 0.07778 0.18941 0.15579 0.19011 0.21829 C 0.19167 0.28033 0.03143 0.34676 -1.38889E-6 0.37292 " pathEditMode="relative" rAng="0" ptsTypes="AAA">
                                      <p:cBhvr>
                                        <p:cTn id="17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6 C 0.1007 0.07801 0.2066 0.15602 0.20729 0.21806 C 0.20972 0.28033 0.03403 0.34699 -0.00017 0.37292 " pathEditMode="relative" rAng="0" ptsTypes="AAA">
                                      <p:cBhvr>
                                        <p:cTn id="20" dur="1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495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nimBg="1"/>
      <p:bldP spid="149511" grpId="1" animBg="1"/>
      <p:bldP spid="149512" grpId="0" animBg="1"/>
      <p:bldP spid="149512" grpId="1"/>
      <p:bldP spid="149513" grpId="0" animBg="1"/>
      <p:bldP spid="149513" grpId="1" animBg="1"/>
      <p:bldP spid="149514" grpId="0" animBg="1"/>
      <p:bldP spid="149515" grpId="0" animBg="1"/>
      <p:bldP spid="149515" grpId="1" animBg="1"/>
      <p:bldP spid="149516" grpId="0" animBg="1"/>
      <p:bldP spid="14951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procesos, formas como pueden ejecutarse padre e hijo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53143" y="1859864"/>
            <a:ext cx="5335220" cy="722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Padre e hijo se ejecutan concurrentemente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14541" y="1859864"/>
            <a:ext cx="5311402" cy="722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El padre espera a que el hijo termine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1751" y="2962180"/>
            <a:ext cx="3567300" cy="2864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000" b="1" dirty="0" err="1">
                <a:latin typeface="Courier New" pitchFamily="49" charset="0"/>
              </a:rPr>
              <a:t>int</a:t>
            </a:r>
            <a:r>
              <a:rPr lang="es-ES" sz="2000" b="1" dirty="0">
                <a:latin typeface="Courier New" pitchFamily="49" charset="0"/>
              </a:rPr>
              <a:t> </a:t>
            </a:r>
            <a:r>
              <a:rPr lang="es-ES" sz="2000" b="1" dirty="0" err="1">
                <a:latin typeface="Courier New" pitchFamily="49" charset="0"/>
              </a:rPr>
              <a:t>main</a:t>
            </a:r>
            <a:r>
              <a:rPr lang="es-ES" sz="2000" b="1" dirty="0">
                <a:latin typeface="Courier New" pitchFamily="49" charset="0"/>
              </a:rPr>
              <a:t>()</a:t>
            </a:r>
          </a:p>
          <a:p>
            <a:r>
              <a:rPr lang="es-ES" sz="2000" b="1" dirty="0">
                <a:latin typeface="Courier New" pitchFamily="49" charset="0"/>
              </a:rPr>
              <a:t>{</a:t>
            </a:r>
          </a:p>
          <a:p>
            <a:pPr lvl="1"/>
            <a:r>
              <a:rPr lang="es-ES" sz="2000" b="1" dirty="0" err="1">
                <a:latin typeface="Courier New" pitchFamily="49" charset="0"/>
              </a:rPr>
              <a:t>printf</a:t>
            </a:r>
            <a:r>
              <a:rPr lang="es-ES" sz="2000" b="1" dirty="0">
                <a:latin typeface="Courier New" pitchFamily="49" charset="0"/>
              </a:rPr>
              <a:t>(“Hola 1\n”);</a:t>
            </a:r>
          </a:p>
          <a:p>
            <a:pPr lvl="1"/>
            <a:r>
              <a:rPr lang="es-ES" sz="20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0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es-ES" sz="2000" b="1" dirty="0" err="1">
                <a:latin typeface="Courier New" pitchFamily="49" charset="0"/>
              </a:rPr>
              <a:t>printf</a:t>
            </a:r>
            <a:r>
              <a:rPr lang="es-ES" sz="2000" b="1" dirty="0">
                <a:latin typeface="Courier New" pitchFamily="49" charset="0"/>
              </a:rPr>
              <a:t>(“Hola 2\n”);</a:t>
            </a:r>
          </a:p>
          <a:p>
            <a:pPr lvl="1"/>
            <a:r>
              <a:rPr lang="es-ES" sz="2000" b="1" dirty="0">
                <a:latin typeface="Courier New" pitchFamily="49" charset="0"/>
              </a:rPr>
              <a:t>…</a:t>
            </a:r>
          </a:p>
          <a:p>
            <a:pPr lvl="1"/>
            <a:r>
              <a:rPr lang="es-ES" sz="2000" b="1" dirty="0">
                <a:latin typeface="Courier New" pitchFamily="49" charset="0"/>
              </a:rPr>
              <a:t>…</a:t>
            </a:r>
          </a:p>
          <a:p>
            <a:r>
              <a:rPr lang="es-ES" sz="2000" b="1" dirty="0">
                <a:latin typeface="Courier New" pitchFamily="49" charset="0"/>
              </a:rPr>
              <a:t>}</a:t>
            </a:r>
          </a:p>
          <a:p>
            <a:endParaRPr lang="es-ES" sz="2000" b="1" dirty="0">
              <a:latin typeface="Courier New" pitchFamily="49" charset="0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249321" y="3215640"/>
            <a:ext cx="274637" cy="756991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768307" y="3972632"/>
            <a:ext cx="590550" cy="1338508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79" y="272"/>
              </a:cxn>
              <a:cxn ang="0">
                <a:pos x="110" y="566"/>
              </a:cxn>
              <a:cxn ang="0">
                <a:pos x="16" y="817"/>
              </a:cxn>
              <a:cxn ang="0">
                <a:pos x="16" y="995"/>
              </a:cxn>
            </a:cxnLst>
            <a:rect l="0" t="0" r="r" b="b"/>
            <a:pathLst>
              <a:path w="205" h="995">
                <a:moveTo>
                  <a:pt x="205" y="0"/>
                </a:moveTo>
                <a:cubicBezTo>
                  <a:pt x="184" y="45"/>
                  <a:pt x="95" y="178"/>
                  <a:pt x="79" y="272"/>
                </a:cubicBezTo>
                <a:cubicBezTo>
                  <a:pt x="63" y="366"/>
                  <a:pt x="124" y="463"/>
                  <a:pt x="110" y="566"/>
                </a:cubicBezTo>
                <a:cubicBezTo>
                  <a:pt x="106" y="658"/>
                  <a:pt x="32" y="746"/>
                  <a:pt x="16" y="817"/>
                </a:cubicBezTo>
                <a:cubicBezTo>
                  <a:pt x="0" y="888"/>
                  <a:pt x="16" y="958"/>
                  <a:pt x="16" y="99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2358857" y="3972631"/>
            <a:ext cx="414338" cy="13385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251"/>
              </a:cxn>
              <a:cxn ang="0">
                <a:pos x="198" y="586"/>
              </a:cxn>
              <a:cxn ang="0">
                <a:pos x="145" y="774"/>
              </a:cxn>
              <a:cxn ang="0">
                <a:pos x="261" y="1036"/>
              </a:cxn>
            </a:cxnLst>
            <a:rect l="0" t="0" r="r" b="b"/>
            <a:pathLst>
              <a:path w="261" h="1036">
                <a:moveTo>
                  <a:pt x="0" y="0"/>
                </a:moveTo>
                <a:cubicBezTo>
                  <a:pt x="34" y="42"/>
                  <a:pt x="171" y="153"/>
                  <a:pt x="204" y="251"/>
                </a:cubicBezTo>
                <a:cubicBezTo>
                  <a:pt x="241" y="345"/>
                  <a:pt x="147" y="492"/>
                  <a:pt x="198" y="586"/>
                </a:cubicBezTo>
                <a:cubicBezTo>
                  <a:pt x="224" y="661"/>
                  <a:pt x="134" y="699"/>
                  <a:pt x="145" y="774"/>
                </a:cubicBezTo>
                <a:cubicBezTo>
                  <a:pt x="156" y="849"/>
                  <a:pt x="237" y="982"/>
                  <a:pt x="261" y="103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73350" y="2637506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070425" y="5992178"/>
            <a:ext cx="884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83125" y="6454140"/>
            <a:ext cx="884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10225" y="5795329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4511" y="6289041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765707" y="3131435"/>
            <a:ext cx="5019621" cy="36031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1900" b="1" dirty="0" err="1">
                <a:latin typeface="Courier New" pitchFamily="49" charset="0"/>
              </a:rPr>
              <a:t>int</a:t>
            </a:r>
            <a:r>
              <a:rPr lang="es-ES" sz="1900" b="1" dirty="0">
                <a:latin typeface="Courier New" pitchFamily="49" charset="0"/>
              </a:rPr>
              <a:t> </a:t>
            </a:r>
            <a:r>
              <a:rPr lang="es-ES" sz="1900" b="1" dirty="0" err="1">
                <a:latin typeface="Courier New" pitchFamily="49" charset="0"/>
              </a:rPr>
              <a:t>main</a:t>
            </a:r>
            <a:r>
              <a:rPr lang="es-ES" sz="1900" b="1" dirty="0">
                <a:latin typeface="Courier New" pitchFamily="49" charset="0"/>
              </a:rPr>
              <a:t>()</a:t>
            </a:r>
          </a:p>
          <a:p>
            <a:r>
              <a:rPr lang="es-ES" sz="1900" b="1" dirty="0">
                <a:latin typeface="Courier New" pitchFamily="49" charset="0"/>
              </a:rPr>
              <a:t>{</a:t>
            </a:r>
          </a:p>
          <a:p>
            <a:pPr lvl="1"/>
            <a:r>
              <a:rPr lang="es-ES" sz="1900" b="1" dirty="0" err="1">
                <a:latin typeface="Courier New" pitchFamily="49" charset="0"/>
              </a:rPr>
              <a:t>int</a:t>
            </a:r>
            <a:r>
              <a:rPr lang="es-ES" sz="1900" b="1" dirty="0">
                <a:latin typeface="Courier New" pitchFamily="49" charset="0"/>
              </a:rPr>
              <a:t> p;</a:t>
            </a:r>
          </a:p>
          <a:p>
            <a:pPr lvl="1"/>
            <a:r>
              <a:rPr lang="es-ES" sz="1900" b="1" dirty="0">
                <a:solidFill>
                  <a:srgbClr val="7030A0"/>
                </a:solidFill>
                <a:latin typeface="Courier New" pitchFamily="49" charset="0"/>
              </a:rPr>
              <a:t>p=</a:t>
            </a:r>
            <a:r>
              <a:rPr lang="es-ES" sz="19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19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es-ES" sz="1900" b="1" dirty="0" err="1">
                <a:latin typeface="Courier New" pitchFamily="49" charset="0"/>
              </a:rPr>
              <a:t>if</a:t>
            </a:r>
            <a:r>
              <a:rPr lang="es-ES" sz="1900" b="1" dirty="0">
                <a:latin typeface="Courier New" pitchFamily="49" charset="0"/>
              </a:rPr>
              <a:t>(</a:t>
            </a:r>
            <a:r>
              <a:rPr lang="es-ES" sz="1900" b="1" i="1" dirty="0">
                <a:latin typeface="Courier New" pitchFamily="49" charset="0"/>
              </a:rPr>
              <a:t>p==0</a:t>
            </a:r>
            <a:r>
              <a:rPr lang="es-ES" sz="1900" b="1" dirty="0">
                <a:latin typeface="Courier New" pitchFamily="49" charset="0"/>
              </a:rPr>
              <a:t>){ </a:t>
            </a:r>
            <a:r>
              <a:rPr lang="es-ES" sz="1900" b="1" dirty="0">
                <a:solidFill>
                  <a:srgbClr val="00CC99"/>
                </a:solidFill>
                <a:latin typeface="Courier New" pitchFamily="49" charset="0"/>
              </a:rPr>
              <a:t>// ¿Soy el hijo?</a:t>
            </a:r>
          </a:p>
          <a:p>
            <a:pPr lvl="1"/>
            <a:r>
              <a:rPr lang="es-ES" sz="1900" b="1" dirty="0">
                <a:latin typeface="Courier New" pitchFamily="49" charset="0"/>
              </a:rPr>
              <a:t>	</a:t>
            </a:r>
            <a:r>
              <a:rPr lang="es-ES" sz="1900" b="1" dirty="0" err="1">
                <a:latin typeface="Courier New" pitchFamily="49" charset="0"/>
              </a:rPr>
              <a:t>printf</a:t>
            </a:r>
            <a:r>
              <a:rPr lang="es-ES" sz="1900" b="1" dirty="0">
                <a:latin typeface="Courier New" pitchFamily="49" charset="0"/>
              </a:rPr>
              <a:t>(“Soy el hijo\n”);</a:t>
            </a:r>
          </a:p>
          <a:p>
            <a:pPr lvl="1"/>
            <a:r>
              <a:rPr lang="es-ES" sz="1900" b="1" dirty="0">
                <a:latin typeface="Courier New" pitchFamily="49" charset="0"/>
              </a:rPr>
              <a:t>	</a:t>
            </a:r>
            <a:r>
              <a:rPr lang="es-ES" sz="1900" b="1" dirty="0" err="1">
                <a:solidFill>
                  <a:srgbClr val="7030A0"/>
                </a:solidFill>
                <a:latin typeface="Courier New" pitchFamily="49" charset="0"/>
              </a:rPr>
              <a:t>exit</a:t>
            </a:r>
            <a:r>
              <a:rPr lang="es-ES" sz="1900" b="1" dirty="0">
                <a:solidFill>
                  <a:srgbClr val="7030A0"/>
                </a:solidFill>
                <a:latin typeface="Courier New" pitchFamily="49" charset="0"/>
              </a:rPr>
              <a:t>(0);</a:t>
            </a:r>
          </a:p>
          <a:p>
            <a:pPr lvl="1"/>
            <a:r>
              <a:rPr lang="es-ES" sz="1900" b="1" dirty="0">
                <a:latin typeface="Courier New" pitchFamily="49" charset="0"/>
              </a:rPr>
              <a:t>}</a:t>
            </a:r>
          </a:p>
          <a:p>
            <a:pPr lvl="1"/>
            <a:r>
              <a:rPr lang="es-ES" sz="1900" b="1" dirty="0" err="1">
                <a:solidFill>
                  <a:srgbClr val="7030A0"/>
                </a:solidFill>
                <a:latin typeface="Courier New" pitchFamily="49" charset="0"/>
              </a:rPr>
              <a:t>wait</a:t>
            </a:r>
            <a:r>
              <a:rPr lang="es-ES" sz="1900" b="1" dirty="0">
                <a:solidFill>
                  <a:srgbClr val="7030A0"/>
                </a:solidFill>
                <a:latin typeface="Courier New" pitchFamily="49" charset="0"/>
              </a:rPr>
              <a:t>(NULL);</a:t>
            </a:r>
          </a:p>
          <a:p>
            <a:pPr lvl="1"/>
            <a:r>
              <a:rPr lang="es-ES" sz="1900" b="1" dirty="0" err="1">
                <a:latin typeface="Courier New" pitchFamily="49" charset="0"/>
              </a:rPr>
              <a:t>printf</a:t>
            </a:r>
            <a:r>
              <a:rPr lang="es-ES" sz="1900" b="1" dirty="0">
                <a:latin typeface="Courier New" pitchFamily="49" charset="0"/>
              </a:rPr>
              <a:t>(“Continúa el padre\n”);</a:t>
            </a:r>
          </a:p>
          <a:p>
            <a:pPr lvl="1"/>
            <a:r>
              <a:rPr lang="es-ES" sz="1900" b="1" dirty="0">
                <a:latin typeface="Courier New" pitchFamily="49" charset="0"/>
              </a:rPr>
              <a:t>…</a:t>
            </a:r>
          </a:p>
          <a:p>
            <a:r>
              <a:rPr lang="es-ES" sz="1900" b="1" dirty="0">
                <a:latin typeface="Courier New" pitchFamily="49" charset="0"/>
              </a:rPr>
              <a:t>}</a:t>
            </a: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7904897" y="3029835"/>
            <a:ext cx="274637" cy="1168981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6492078" y="4497103"/>
            <a:ext cx="795185" cy="984161"/>
          </a:xfrm>
          <a:custGeom>
            <a:avLst/>
            <a:gdLst>
              <a:gd name="connsiteX0" fmla="*/ 23863 w 23863"/>
              <a:gd name="connsiteY0" fmla="*/ 0 h 10000"/>
              <a:gd name="connsiteX1" fmla="*/ 21 w 23863"/>
              <a:gd name="connsiteY1" fmla="*/ 2114 h 10000"/>
              <a:gd name="connsiteX2" fmla="*/ 19229 w 23863"/>
              <a:gd name="connsiteY2" fmla="*/ 5688 h 10000"/>
              <a:gd name="connsiteX3" fmla="*/ 14643 w 23863"/>
              <a:gd name="connsiteY3" fmla="*/ 8211 h 10000"/>
              <a:gd name="connsiteX4" fmla="*/ 14643 w 23863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6676 w 25896"/>
              <a:gd name="connsiteY3" fmla="*/ 8211 h 10000"/>
              <a:gd name="connsiteX4" fmla="*/ 16676 w 25896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2252 w 25896"/>
              <a:gd name="connsiteY3" fmla="*/ 9038 h 10000"/>
              <a:gd name="connsiteX4" fmla="*/ 16676 w 25896"/>
              <a:gd name="connsiteY4" fmla="*/ 10000 h 10000"/>
              <a:gd name="connsiteX0" fmla="*/ 25896 w 25896"/>
              <a:gd name="connsiteY0" fmla="*/ 0 h 9897"/>
              <a:gd name="connsiteX1" fmla="*/ 2054 w 25896"/>
              <a:gd name="connsiteY1" fmla="*/ 2114 h 9897"/>
              <a:gd name="connsiteX2" fmla="*/ 801 w 25896"/>
              <a:gd name="connsiteY2" fmla="*/ 6412 h 9897"/>
              <a:gd name="connsiteX3" fmla="*/ 12252 w 25896"/>
              <a:gd name="connsiteY3" fmla="*/ 9038 h 9897"/>
              <a:gd name="connsiteX4" fmla="*/ 21653 w 25896"/>
              <a:gd name="connsiteY4" fmla="*/ 9897 h 9897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8362 w 10000"/>
              <a:gd name="connsiteY3" fmla="*/ 10000 h 10000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292 w 10292"/>
              <a:gd name="connsiteY0" fmla="*/ 0 h 10195"/>
              <a:gd name="connsiteX1" fmla="*/ 1085 w 10292"/>
              <a:gd name="connsiteY1" fmla="*/ 2136 h 10195"/>
              <a:gd name="connsiteX2" fmla="*/ 601 w 10292"/>
              <a:gd name="connsiteY2" fmla="*/ 6479 h 10195"/>
              <a:gd name="connsiteX3" fmla="*/ 8953 w 10292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8976"/>
              <a:gd name="connsiteX1" fmla="*/ 1180 w 10387"/>
              <a:gd name="connsiteY1" fmla="*/ 2136 h 8976"/>
              <a:gd name="connsiteX2" fmla="*/ 696 w 10387"/>
              <a:gd name="connsiteY2" fmla="*/ 6479 h 8976"/>
              <a:gd name="connsiteX3" fmla="*/ 3567 w 10387"/>
              <a:gd name="connsiteY3" fmla="*/ 8976 h 8976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9108 w 9108"/>
              <a:gd name="connsiteY0" fmla="*/ 0 h 10000"/>
              <a:gd name="connsiteX1" fmla="*/ 244 w 9108"/>
              <a:gd name="connsiteY1" fmla="*/ 2380 h 10000"/>
              <a:gd name="connsiteX2" fmla="*/ 2542 w 9108"/>
              <a:gd name="connsiteY2" fmla="*/ 10000 h 10000"/>
              <a:gd name="connsiteX0" fmla="*/ 10434 w 10434"/>
              <a:gd name="connsiteY0" fmla="*/ 0 h 10000"/>
              <a:gd name="connsiteX1" fmla="*/ 702 w 10434"/>
              <a:gd name="connsiteY1" fmla="*/ 2380 h 10000"/>
              <a:gd name="connsiteX2" fmla="*/ 1036 w 10434"/>
              <a:gd name="connsiteY2" fmla="*/ 5610 h 10000"/>
              <a:gd name="connsiteX3" fmla="*/ 3225 w 10434"/>
              <a:gd name="connsiteY3" fmla="*/ 10000 h 10000"/>
              <a:gd name="connsiteX0" fmla="*/ 11371 w 11371"/>
              <a:gd name="connsiteY0" fmla="*/ 0 h 10000"/>
              <a:gd name="connsiteX1" fmla="*/ 1639 w 11371"/>
              <a:gd name="connsiteY1" fmla="*/ 2380 h 10000"/>
              <a:gd name="connsiteX2" fmla="*/ 235 w 11371"/>
              <a:gd name="connsiteY2" fmla="*/ 7782 h 10000"/>
              <a:gd name="connsiteX3" fmla="*/ 4162 w 11371"/>
              <a:gd name="connsiteY3" fmla="*/ 10000 h 10000"/>
              <a:gd name="connsiteX0" fmla="*/ 11371 w 11371"/>
              <a:gd name="connsiteY0" fmla="*/ 0 h 9566"/>
              <a:gd name="connsiteX1" fmla="*/ 1639 w 11371"/>
              <a:gd name="connsiteY1" fmla="*/ 2380 h 9566"/>
              <a:gd name="connsiteX2" fmla="*/ 235 w 11371"/>
              <a:gd name="connsiteY2" fmla="*/ 7782 h 9566"/>
              <a:gd name="connsiteX3" fmla="*/ 4636 w 11371"/>
              <a:gd name="connsiteY3" fmla="*/ 9566 h 9566"/>
              <a:gd name="connsiteX0" fmla="*/ 10000 w 10000"/>
              <a:gd name="connsiteY0" fmla="*/ 0 h 10001"/>
              <a:gd name="connsiteX1" fmla="*/ 1441 w 10000"/>
              <a:gd name="connsiteY1" fmla="*/ 2488 h 10001"/>
              <a:gd name="connsiteX2" fmla="*/ 207 w 10000"/>
              <a:gd name="connsiteY2" fmla="*/ 8135 h 10001"/>
              <a:gd name="connsiteX3" fmla="*/ 4077 w 10000"/>
              <a:gd name="connsiteY3" fmla="*/ 10000 h 10001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83 w 10083"/>
              <a:gd name="connsiteY0" fmla="*/ 0 h 10946"/>
              <a:gd name="connsiteX1" fmla="*/ 1254 w 10083"/>
              <a:gd name="connsiteY1" fmla="*/ 1736 h 10946"/>
              <a:gd name="connsiteX2" fmla="*/ 290 w 10083"/>
              <a:gd name="connsiteY2" fmla="*/ 8135 h 10946"/>
              <a:gd name="connsiteX3" fmla="*/ 5588 w 10083"/>
              <a:gd name="connsiteY3" fmla="*/ 10946 h 1094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915 w 10340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297 w 10340"/>
              <a:gd name="connsiteY3" fmla="*/ 10796 h 10796"/>
              <a:gd name="connsiteX0" fmla="*/ 5636 w 5636"/>
              <a:gd name="connsiteY0" fmla="*/ 987 h 9154"/>
              <a:gd name="connsiteX1" fmla="*/ 1407 w 5636"/>
              <a:gd name="connsiteY1" fmla="*/ 94 h 9154"/>
              <a:gd name="connsiteX2" fmla="*/ 96 w 5636"/>
              <a:gd name="connsiteY2" fmla="*/ 5553 h 9154"/>
              <a:gd name="connsiteX3" fmla="*/ 3193 w 5636"/>
              <a:gd name="connsiteY3" fmla="*/ 9154 h 9154"/>
              <a:gd name="connsiteX0" fmla="*/ 10048 w 10048"/>
              <a:gd name="connsiteY0" fmla="*/ 0 h 8922"/>
              <a:gd name="connsiteX1" fmla="*/ 2080 w 10048"/>
              <a:gd name="connsiteY1" fmla="*/ 2928 h 8922"/>
              <a:gd name="connsiteX2" fmla="*/ 218 w 10048"/>
              <a:gd name="connsiteY2" fmla="*/ 4988 h 8922"/>
              <a:gd name="connsiteX3" fmla="*/ 5713 w 10048"/>
              <a:gd name="connsiteY3" fmla="*/ 8922 h 8922"/>
              <a:gd name="connsiteX0" fmla="*/ 9990 w 9990"/>
              <a:gd name="connsiteY0" fmla="*/ 0 h 10000"/>
              <a:gd name="connsiteX1" fmla="*/ 2060 w 9990"/>
              <a:gd name="connsiteY1" fmla="*/ 3282 h 10000"/>
              <a:gd name="connsiteX2" fmla="*/ 207 w 9990"/>
              <a:gd name="connsiteY2" fmla="*/ 5591 h 10000"/>
              <a:gd name="connsiteX3" fmla="*/ 5676 w 9990"/>
              <a:gd name="connsiteY3" fmla="*/ 10000 h 10000"/>
              <a:gd name="connsiteX0" fmla="*/ 9924 w 9924"/>
              <a:gd name="connsiteY0" fmla="*/ 0 h 10000"/>
              <a:gd name="connsiteX1" fmla="*/ 1986 w 9924"/>
              <a:gd name="connsiteY1" fmla="*/ 3282 h 10000"/>
              <a:gd name="connsiteX2" fmla="*/ 131 w 9924"/>
              <a:gd name="connsiteY2" fmla="*/ 5591 h 10000"/>
              <a:gd name="connsiteX3" fmla="*/ 5606 w 9924"/>
              <a:gd name="connsiteY3" fmla="*/ 10000 h 10000"/>
              <a:gd name="connsiteX0" fmla="*/ 10087 w 10087"/>
              <a:gd name="connsiteY0" fmla="*/ 0 h 10000"/>
              <a:gd name="connsiteX1" fmla="*/ 2088 w 10087"/>
              <a:gd name="connsiteY1" fmla="*/ 3282 h 10000"/>
              <a:gd name="connsiteX2" fmla="*/ 219 w 10087"/>
              <a:gd name="connsiteY2" fmla="*/ 5591 h 10000"/>
              <a:gd name="connsiteX3" fmla="*/ 5736 w 10087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9924 w 9924"/>
              <a:gd name="connsiteY0" fmla="*/ 0 h 10000"/>
              <a:gd name="connsiteX1" fmla="*/ 1925 w 9924"/>
              <a:gd name="connsiteY1" fmla="*/ 3282 h 10000"/>
              <a:gd name="connsiteX2" fmla="*/ 242 w 9924"/>
              <a:gd name="connsiteY2" fmla="*/ 6994 h 10000"/>
              <a:gd name="connsiteX3" fmla="*/ 5573 w 9924"/>
              <a:gd name="connsiteY3" fmla="*/ 10000 h 10000"/>
              <a:gd name="connsiteX0" fmla="*/ 9812 w 9812"/>
              <a:gd name="connsiteY0" fmla="*/ 0 h 10000"/>
              <a:gd name="connsiteX1" fmla="*/ 1752 w 9812"/>
              <a:gd name="connsiteY1" fmla="*/ 3282 h 10000"/>
              <a:gd name="connsiteX2" fmla="*/ 56 w 9812"/>
              <a:gd name="connsiteY2" fmla="*/ 6994 h 10000"/>
              <a:gd name="connsiteX3" fmla="*/ 5428 w 9812"/>
              <a:gd name="connsiteY3" fmla="*/ 10000 h 10000"/>
              <a:gd name="connsiteX0" fmla="*/ 10000 w 10000"/>
              <a:gd name="connsiteY0" fmla="*/ 0 h 10660"/>
              <a:gd name="connsiteX1" fmla="*/ 1786 w 10000"/>
              <a:gd name="connsiteY1" fmla="*/ 3282 h 10660"/>
              <a:gd name="connsiteX2" fmla="*/ 57 w 10000"/>
              <a:gd name="connsiteY2" fmla="*/ 6994 h 10660"/>
              <a:gd name="connsiteX3" fmla="*/ 9930 w 10000"/>
              <a:gd name="connsiteY3" fmla="*/ 10660 h 10660"/>
              <a:gd name="connsiteX0" fmla="*/ 9978 w 9978"/>
              <a:gd name="connsiteY0" fmla="*/ 0 h 10660"/>
              <a:gd name="connsiteX1" fmla="*/ 2146 w 9978"/>
              <a:gd name="connsiteY1" fmla="*/ 2622 h 10660"/>
              <a:gd name="connsiteX2" fmla="*/ 35 w 9978"/>
              <a:gd name="connsiteY2" fmla="*/ 6994 h 10660"/>
              <a:gd name="connsiteX3" fmla="*/ 9908 w 9978"/>
              <a:gd name="connsiteY3" fmla="*/ 10660 h 10660"/>
              <a:gd name="connsiteX0" fmla="*/ 10000 w 10000"/>
              <a:gd name="connsiteY0" fmla="*/ 0 h 10000"/>
              <a:gd name="connsiteX1" fmla="*/ 2151 w 10000"/>
              <a:gd name="connsiteY1" fmla="*/ 2460 h 10000"/>
              <a:gd name="connsiteX2" fmla="*/ 35 w 10000"/>
              <a:gd name="connsiteY2" fmla="*/ 6561 h 10000"/>
              <a:gd name="connsiteX3" fmla="*/ 993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5055" y="1952"/>
                  <a:pt x="3811" y="1366"/>
                  <a:pt x="2151" y="2460"/>
                </a:cubicBezTo>
                <a:cubicBezTo>
                  <a:pt x="488" y="3553"/>
                  <a:pt x="-163" y="5035"/>
                  <a:pt x="35" y="6561"/>
                </a:cubicBezTo>
                <a:cubicBezTo>
                  <a:pt x="713" y="8086"/>
                  <a:pt x="4035" y="9858"/>
                  <a:pt x="9930" y="100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867306" y="2629785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10353457" y="6035650"/>
            <a:ext cx="884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0366157" y="6497612"/>
            <a:ext cx="884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1293257" y="5838801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1307543" y="6332513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sp>
        <p:nvSpPr>
          <p:cNvPr id="24" name="Freeform 4"/>
          <p:cNvSpPr>
            <a:spLocks/>
          </p:cNvSpPr>
          <p:nvPr/>
        </p:nvSpPr>
        <p:spPr bwMode="auto">
          <a:xfrm>
            <a:off x="7903121" y="5677025"/>
            <a:ext cx="276413" cy="77711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7848391" y="4622163"/>
            <a:ext cx="274638" cy="414532"/>
          </a:xfrm>
          <a:custGeom>
            <a:avLst/>
            <a:gdLst>
              <a:gd name="connsiteX0" fmla="*/ 3747 w 11161"/>
              <a:gd name="connsiteY0" fmla="*/ 0 h 10000"/>
              <a:gd name="connsiteX1" fmla="*/ 11128 w 11161"/>
              <a:gd name="connsiteY1" fmla="*/ 3245 h 10000"/>
              <a:gd name="connsiteX2" fmla="*/ 163 w 11161"/>
              <a:gd name="connsiteY2" fmla="*/ 6476 h 10000"/>
              <a:gd name="connsiteX3" fmla="*/ 3169 w 11161"/>
              <a:gd name="connsiteY3" fmla="*/ 10000 h 10000"/>
              <a:gd name="connsiteX0" fmla="*/ 6152 w 13625"/>
              <a:gd name="connsiteY0" fmla="*/ 0 h 10000"/>
              <a:gd name="connsiteX1" fmla="*/ 13533 w 13625"/>
              <a:gd name="connsiteY1" fmla="*/ 3245 h 10000"/>
              <a:gd name="connsiteX2" fmla="*/ 100 w 13625"/>
              <a:gd name="connsiteY2" fmla="*/ 6533 h 10000"/>
              <a:gd name="connsiteX3" fmla="*/ 5574 w 13625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5" h="10000">
                <a:moveTo>
                  <a:pt x="6152" y="0"/>
                </a:moveTo>
                <a:cubicBezTo>
                  <a:pt x="6961" y="543"/>
                  <a:pt x="14542" y="2156"/>
                  <a:pt x="13533" y="3245"/>
                </a:cubicBezTo>
                <a:cubicBezTo>
                  <a:pt x="12524" y="4334"/>
                  <a:pt x="1025" y="5402"/>
                  <a:pt x="100" y="6533"/>
                </a:cubicBezTo>
                <a:cubicBezTo>
                  <a:pt x="-825" y="7663"/>
                  <a:pt x="4938" y="9266"/>
                  <a:pt x="5574" y="1000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7287264" y="4328953"/>
            <a:ext cx="615857" cy="168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0A1D2920-CBF5-4B88-84D4-655542F061CB}"/>
              </a:ext>
            </a:extLst>
          </p:cNvPr>
          <p:cNvSpPr/>
          <p:nvPr/>
        </p:nvSpPr>
        <p:spPr>
          <a:xfrm>
            <a:off x="9371751" y="5051983"/>
            <a:ext cx="1982049" cy="568973"/>
          </a:xfrm>
          <a:prstGeom prst="wedgeRectCallout">
            <a:avLst>
              <a:gd name="adj1" fmla="val -70087"/>
              <a:gd name="adj2" fmla="val -45518"/>
            </a:avLst>
          </a:prstGeom>
          <a:solidFill>
            <a:srgbClr val="33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Termina el proceso hijo</a:t>
            </a:r>
          </a:p>
        </p:txBody>
      </p:sp>
      <p:sp>
        <p:nvSpPr>
          <p:cNvPr id="26" name="Bocadillo: rectángulo 25">
            <a:extLst>
              <a:ext uri="{FF2B5EF4-FFF2-40B4-BE49-F238E27FC236}">
                <a16:creationId xmlns:a16="http://schemas.microsoft.com/office/drawing/2014/main" id="{07D942EA-4BDE-4015-8BAF-E4D70B71B4EC}"/>
              </a:ext>
            </a:extLst>
          </p:cNvPr>
          <p:cNvSpPr/>
          <p:nvPr/>
        </p:nvSpPr>
        <p:spPr>
          <a:xfrm>
            <a:off x="9524151" y="5204383"/>
            <a:ext cx="1982049" cy="568973"/>
          </a:xfrm>
          <a:prstGeom prst="wedgeRectCallout">
            <a:avLst>
              <a:gd name="adj1" fmla="val -88367"/>
              <a:gd name="adj2" fmla="val 272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Padre espera a que termine el hijo</a:t>
            </a: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86984BE3-96E5-4378-AB43-36932FA3B888}"/>
              </a:ext>
            </a:extLst>
          </p:cNvPr>
          <p:cNvSpPr>
            <a:spLocks/>
          </p:cNvSpPr>
          <p:nvPr/>
        </p:nvSpPr>
        <p:spPr bwMode="auto">
          <a:xfrm>
            <a:off x="7878185" y="4203893"/>
            <a:ext cx="274638" cy="437957"/>
          </a:xfrm>
          <a:custGeom>
            <a:avLst/>
            <a:gdLst>
              <a:gd name="connsiteX0" fmla="*/ 3747 w 11161"/>
              <a:gd name="connsiteY0" fmla="*/ 0 h 10000"/>
              <a:gd name="connsiteX1" fmla="*/ 11128 w 11161"/>
              <a:gd name="connsiteY1" fmla="*/ 3245 h 10000"/>
              <a:gd name="connsiteX2" fmla="*/ 163 w 11161"/>
              <a:gd name="connsiteY2" fmla="*/ 6476 h 10000"/>
              <a:gd name="connsiteX3" fmla="*/ 3169 w 11161"/>
              <a:gd name="connsiteY3" fmla="*/ 10000 h 10000"/>
              <a:gd name="connsiteX0" fmla="*/ 6152 w 13625"/>
              <a:gd name="connsiteY0" fmla="*/ 0 h 10000"/>
              <a:gd name="connsiteX1" fmla="*/ 13533 w 13625"/>
              <a:gd name="connsiteY1" fmla="*/ 3245 h 10000"/>
              <a:gd name="connsiteX2" fmla="*/ 100 w 13625"/>
              <a:gd name="connsiteY2" fmla="*/ 6533 h 10000"/>
              <a:gd name="connsiteX3" fmla="*/ 5574 w 13625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5" h="10000">
                <a:moveTo>
                  <a:pt x="6152" y="0"/>
                </a:moveTo>
                <a:cubicBezTo>
                  <a:pt x="6961" y="543"/>
                  <a:pt x="14542" y="2156"/>
                  <a:pt x="13533" y="3245"/>
                </a:cubicBezTo>
                <a:cubicBezTo>
                  <a:pt x="12524" y="4334"/>
                  <a:pt x="1025" y="5402"/>
                  <a:pt x="100" y="6533"/>
                </a:cubicBezTo>
                <a:cubicBezTo>
                  <a:pt x="-825" y="7663"/>
                  <a:pt x="4938" y="9266"/>
                  <a:pt x="5574" y="1000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3" grpId="0" animBg="1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1575702" y="1648504"/>
            <a:ext cx="3505205" cy="31575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>
                <a:solidFill>
                  <a:schemeClr val="bg1"/>
                </a:solidFill>
              </a:rPr>
              <a:t>Proceso Hijo</a:t>
            </a:r>
            <a:endParaRPr lang="es-MX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MX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MX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MX" sz="2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s-MX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sz="2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s-MX" sz="2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lvl="1"/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(“programa”);</a:t>
            </a:r>
          </a:p>
          <a:p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s-MX" sz="3200" dirty="0">
              <a:solidFill>
                <a:srgbClr val="FFC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procesos, el hijo ejecuta un programa nuevo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75709" y="1668337"/>
            <a:ext cx="3505205" cy="31575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>
                <a:solidFill>
                  <a:schemeClr val="bg1"/>
                </a:solidFill>
              </a:rPr>
              <a:t>Proceso Padre</a:t>
            </a:r>
            <a:endParaRPr lang="es-MX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lvl="1"/>
            <a:r>
              <a:rPr lang="es-MX" sz="2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(“programa”);</a:t>
            </a:r>
          </a:p>
          <a:p>
            <a:r>
              <a:rPr lang="es-MX" sz="2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s-MX" sz="21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046227" y="1645798"/>
            <a:ext cx="3505205" cy="3157536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Programa</a:t>
            </a:r>
          </a:p>
          <a:p>
            <a:r>
              <a:rPr lang="es-MX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MX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MX" sz="2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2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MX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MX" sz="2200" dirty="0">
                <a:solidFill>
                  <a:schemeClr val="bg1"/>
                </a:solidFill>
                <a:latin typeface="Consolas" panose="020B0609020204030204" pitchFamily="49" charset="0"/>
              </a:rPr>
              <a:t>(“Hola \n”);</a:t>
            </a:r>
          </a:p>
          <a:p>
            <a:pPr lvl="1"/>
            <a:r>
              <a:rPr lang="es-MX" sz="22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s-MX" sz="20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s-MX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sz="2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48698" y="5102686"/>
            <a:ext cx="10961077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 llamada </a:t>
            </a:r>
            <a:r>
              <a:rPr lang="es-ES" sz="2800" b="1" dirty="0" err="1"/>
              <a:t>exec</a:t>
            </a:r>
            <a:r>
              <a:rPr lang="es-ES" sz="2800" dirty="0"/>
              <a:t> usada después del </a:t>
            </a:r>
            <a:r>
              <a:rPr lang="es-ES" sz="2800" b="1" dirty="0" err="1"/>
              <a:t>fork</a:t>
            </a:r>
            <a:r>
              <a:rPr lang="es-ES" sz="2800" dirty="0"/>
              <a:t> para reemplazar el espacio de memoria del proceso con un programa nuevo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El hijo ejecuta otro programa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071569" y="5385371"/>
            <a:ext cx="6377002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 llamada</a:t>
            </a:r>
            <a:r>
              <a:rPr lang="es-ES" sz="2800" b="1" dirty="0"/>
              <a:t> </a:t>
            </a:r>
            <a:r>
              <a:rPr lang="es-ES" sz="2800" b="1" dirty="0" err="1"/>
              <a:t>fork</a:t>
            </a:r>
            <a:r>
              <a:rPr lang="es-ES" sz="2800" dirty="0"/>
              <a:t> crea un proceso nuevo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El programa padre crea un hijo idéntico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860089" y="2185221"/>
            <a:ext cx="595086" cy="307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lecha derecha 30"/>
          <p:cNvSpPr/>
          <p:nvPr/>
        </p:nvSpPr>
        <p:spPr>
          <a:xfrm>
            <a:off x="868302" y="2538405"/>
            <a:ext cx="595086" cy="307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 derecha 31"/>
          <p:cNvSpPr/>
          <p:nvPr/>
        </p:nvSpPr>
        <p:spPr>
          <a:xfrm>
            <a:off x="875249" y="2860375"/>
            <a:ext cx="595086" cy="307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lecha derecha 32"/>
          <p:cNvSpPr/>
          <p:nvPr/>
        </p:nvSpPr>
        <p:spPr>
          <a:xfrm>
            <a:off x="876831" y="3181192"/>
            <a:ext cx="595086" cy="307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 derecha 33"/>
          <p:cNvSpPr/>
          <p:nvPr/>
        </p:nvSpPr>
        <p:spPr>
          <a:xfrm>
            <a:off x="889449" y="3505834"/>
            <a:ext cx="595086" cy="307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lecha derecha 34"/>
          <p:cNvSpPr/>
          <p:nvPr/>
        </p:nvSpPr>
        <p:spPr>
          <a:xfrm>
            <a:off x="6416215" y="3373417"/>
            <a:ext cx="595086" cy="3302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 derecha 35"/>
          <p:cNvSpPr/>
          <p:nvPr/>
        </p:nvSpPr>
        <p:spPr>
          <a:xfrm>
            <a:off x="6409051" y="3715011"/>
            <a:ext cx="595086" cy="3189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lecha derecha 36"/>
          <p:cNvSpPr/>
          <p:nvPr/>
        </p:nvSpPr>
        <p:spPr>
          <a:xfrm>
            <a:off x="882193" y="4137205"/>
            <a:ext cx="595086" cy="307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 derecha 37"/>
          <p:cNvSpPr/>
          <p:nvPr/>
        </p:nvSpPr>
        <p:spPr>
          <a:xfrm>
            <a:off x="6416306" y="2822387"/>
            <a:ext cx="595086" cy="3189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37 L 0.44883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 animBg="1"/>
      <p:bldP spid="2" grpId="0" animBg="1"/>
      <p:bldP spid="5" grpId="0" animBg="1"/>
      <p:bldP spid="5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Un árbol de procesos en un sistema UNIX típico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798888" y="202406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604846" y="2717801"/>
            <a:ext cx="1325929" cy="3809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i="1">
                <a:solidFill>
                  <a:schemeClr val="bg1"/>
                </a:solidFill>
              </a:rPr>
              <a:t>swapper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5457826" y="2732089"/>
            <a:ext cx="11477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i="1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811214" y="2713039"/>
            <a:ext cx="1617785" cy="365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000" i="1">
                <a:solidFill>
                  <a:schemeClr val="bg1"/>
                </a:solidFill>
              </a:rPr>
              <a:t>pagedaemon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H="1">
            <a:off x="2622551" y="2540001"/>
            <a:ext cx="317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H="1">
            <a:off x="4329113" y="2540001"/>
            <a:ext cx="4762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5984876" y="2540001"/>
            <a:ext cx="4763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269893" y="3421063"/>
            <a:ext cx="1470025" cy="34289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i="1">
                <a:solidFill>
                  <a:schemeClr val="bg1"/>
                </a:solidFill>
              </a:rPr>
              <a:t>Usuario 2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7124700" y="3435351"/>
            <a:ext cx="1714500" cy="38258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i="1" dirty="0">
                <a:solidFill>
                  <a:schemeClr val="bg1"/>
                </a:solidFill>
              </a:rPr>
              <a:t>Usuario 3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428999" y="3416301"/>
            <a:ext cx="1476376" cy="34131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i="1">
                <a:solidFill>
                  <a:schemeClr val="bg1"/>
                </a:solidFill>
              </a:rPr>
              <a:t>Usuario 1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4294188" y="3252788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 flipH="1">
            <a:off x="4291014" y="3243264"/>
            <a:ext cx="317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6010275" y="3233738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 flipH="1">
            <a:off x="7616825" y="3244850"/>
            <a:ext cx="1588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7164388" y="4119564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8839200" y="413226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5470526" y="4113213"/>
            <a:ext cx="11477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 flipH="1">
            <a:off x="5988051" y="3941763"/>
            <a:ext cx="4763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 flipH="1">
            <a:off x="9356726" y="3941764"/>
            <a:ext cx="3175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8183563" y="4819651"/>
            <a:ext cx="11477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6488113" y="4814889"/>
            <a:ext cx="11493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7038975" y="4641851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8701088" y="4641851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>
            <a:off x="7034214" y="4659313"/>
            <a:ext cx="165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7265988" y="5510213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5572126" y="5505451"/>
            <a:ext cx="11477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6122988" y="5334000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>
            <a:off x="7783513" y="5334000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3" name="Line 31"/>
          <p:cNvSpPr>
            <a:spLocks noChangeShapeType="1"/>
          </p:cNvSpPr>
          <p:nvPr/>
        </p:nvSpPr>
        <p:spPr bwMode="auto">
          <a:xfrm>
            <a:off x="4522788" y="5319713"/>
            <a:ext cx="4851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3979863" y="5499101"/>
            <a:ext cx="114935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5" name="Rectangle 33"/>
          <p:cNvSpPr>
            <a:spLocks noChangeArrowheads="1"/>
          </p:cNvSpPr>
          <p:nvPr/>
        </p:nvSpPr>
        <p:spPr bwMode="auto">
          <a:xfrm>
            <a:off x="8705850" y="5475288"/>
            <a:ext cx="114935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s-ES">
              <a:solidFill>
                <a:schemeClr val="bg1"/>
              </a:solidFill>
            </a:endParaRPr>
          </a:p>
        </p:txBody>
      </p:sp>
      <p:sp>
        <p:nvSpPr>
          <p:cNvPr id="151586" name="Line 34"/>
          <p:cNvSpPr>
            <a:spLocks noChangeShapeType="1"/>
          </p:cNvSpPr>
          <p:nvPr/>
        </p:nvSpPr>
        <p:spPr bwMode="auto">
          <a:xfrm>
            <a:off x="4518025" y="5337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7" name="Line 35"/>
          <p:cNvSpPr>
            <a:spLocks noChangeShapeType="1"/>
          </p:cNvSpPr>
          <p:nvPr/>
        </p:nvSpPr>
        <p:spPr bwMode="auto">
          <a:xfrm>
            <a:off x="9366250" y="5318126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8" name="Line 36"/>
          <p:cNvSpPr>
            <a:spLocks noChangeShapeType="1"/>
          </p:cNvSpPr>
          <p:nvPr/>
        </p:nvSpPr>
        <p:spPr bwMode="auto">
          <a:xfrm>
            <a:off x="7067550" y="5184776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89" name="Line 37"/>
          <p:cNvSpPr>
            <a:spLocks noChangeShapeType="1"/>
          </p:cNvSpPr>
          <p:nvPr/>
        </p:nvSpPr>
        <p:spPr bwMode="auto">
          <a:xfrm>
            <a:off x="7715250" y="4478339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0" name="Line 38"/>
          <p:cNvSpPr>
            <a:spLocks noChangeShapeType="1"/>
          </p:cNvSpPr>
          <p:nvPr/>
        </p:nvSpPr>
        <p:spPr bwMode="auto">
          <a:xfrm>
            <a:off x="5938839" y="32527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1" name="Line 39"/>
          <p:cNvSpPr>
            <a:spLocks noChangeShapeType="1"/>
          </p:cNvSpPr>
          <p:nvPr/>
        </p:nvSpPr>
        <p:spPr bwMode="auto">
          <a:xfrm>
            <a:off x="2627313" y="254476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2" name="Line 40"/>
          <p:cNvSpPr>
            <a:spLocks noChangeShapeType="1"/>
          </p:cNvSpPr>
          <p:nvPr/>
        </p:nvSpPr>
        <p:spPr bwMode="auto">
          <a:xfrm>
            <a:off x="4310063" y="2538413"/>
            <a:ext cx="167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3" name="Line 41"/>
          <p:cNvSpPr>
            <a:spLocks noChangeShapeType="1"/>
          </p:cNvSpPr>
          <p:nvPr/>
        </p:nvSpPr>
        <p:spPr bwMode="auto">
          <a:xfrm flipH="1">
            <a:off x="4332288" y="2382838"/>
            <a:ext cx="63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4" name="Line 42"/>
          <p:cNvSpPr>
            <a:spLocks noChangeShapeType="1"/>
          </p:cNvSpPr>
          <p:nvPr/>
        </p:nvSpPr>
        <p:spPr bwMode="auto">
          <a:xfrm>
            <a:off x="6011864" y="3084513"/>
            <a:ext cx="1587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5986463" y="3937000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>
            <a:off x="7631113" y="3944938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151597" name="Line 45"/>
          <p:cNvSpPr>
            <a:spLocks noChangeShapeType="1"/>
          </p:cNvSpPr>
          <p:nvPr/>
        </p:nvSpPr>
        <p:spPr bwMode="auto">
          <a:xfrm flipH="1">
            <a:off x="7680325" y="3914775"/>
            <a:ext cx="158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1598" name="Line 46"/>
          <p:cNvSpPr>
            <a:spLocks noChangeShapeType="1"/>
          </p:cNvSpPr>
          <p:nvPr/>
        </p:nvSpPr>
        <p:spPr bwMode="auto">
          <a:xfrm>
            <a:off x="7681914" y="3765550"/>
            <a:ext cx="1587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8" grpId="0" animBg="1"/>
      <p:bldP spid="151559" grpId="0" animBg="1"/>
      <p:bldP spid="151560" grpId="0" animBg="1"/>
      <p:bldP spid="151561" grpId="0" animBg="1"/>
      <p:bldP spid="151562" grpId="0" animBg="1"/>
      <p:bldP spid="151563" grpId="0" animBg="1"/>
      <p:bldP spid="151564" grpId="0" animBg="1"/>
      <p:bldP spid="151565" grpId="0" animBg="1"/>
      <p:bldP spid="151566" grpId="0" animBg="1"/>
      <p:bldP spid="151567" grpId="0" animBg="1"/>
      <p:bldP spid="151568" grpId="0" animBg="1"/>
      <p:bldP spid="151569" grpId="0" animBg="1"/>
      <p:bldP spid="151570" grpId="0" animBg="1"/>
      <p:bldP spid="151571" grpId="0" animBg="1"/>
      <p:bldP spid="151572" grpId="0" animBg="1"/>
      <p:bldP spid="151573" grpId="0" animBg="1"/>
      <p:bldP spid="151574" grpId="0" animBg="1"/>
      <p:bldP spid="151575" grpId="0" animBg="1"/>
      <p:bldP spid="151576" grpId="0" animBg="1"/>
      <p:bldP spid="151578" grpId="0" animBg="1"/>
      <p:bldP spid="151579" grpId="0" animBg="1"/>
      <p:bldP spid="151580" grpId="0" animBg="1"/>
      <p:bldP spid="151581" grpId="0" animBg="1"/>
      <p:bldP spid="151582" grpId="0" animBg="1"/>
      <p:bldP spid="151583" grpId="0" animBg="1"/>
      <p:bldP spid="151584" grpId="0" animBg="1"/>
      <p:bldP spid="151585" grpId="0" animBg="1"/>
      <p:bldP spid="151586" grpId="0" animBg="1"/>
      <p:bldP spid="151587" grpId="0" animBg="1"/>
      <p:bldP spid="151588" grpId="0" animBg="1"/>
      <p:bldP spid="151589" grpId="0" animBg="1"/>
      <p:bldP spid="151590" grpId="0" animBg="1"/>
      <p:bldP spid="151591" grpId="0" animBg="1"/>
      <p:bldP spid="151592" grpId="0" animBg="1"/>
      <p:bldP spid="151593" grpId="0" animBg="1"/>
      <p:bldP spid="151594" grpId="0" animBg="1"/>
      <p:bldP spid="151595" grpId="0" animBg="1"/>
      <p:bldP spid="151596" grpId="0" animBg="1"/>
      <p:bldP spid="151597" grpId="0" animBg="1"/>
      <p:bldP spid="1515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447916" y="2001634"/>
            <a:ext cx="4191735" cy="2677656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La llamada al sistema </a:t>
            </a:r>
            <a:r>
              <a:rPr lang="es-MX" sz="2400" dirty="0" err="1">
                <a:latin typeface="Consolas" panose="020B0609020204030204" pitchFamily="49" charset="0"/>
              </a:rPr>
              <a:t>exit</a:t>
            </a:r>
            <a:r>
              <a:rPr lang="es-MX" sz="2400" dirty="0">
                <a:latin typeface="Consolas" panose="020B0609020204030204" pitchFamily="49" charset="0"/>
              </a:rPr>
              <a:t>()</a:t>
            </a:r>
            <a:r>
              <a:rPr lang="es-MX" sz="2400" dirty="0"/>
              <a:t> termina con la ejecución de un proceso.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 encarga de retirar los recursos que está utilizando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Lo deja preparado para su posterior eliminación.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Terminación de procesos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13712" y="1820825"/>
            <a:ext cx="6053558" cy="4895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sz="2600" b="1" dirty="0" err="1">
                <a:latin typeface="Courier New" pitchFamily="49" charset="0"/>
              </a:rPr>
              <a:t>int</a:t>
            </a:r>
            <a:r>
              <a:rPr lang="es-ES" sz="2600" b="1" dirty="0">
                <a:latin typeface="Courier New" pitchFamily="49" charset="0"/>
              </a:rPr>
              <a:t> </a:t>
            </a:r>
            <a:r>
              <a:rPr lang="es-ES" sz="2600" b="1" dirty="0" err="1">
                <a:latin typeface="Courier New" pitchFamily="49" charset="0"/>
              </a:rPr>
              <a:t>main</a:t>
            </a:r>
            <a:r>
              <a:rPr lang="es-ES" sz="2600" b="1" dirty="0">
                <a:latin typeface="Courier New" pitchFamily="49" charset="0"/>
              </a:rPr>
              <a:t>()</a:t>
            </a:r>
          </a:p>
          <a:p>
            <a:r>
              <a:rPr lang="es-ES" sz="2600" b="1" dirty="0">
                <a:latin typeface="Courier New" pitchFamily="49" charset="0"/>
              </a:rPr>
              <a:t>{</a:t>
            </a:r>
          </a:p>
          <a:p>
            <a:pPr lvl="1"/>
            <a:r>
              <a:rPr lang="es-ES" sz="2600" b="1" dirty="0" err="1">
                <a:latin typeface="Courier New" pitchFamily="49" charset="0"/>
              </a:rPr>
              <a:t>int</a:t>
            </a:r>
            <a:r>
              <a:rPr lang="es-ES" sz="2600" b="1" dirty="0">
                <a:latin typeface="Courier New" pitchFamily="49" charset="0"/>
              </a:rPr>
              <a:t> </a:t>
            </a:r>
            <a:r>
              <a:rPr lang="es-ES" sz="2600" b="1" dirty="0" err="1">
                <a:latin typeface="Courier New" pitchFamily="49" charset="0"/>
              </a:rPr>
              <a:t>p,code</a:t>
            </a:r>
            <a:r>
              <a:rPr lang="es-ES" sz="2600" b="1" dirty="0">
                <a:latin typeface="Courier New" pitchFamily="49" charset="0"/>
              </a:rPr>
              <a:t>;</a:t>
            </a:r>
          </a:p>
          <a:p>
            <a:pPr lvl="1"/>
            <a:r>
              <a:rPr lang="es-ES" sz="2600" b="1" dirty="0">
                <a:solidFill>
                  <a:srgbClr val="7030A0"/>
                </a:solidFill>
                <a:latin typeface="Courier New" pitchFamily="49" charset="0"/>
              </a:rPr>
              <a:t>p=</a:t>
            </a:r>
            <a:r>
              <a:rPr lang="es-ES" sz="2600" b="1" dirty="0" err="1">
                <a:solidFill>
                  <a:srgbClr val="7030A0"/>
                </a:solidFill>
                <a:latin typeface="Courier New" pitchFamily="49" charset="0"/>
              </a:rPr>
              <a:t>fork</a:t>
            </a:r>
            <a:r>
              <a:rPr lang="es-ES" sz="26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lvl="1"/>
            <a:r>
              <a:rPr lang="es-ES" sz="2600" b="1" dirty="0" err="1">
                <a:latin typeface="Courier New" pitchFamily="49" charset="0"/>
              </a:rPr>
              <a:t>if</a:t>
            </a:r>
            <a:r>
              <a:rPr lang="es-ES" sz="2600" b="1" dirty="0">
                <a:latin typeface="Courier New" pitchFamily="49" charset="0"/>
              </a:rPr>
              <a:t>(</a:t>
            </a:r>
            <a:r>
              <a:rPr lang="es-ES" sz="2600" b="1" i="1" dirty="0">
                <a:latin typeface="Courier New" pitchFamily="49" charset="0"/>
              </a:rPr>
              <a:t>p==0</a:t>
            </a:r>
            <a:r>
              <a:rPr lang="es-ES" sz="2600" b="1" dirty="0">
                <a:latin typeface="Courier New" pitchFamily="49" charset="0"/>
              </a:rPr>
              <a:t>){</a:t>
            </a:r>
            <a:endParaRPr lang="es-ES" sz="2600" b="1" dirty="0">
              <a:solidFill>
                <a:srgbClr val="00CC99"/>
              </a:solidFill>
              <a:latin typeface="Courier New" pitchFamily="49" charset="0"/>
            </a:endParaRPr>
          </a:p>
          <a:p>
            <a:pPr lvl="1"/>
            <a:r>
              <a:rPr lang="es-ES" sz="2600" b="1" dirty="0">
                <a:latin typeface="Courier New" pitchFamily="49" charset="0"/>
              </a:rPr>
              <a:t>	</a:t>
            </a:r>
            <a:r>
              <a:rPr lang="es-ES" sz="2600" b="1" dirty="0" err="1">
                <a:latin typeface="Courier New" pitchFamily="49" charset="0"/>
              </a:rPr>
              <a:t>printf</a:t>
            </a:r>
            <a:r>
              <a:rPr lang="es-ES" sz="2600" b="1" dirty="0">
                <a:latin typeface="Courier New" pitchFamily="49" charset="0"/>
              </a:rPr>
              <a:t>(“Soy el hijo\n”);</a:t>
            </a:r>
          </a:p>
          <a:p>
            <a:pPr lvl="1"/>
            <a:r>
              <a:rPr lang="es-ES" sz="2600" b="1" dirty="0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s-ES" sz="2600" b="1" dirty="0" err="1">
                <a:solidFill>
                  <a:srgbClr val="7030A0"/>
                </a:solidFill>
                <a:latin typeface="Courier New" pitchFamily="49" charset="0"/>
              </a:rPr>
              <a:t>exit</a:t>
            </a:r>
            <a:r>
              <a:rPr lang="es-ES" sz="2600" b="1" dirty="0">
                <a:solidFill>
                  <a:srgbClr val="7030A0"/>
                </a:solidFill>
                <a:latin typeface="Courier New" pitchFamily="49" charset="0"/>
              </a:rPr>
              <a:t>(5);</a:t>
            </a:r>
          </a:p>
          <a:p>
            <a:pPr lvl="1"/>
            <a:r>
              <a:rPr lang="es-ES" sz="2600" b="1" dirty="0">
                <a:latin typeface="Courier New" pitchFamily="49" charset="0"/>
              </a:rPr>
              <a:t>	</a:t>
            </a:r>
            <a:r>
              <a:rPr lang="es-ES" sz="2600" b="1" dirty="0" err="1">
                <a:latin typeface="Courier New" pitchFamily="49" charset="0"/>
              </a:rPr>
              <a:t>printf</a:t>
            </a:r>
            <a:r>
              <a:rPr lang="es-ES" sz="2600" b="1" dirty="0">
                <a:latin typeface="Courier New" pitchFamily="49" charset="0"/>
              </a:rPr>
              <a:t>(“</a:t>
            </a:r>
            <a:r>
              <a:rPr lang="es-ES" sz="2600" b="1" dirty="0" err="1">
                <a:latin typeface="Courier New" pitchFamily="49" charset="0"/>
              </a:rPr>
              <a:t>Adios</a:t>
            </a:r>
            <a:r>
              <a:rPr lang="es-ES" sz="2600" b="1" dirty="0">
                <a:latin typeface="Courier New" pitchFamily="49" charset="0"/>
              </a:rPr>
              <a:t>\n”);</a:t>
            </a:r>
          </a:p>
          <a:p>
            <a:pPr lvl="1"/>
            <a:r>
              <a:rPr lang="es-ES" sz="2600" b="1" dirty="0">
                <a:latin typeface="Courier New" pitchFamily="49" charset="0"/>
              </a:rPr>
              <a:t>}</a:t>
            </a:r>
          </a:p>
          <a:p>
            <a:pPr lvl="1"/>
            <a:r>
              <a:rPr lang="es-ES" sz="2600" b="1" dirty="0" err="1" smtClean="0">
                <a:solidFill>
                  <a:srgbClr val="7030A0"/>
                </a:solidFill>
                <a:latin typeface="Courier New" pitchFamily="49" charset="0"/>
              </a:rPr>
              <a:t>wait</a:t>
            </a:r>
            <a:r>
              <a:rPr lang="es-ES" sz="2600" b="1" dirty="0" smtClean="0">
                <a:solidFill>
                  <a:srgbClr val="7030A0"/>
                </a:solidFill>
                <a:latin typeface="Courier New" pitchFamily="49" charset="0"/>
              </a:rPr>
              <a:t>(&amp;</a:t>
            </a:r>
            <a:r>
              <a:rPr lang="es-ES" sz="2600" b="1" dirty="0" err="1" smtClean="0">
                <a:solidFill>
                  <a:srgbClr val="7030A0"/>
                </a:solidFill>
                <a:latin typeface="Courier New" pitchFamily="49" charset="0"/>
              </a:rPr>
              <a:t>code</a:t>
            </a:r>
            <a:r>
              <a:rPr lang="es-ES" sz="2600" b="1" dirty="0" smtClean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s-ES" sz="2600" b="1" dirty="0" smtClean="0">
                <a:latin typeface="Courier New" pitchFamily="49" charset="0"/>
              </a:rPr>
              <a:t>;</a:t>
            </a:r>
            <a:endParaRPr lang="es-ES" sz="2600" b="1" dirty="0">
              <a:latin typeface="Courier New" pitchFamily="49" charset="0"/>
            </a:endParaRPr>
          </a:p>
          <a:p>
            <a:pPr lvl="1"/>
            <a:r>
              <a:rPr lang="es-ES" sz="2600" b="1" dirty="0" err="1">
                <a:latin typeface="Courier New" pitchFamily="49" charset="0"/>
              </a:rPr>
              <a:t>printf</a:t>
            </a:r>
            <a:r>
              <a:rPr lang="es-ES" sz="2600" b="1" dirty="0">
                <a:latin typeface="Courier New" pitchFamily="49" charset="0"/>
              </a:rPr>
              <a:t>(“Código=%x\n”,</a:t>
            </a:r>
            <a:r>
              <a:rPr lang="es-ES" sz="2600" b="1" dirty="0" err="1">
                <a:latin typeface="Courier New" pitchFamily="49" charset="0"/>
              </a:rPr>
              <a:t>code</a:t>
            </a:r>
            <a:r>
              <a:rPr lang="es-ES" sz="2600" b="1" dirty="0">
                <a:latin typeface="Courier New" pitchFamily="49" charset="0"/>
              </a:rPr>
              <a:t>);</a:t>
            </a:r>
          </a:p>
          <a:p>
            <a:r>
              <a:rPr lang="es-ES" sz="2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15311" y="1319175"/>
            <a:ext cx="208311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 dirty="0" err="1"/>
              <a:t>Thread</a:t>
            </a:r>
            <a:r>
              <a:rPr lang="es-ES" dirty="0"/>
              <a:t> de ejecución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6252902" y="1994991"/>
            <a:ext cx="274637" cy="1168981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118144" y="3607398"/>
            <a:ext cx="500177" cy="2070069"/>
          </a:xfrm>
          <a:custGeom>
            <a:avLst/>
            <a:gdLst>
              <a:gd name="connsiteX0" fmla="*/ 23863 w 23863"/>
              <a:gd name="connsiteY0" fmla="*/ 0 h 10000"/>
              <a:gd name="connsiteX1" fmla="*/ 21 w 23863"/>
              <a:gd name="connsiteY1" fmla="*/ 2114 h 10000"/>
              <a:gd name="connsiteX2" fmla="*/ 19229 w 23863"/>
              <a:gd name="connsiteY2" fmla="*/ 5688 h 10000"/>
              <a:gd name="connsiteX3" fmla="*/ 14643 w 23863"/>
              <a:gd name="connsiteY3" fmla="*/ 8211 h 10000"/>
              <a:gd name="connsiteX4" fmla="*/ 14643 w 23863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6676 w 25896"/>
              <a:gd name="connsiteY3" fmla="*/ 8211 h 10000"/>
              <a:gd name="connsiteX4" fmla="*/ 16676 w 25896"/>
              <a:gd name="connsiteY4" fmla="*/ 10000 h 10000"/>
              <a:gd name="connsiteX0" fmla="*/ 25896 w 25896"/>
              <a:gd name="connsiteY0" fmla="*/ 0 h 10000"/>
              <a:gd name="connsiteX1" fmla="*/ 2054 w 25896"/>
              <a:gd name="connsiteY1" fmla="*/ 2114 h 10000"/>
              <a:gd name="connsiteX2" fmla="*/ 801 w 25896"/>
              <a:gd name="connsiteY2" fmla="*/ 6412 h 10000"/>
              <a:gd name="connsiteX3" fmla="*/ 12252 w 25896"/>
              <a:gd name="connsiteY3" fmla="*/ 9038 h 10000"/>
              <a:gd name="connsiteX4" fmla="*/ 16676 w 25896"/>
              <a:gd name="connsiteY4" fmla="*/ 10000 h 10000"/>
              <a:gd name="connsiteX0" fmla="*/ 25896 w 25896"/>
              <a:gd name="connsiteY0" fmla="*/ 0 h 9897"/>
              <a:gd name="connsiteX1" fmla="*/ 2054 w 25896"/>
              <a:gd name="connsiteY1" fmla="*/ 2114 h 9897"/>
              <a:gd name="connsiteX2" fmla="*/ 801 w 25896"/>
              <a:gd name="connsiteY2" fmla="*/ 6412 h 9897"/>
              <a:gd name="connsiteX3" fmla="*/ 12252 w 25896"/>
              <a:gd name="connsiteY3" fmla="*/ 9038 h 9897"/>
              <a:gd name="connsiteX4" fmla="*/ 21653 w 25896"/>
              <a:gd name="connsiteY4" fmla="*/ 9897 h 9897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3663 w 10000"/>
              <a:gd name="connsiteY3" fmla="*/ 8714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4361 w 10000"/>
              <a:gd name="connsiteY3" fmla="*/ 8763 h 10000"/>
              <a:gd name="connsiteX4" fmla="*/ 8362 w 10000"/>
              <a:gd name="connsiteY4" fmla="*/ 10000 h 10000"/>
              <a:gd name="connsiteX0" fmla="*/ 10000 w 10000"/>
              <a:gd name="connsiteY0" fmla="*/ 0 h 10000"/>
              <a:gd name="connsiteX1" fmla="*/ 793 w 10000"/>
              <a:gd name="connsiteY1" fmla="*/ 2136 h 10000"/>
              <a:gd name="connsiteX2" fmla="*/ 309 w 10000"/>
              <a:gd name="connsiteY2" fmla="*/ 6479 h 10000"/>
              <a:gd name="connsiteX3" fmla="*/ 8362 w 10000"/>
              <a:gd name="connsiteY3" fmla="*/ 10000 h 10000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000 w 10000"/>
              <a:gd name="connsiteY0" fmla="*/ 0 h 10195"/>
              <a:gd name="connsiteX1" fmla="*/ 793 w 10000"/>
              <a:gd name="connsiteY1" fmla="*/ 2136 h 10195"/>
              <a:gd name="connsiteX2" fmla="*/ 309 w 10000"/>
              <a:gd name="connsiteY2" fmla="*/ 6479 h 10195"/>
              <a:gd name="connsiteX3" fmla="*/ 8661 w 10000"/>
              <a:gd name="connsiteY3" fmla="*/ 10195 h 10195"/>
              <a:gd name="connsiteX0" fmla="*/ 10292 w 10292"/>
              <a:gd name="connsiteY0" fmla="*/ 0 h 10195"/>
              <a:gd name="connsiteX1" fmla="*/ 1085 w 10292"/>
              <a:gd name="connsiteY1" fmla="*/ 2136 h 10195"/>
              <a:gd name="connsiteX2" fmla="*/ 601 w 10292"/>
              <a:gd name="connsiteY2" fmla="*/ 6479 h 10195"/>
              <a:gd name="connsiteX3" fmla="*/ 8953 w 10292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10195"/>
              <a:gd name="connsiteX1" fmla="*/ 1180 w 10387"/>
              <a:gd name="connsiteY1" fmla="*/ 2136 h 10195"/>
              <a:gd name="connsiteX2" fmla="*/ 696 w 10387"/>
              <a:gd name="connsiteY2" fmla="*/ 6479 h 10195"/>
              <a:gd name="connsiteX3" fmla="*/ 9048 w 10387"/>
              <a:gd name="connsiteY3" fmla="*/ 10195 h 10195"/>
              <a:gd name="connsiteX0" fmla="*/ 10387 w 10387"/>
              <a:gd name="connsiteY0" fmla="*/ 0 h 8976"/>
              <a:gd name="connsiteX1" fmla="*/ 1180 w 10387"/>
              <a:gd name="connsiteY1" fmla="*/ 2136 h 8976"/>
              <a:gd name="connsiteX2" fmla="*/ 696 w 10387"/>
              <a:gd name="connsiteY2" fmla="*/ 6479 h 8976"/>
              <a:gd name="connsiteX3" fmla="*/ 3567 w 10387"/>
              <a:gd name="connsiteY3" fmla="*/ 8976 h 8976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10692 w 10692"/>
              <a:gd name="connsiteY0" fmla="*/ 0 h 10000"/>
              <a:gd name="connsiteX1" fmla="*/ 1828 w 10692"/>
              <a:gd name="connsiteY1" fmla="*/ 2380 h 10000"/>
              <a:gd name="connsiteX2" fmla="*/ 259 w 10692"/>
              <a:gd name="connsiteY2" fmla="*/ 5752 h 10000"/>
              <a:gd name="connsiteX3" fmla="*/ 4126 w 10692"/>
              <a:gd name="connsiteY3" fmla="*/ 10000 h 10000"/>
              <a:gd name="connsiteX0" fmla="*/ 9108 w 9108"/>
              <a:gd name="connsiteY0" fmla="*/ 0 h 10000"/>
              <a:gd name="connsiteX1" fmla="*/ 244 w 9108"/>
              <a:gd name="connsiteY1" fmla="*/ 2380 h 10000"/>
              <a:gd name="connsiteX2" fmla="*/ 2542 w 9108"/>
              <a:gd name="connsiteY2" fmla="*/ 10000 h 10000"/>
              <a:gd name="connsiteX0" fmla="*/ 10434 w 10434"/>
              <a:gd name="connsiteY0" fmla="*/ 0 h 10000"/>
              <a:gd name="connsiteX1" fmla="*/ 702 w 10434"/>
              <a:gd name="connsiteY1" fmla="*/ 2380 h 10000"/>
              <a:gd name="connsiteX2" fmla="*/ 1036 w 10434"/>
              <a:gd name="connsiteY2" fmla="*/ 5610 h 10000"/>
              <a:gd name="connsiteX3" fmla="*/ 3225 w 10434"/>
              <a:gd name="connsiteY3" fmla="*/ 10000 h 10000"/>
              <a:gd name="connsiteX0" fmla="*/ 11371 w 11371"/>
              <a:gd name="connsiteY0" fmla="*/ 0 h 10000"/>
              <a:gd name="connsiteX1" fmla="*/ 1639 w 11371"/>
              <a:gd name="connsiteY1" fmla="*/ 2380 h 10000"/>
              <a:gd name="connsiteX2" fmla="*/ 235 w 11371"/>
              <a:gd name="connsiteY2" fmla="*/ 7782 h 10000"/>
              <a:gd name="connsiteX3" fmla="*/ 4162 w 11371"/>
              <a:gd name="connsiteY3" fmla="*/ 10000 h 10000"/>
              <a:gd name="connsiteX0" fmla="*/ 11371 w 11371"/>
              <a:gd name="connsiteY0" fmla="*/ 0 h 9566"/>
              <a:gd name="connsiteX1" fmla="*/ 1639 w 11371"/>
              <a:gd name="connsiteY1" fmla="*/ 2380 h 9566"/>
              <a:gd name="connsiteX2" fmla="*/ 235 w 11371"/>
              <a:gd name="connsiteY2" fmla="*/ 7782 h 9566"/>
              <a:gd name="connsiteX3" fmla="*/ 4636 w 11371"/>
              <a:gd name="connsiteY3" fmla="*/ 9566 h 9566"/>
              <a:gd name="connsiteX0" fmla="*/ 10000 w 10000"/>
              <a:gd name="connsiteY0" fmla="*/ 0 h 10001"/>
              <a:gd name="connsiteX1" fmla="*/ 1441 w 10000"/>
              <a:gd name="connsiteY1" fmla="*/ 2488 h 10001"/>
              <a:gd name="connsiteX2" fmla="*/ 207 w 10000"/>
              <a:gd name="connsiteY2" fmla="*/ 8135 h 10001"/>
              <a:gd name="connsiteX3" fmla="*/ 4077 w 10000"/>
              <a:gd name="connsiteY3" fmla="*/ 10000 h 10001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08"/>
              <a:gd name="connsiteX1" fmla="*/ 1441 w 10000"/>
              <a:gd name="connsiteY1" fmla="*/ 2488 h 10908"/>
              <a:gd name="connsiteX2" fmla="*/ 207 w 10000"/>
              <a:gd name="connsiteY2" fmla="*/ 8135 h 10908"/>
              <a:gd name="connsiteX3" fmla="*/ 2687 w 10000"/>
              <a:gd name="connsiteY3" fmla="*/ 10908 h 10908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00 w 10000"/>
              <a:gd name="connsiteY0" fmla="*/ 0 h 10946"/>
              <a:gd name="connsiteX1" fmla="*/ 1441 w 10000"/>
              <a:gd name="connsiteY1" fmla="*/ 2488 h 10946"/>
              <a:gd name="connsiteX2" fmla="*/ 207 w 10000"/>
              <a:gd name="connsiteY2" fmla="*/ 8135 h 10946"/>
              <a:gd name="connsiteX3" fmla="*/ 5505 w 10000"/>
              <a:gd name="connsiteY3" fmla="*/ 10946 h 10946"/>
              <a:gd name="connsiteX0" fmla="*/ 10083 w 10083"/>
              <a:gd name="connsiteY0" fmla="*/ 0 h 10946"/>
              <a:gd name="connsiteX1" fmla="*/ 1254 w 10083"/>
              <a:gd name="connsiteY1" fmla="*/ 1736 h 10946"/>
              <a:gd name="connsiteX2" fmla="*/ 290 w 10083"/>
              <a:gd name="connsiteY2" fmla="*/ 8135 h 10946"/>
              <a:gd name="connsiteX3" fmla="*/ 5588 w 10083"/>
              <a:gd name="connsiteY3" fmla="*/ 10946 h 1094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083 w 10083"/>
              <a:gd name="connsiteY0" fmla="*/ 0 h 10796"/>
              <a:gd name="connsiteX1" fmla="*/ 1254 w 10083"/>
              <a:gd name="connsiteY1" fmla="*/ 1736 h 10796"/>
              <a:gd name="connsiteX2" fmla="*/ 290 w 10083"/>
              <a:gd name="connsiteY2" fmla="*/ 8135 h 10796"/>
              <a:gd name="connsiteX3" fmla="*/ 3658 w 10083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915 w 10340"/>
              <a:gd name="connsiteY3" fmla="*/ 10796 h 10796"/>
              <a:gd name="connsiteX0" fmla="*/ 10340 w 10340"/>
              <a:gd name="connsiteY0" fmla="*/ 0 h 10796"/>
              <a:gd name="connsiteX1" fmla="*/ 1511 w 10340"/>
              <a:gd name="connsiteY1" fmla="*/ 1736 h 10796"/>
              <a:gd name="connsiteX2" fmla="*/ 200 w 10340"/>
              <a:gd name="connsiteY2" fmla="*/ 7195 h 10796"/>
              <a:gd name="connsiteX3" fmla="*/ 3297 w 10340"/>
              <a:gd name="connsiteY3" fmla="*/ 10796 h 10796"/>
              <a:gd name="connsiteX0" fmla="*/ 5636 w 5636"/>
              <a:gd name="connsiteY0" fmla="*/ 987 h 9154"/>
              <a:gd name="connsiteX1" fmla="*/ 1407 w 5636"/>
              <a:gd name="connsiteY1" fmla="*/ 94 h 9154"/>
              <a:gd name="connsiteX2" fmla="*/ 96 w 5636"/>
              <a:gd name="connsiteY2" fmla="*/ 5553 h 9154"/>
              <a:gd name="connsiteX3" fmla="*/ 3193 w 5636"/>
              <a:gd name="connsiteY3" fmla="*/ 9154 h 9154"/>
              <a:gd name="connsiteX0" fmla="*/ 10048 w 10048"/>
              <a:gd name="connsiteY0" fmla="*/ 0 h 8922"/>
              <a:gd name="connsiteX1" fmla="*/ 2080 w 10048"/>
              <a:gd name="connsiteY1" fmla="*/ 2928 h 8922"/>
              <a:gd name="connsiteX2" fmla="*/ 218 w 10048"/>
              <a:gd name="connsiteY2" fmla="*/ 4988 h 8922"/>
              <a:gd name="connsiteX3" fmla="*/ 5713 w 10048"/>
              <a:gd name="connsiteY3" fmla="*/ 8922 h 8922"/>
              <a:gd name="connsiteX0" fmla="*/ 9990 w 9990"/>
              <a:gd name="connsiteY0" fmla="*/ 0 h 10000"/>
              <a:gd name="connsiteX1" fmla="*/ 2060 w 9990"/>
              <a:gd name="connsiteY1" fmla="*/ 3282 h 10000"/>
              <a:gd name="connsiteX2" fmla="*/ 207 w 9990"/>
              <a:gd name="connsiteY2" fmla="*/ 5591 h 10000"/>
              <a:gd name="connsiteX3" fmla="*/ 5676 w 9990"/>
              <a:gd name="connsiteY3" fmla="*/ 10000 h 10000"/>
              <a:gd name="connsiteX0" fmla="*/ 9924 w 9924"/>
              <a:gd name="connsiteY0" fmla="*/ 0 h 10000"/>
              <a:gd name="connsiteX1" fmla="*/ 1986 w 9924"/>
              <a:gd name="connsiteY1" fmla="*/ 3282 h 10000"/>
              <a:gd name="connsiteX2" fmla="*/ 131 w 9924"/>
              <a:gd name="connsiteY2" fmla="*/ 5591 h 10000"/>
              <a:gd name="connsiteX3" fmla="*/ 5606 w 9924"/>
              <a:gd name="connsiteY3" fmla="*/ 10000 h 10000"/>
              <a:gd name="connsiteX0" fmla="*/ 10087 w 10087"/>
              <a:gd name="connsiteY0" fmla="*/ 0 h 10000"/>
              <a:gd name="connsiteX1" fmla="*/ 2088 w 10087"/>
              <a:gd name="connsiteY1" fmla="*/ 3282 h 10000"/>
              <a:gd name="connsiteX2" fmla="*/ 219 w 10087"/>
              <a:gd name="connsiteY2" fmla="*/ 5591 h 10000"/>
              <a:gd name="connsiteX3" fmla="*/ 5736 w 10087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10098 w 10098"/>
              <a:gd name="connsiteY0" fmla="*/ 0 h 10000"/>
              <a:gd name="connsiteX1" fmla="*/ 2099 w 10098"/>
              <a:gd name="connsiteY1" fmla="*/ 3282 h 10000"/>
              <a:gd name="connsiteX2" fmla="*/ 230 w 10098"/>
              <a:gd name="connsiteY2" fmla="*/ 5591 h 10000"/>
              <a:gd name="connsiteX3" fmla="*/ 5747 w 10098"/>
              <a:gd name="connsiteY3" fmla="*/ 10000 h 10000"/>
              <a:gd name="connsiteX0" fmla="*/ 9924 w 9924"/>
              <a:gd name="connsiteY0" fmla="*/ 0 h 10000"/>
              <a:gd name="connsiteX1" fmla="*/ 1925 w 9924"/>
              <a:gd name="connsiteY1" fmla="*/ 3282 h 10000"/>
              <a:gd name="connsiteX2" fmla="*/ 242 w 9924"/>
              <a:gd name="connsiteY2" fmla="*/ 6994 h 10000"/>
              <a:gd name="connsiteX3" fmla="*/ 5573 w 9924"/>
              <a:gd name="connsiteY3" fmla="*/ 10000 h 10000"/>
              <a:gd name="connsiteX0" fmla="*/ 9812 w 9812"/>
              <a:gd name="connsiteY0" fmla="*/ 0 h 10000"/>
              <a:gd name="connsiteX1" fmla="*/ 1752 w 9812"/>
              <a:gd name="connsiteY1" fmla="*/ 3282 h 10000"/>
              <a:gd name="connsiteX2" fmla="*/ 56 w 9812"/>
              <a:gd name="connsiteY2" fmla="*/ 6994 h 10000"/>
              <a:gd name="connsiteX3" fmla="*/ 5428 w 9812"/>
              <a:gd name="connsiteY3" fmla="*/ 10000 h 10000"/>
              <a:gd name="connsiteX0" fmla="*/ 10000 w 10000"/>
              <a:gd name="connsiteY0" fmla="*/ 0 h 10660"/>
              <a:gd name="connsiteX1" fmla="*/ 1786 w 10000"/>
              <a:gd name="connsiteY1" fmla="*/ 3282 h 10660"/>
              <a:gd name="connsiteX2" fmla="*/ 57 w 10000"/>
              <a:gd name="connsiteY2" fmla="*/ 6994 h 10660"/>
              <a:gd name="connsiteX3" fmla="*/ 9930 w 10000"/>
              <a:gd name="connsiteY3" fmla="*/ 10660 h 10660"/>
              <a:gd name="connsiteX0" fmla="*/ 9978 w 9978"/>
              <a:gd name="connsiteY0" fmla="*/ 0 h 10660"/>
              <a:gd name="connsiteX1" fmla="*/ 2146 w 9978"/>
              <a:gd name="connsiteY1" fmla="*/ 2622 h 10660"/>
              <a:gd name="connsiteX2" fmla="*/ 35 w 9978"/>
              <a:gd name="connsiteY2" fmla="*/ 6994 h 10660"/>
              <a:gd name="connsiteX3" fmla="*/ 9908 w 9978"/>
              <a:gd name="connsiteY3" fmla="*/ 10660 h 10660"/>
              <a:gd name="connsiteX0" fmla="*/ 10000 w 10000"/>
              <a:gd name="connsiteY0" fmla="*/ 0 h 10000"/>
              <a:gd name="connsiteX1" fmla="*/ 2151 w 10000"/>
              <a:gd name="connsiteY1" fmla="*/ 2460 h 10000"/>
              <a:gd name="connsiteX2" fmla="*/ 35 w 10000"/>
              <a:gd name="connsiteY2" fmla="*/ 6561 h 10000"/>
              <a:gd name="connsiteX3" fmla="*/ 9930 w 10000"/>
              <a:gd name="connsiteY3" fmla="*/ 10000 h 10000"/>
              <a:gd name="connsiteX0" fmla="*/ 9694 w 9694"/>
              <a:gd name="connsiteY0" fmla="*/ 0 h 10000"/>
              <a:gd name="connsiteX1" fmla="*/ 1845 w 9694"/>
              <a:gd name="connsiteY1" fmla="*/ 2460 h 10000"/>
              <a:gd name="connsiteX2" fmla="*/ 48 w 9694"/>
              <a:gd name="connsiteY2" fmla="*/ 4392 h 10000"/>
              <a:gd name="connsiteX3" fmla="*/ 9624 w 9694"/>
              <a:gd name="connsiteY3" fmla="*/ 10000 h 10000"/>
              <a:gd name="connsiteX0" fmla="*/ 9957 w 9957"/>
              <a:gd name="connsiteY0" fmla="*/ 0 h 10000"/>
              <a:gd name="connsiteX1" fmla="*/ 5979 w 9957"/>
              <a:gd name="connsiteY1" fmla="*/ 1338 h 10000"/>
              <a:gd name="connsiteX2" fmla="*/ 7 w 9957"/>
              <a:gd name="connsiteY2" fmla="*/ 4392 h 10000"/>
              <a:gd name="connsiteX3" fmla="*/ 9885 w 9957"/>
              <a:gd name="connsiteY3" fmla="*/ 10000 h 10000"/>
              <a:gd name="connsiteX0" fmla="*/ 10164 w 10164"/>
              <a:gd name="connsiteY0" fmla="*/ 0 h 10000"/>
              <a:gd name="connsiteX1" fmla="*/ 6169 w 10164"/>
              <a:gd name="connsiteY1" fmla="*/ 1338 h 10000"/>
              <a:gd name="connsiteX2" fmla="*/ 6 w 10164"/>
              <a:gd name="connsiteY2" fmla="*/ 3644 h 10000"/>
              <a:gd name="connsiteX3" fmla="*/ 10092 w 10164"/>
              <a:gd name="connsiteY3" fmla="*/ 10000 h 10000"/>
              <a:gd name="connsiteX0" fmla="*/ 10164 w 17869"/>
              <a:gd name="connsiteY0" fmla="*/ 0 h 8654"/>
              <a:gd name="connsiteX1" fmla="*/ 6169 w 17869"/>
              <a:gd name="connsiteY1" fmla="*/ 1338 h 8654"/>
              <a:gd name="connsiteX2" fmla="*/ 6 w 17869"/>
              <a:gd name="connsiteY2" fmla="*/ 3644 h 8654"/>
              <a:gd name="connsiteX3" fmla="*/ 17869 w 17869"/>
              <a:gd name="connsiteY3" fmla="*/ 8654 h 8654"/>
              <a:gd name="connsiteX0" fmla="*/ 5688 w 10093"/>
              <a:gd name="connsiteY0" fmla="*/ 0 h 10259"/>
              <a:gd name="connsiteX1" fmla="*/ 3452 w 10093"/>
              <a:gd name="connsiteY1" fmla="*/ 1546 h 10259"/>
              <a:gd name="connsiteX2" fmla="*/ 3 w 10093"/>
              <a:gd name="connsiteY2" fmla="*/ 4211 h 10259"/>
              <a:gd name="connsiteX3" fmla="*/ 10093 w 10093"/>
              <a:gd name="connsiteY3" fmla="*/ 10259 h 10259"/>
              <a:gd name="connsiteX0" fmla="*/ 5688 w 10093"/>
              <a:gd name="connsiteY0" fmla="*/ 0 h 10259"/>
              <a:gd name="connsiteX1" fmla="*/ 3452 w 10093"/>
              <a:gd name="connsiteY1" fmla="*/ 1546 h 10259"/>
              <a:gd name="connsiteX2" fmla="*/ 3 w 10093"/>
              <a:gd name="connsiteY2" fmla="*/ 4211 h 10259"/>
              <a:gd name="connsiteX3" fmla="*/ 10093 w 10093"/>
              <a:gd name="connsiteY3" fmla="*/ 10259 h 10259"/>
              <a:gd name="connsiteX0" fmla="*/ 3475 w 7880"/>
              <a:gd name="connsiteY0" fmla="*/ 0 h 10259"/>
              <a:gd name="connsiteX1" fmla="*/ 1239 w 7880"/>
              <a:gd name="connsiteY1" fmla="*/ 1546 h 10259"/>
              <a:gd name="connsiteX2" fmla="*/ 12 w 7880"/>
              <a:gd name="connsiteY2" fmla="*/ 5767 h 10259"/>
              <a:gd name="connsiteX3" fmla="*/ 7880 w 7880"/>
              <a:gd name="connsiteY3" fmla="*/ 10259 h 10259"/>
              <a:gd name="connsiteX0" fmla="*/ 4830 w 10420"/>
              <a:gd name="connsiteY0" fmla="*/ 0 h 10000"/>
              <a:gd name="connsiteX1" fmla="*/ 1992 w 10420"/>
              <a:gd name="connsiteY1" fmla="*/ 1507 h 10000"/>
              <a:gd name="connsiteX2" fmla="*/ 11 w 10420"/>
              <a:gd name="connsiteY2" fmla="*/ 8588 h 10000"/>
              <a:gd name="connsiteX3" fmla="*/ 10420 w 10420"/>
              <a:gd name="connsiteY3" fmla="*/ 10000 h 10000"/>
              <a:gd name="connsiteX0" fmla="*/ 4830 w 5185"/>
              <a:gd name="connsiteY0" fmla="*/ 0 h 10000"/>
              <a:gd name="connsiteX1" fmla="*/ 1992 w 5185"/>
              <a:gd name="connsiteY1" fmla="*/ 1507 h 10000"/>
              <a:gd name="connsiteX2" fmla="*/ 11 w 5185"/>
              <a:gd name="connsiteY2" fmla="*/ 8588 h 10000"/>
              <a:gd name="connsiteX3" fmla="*/ 5185 w 5185"/>
              <a:gd name="connsiteY3" fmla="*/ 10000 h 10000"/>
              <a:gd name="connsiteX0" fmla="*/ 9315 w 10000"/>
              <a:gd name="connsiteY0" fmla="*/ 0 h 10000"/>
              <a:gd name="connsiteX1" fmla="*/ 3842 w 10000"/>
              <a:gd name="connsiteY1" fmla="*/ 1507 h 10000"/>
              <a:gd name="connsiteX2" fmla="*/ 21 w 10000"/>
              <a:gd name="connsiteY2" fmla="*/ 7335 h 10000"/>
              <a:gd name="connsiteX3" fmla="*/ 10000 w 10000"/>
              <a:gd name="connsiteY3" fmla="*/ 10000 h 10000"/>
              <a:gd name="connsiteX0" fmla="*/ 9315 w 10000"/>
              <a:gd name="connsiteY0" fmla="*/ 0 h 10000"/>
              <a:gd name="connsiteX1" fmla="*/ 3842 w 10000"/>
              <a:gd name="connsiteY1" fmla="*/ 1507 h 10000"/>
              <a:gd name="connsiteX2" fmla="*/ 21 w 10000"/>
              <a:gd name="connsiteY2" fmla="*/ 7335 h 10000"/>
              <a:gd name="connsiteX3" fmla="*/ 10000 w 10000"/>
              <a:gd name="connsiteY3" fmla="*/ 10000 h 10000"/>
              <a:gd name="connsiteX0" fmla="*/ 9315 w 10000"/>
              <a:gd name="connsiteY0" fmla="*/ 0 h 10000"/>
              <a:gd name="connsiteX1" fmla="*/ 3842 w 10000"/>
              <a:gd name="connsiteY1" fmla="*/ 1507 h 10000"/>
              <a:gd name="connsiteX2" fmla="*/ 21 w 10000"/>
              <a:gd name="connsiteY2" fmla="*/ 7335 h 10000"/>
              <a:gd name="connsiteX3" fmla="*/ 10000 w 10000"/>
              <a:gd name="connsiteY3" fmla="*/ 10000 h 10000"/>
              <a:gd name="connsiteX0" fmla="*/ 9467 w 10000"/>
              <a:gd name="connsiteY0" fmla="*/ 0 h 10074"/>
              <a:gd name="connsiteX1" fmla="*/ 3842 w 10000"/>
              <a:gd name="connsiteY1" fmla="*/ 1581 h 10074"/>
              <a:gd name="connsiteX2" fmla="*/ 21 w 10000"/>
              <a:gd name="connsiteY2" fmla="*/ 7409 h 10074"/>
              <a:gd name="connsiteX3" fmla="*/ 10000 w 10000"/>
              <a:gd name="connsiteY3" fmla="*/ 10074 h 10074"/>
              <a:gd name="connsiteX0" fmla="*/ 9467 w 10000"/>
              <a:gd name="connsiteY0" fmla="*/ 0 h 10074"/>
              <a:gd name="connsiteX1" fmla="*/ 3842 w 10000"/>
              <a:gd name="connsiteY1" fmla="*/ 1581 h 10074"/>
              <a:gd name="connsiteX2" fmla="*/ 21 w 10000"/>
              <a:gd name="connsiteY2" fmla="*/ 7409 h 10074"/>
              <a:gd name="connsiteX3" fmla="*/ 10000 w 10000"/>
              <a:gd name="connsiteY3" fmla="*/ 10074 h 1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74">
                <a:moveTo>
                  <a:pt x="9467" y="0"/>
                </a:moveTo>
                <a:cubicBezTo>
                  <a:pt x="5346" y="579"/>
                  <a:pt x="5416" y="346"/>
                  <a:pt x="3842" y="1581"/>
                </a:cubicBezTo>
                <a:cubicBezTo>
                  <a:pt x="2268" y="2816"/>
                  <a:pt x="-260" y="5690"/>
                  <a:pt x="21" y="7409"/>
                </a:cubicBezTo>
                <a:cubicBezTo>
                  <a:pt x="2621" y="9193"/>
                  <a:pt x="1406" y="9662"/>
                  <a:pt x="10000" y="1007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 dirty="0"/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6196395" y="3369876"/>
            <a:ext cx="378599" cy="1019794"/>
          </a:xfrm>
          <a:custGeom>
            <a:avLst/>
            <a:gdLst>
              <a:gd name="connsiteX0" fmla="*/ 3747 w 11161"/>
              <a:gd name="connsiteY0" fmla="*/ 0 h 10000"/>
              <a:gd name="connsiteX1" fmla="*/ 11128 w 11161"/>
              <a:gd name="connsiteY1" fmla="*/ 3245 h 10000"/>
              <a:gd name="connsiteX2" fmla="*/ 163 w 11161"/>
              <a:gd name="connsiteY2" fmla="*/ 6476 h 10000"/>
              <a:gd name="connsiteX3" fmla="*/ 3169 w 11161"/>
              <a:gd name="connsiteY3" fmla="*/ 10000 h 10000"/>
              <a:gd name="connsiteX0" fmla="*/ 6152 w 13625"/>
              <a:gd name="connsiteY0" fmla="*/ 0 h 10000"/>
              <a:gd name="connsiteX1" fmla="*/ 13533 w 13625"/>
              <a:gd name="connsiteY1" fmla="*/ 3245 h 10000"/>
              <a:gd name="connsiteX2" fmla="*/ 100 w 13625"/>
              <a:gd name="connsiteY2" fmla="*/ 6533 h 10000"/>
              <a:gd name="connsiteX3" fmla="*/ 5574 w 13625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5" h="10000">
                <a:moveTo>
                  <a:pt x="6152" y="0"/>
                </a:moveTo>
                <a:cubicBezTo>
                  <a:pt x="6961" y="543"/>
                  <a:pt x="14542" y="2156"/>
                  <a:pt x="13533" y="3245"/>
                </a:cubicBezTo>
                <a:cubicBezTo>
                  <a:pt x="12524" y="4334"/>
                  <a:pt x="1025" y="5402"/>
                  <a:pt x="100" y="6533"/>
                </a:cubicBezTo>
                <a:cubicBezTo>
                  <a:pt x="-825" y="7663"/>
                  <a:pt x="4938" y="9266"/>
                  <a:pt x="5574" y="1000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635269" y="3439249"/>
            <a:ext cx="615857" cy="168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"/>
          <p:cNvSpPr>
            <a:spLocks/>
          </p:cNvSpPr>
          <p:nvPr/>
        </p:nvSpPr>
        <p:spPr bwMode="auto">
          <a:xfrm>
            <a:off x="6196394" y="5783581"/>
            <a:ext cx="130159" cy="690802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63" y="221"/>
              </a:cxn>
              <a:cxn ang="0">
                <a:pos x="16" y="441"/>
              </a:cxn>
              <a:cxn ang="0">
                <a:pos x="68" y="681"/>
              </a:cxn>
            </a:cxnLst>
            <a:rect l="0" t="0" r="r" b="b"/>
            <a:pathLst>
              <a:path w="173" h="681">
                <a:moveTo>
                  <a:pt x="78" y="0"/>
                </a:moveTo>
                <a:cubicBezTo>
                  <a:pt x="92" y="37"/>
                  <a:pt x="173" y="148"/>
                  <a:pt x="163" y="221"/>
                </a:cubicBezTo>
                <a:cubicBezTo>
                  <a:pt x="153" y="294"/>
                  <a:pt x="32" y="364"/>
                  <a:pt x="16" y="441"/>
                </a:cubicBezTo>
                <a:cubicBezTo>
                  <a:pt x="0" y="518"/>
                  <a:pt x="57" y="631"/>
                  <a:pt x="68" y="68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80704" y="5347022"/>
            <a:ext cx="884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93404" y="5808984"/>
            <a:ext cx="884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MX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420504" y="5150173"/>
            <a:ext cx="720431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Padre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434790" y="5643885"/>
            <a:ext cx="55525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s-ES"/>
              <a:t>Hijo</a:t>
            </a:r>
          </a:p>
        </p:txBody>
      </p:sp>
      <p:pic>
        <p:nvPicPr>
          <p:cNvPr id="20" name="Picture 2" descr="RL2755 (Monitor para eSports - Consola) - Zowie Méx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1858"/>
            <a:ext cx="4321177" cy="32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27304" y="235204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Soy el hijo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35326" y="274507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Código 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/>
      <p:bldP spid="18" grpId="0"/>
      <p:bldP spid="21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proceso</a:t>
            </a:r>
          </a:p>
          <a:p>
            <a:r>
              <a:rPr lang="es-ES" dirty="0"/>
              <a:t>Planificación de los procesos</a:t>
            </a:r>
          </a:p>
          <a:p>
            <a:r>
              <a:rPr lang="es-ES" dirty="0"/>
              <a:t>Operaciones en procesos</a:t>
            </a:r>
          </a:p>
          <a:p>
            <a:r>
              <a:rPr lang="es-ES" sz="3200" dirty="0">
                <a:solidFill>
                  <a:srgbClr val="FF0000"/>
                </a:solidFill>
              </a:rPr>
              <a:t>Procesos cooperantes</a:t>
            </a:r>
          </a:p>
          <a:p>
            <a:r>
              <a:rPr lang="es-ES" dirty="0"/>
              <a:t>Comunicación entre procesos</a:t>
            </a:r>
          </a:p>
        </p:txBody>
      </p:sp>
    </p:spTree>
    <p:extLst>
      <p:ext uri="{BB962C8B-B14F-4D97-AF65-F5344CB8AC3E}">
        <p14:creationId xmlns:p14="http://schemas.microsoft.com/office/powerpoint/2010/main" val="21930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Procesos Cooperantes</a:t>
            </a:r>
          </a:p>
        </p:txBody>
      </p:sp>
      <p:grpSp>
        <p:nvGrpSpPr>
          <p:cNvPr id="183307" name="Group 11"/>
          <p:cNvGrpSpPr>
            <a:grpSpLocks/>
          </p:cNvGrpSpPr>
          <p:nvPr/>
        </p:nvGrpSpPr>
        <p:grpSpPr bwMode="auto">
          <a:xfrm>
            <a:off x="4174180" y="2183050"/>
            <a:ext cx="7404100" cy="4260850"/>
            <a:chOff x="542" y="1359"/>
            <a:chExt cx="4664" cy="2260"/>
          </a:xfrm>
        </p:grpSpPr>
        <p:sp>
          <p:nvSpPr>
            <p:cNvPr id="183301" name="AutoShape 5"/>
            <p:cNvSpPr>
              <a:spLocks noChangeArrowheads="1"/>
            </p:cNvSpPr>
            <p:nvPr/>
          </p:nvSpPr>
          <p:spPr bwMode="auto">
            <a:xfrm rot="16200000">
              <a:off x="261" y="1640"/>
              <a:ext cx="2244" cy="168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304" name="AutoShape 8"/>
            <p:cNvSpPr>
              <a:spLocks noChangeArrowheads="1"/>
            </p:cNvSpPr>
            <p:nvPr/>
          </p:nvSpPr>
          <p:spPr bwMode="auto">
            <a:xfrm rot="5400000" flipH="1">
              <a:off x="3276" y="1689"/>
              <a:ext cx="2244" cy="161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305" name="AutoShape 9"/>
            <p:cNvSpPr>
              <a:spLocks noChangeArrowheads="1"/>
            </p:cNvSpPr>
            <p:nvPr/>
          </p:nvSpPr>
          <p:spPr bwMode="auto">
            <a:xfrm rot="21594309" flipH="1">
              <a:off x="570" y="1378"/>
              <a:ext cx="4628" cy="772"/>
            </a:xfrm>
            <a:custGeom>
              <a:avLst/>
              <a:gdLst>
                <a:gd name="G0" fmla="+- 9744 0 0"/>
                <a:gd name="G1" fmla="+- 21600 0 9744"/>
                <a:gd name="G2" fmla="*/ 9744 1 2"/>
                <a:gd name="G3" fmla="+- 21600 0 G2"/>
                <a:gd name="G4" fmla="+/ 9744 21600 2"/>
                <a:gd name="G5" fmla="+/ G1 0 2"/>
                <a:gd name="G6" fmla="*/ 21600 21600 9744"/>
                <a:gd name="G7" fmla="*/ G6 1 2"/>
                <a:gd name="G8" fmla="+- 21600 0 G7"/>
                <a:gd name="G9" fmla="*/ 21600 1 2"/>
                <a:gd name="G10" fmla="+- 9744 0 G9"/>
                <a:gd name="G11" fmla="?: G10 G8 0"/>
                <a:gd name="G12" fmla="?: G10 G7 21600"/>
                <a:gd name="T0" fmla="*/ 16728 w 21600"/>
                <a:gd name="T1" fmla="*/ 10800 h 21600"/>
                <a:gd name="T2" fmla="*/ 10800 w 21600"/>
                <a:gd name="T3" fmla="*/ 21600 h 21600"/>
                <a:gd name="T4" fmla="*/ 4872 w 21600"/>
                <a:gd name="T5" fmla="*/ 10800 h 21600"/>
                <a:gd name="T6" fmla="*/ 10800 w 21600"/>
                <a:gd name="T7" fmla="*/ 0 h 21600"/>
                <a:gd name="T8" fmla="*/ 6672 w 21600"/>
                <a:gd name="T9" fmla="*/ 6672 h 21600"/>
                <a:gd name="T10" fmla="*/ 14928 w 21600"/>
                <a:gd name="T11" fmla="*/ 149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744" y="21600"/>
                  </a:lnTo>
                  <a:lnTo>
                    <a:pt x="118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306" name="Rectangle 10"/>
            <p:cNvSpPr>
              <a:spLocks noChangeArrowheads="1"/>
            </p:cNvSpPr>
            <p:nvPr/>
          </p:nvSpPr>
          <p:spPr bwMode="auto">
            <a:xfrm>
              <a:off x="2232" y="2000"/>
              <a:ext cx="1352" cy="1064"/>
            </a:xfrm>
            <a:prstGeom prst="rect">
              <a:avLst/>
            </a:prstGeom>
            <a:solidFill>
              <a:srgbClr val="969696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pic>
        <p:nvPicPr>
          <p:cNvPr id="183313" name="Picture 17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6230" y="4007087"/>
            <a:ext cx="1239838" cy="1854200"/>
          </a:xfrm>
          <a:prstGeom prst="rect">
            <a:avLst/>
          </a:prstGeom>
          <a:noFill/>
        </p:spPr>
      </p:pic>
      <p:pic>
        <p:nvPicPr>
          <p:cNvPr id="183314" name="Picture 18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394969" y="4057887"/>
            <a:ext cx="1177925" cy="1854200"/>
          </a:xfrm>
          <a:prstGeom prst="rect">
            <a:avLst/>
          </a:prstGeom>
          <a:noFill/>
        </p:spPr>
      </p:pic>
      <p:pic>
        <p:nvPicPr>
          <p:cNvPr id="183316" name="Picture 20" descr="MCj03977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880" y="3648312"/>
            <a:ext cx="1608138" cy="2508250"/>
          </a:xfrm>
          <a:prstGeom prst="rect">
            <a:avLst/>
          </a:prstGeom>
          <a:noFill/>
        </p:spPr>
      </p:pic>
      <p:pic>
        <p:nvPicPr>
          <p:cNvPr id="183317" name="Picture 21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2530" y="3892787"/>
            <a:ext cx="1239838" cy="1854200"/>
          </a:xfrm>
          <a:prstGeom prst="rect">
            <a:avLst/>
          </a:prstGeom>
          <a:noFill/>
        </p:spPr>
      </p:pic>
      <p:pic>
        <p:nvPicPr>
          <p:cNvPr id="183318" name="Picture 22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8630" y="2546587"/>
            <a:ext cx="1239838" cy="1854200"/>
          </a:xfrm>
          <a:prstGeom prst="rect">
            <a:avLst/>
          </a:prstGeom>
          <a:noFill/>
        </p:spPr>
      </p:pic>
      <p:pic>
        <p:nvPicPr>
          <p:cNvPr id="183319" name="Picture 23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4430" y="4210287"/>
            <a:ext cx="1239838" cy="1854200"/>
          </a:xfrm>
          <a:prstGeom prst="rect">
            <a:avLst/>
          </a:prstGeom>
          <a:noFill/>
        </p:spPr>
      </p:pic>
      <p:pic>
        <p:nvPicPr>
          <p:cNvPr id="183321" name="Picture 25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747268" y="4324587"/>
            <a:ext cx="1173162" cy="1854200"/>
          </a:xfrm>
          <a:prstGeom prst="rect">
            <a:avLst/>
          </a:prstGeom>
          <a:noFill/>
        </p:spPr>
      </p:pic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123710" y="5251687"/>
            <a:ext cx="3825994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r>
              <a:rPr lang="es-MX" sz="2200" dirty="0"/>
              <a:t>Ejemplo: Pintar una habitación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4772987" y="6216999"/>
            <a:ext cx="617156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Solo una escalera que puede usar solo un pintor</a:t>
            </a:r>
          </a:p>
        </p:txBody>
      </p:sp>
      <p:pic>
        <p:nvPicPr>
          <p:cNvPr id="183324" name="Picture 28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0630" y="4197587"/>
            <a:ext cx="1239838" cy="1854200"/>
          </a:xfrm>
          <a:prstGeom prst="rect">
            <a:avLst/>
          </a:prstGeom>
          <a:noFill/>
        </p:spPr>
      </p:pic>
      <p:pic>
        <p:nvPicPr>
          <p:cNvPr id="183325" name="Picture 29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039369" y="4248387"/>
            <a:ext cx="1177925" cy="1854200"/>
          </a:xfrm>
          <a:prstGeom prst="rect">
            <a:avLst/>
          </a:prstGeom>
          <a:noFill/>
        </p:spPr>
      </p:pic>
      <p:pic>
        <p:nvPicPr>
          <p:cNvPr id="183326" name="Picture 30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6930" y="4083287"/>
            <a:ext cx="1239838" cy="1854200"/>
          </a:xfrm>
          <a:prstGeom prst="rect">
            <a:avLst/>
          </a:prstGeom>
          <a:noFill/>
        </p:spPr>
      </p:pic>
      <p:pic>
        <p:nvPicPr>
          <p:cNvPr id="183327" name="Picture 31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8830" y="4400787"/>
            <a:ext cx="1239838" cy="1854200"/>
          </a:xfrm>
          <a:prstGeom prst="rect">
            <a:avLst/>
          </a:prstGeom>
          <a:noFill/>
        </p:spPr>
      </p:pic>
      <p:pic>
        <p:nvPicPr>
          <p:cNvPr id="183329" name="Picture 33" descr="MCj029544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391668" y="4515087"/>
            <a:ext cx="1173162" cy="1854200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163773" y="2333767"/>
            <a:ext cx="389967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000" dirty="0"/>
              <a:t>Son procesos que pueden afectarse o ser afectados por la ejecución de otros procesos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5734" y="3547296"/>
            <a:ext cx="388317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/>
              <a:t>Ventajas de la cooperación de procesos: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Intercambio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Velocidad de computación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Modularidad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2" grpId="0" animBg="1"/>
      <p:bldP spid="183323" grpId="0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Concepto de proceso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operativo ejecuta una variedad de programas:</a:t>
            </a:r>
          </a:p>
          <a:p>
            <a:pPr lvl="1"/>
            <a:r>
              <a:rPr lang="es-ES" dirty="0"/>
              <a:t>Sistemas por lotes – trabajos</a:t>
            </a:r>
          </a:p>
          <a:p>
            <a:pPr lvl="1"/>
            <a:r>
              <a:rPr lang="es-ES" dirty="0"/>
              <a:t>Sistemas de tiempo compartido – programas de usuario o tareas</a:t>
            </a:r>
          </a:p>
          <a:p>
            <a:endParaRPr lang="es-ES" dirty="0"/>
          </a:p>
          <a:p>
            <a:r>
              <a:rPr lang="es-ES" dirty="0"/>
              <a:t>Los términos usados trabajo y proceso se refieren a lo mismo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problema del productor-consumidor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64594" y="1878013"/>
            <a:ext cx="6897688" cy="138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Paradigma de procesos cooperantes, el productor produce información que se consume por un consumidor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3459164" y="3487738"/>
            <a:ext cx="4752975" cy="646112"/>
            <a:chOff x="1336" y="2122"/>
            <a:chExt cx="2994" cy="407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1336" y="2128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1832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332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2828" y="2124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3326" y="2122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830" y="2124"/>
              <a:ext cx="500" cy="4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538538" y="3565525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2" name="AutoShape 12"/>
          <p:cNvSpPr>
            <a:spLocks noChangeArrowheads="1"/>
          </p:cNvSpPr>
          <p:nvPr/>
        </p:nvSpPr>
        <p:spPr bwMode="auto">
          <a:xfrm>
            <a:off x="3670301" y="431958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4337050" y="3568700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4468814" y="4322763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5133975" y="3584575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5265739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5913438" y="3582988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6045201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6697663" y="3582988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6829426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7478713" y="3582988"/>
            <a:ext cx="622300" cy="4889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2" name="AutoShape 22"/>
          <p:cNvSpPr>
            <a:spLocks noChangeArrowheads="1"/>
          </p:cNvSpPr>
          <p:nvPr/>
        </p:nvSpPr>
        <p:spPr bwMode="auto">
          <a:xfrm>
            <a:off x="7610476" y="4337050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4452939" y="432593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4" name="AutoShape 24"/>
          <p:cNvSpPr>
            <a:spLocks noChangeArrowheads="1"/>
          </p:cNvSpPr>
          <p:nvPr/>
        </p:nvSpPr>
        <p:spPr bwMode="auto">
          <a:xfrm>
            <a:off x="5265739" y="4319588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6051551" y="4352925"/>
            <a:ext cx="396875" cy="609600"/>
          </a:xfrm>
          <a:prstGeom prst="upArrow">
            <a:avLst>
              <a:gd name="adj1" fmla="val 50000"/>
              <a:gd name="adj2" fmla="val 384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1" grpId="0" animBg="1"/>
      <p:bldP spid="153611" grpId="1" animBg="1"/>
      <p:bldP spid="153612" grpId="0" animBg="1"/>
      <p:bldP spid="153613" grpId="0" animBg="1"/>
      <p:bldP spid="153613" grpId="1" animBg="1"/>
      <p:bldP spid="153614" grpId="0" animBg="1"/>
      <p:bldP spid="153615" grpId="0" animBg="1"/>
      <p:bldP spid="153615" grpId="1" animBg="1"/>
      <p:bldP spid="153616" grpId="0" animBg="1"/>
      <p:bldP spid="153617" grpId="0" animBg="1"/>
      <p:bldP spid="153618" grpId="0" animBg="1"/>
      <p:bldP spid="153619" grpId="0" animBg="1"/>
      <p:bldP spid="153620" grpId="0" animBg="1"/>
      <p:bldP spid="153621" grpId="0" animBg="1"/>
      <p:bldP spid="153622" grpId="0" animBg="1"/>
      <p:bldP spid="153623" grpId="0" animBg="1"/>
      <p:bldP spid="153624" grpId="0" animBg="1"/>
      <p:bldP spid="1536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proceso</a:t>
            </a:r>
          </a:p>
          <a:p>
            <a:r>
              <a:rPr lang="es-ES" dirty="0"/>
              <a:t>Planificación de los procesos</a:t>
            </a:r>
          </a:p>
          <a:p>
            <a:r>
              <a:rPr lang="es-ES" dirty="0"/>
              <a:t>Operaciones en procesos</a:t>
            </a:r>
          </a:p>
          <a:p>
            <a:r>
              <a:rPr lang="es-ES" dirty="0"/>
              <a:t>Procesos cooperantes</a:t>
            </a:r>
          </a:p>
          <a:p>
            <a:r>
              <a:rPr lang="es-ES" sz="3200" dirty="0">
                <a:solidFill>
                  <a:srgbClr val="FF0000"/>
                </a:solidFill>
              </a:rPr>
              <a:t>Comunicación entre procesos</a:t>
            </a:r>
          </a:p>
        </p:txBody>
      </p:sp>
    </p:spTree>
    <p:extLst>
      <p:ext uri="{BB962C8B-B14F-4D97-AF65-F5344CB8AC3E}">
        <p14:creationId xmlns:p14="http://schemas.microsoft.com/office/powerpoint/2010/main" val="1810920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Comunicación entre procesos (IPC)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2382252" y="1690688"/>
            <a:ext cx="7427495" cy="657727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IPC = inter </a:t>
            </a:r>
            <a:r>
              <a:rPr lang="es-MX" sz="3600" dirty="0" err="1"/>
              <a:t>process</a:t>
            </a:r>
            <a:r>
              <a:rPr lang="es-MX" sz="3600" dirty="0"/>
              <a:t> </a:t>
            </a:r>
            <a:r>
              <a:rPr lang="es-MX" sz="3600" dirty="0" err="1"/>
              <a:t>communication</a:t>
            </a:r>
            <a:endParaRPr lang="es-MX" sz="3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7516" y="2614334"/>
            <a:ext cx="10972800" cy="158869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Señales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Señales son avisos que puede enviar un proceso a otro proceso.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 sistema operativo se encarga de que el proceso que recibe la señal la trate inmediatamente.</a:t>
            </a:r>
          </a:p>
        </p:txBody>
      </p:sp>
      <p:sp>
        <p:nvSpPr>
          <p:cNvPr id="7" name="Elipse 6"/>
          <p:cNvSpPr/>
          <p:nvPr/>
        </p:nvSpPr>
        <p:spPr>
          <a:xfrm>
            <a:off x="3978442" y="5129850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 1</a:t>
            </a:r>
          </a:p>
        </p:txBody>
      </p:sp>
      <p:sp>
        <p:nvSpPr>
          <p:cNvPr id="11" name="Elipse 10"/>
          <p:cNvSpPr/>
          <p:nvPr/>
        </p:nvSpPr>
        <p:spPr>
          <a:xfrm>
            <a:off x="7291136" y="5129850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Proceso2</a:t>
            </a:r>
          </a:p>
        </p:txBody>
      </p:sp>
      <p:cxnSp>
        <p:nvCxnSpPr>
          <p:cNvPr id="10" name="Conector recto de flecha 9"/>
          <p:cNvCxnSpPr>
            <a:stCxn id="7" idx="6"/>
            <a:endCxn id="11" idx="2"/>
          </p:cNvCxnSpPr>
          <p:nvPr/>
        </p:nvCxnSpPr>
        <p:spPr>
          <a:xfrm>
            <a:off x="5550569" y="5707366"/>
            <a:ext cx="17405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Comunicación entre procesos (IPC)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2382252" y="1690688"/>
            <a:ext cx="7427495" cy="657727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IPC = inter </a:t>
            </a:r>
            <a:r>
              <a:rPr lang="es-MX" sz="3600" dirty="0" err="1"/>
              <a:t>process</a:t>
            </a:r>
            <a:r>
              <a:rPr lang="es-MX" sz="3600" dirty="0"/>
              <a:t> </a:t>
            </a:r>
            <a:r>
              <a:rPr lang="es-MX" sz="3600" dirty="0" err="1"/>
              <a:t>communication</a:t>
            </a:r>
            <a:endParaRPr lang="es-MX" sz="3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481263" y="2614334"/>
            <a:ext cx="11454063" cy="1460361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Memoria compartida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Recurso compartido que provee </a:t>
            </a:r>
            <a:r>
              <a:rPr lang="es-MX" sz="2400" dirty="0" err="1"/>
              <a:t>unix</a:t>
            </a:r>
            <a:r>
              <a:rPr lang="es-MX" sz="2400" dirty="0"/>
              <a:t> a disposición de los programas para que puedan intercambiar información</a:t>
            </a:r>
          </a:p>
        </p:txBody>
      </p:sp>
      <p:sp>
        <p:nvSpPr>
          <p:cNvPr id="8" name="Elipse 7"/>
          <p:cNvSpPr/>
          <p:nvPr/>
        </p:nvSpPr>
        <p:spPr>
          <a:xfrm>
            <a:off x="2775285" y="4709583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 1</a:t>
            </a:r>
          </a:p>
        </p:txBody>
      </p:sp>
      <p:sp>
        <p:nvSpPr>
          <p:cNvPr id="10" name="Elipse 9"/>
          <p:cNvSpPr/>
          <p:nvPr/>
        </p:nvSpPr>
        <p:spPr>
          <a:xfrm>
            <a:off x="8815136" y="4709582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Proceso2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42021" y="4203032"/>
            <a:ext cx="2438400" cy="247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342021" y="4844716"/>
            <a:ext cx="2438400" cy="8341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Memoria compartida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347412" y="5053263"/>
            <a:ext cx="978567" cy="16042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808495" y="5053263"/>
            <a:ext cx="1006640" cy="8022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347412" y="5500435"/>
            <a:ext cx="994609" cy="15040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7780421" y="5500435"/>
            <a:ext cx="1034716" cy="1504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3" name="CuadroTexto 46082"/>
          <p:cNvSpPr txBox="1"/>
          <p:nvPr/>
        </p:nvSpPr>
        <p:spPr>
          <a:xfrm>
            <a:off x="7918295" y="5667472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Escritura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201885" y="4628993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Escritura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4307306" y="5585828"/>
            <a:ext cx="88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Lectura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851448" y="4651847"/>
            <a:ext cx="88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Lectura</a:t>
            </a:r>
          </a:p>
        </p:txBody>
      </p:sp>
    </p:spTree>
    <p:extLst>
      <p:ext uri="{BB962C8B-B14F-4D97-AF65-F5344CB8AC3E}">
        <p14:creationId xmlns:p14="http://schemas.microsoft.com/office/powerpoint/2010/main" val="286835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  <p:bldP spid="7" grpId="0" animBg="1"/>
      <p:bldP spid="46083" grpId="0"/>
      <p:bldP spid="36" grpId="0"/>
      <p:bldP spid="37" grpId="0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Comunicación entre procesos (IPC)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2382252" y="1690688"/>
            <a:ext cx="7427495" cy="657727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IPC = inter </a:t>
            </a:r>
            <a:r>
              <a:rPr lang="es-MX" sz="3600" dirty="0" err="1"/>
              <a:t>process</a:t>
            </a:r>
            <a:r>
              <a:rPr lang="es-MX" sz="3600" dirty="0"/>
              <a:t> </a:t>
            </a:r>
            <a:r>
              <a:rPr lang="es-MX" sz="3600" dirty="0" err="1"/>
              <a:t>communication</a:t>
            </a:r>
            <a:endParaRPr lang="es-MX" sz="3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545431" y="2595196"/>
            <a:ext cx="11117179" cy="1319078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Semáforos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Mecanismo que provee </a:t>
            </a:r>
            <a:r>
              <a:rPr lang="es-MX" sz="2400" dirty="0" err="1"/>
              <a:t>unix</a:t>
            </a:r>
            <a:r>
              <a:rPr lang="es-MX" sz="2400" dirty="0"/>
              <a:t> a disposición de los programas para que puedan sincronizarse</a:t>
            </a:r>
          </a:p>
        </p:txBody>
      </p:sp>
      <p:pic>
        <p:nvPicPr>
          <p:cNvPr id="7" name="Imagen 6" descr="Traffic Light Red Yellow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99" y="4011531"/>
            <a:ext cx="1053573" cy="145949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2366809" y="4157430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 1</a:t>
            </a:r>
          </a:p>
        </p:txBody>
      </p:sp>
      <p:sp>
        <p:nvSpPr>
          <p:cNvPr id="11" name="Elipse 10"/>
          <p:cNvSpPr/>
          <p:nvPr/>
        </p:nvSpPr>
        <p:spPr>
          <a:xfrm>
            <a:off x="2382252" y="5555617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Proceso2</a:t>
            </a:r>
          </a:p>
        </p:txBody>
      </p:sp>
      <p:sp>
        <p:nvSpPr>
          <p:cNvPr id="12" name="Elipse 11"/>
          <p:cNvSpPr/>
          <p:nvPr/>
        </p:nvSpPr>
        <p:spPr>
          <a:xfrm>
            <a:off x="5229725" y="5702969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 1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6610350" y="4686300"/>
            <a:ext cx="1571625" cy="0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5804693" y="4165023"/>
            <a:ext cx="415926" cy="363321"/>
          </a:xfrm>
          <a:prstGeom prst="ellipse">
            <a:avLst/>
          </a:prstGeom>
          <a:solidFill>
            <a:srgbClr val="4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5807074" y="4530725"/>
            <a:ext cx="415926" cy="400217"/>
          </a:xfrm>
          <a:prstGeom prst="ellipse">
            <a:avLst/>
          </a:prstGeom>
          <a:solidFill>
            <a:srgbClr val="2A1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5807074" y="4930942"/>
            <a:ext cx="415926" cy="381519"/>
          </a:xfrm>
          <a:prstGeom prst="ellipse">
            <a:avLst/>
          </a:prstGeom>
          <a:solidFill>
            <a:srgbClr val="004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5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23476 0.225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113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24206 -0.2303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46588 0.0155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4" y="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7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Comunicación entre procesos (IPC)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38150" y="2613541"/>
            <a:ext cx="11334750" cy="1310759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Sistema de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Mecanismo que provee </a:t>
            </a:r>
            <a:r>
              <a:rPr lang="es-MX" sz="2400" dirty="0" err="1"/>
              <a:t>unix</a:t>
            </a:r>
            <a:r>
              <a:rPr lang="es-MX" sz="2400" dirty="0"/>
              <a:t> a disposición de los programas para que puedan intercambiar información y sincronizarse</a:t>
            </a:r>
            <a:endParaRPr lang="es-ES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2382252" y="1690688"/>
            <a:ext cx="7427495" cy="657727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IPC = inter </a:t>
            </a:r>
            <a:r>
              <a:rPr lang="es-MX" sz="3600" dirty="0" err="1"/>
              <a:t>process</a:t>
            </a:r>
            <a:r>
              <a:rPr lang="es-MX" sz="3600" dirty="0"/>
              <a:t> </a:t>
            </a:r>
            <a:r>
              <a:rPr lang="es-MX" sz="3600" dirty="0" err="1"/>
              <a:t>communication</a:t>
            </a:r>
            <a:endParaRPr lang="es-MX" sz="3600" dirty="0"/>
          </a:p>
        </p:txBody>
      </p:sp>
      <p:pic>
        <p:nvPicPr>
          <p:cNvPr id="8" name="Imagen 7" descr="Mailbox Transparent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41" y="4391794"/>
            <a:ext cx="2371725" cy="1790605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2057403" y="4709583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 1</a:t>
            </a:r>
          </a:p>
        </p:txBody>
      </p:sp>
      <p:sp>
        <p:nvSpPr>
          <p:cNvPr id="17" name="Elipse 16"/>
          <p:cNvSpPr/>
          <p:nvPr/>
        </p:nvSpPr>
        <p:spPr>
          <a:xfrm>
            <a:off x="8478254" y="4709582"/>
            <a:ext cx="1572127" cy="11550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Proceso2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682595" y="5109141"/>
            <a:ext cx="1322545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6840133" y="5036425"/>
            <a:ext cx="1638121" cy="58836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3682595" y="5500435"/>
            <a:ext cx="1322545" cy="0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6897900" y="5459439"/>
            <a:ext cx="1580354" cy="40996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7129179" y="5522311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Envío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865003" y="4667093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Envío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777920" y="5496594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Recepción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897900" y="4667093"/>
            <a:ext cx="129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Recepción</a:t>
            </a:r>
          </a:p>
        </p:txBody>
      </p:sp>
    </p:spTree>
    <p:extLst>
      <p:ext uri="{BB962C8B-B14F-4D97-AF65-F5344CB8AC3E}">
        <p14:creationId xmlns:p14="http://schemas.microsoft.com/office/powerpoint/2010/main" val="6992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23" grpId="0"/>
      <p:bldP spid="24" grpId="0"/>
      <p:bldP spid="25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cias por tu atención - Minions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59" y="1461598"/>
            <a:ext cx="571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Concepto de proceso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081383" y="3028121"/>
            <a:ext cx="1946663" cy="310181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5083339" y="3525587"/>
            <a:ext cx="1944707" cy="681037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3200" dirty="0"/>
              <a:t>Datos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076866" y="4205037"/>
            <a:ext cx="1951180" cy="681037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3200"/>
              <a:t>Código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5084926" y="4884487"/>
            <a:ext cx="1943120" cy="681037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s-ES" sz="3200" dirty="0" err="1"/>
              <a:t>Stack</a:t>
            </a:r>
            <a:endParaRPr lang="es-ES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720659"/>
            <a:ext cx="10711542" cy="95410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800" dirty="0"/>
              <a:t>Proceso – un programa en memoria (virtual), puede estar en ejecución, o listo para ejecutarse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3686629" y="3342482"/>
            <a:ext cx="986972" cy="862555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PC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 de estados de un proceso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19812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650875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Ejecución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86614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Salida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4208463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Listo</a:t>
            </a:r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4208463" y="54102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Bloqueado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3390901" y="2736850"/>
            <a:ext cx="804863" cy="635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V="1">
            <a:off x="4943475" y="3113088"/>
            <a:ext cx="0" cy="2297112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7920038" y="2736850"/>
            <a:ext cx="741362" cy="635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5545139" y="2584450"/>
            <a:ext cx="102552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5532439" y="2965450"/>
            <a:ext cx="105092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3390901" y="2263776"/>
            <a:ext cx="90730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Admitir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4940301" y="3933826"/>
            <a:ext cx="1391792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E/S o e</a:t>
            </a:r>
            <a:r>
              <a:rPr lang="en-US" b="1" noProof="1"/>
              <a:t>vento</a:t>
            </a:r>
          </a:p>
          <a:p>
            <a:pPr eaLnBrk="0" hangingPunct="0"/>
            <a:r>
              <a:rPr lang="en-US" b="1" noProof="1"/>
              <a:t>ocurre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5368925" y="2041526"/>
            <a:ext cx="183095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Pasar a ejecución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7824788" y="2181226"/>
            <a:ext cx="84773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Liberar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5522914" y="3019426"/>
            <a:ext cx="1316900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Fin de plazo</a:t>
            </a:r>
          </a:p>
          <a:p>
            <a:pPr eaLnBrk="0" hangingPunct="0"/>
            <a:r>
              <a:rPr lang="es-MX" b="1" noProof="1"/>
              <a:t>(time-out)</a:t>
            </a: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 flipH="1">
            <a:off x="5464175" y="3125788"/>
            <a:ext cx="1416050" cy="2354262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6351589" y="4095750"/>
            <a:ext cx="2124075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El </a:t>
            </a:r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b="1" dirty="0" err="1"/>
              <a:t>solicita</a:t>
            </a:r>
            <a:r>
              <a:rPr lang="en-US" b="1" dirty="0"/>
              <a:t> E/S o e</a:t>
            </a:r>
            <a:r>
              <a:rPr lang="en-US" b="1" noProof="1"/>
              <a:t>spera</a:t>
            </a:r>
            <a:r>
              <a:rPr lang="en-US" b="1" dirty="0"/>
              <a:t> </a:t>
            </a:r>
            <a:r>
              <a:rPr lang="en-US" b="1" noProof="1"/>
              <a:t>evento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1494972" y="3216276"/>
            <a:ext cx="271031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El proceso se está creando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3590925" y="1618276"/>
            <a:ext cx="2882900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El proceso está esperando a que se le de el CPU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7078664" y="3144838"/>
            <a:ext cx="1901825" cy="925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Las instrucciones del proceso se están ejecutando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5886451" y="5456238"/>
            <a:ext cx="2774949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s-ES" b="1" dirty="0">
                <a:solidFill>
                  <a:srgbClr val="C00000"/>
                </a:solidFill>
              </a:rPr>
              <a:t>El proceso está esperando a que ocurra un evento</a:t>
            </a:r>
          </a:p>
        </p:txBody>
      </p: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8662134" y="1728598"/>
            <a:ext cx="2334164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s-ES" b="1" dirty="0">
                <a:solidFill>
                  <a:srgbClr val="C00000"/>
                </a:solidFill>
              </a:rPr>
              <a:t>El proceso terminó su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7" grpId="0" animBg="1"/>
      <p:bldP spid="139278" grpId="0" animBg="1"/>
      <p:bldP spid="139279" grpId="0" animBg="1"/>
      <p:bldP spid="139280" grpId="0" animBg="1"/>
      <p:bldP spid="139281" grpId="0" animBg="1"/>
      <p:bldP spid="139282" grpId="0"/>
      <p:bldP spid="139283" grpId="0"/>
      <p:bldP spid="139284" grpId="0"/>
      <p:bldP spid="139284" grpId="1"/>
      <p:bldP spid="139284" grpId="2"/>
      <p:bldP spid="139285" grpId="0"/>
      <p:bldP spid="139286" grpId="0"/>
      <p:bldP spid="139287" grpId="0" animBg="1"/>
      <p:bldP spid="139288" grpId="0"/>
      <p:bldP spid="139289" grpId="0"/>
      <p:bldP spid="139290" grpId="0"/>
      <p:bldP spid="139290" grpId="1"/>
      <p:bldP spid="139290" grpId="2"/>
      <p:bldP spid="139291" grpId="0"/>
      <p:bldP spid="139291" grpId="1"/>
      <p:bldP spid="139291" grpId="2"/>
      <p:bldP spid="139292" grpId="0"/>
      <p:bldP spid="1392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PCB (</a:t>
            </a:r>
            <a:r>
              <a:rPr lang="es-ES" dirty="0" err="1"/>
              <a:t>Process</a:t>
            </a:r>
            <a:r>
              <a:rPr lang="es-ES" dirty="0"/>
              <a:t> Control Block)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648200" y="1739900"/>
            <a:ext cx="2697163" cy="46101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chemeClr val="accent1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 flipV="1">
            <a:off x="4635498" y="2660650"/>
            <a:ext cx="2709863" cy="19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4648199" y="3096893"/>
            <a:ext cx="2697163" cy="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 flipV="1">
            <a:off x="4648199" y="3603625"/>
            <a:ext cx="2670176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>
            <a:off x="4620427" y="4683124"/>
            <a:ext cx="2697948" cy="8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4648199" y="5146674"/>
            <a:ext cx="2670176" cy="130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4648199" y="5649912"/>
            <a:ext cx="2684464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953126" y="1727200"/>
            <a:ext cx="0" cy="941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 b="1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683231" y="2025650"/>
            <a:ext cx="1212641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 dirty="0"/>
              <a:t>Apuntador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718176" y="1905000"/>
            <a:ext cx="1689100" cy="5873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Estado del proceso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909150" y="2714625"/>
            <a:ext cx="2062552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Número de proceso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620427" y="3190875"/>
            <a:ext cx="2697149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 dirty="0"/>
              <a:t>Contador del programa PC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452950" y="3960813"/>
            <a:ext cx="1054328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Registros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035478" y="4768850"/>
            <a:ext cx="2076595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Límites de memoria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4672636" y="5230813"/>
            <a:ext cx="2589556" cy="3416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b="1"/>
              <a:t>Lista de archivos abiertos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3701" y="1905000"/>
            <a:ext cx="3868136" cy="120046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/>
              <a:t>Información asociada con cada proceso.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79" grpId="0" animBg="1"/>
      <p:bldP spid="54280" grpId="0" animBg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/>
      <p:bldP spid="54287" grpId="0"/>
      <p:bldP spid="54288" grpId="0"/>
      <p:bldP spid="54289" grpId="0"/>
      <p:bldP spid="54290" grpId="0"/>
      <p:bldP spid="54291" grpId="0"/>
      <p:bldP spid="5429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Procesos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proceso</a:t>
            </a:r>
          </a:p>
          <a:p>
            <a:r>
              <a:rPr lang="es-ES" sz="3200" dirty="0">
                <a:solidFill>
                  <a:srgbClr val="FF0000"/>
                </a:solidFill>
              </a:rPr>
              <a:t>Planificación de los procesos</a:t>
            </a:r>
          </a:p>
          <a:p>
            <a:r>
              <a:rPr lang="es-ES" dirty="0"/>
              <a:t>Operaciones en procesos</a:t>
            </a:r>
          </a:p>
          <a:p>
            <a:r>
              <a:rPr lang="es-ES" dirty="0"/>
              <a:t>Procesos cooperantes</a:t>
            </a:r>
          </a:p>
          <a:p>
            <a:r>
              <a:rPr lang="es-ES" dirty="0"/>
              <a:t>Comunicación entre procesos</a:t>
            </a:r>
          </a:p>
        </p:txBody>
      </p:sp>
    </p:spTree>
    <p:extLst>
      <p:ext uri="{BB962C8B-B14F-4D97-AF65-F5344CB8AC3E}">
        <p14:creationId xmlns:p14="http://schemas.microsoft.com/office/powerpoint/2010/main" val="35444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Cambio de CPU entre un proceso y otro proceso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8334826" y="2136775"/>
            <a:ext cx="1588" cy="172085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8341176" y="5041900"/>
            <a:ext cx="1588" cy="1652588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8162925" y="3857626"/>
            <a:ext cx="337195" cy="1190625"/>
          </a:xfrm>
          <a:prstGeom prst="downArrow">
            <a:avLst>
              <a:gd name="adj1" fmla="val 50000"/>
              <a:gd name="adj2" fmla="val 75389"/>
            </a:avLst>
          </a:prstGeom>
          <a:solidFill>
            <a:srgbClr val="00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3531051" y="2617789"/>
            <a:ext cx="0" cy="3686175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8247515" y="5048250"/>
            <a:ext cx="1936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8241165" y="3836988"/>
            <a:ext cx="1936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442152" y="6289675"/>
            <a:ext cx="1936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431040" y="2603500"/>
            <a:ext cx="1936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3352800" y="2261453"/>
            <a:ext cx="330423" cy="327760"/>
          </a:xfrm>
          <a:prstGeom prst="downArrow">
            <a:avLst>
              <a:gd name="adj1" fmla="val 50000"/>
              <a:gd name="adj2" fmla="val 5169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3352800" y="6297615"/>
            <a:ext cx="371475" cy="396873"/>
          </a:xfrm>
          <a:prstGeom prst="downArrow">
            <a:avLst>
              <a:gd name="adj1" fmla="val 50000"/>
              <a:gd name="adj2" fmla="val 49094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2" name="AutoShape 16"/>
          <p:cNvSpPr>
            <a:spLocks/>
          </p:cNvSpPr>
          <p:nvPr/>
        </p:nvSpPr>
        <p:spPr bwMode="auto">
          <a:xfrm>
            <a:off x="3862839" y="2632076"/>
            <a:ext cx="158750" cy="3643313"/>
          </a:xfrm>
          <a:prstGeom prst="rightBrace">
            <a:avLst>
              <a:gd name="adj1" fmla="val 191250"/>
              <a:gd name="adj2" fmla="val 50000"/>
            </a:avLst>
          </a:prstGeom>
          <a:noFill/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3" name="AutoShape 17"/>
          <p:cNvSpPr>
            <a:spLocks/>
          </p:cNvSpPr>
          <p:nvPr/>
        </p:nvSpPr>
        <p:spPr bwMode="auto">
          <a:xfrm>
            <a:off x="8528501" y="5105400"/>
            <a:ext cx="242888" cy="1504950"/>
          </a:xfrm>
          <a:prstGeom prst="rightBrace">
            <a:avLst>
              <a:gd name="adj1" fmla="val 51634"/>
              <a:gd name="adj2" fmla="val 50000"/>
            </a:avLst>
          </a:prstGeom>
          <a:noFill/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4" name="AutoShape 18"/>
          <p:cNvSpPr>
            <a:spLocks/>
          </p:cNvSpPr>
          <p:nvPr/>
        </p:nvSpPr>
        <p:spPr bwMode="auto">
          <a:xfrm>
            <a:off x="8472940" y="2300287"/>
            <a:ext cx="314219" cy="1539875"/>
          </a:xfrm>
          <a:prstGeom prst="rightBrace">
            <a:avLst>
              <a:gd name="adj1" fmla="val 57081"/>
              <a:gd name="adj2" fmla="val 50000"/>
            </a:avLst>
          </a:prstGeom>
          <a:noFill/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4053200" y="4270375"/>
            <a:ext cx="809902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Espera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8852213" y="2895600"/>
            <a:ext cx="809902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Espera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8860150" y="5689600"/>
            <a:ext cx="809902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/>
              <a:t>Espera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4863102" y="2701925"/>
            <a:ext cx="2774707" cy="401638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>
                <a:solidFill>
                  <a:schemeClr val="bg1"/>
                </a:solidFill>
              </a:rPr>
              <a:t>Guarda el estado en el PCB</a:t>
            </a:r>
            <a:r>
              <a:rPr lang="es-E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867925" y="3679825"/>
            <a:ext cx="2830314" cy="401638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Recupera el estado del PCB</a:t>
            </a:r>
            <a:r>
              <a:rPr lang="es-ES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840936" y="4802189"/>
            <a:ext cx="2830313" cy="401637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Guarda el estado en el PCB</a:t>
            </a:r>
            <a:r>
              <a:rPr lang="es-ES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848875" y="5780089"/>
            <a:ext cx="2830314" cy="401637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>
                <a:solidFill>
                  <a:schemeClr val="bg1"/>
                </a:solidFill>
              </a:rPr>
              <a:t>Recupera el estado del PCB</a:t>
            </a:r>
            <a:r>
              <a:rPr lang="es-ES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 flipV="1">
            <a:off x="3840615" y="2300289"/>
            <a:ext cx="117792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5031238" y="2300288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6167890" y="2327276"/>
            <a:ext cx="142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6196464" y="4087813"/>
            <a:ext cx="0" cy="234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V="1">
            <a:off x="6196464" y="4308476"/>
            <a:ext cx="1441450" cy="28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7650615" y="3892551"/>
            <a:ext cx="623887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 flipV="1">
            <a:off x="7679189" y="4613275"/>
            <a:ext cx="609600" cy="388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H="1" flipV="1">
            <a:off x="6210751" y="4613275"/>
            <a:ext cx="1468438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6210751" y="4627564"/>
            <a:ext cx="0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6167889" y="6192838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 flipH="1">
            <a:off x="5018539" y="6635750"/>
            <a:ext cx="1136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 flipV="1">
            <a:off x="3758065" y="6318250"/>
            <a:ext cx="1260475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1866900" y="2622550"/>
            <a:ext cx="1529215" cy="840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>
                <a:solidFill>
                  <a:srgbClr val="C00000"/>
                </a:solidFill>
              </a:rPr>
              <a:t>Interrupción o llamada al sistema</a:t>
            </a: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8476565" y="4849370"/>
            <a:ext cx="1872798" cy="840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dirty="0">
                <a:solidFill>
                  <a:srgbClr val="C00000"/>
                </a:solidFill>
              </a:rPr>
              <a:t>Interrupción o llamada al sistema</a:t>
            </a:r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2510971" y="1795464"/>
            <a:ext cx="7193555" cy="484921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>
                <a:solidFill>
                  <a:srgbClr val="99FF99"/>
                </a:solidFill>
              </a:rPr>
              <a:t>Proceso P</a:t>
            </a:r>
            <a:r>
              <a:rPr lang="es-ES" sz="2400" baseline="-25000" dirty="0">
                <a:solidFill>
                  <a:srgbClr val="99FF99"/>
                </a:solidFill>
              </a:rPr>
              <a:t>0</a:t>
            </a:r>
            <a:r>
              <a:rPr lang="es-ES" sz="2400" dirty="0"/>
              <a:t>		</a:t>
            </a:r>
            <a:r>
              <a:rPr lang="es-ES" sz="2400" dirty="0">
                <a:solidFill>
                  <a:schemeClr val="bg1"/>
                </a:solidFill>
              </a:rPr>
              <a:t>Sistema Operativo</a:t>
            </a:r>
            <a:r>
              <a:rPr lang="es-ES" sz="2400" dirty="0"/>
              <a:t>		</a:t>
            </a:r>
            <a:r>
              <a:rPr lang="es-ES" sz="2400" dirty="0">
                <a:solidFill>
                  <a:srgbClr val="00B0F0"/>
                </a:solidFill>
              </a:rPr>
              <a:t>Proceso P</a:t>
            </a:r>
            <a:r>
              <a:rPr lang="es-ES" sz="2400" baseline="-25000" dirty="0">
                <a:solidFill>
                  <a:srgbClr val="00B0F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09" grpId="0" animBg="1"/>
      <p:bldP spid="55310" grpId="0" animBg="1"/>
      <p:bldP spid="55311" grpId="0" animBg="1"/>
      <p:bldP spid="55312" grpId="0" animBg="1"/>
      <p:bldP spid="55313" grpId="0" animBg="1"/>
      <p:bldP spid="55314" grpId="0" animBg="1"/>
      <p:bldP spid="55315" grpId="0"/>
      <p:bldP spid="55316" grpId="0"/>
      <p:bldP spid="55317" grpId="0"/>
      <p:bldP spid="55318" grpId="0" animBg="1"/>
      <p:bldP spid="55319" grpId="0" animBg="1"/>
      <p:bldP spid="55320" grpId="0" animBg="1"/>
      <p:bldP spid="55321" grpId="0" animBg="1"/>
      <p:bldP spid="55322" grpId="0" animBg="1"/>
      <p:bldP spid="55323" grpId="0" animBg="1"/>
      <p:bldP spid="55324" grpId="0" animBg="1"/>
      <p:bldP spid="55325" grpId="0" animBg="1"/>
      <p:bldP spid="55326" grpId="0" animBg="1"/>
      <p:bldP spid="55327" grpId="0" animBg="1"/>
      <p:bldP spid="55328" grpId="0" animBg="1"/>
      <p:bldP spid="55329" grpId="0" animBg="1"/>
      <p:bldP spid="55330" grpId="0" animBg="1"/>
      <p:bldP spid="55331" grpId="0" animBg="1"/>
      <p:bldP spid="55332" grpId="0" animBg="1"/>
      <p:bldP spid="55333" grpId="0" animBg="1"/>
      <p:bldP spid="55334" grpId="0"/>
      <p:bldP spid="55335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8DA444-BB43-4449-BAE3-A388B6A85A08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9f30ccb-4534-4a32-90ad-dc3eb3887c4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cbf1cb3-1469-4e35-afb2-95d7bcbf8f9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B60F6D-DF89-4009-9E8D-5463CC7397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8B767E-5957-45FB-8A41-DF2E1C0933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6144</TotalTime>
  <Words>2501</Words>
  <Application>Microsoft Office PowerPoint</Application>
  <PresentationFormat>Panorámica</PresentationFormat>
  <Paragraphs>702</Paragraphs>
  <Slides>46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  <vt:variant>
        <vt:lpstr>Presentaciones personalizadas</vt:lpstr>
      </vt:variant>
      <vt:variant>
        <vt:i4>8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Helvetica</vt:lpstr>
      <vt:lpstr>Times New Roman</vt:lpstr>
      <vt:lpstr>Tema de Office</vt:lpstr>
      <vt:lpstr>Fundamentos de Sistemas Operativos</vt:lpstr>
      <vt:lpstr>Procesos</vt:lpstr>
      <vt:lpstr>Procesos</vt:lpstr>
      <vt:lpstr>Concepto de proceso</vt:lpstr>
      <vt:lpstr>Concepto de proceso</vt:lpstr>
      <vt:lpstr>Diagrama de estados de un proceso</vt:lpstr>
      <vt:lpstr>PCB (Process Control Block)</vt:lpstr>
      <vt:lpstr>Procesos</vt:lpstr>
      <vt:lpstr>Cambio de CPU entre un proceso y otro proceso</vt:lpstr>
      <vt:lpstr>Colas de procesos</vt:lpstr>
      <vt:lpstr>Representación de la planificación de procesos</vt:lpstr>
      <vt:lpstr>Planificadores</vt:lpstr>
      <vt:lpstr>Adición de Planificación a Mediano Plazo</vt:lpstr>
      <vt:lpstr>Cambio de contextos</vt:lpstr>
      <vt:lpstr>Ejemplo</vt:lpstr>
      <vt:lpstr>Planificadores</vt:lpstr>
      <vt:lpstr>Planificadores: 1 CPU</vt:lpstr>
      <vt:lpstr>Planificadores: 1 CPU</vt:lpstr>
      <vt:lpstr>Planificadores: 1 CPU</vt:lpstr>
      <vt:lpstr>Planificadores: 1 CPU</vt:lpstr>
      <vt:lpstr>Planificadores: 1 CPU</vt:lpstr>
      <vt:lpstr>Planificadores: 2 CPUs</vt:lpstr>
      <vt:lpstr>Planificadores: 2 CPUs</vt:lpstr>
      <vt:lpstr>Planificadores: 2 CPUs</vt:lpstr>
      <vt:lpstr>Planificadores: 2 CPUs</vt:lpstr>
      <vt:lpstr>Planificadores: 2 CPUs</vt:lpstr>
      <vt:lpstr>Planificadores: 2 CPUs</vt:lpstr>
      <vt:lpstr>Procesos</vt:lpstr>
      <vt:lpstr>Creación de procesos</vt:lpstr>
      <vt:lpstr>Ejemplo del fork() (1)</vt:lpstr>
      <vt:lpstr>Ejemplo del fork() (2)</vt:lpstr>
      <vt:lpstr>Ejemplo del fork() (3)</vt:lpstr>
      <vt:lpstr>Creación de procesos, ejemplo del fork()</vt:lpstr>
      <vt:lpstr>Creación de procesos, formas como pueden ejecutarse padre e hijo</vt:lpstr>
      <vt:lpstr>Creación de procesos, el hijo ejecuta un programa nuevo</vt:lpstr>
      <vt:lpstr>Un árbol de procesos en un sistema UNIX típico</vt:lpstr>
      <vt:lpstr>Terminación de procesos</vt:lpstr>
      <vt:lpstr>Procesos</vt:lpstr>
      <vt:lpstr>Procesos Cooperantes</vt:lpstr>
      <vt:lpstr>El problema del productor-consumidor</vt:lpstr>
      <vt:lpstr>Procesos</vt:lpstr>
      <vt:lpstr>Comunicación entre procesos (IPC)</vt:lpstr>
      <vt:lpstr>Comunicación entre procesos (IPC)</vt:lpstr>
      <vt:lpstr>Comunicación entre procesos (IPC)</vt:lpstr>
      <vt:lpstr>Comunicación entre procesos (IPC)</vt:lpstr>
      <vt:lpstr>Presentación de PowerPoint</vt:lpstr>
      <vt:lpstr>1.-Concepto de proceso</vt:lpstr>
      <vt:lpstr>2.-Planificadores parte 1</vt:lpstr>
      <vt:lpstr>3.-Planificadores parte 2</vt:lpstr>
      <vt:lpstr>4.-Planificadores parte 3</vt:lpstr>
      <vt:lpstr>5.-Operaciones con procesos parte 1</vt:lpstr>
      <vt:lpstr>7.-Procesos cooperantes</vt:lpstr>
      <vt:lpstr>8.-Comunicación entre procesos</vt:lpstr>
      <vt:lpstr>6.-Operaciones con procesos parte 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ELVIRA VALENZUELA, JOSE LUIS</cp:lastModifiedBy>
  <cp:revision>219</cp:revision>
  <cp:lastPrinted>1999-07-20T18:43:34Z</cp:lastPrinted>
  <dcterms:created xsi:type="dcterms:W3CDTF">1999-07-07T12:46:17Z</dcterms:created>
  <dcterms:modified xsi:type="dcterms:W3CDTF">2020-05-28T18:12:29Z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