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3" r:id="rId4"/>
  </p:sldMasterIdLst>
  <p:notesMasterIdLst>
    <p:notesMasterId r:id="rId47"/>
  </p:notesMasterIdLst>
  <p:handoutMasterIdLst>
    <p:handoutMasterId r:id="rId48"/>
  </p:handoutMasterIdLst>
  <p:sldIdLst>
    <p:sldId id="285" r:id="rId5"/>
    <p:sldId id="329" r:id="rId6"/>
    <p:sldId id="263" r:id="rId7"/>
    <p:sldId id="334" r:id="rId8"/>
    <p:sldId id="350" r:id="rId9"/>
    <p:sldId id="311" r:id="rId10"/>
    <p:sldId id="335" r:id="rId11"/>
    <p:sldId id="264" r:id="rId12"/>
    <p:sldId id="312" r:id="rId13"/>
    <p:sldId id="343" r:id="rId14"/>
    <p:sldId id="313" r:id="rId15"/>
    <p:sldId id="330" r:id="rId16"/>
    <p:sldId id="289" r:id="rId17"/>
    <p:sldId id="351" r:id="rId18"/>
    <p:sldId id="361" r:id="rId19"/>
    <p:sldId id="352" r:id="rId20"/>
    <p:sldId id="331" r:id="rId21"/>
    <p:sldId id="339" r:id="rId22"/>
    <p:sldId id="318" r:id="rId23"/>
    <p:sldId id="320" r:id="rId24"/>
    <p:sldId id="319" r:id="rId25"/>
    <p:sldId id="332" r:id="rId26"/>
    <p:sldId id="281" r:id="rId27"/>
    <p:sldId id="282" r:id="rId28"/>
    <p:sldId id="317" r:id="rId29"/>
    <p:sldId id="283" r:id="rId30"/>
    <p:sldId id="259" r:id="rId31"/>
    <p:sldId id="340" r:id="rId32"/>
    <p:sldId id="353" r:id="rId33"/>
    <p:sldId id="354" r:id="rId34"/>
    <p:sldId id="355" r:id="rId35"/>
    <p:sldId id="356" r:id="rId36"/>
    <p:sldId id="357" r:id="rId37"/>
    <p:sldId id="358" r:id="rId38"/>
    <p:sldId id="359" r:id="rId39"/>
    <p:sldId id="360" r:id="rId40"/>
    <p:sldId id="333" r:id="rId41"/>
    <p:sldId id="308" r:id="rId42"/>
    <p:sldId id="309" r:id="rId43"/>
    <p:sldId id="341" r:id="rId44"/>
    <p:sldId id="310" r:id="rId45"/>
    <p:sldId id="342" r:id="rId46"/>
  </p:sldIdLst>
  <p:sldSz cx="12192000" cy="6858000"/>
  <p:notesSz cx="7315200" cy="9601200"/>
  <p:custShowLst>
    <p:custShow name="1.-Concepto" id="0">
      <p:sldLst>
        <p:sld r:id="rId5"/>
        <p:sld r:id="rId6"/>
        <p:sld r:id="rId7"/>
        <p:sld r:id="rId8"/>
        <p:sld r:id="rId9"/>
        <p:sld r:id="rId10"/>
        <p:sld r:id="rId11"/>
        <p:sld r:id="rId12"/>
        <p:sld r:id="rId13"/>
        <p:sld r:id="rId14"/>
        <p:sld r:id="rId15"/>
        <p:sld r:id="rId46"/>
      </p:sldLst>
    </p:custShow>
    <p:custShow name="2.-Beneficios" id="1">
      <p:sldLst>
        <p:sld r:id="rId5"/>
        <p:sld r:id="rId16"/>
        <p:sld r:id="rId17"/>
        <p:sld r:id="rId18"/>
        <p:sld r:id="rId19"/>
        <p:sld r:id="rId20"/>
        <p:sld r:id="rId46"/>
      </p:sldLst>
    </p:custShow>
    <p:custShow name="3.-Hilos a nivel kernel, hilos a nivel usuario" id="2">
      <p:sldLst>
        <p:sld r:id="rId5"/>
        <p:sld r:id="rId21"/>
        <p:sld r:id="rId22"/>
        <p:sld r:id="rId23"/>
        <p:sld r:id="rId24"/>
        <p:sld r:id="rId25"/>
        <p:sld r:id="rId46"/>
      </p:sldLst>
    </p:custShow>
    <p:custShow name="4.-Modelos multihilos" id="3">
      <p:sldLst>
        <p:sld r:id="rId5"/>
        <p:sld r:id="rId26"/>
        <p:sld r:id="rId27"/>
        <p:sld r:id="rId28"/>
        <p:sld r:id="rId29"/>
        <p:sld r:id="rId30"/>
        <p:sld r:id="rId31"/>
        <p:sld r:id="rId32"/>
        <p:sld r:id="rId46"/>
      </p:sldLst>
    </p:custShow>
    <p:custShow name="6.-Hilos Posix" id="4">
      <p:sldLst>
        <p:sld r:id="rId5"/>
        <p:sld r:id="rId41"/>
        <p:sld r:id="rId42"/>
        <p:sld r:id="rId43"/>
        <p:sld r:id="rId44"/>
        <p:sld r:id="rId45"/>
        <p:sld r:id="rId46"/>
      </p:sldLst>
    </p:custShow>
    <p:custShow name="5.-Arquitecturas Multicore" id="5">
      <p:sldLst>
        <p:sld r:id="rId5"/>
        <p:sld r:id="rId33"/>
        <p:sld r:id="rId34"/>
        <p:sld r:id="rId35"/>
        <p:sld r:id="rId36"/>
        <p:sld r:id="rId37"/>
        <p:sld r:id="rId38"/>
        <p:sld r:id="rId39"/>
        <p:sld r:id="rId40"/>
        <p:sld r:id="rId4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99FF"/>
    <a:srgbClr val="008000"/>
    <a:srgbClr val="FFFF99"/>
    <a:srgbClr val="CCFF99"/>
    <a:srgbClr val="CCFFFF"/>
    <a:srgbClr val="FF0000"/>
    <a:srgbClr val="CCFFCC"/>
    <a:srgbClr val="FF66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99" autoAdjust="0"/>
    <p:restoredTop sz="90280" autoAdjust="0"/>
  </p:normalViewPr>
  <p:slideViewPr>
    <p:cSldViewPr snapToGrid="0">
      <p:cViewPr varScale="1">
        <p:scale>
          <a:sx n="64" d="100"/>
          <a:sy n="64" d="100"/>
        </p:scale>
        <p:origin x="34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48" y="12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VIRA VALENZUELA, JOSE LUIS" userId="e19aec6b-46d0-4f6b-8f07-8e7d115ec735" providerId="ADAL" clId="{750E566F-788E-48D2-BFB5-B770E8F3CFE7}"/>
    <pc:docChg chg="delSld modSld">
      <pc:chgData name="ELVIRA VALENZUELA, JOSE LUIS" userId="e19aec6b-46d0-4f6b-8f07-8e7d115ec735" providerId="ADAL" clId="{750E566F-788E-48D2-BFB5-B770E8F3CFE7}" dt="2020-05-30T22:25:02.935" v="97" actId="20577"/>
      <pc:docMkLst>
        <pc:docMk/>
      </pc:docMkLst>
      <pc:sldChg chg="addSp modSp del modAnim">
        <pc:chgData name="ELVIRA VALENZUELA, JOSE LUIS" userId="e19aec6b-46d0-4f6b-8f07-8e7d115ec735" providerId="ADAL" clId="{750E566F-788E-48D2-BFB5-B770E8F3CFE7}" dt="2020-05-30T22:02:01.178" v="2" actId="2696"/>
        <pc:sldMkLst>
          <pc:docMk/>
          <pc:sldMk cId="0" sldId="279"/>
        </pc:sldMkLst>
        <pc:spChg chg="add">
          <ac:chgData name="ELVIRA VALENZUELA, JOSE LUIS" userId="e19aec6b-46d0-4f6b-8f07-8e7d115ec735" providerId="ADAL" clId="{750E566F-788E-48D2-BFB5-B770E8F3CFE7}" dt="2020-05-30T22:01:55.954" v="1"/>
          <ac:spMkLst>
            <pc:docMk/>
            <pc:sldMk cId="0" sldId="279"/>
            <ac:spMk id="2" creationId="{9CA5EDF5-D5E4-4D90-829C-FEABB8B167E9}"/>
          </ac:spMkLst>
        </pc:spChg>
        <pc:spChg chg="mod">
          <ac:chgData name="ELVIRA VALENZUELA, JOSE LUIS" userId="e19aec6b-46d0-4f6b-8f07-8e7d115ec735" providerId="ADAL" clId="{750E566F-788E-48D2-BFB5-B770E8F3CFE7}" dt="2020-05-30T22:01:45.181" v="0"/>
          <ac:spMkLst>
            <pc:docMk/>
            <pc:sldMk cId="0" sldId="279"/>
            <ac:spMk id="60419" creationId="{00000000-0000-0000-0000-000000000000}"/>
          </ac:spMkLst>
        </pc:spChg>
      </pc:sldChg>
      <pc:sldChg chg="modSp">
        <pc:chgData name="ELVIRA VALENZUELA, JOSE LUIS" userId="e19aec6b-46d0-4f6b-8f07-8e7d115ec735" providerId="ADAL" clId="{750E566F-788E-48D2-BFB5-B770E8F3CFE7}" dt="2020-05-30T22:25:02.935" v="97" actId="20577"/>
        <pc:sldMkLst>
          <pc:docMk/>
          <pc:sldMk cId="3546014968" sldId="340"/>
        </pc:sldMkLst>
        <pc:spChg chg="mod">
          <ac:chgData name="ELVIRA VALENZUELA, JOSE LUIS" userId="e19aec6b-46d0-4f6b-8f07-8e7d115ec735" providerId="ADAL" clId="{750E566F-788E-48D2-BFB5-B770E8F3CFE7}" dt="2020-05-30T22:25:02.935" v="97" actId="20577"/>
          <ac:spMkLst>
            <pc:docMk/>
            <pc:sldMk cId="3546014968" sldId="34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89288"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ctr" anchorCtr="0" compatLnSpc="1">
            <a:prstTxWarp prst="textNoShape">
              <a:avLst/>
            </a:prstTxWarp>
          </a:bodyPr>
          <a:lstStyle>
            <a:lvl1pPr defTabSz="950913" eaLnBrk="0" hangingPunct="0">
              <a:defRPr sz="1200">
                <a:latin typeface="Helvetica" pitchFamily="34" charset="0"/>
              </a:defRPr>
            </a:lvl1pPr>
          </a:lstStyle>
          <a:p>
            <a:pPr>
              <a:defRPr/>
            </a:pPr>
            <a:endParaRPr lang="en-US"/>
          </a:p>
        </p:txBody>
      </p:sp>
      <p:sp>
        <p:nvSpPr>
          <p:cNvPr id="37891" name="Rectangle 3"/>
          <p:cNvSpPr>
            <a:spLocks noGrp="1" noChangeArrowheads="1"/>
          </p:cNvSpPr>
          <p:nvPr>
            <p:ph type="dt" sz="quarter" idx="1"/>
          </p:nvPr>
        </p:nvSpPr>
        <p:spPr bwMode="auto">
          <a:xfrm>
            <a:off x="4146550" y="0"/>
            <a:ext cx="3189288"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ctr" anchorCtr="0" compatLnSpc="1">
            <a:prstTxWarp prst="textNoShape">
              <a:avLst/>
            </a:prstTxWarp>
          </a:bodyPr>
          <a:lstStyle>
            <a:lvl1pPr algn="r" defTabSz="950913" eaLnBrk="0" hangingPunct="0">
              <a:defRPr sz="1200">
                <a:latin typeface="Helvetica" pitchFamily="34" charset="0"/>
              </a:defRPr>
            </a:lvl1pPr>
          </a:lstStyle>
          <a:p>
            <a:pPr>
              <a:defRPr/>
            </a:pPr>
            <a:endParaRPr lang="en-US"/>
          </a:p>
        </p:txBody>
      </p:sp>
      <p:sp>
        <p:nvSpPr>
          <p:cNvPr id="37892" name="Rectangle 4"/>
          <p:cNvSpPr>
            <a:spLocks noGrp="1" noChangeArrowheads="1"/>
          </p:cNvSpPr>
          <p:nvPr>
            <p:ph type="ftr" sz="quarter" idx="2"/>
          </p:nvPr>
        </p:nvSpPr>
        <p:spPr bwMode="auto">
          <a:xfrm>
            <a:off x="0" y="9142413"/>
            <a:ext cx="3189288"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b" anchorCtr="0" compatLnSpc="1">
            <a:prstTxWarp prst="textNoShape">
              <a:avLst/>
            </a:prstTxWarp>
          </a:bodyPr>
          <a:lstStyle>
            <a:lvl1pPr defTabSz="950913" eaLnBrk="0" hangingPunct="0">
              <a:defRPr sz="1200">
                <a:latin typeface="Helvetica" pitchFamily="34" charset="0"/>
              </a:defRPr>
            </a:lvl1pPr>
          </a:lstStyle>
          <a:p>
            <a:pPr>
              <a:defRPr/>
            </a:pPr>
            <a:endParaRPr lang="en-US"/>
          </a:p>
        </p:txBody>
      </p:sp>
      <p:sp>
        <p:nvSpPr>
          <p:cNvPr id="37893" name="Rectangle 5"/>
          <p:cNvSpPr>
            <a:spLocks noGrp="1" noChangeArrowheads="1"/>
          </p:cNvSpPr>
          <p:nvPr>
            <p:ph type="sldNum" sz="quarter" idx="3"/>
          </p:nvPr>
        </p:nvSpPr>
        <p:spPr bwMode="auto">
          <a:xfrm>
            <a:off x="4146550" y="9142413"/>
            <a:ext cx="3189288"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b" anchorCtr="0" compatLnSpc="1">
            <a:prstTxWarp prst="textNoShape">
              <a:avLst/>
            </a:prstTxWarp>
          </a:bodyPr>
          <a:lstStyle>
            <a:lvl1pPr algn="r" defTabSz="950913" eaLnBrk="0" hangingPunct="0">
              <a:defRPr sz="1200">
                <a:latin typeface="Helvetica" panose="020B0604020202020204" pitchFamily="34" charset="0"/>
              </a:defRPr>
            </a:lvl1pPr>
          </a:lstStyle>
          <a:p>
            <a:fld id="{93772E68-2B4B-4066-AFC4-344D62ADC9E4}" type="slidenum">
              <a:rPr lang="en-US" altLang="es-MX"/>
              <a:pPr/>
              <a:t>‹Nº›</a:t>
            </a:fld>
            <a:endParaRPr lang="en-US" alt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8" tIns="48329" rIns="96658" bIns="48329" numCol="1" anchor="ctr" anchorCtr="0" compatLnSpc="1">
            <a:prstTxWarp prst="textNoShape">
              <a:avLst/>
            </a:prstTxWarp>
          </a:bodyPr>
          <a:lstStyle>
            <a:lvl1pPr defTabSz="966788" eaLnBrk="0" hangingPunct="0">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8" tIns="48329" rIns="96658" bIns="48329" numCol="1" anchor="ctr" anchorCtr="0" compatLnSpc="1">
            <a:prstTxWarp prst="textNoShape">
              <a:avLst/>
            </a:prstTxWarp>
          </a:bodyPr>
          <a:lstStyle>
            <a:lvl1pPr algn="r" defTabSz="966788" eaLnBrk="0" hangingPunct="0">
              <a:defRPr sz="1200">
                <a:latin typeface="Times New Roman" pitchFamily="18"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460375" y="720725"/>
            <a:ext cx="6396038" cy="3598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8" tIns="48329" rIns="96658"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8" tIns="48329" rIns="96658" bIns="48329" numCol="1" anchor="b" anchorCtr="0" compatLnSpc="1">
            <a:prstTxWarp prst="textNoShape">
              <a:avLst/>
            </a:prstTxWarp>
          </a:bodyPr>
          <a:lstStyle>
            <a:lvl1pPr defTabSz="966788" eaLnBrk="0" hangingPunct="0">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8" tIns="48329" rIns="96658" bIns="48329" numCol="1" anchor="b" anchorCtr="0" compatLnSpc="1">
            <a:prstTxWarp prst="textNoShape">
              <a:avLst/>
            </a:prstTxWarp>
          </a:bodyPr>
          <a:lstStyle>
            <a:lvl1pPr algn="r" defTabSz="966788" eaLnBrk="0" hangingPunct="0">
              <a:defRPr sz="1200">
                <a:latin typeface="Times New Roman" panose="02020603050405020304" pitchFamily="18" charset="0"/>
              </a:defRPr>
            </a:lvl1pPr>
          </a:lstStyle>
          <a:p>
            <a:fld id="{9DC8CEBF-FF59-4123-ADE4-06DB269190FC}" type="slidenum">
              <a:rPr lang="en-US" altLang="es-MX"/>
              <a:pPr/>
              <a:t>‹Nº›</a:t>
            </a:fld>
            <a:endParaRPr lang="en-US" alt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167EDE-BE1E-4E6B-BCE1-BB171A6BA1DD}" type="slidenum">
              <a:rPr lang="en-US" altLang="es-MX"/>
              <a:pPr>
                <a:spcBef>
                  <a:spcPct val="0"/>
                </a:spcBef>
              </a:pPr>
              <a:t>1</a:t>
            </a:fld>
            <a:endParaRPr lang="en-US" altLang="es-MX"/>
          </a:p>
        </p:txBody>
      </p:sp>
      <p:sp>
        <p:nvSpPr>
          <p:cNvPr id="44035" name="Rectangle 2"/>
          <p:cNvSpPr>
            <a:spLocks noGrp="1" noRot="1" noChangeAspect="1" noChangeArrowheads="1" noTextEdit="1"/>
          </p:cNvSpPr>
          <p:nvPr>
            <p:ph type="sldImg"/>
          </p:nvPr>
        </p:nvSpPr>
        <p:spPr>
          <a:xfrm>
            <a:off x="460375" y="720725"/>
            <a:ext cx="6396038" cy="3598863"/>
          </a:xfrm>
          <a:ln/>
        </p:spPr>
      </p:sp>
      <p:sp>
        <p:nvSpPr>
          <p:cNvPr id="44036" name="Rectangle 3"/>
          <p:cNvSpPr>
            <a:spLocks noGrp="1" noChangeArrowheads="1"/>
          </p:cNvSpPr>
          <p:nvPr>
            <p:ph type="body" idx="1"/>
          </p:nvPr>
        </p:nvSpPr>
        <p:spPr>
          <a:noFill/>
        </p:spPr>
        <p:txBody>
          <a:bodyPr/>
          <a:lstStyle/>
          <a:p>
            <a:endParaRPr lang="es-ES"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8F518-0247-476A-BBA9-3FDE593408FB}" type="slidenum">
              <a:rPr lang="en-US"/>
              <a:pPr/>
              <a:t>35</a:t>
            </a:fld>
            <a:endParaRPr lang="en-US"/>
          </a:p>
        </p:txBody>
      </p:sp>
      <p:sp>
        <p:nvSpPr>
          <p:cNvPr id="29698" name="Rectangle 2"/>
          <p:cNvSpPr>
            <a:spLocks noGrp="1" noRot="1" noChangeAspect="1" noChangeArrowheads="1" noTextEdit="1"/>
          </p:cNvSpPr>
          <p:nvPr>
            <p:ph type="sldImg"/>
          </p:nvPr>
        </p:nvSpPr>
        <p:spPr>
          <a:xfrm>
            <a:off x="382588" y="685800"/>
            <a:ext cx="6096000" cy="3429000"/>
          </a:xfrm>
          <a:ln/>
        </p:spPr>
      </p:sp>
      <p:sp>
        <p:nvSpPr>
          <p:cNvPr id="29699" name="Rectangle 3"/>
          <p:cNvSpPr>
            <a:spLocks noGrp="1" noChangeArrowheads="1"/>
          </p:cNvSpPr>
          <p:nvPr>
            <p:ph type="body" idx="1"/>
          </p:nvPr>
        </p:nvSpPr>
        <p:spPr/>
        <p:txBody>
          <a:bodyPr/>
          <a:lstStyle/>
          <a:p>
            <a:endParaRPr lang="es-MX"/>
          </a:p>
        </p:txBody>
      </p:sp>
    </p:spTree>
    <p:extLst>
      <p:ext uri="{BB962C8B-B14F-4D97-AF65-F5344CB8AC3E}">
        <p14:creationId xmlns:p14="http://schemas.microsoft.com/office/powerpoint/2010/main" val="179999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ED4A819-7BD4-455A-B17A-10B563E78EBF}" type="slidenum">
              <a:rPr lang="en-US" altLang="es-MX"/>
              <a:pPr>
                <a:spcBef>
                  <a:spcPct val="0"/>
                </a:spcBef>
              </a:pPr>
              <a:t>38</a:t>
            </a:fld>
            <a:endParaRPr lang="en-US" altLang="es-MX"/>
          </a:p>
        </p:txBody>
      </p:sp>
      <p:sp>
        <p:nvSpPr>
          <p:cNvPr id="55299" name="Rectangle 2"/>
          <p:cNvSpPr>
            <a:spLocks noGrp="1" noRot="1" noChangeAspect="1" noChangeArrowheads="1" noTextEdit="1"/>
          </p:cNvSpPr>
          <p:nvPr>
            <p:ph type="sldImg"/>
          </p:nvPr>
        </p:nvSpPr>
        <p:spPr>
          <a:xfrm>
            <a:off x="461963" y="722313"/>
            <a:ext cx="6392862" cy="3597275"/>
          </a:xfrm>
          <a:ln/>
        </p:spPr>
      </p:sp>
      <p:sp>
        <p:nvSpPr>
          <p:cNvPr id="55300" name="Rectangle 3"/>
          <p:cNvSpPr>
            <a:spLocks noGrp="1" noChangeArrowheads="1"/>
          </p:cNvSpPr>
          <p:nvPr>
            <p:ph type="body" idx="1"/>
          </p:nvPr>
        </p:nvSpPr>
        <p:spPr>
          <a:xfrm>
            <a:off x="976313" y="4557713"/>
            <a:ext cx="5362575" cy="4321175"/>
          </a:xfrm>
          <a:noFill/>
        </p:spPr>
        <p:txBody>
          <a:bodyPr/>
          <a:lstStyle/>
          <a:p>
            <a:endParaRPr lang="es-ES" alt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E0FA19-F3C8-407B-9DF1-4A9492A93226}" type="slidenum">
              <a:rPr lang="en-US" altLang="es-MX"/>
              <a:pPr>
                <a:spcBef>
                  <a:spcPct val="0"/>
                </a:spcBef>
              </a:pPr>
              <a:t>39</a:t>
            </a:fld>
            <a:endParaRPr lang="en-US" altLang="es-MX"/>
          </a:p>
        </p:txBody>
      </p:sp>
      <p:sp>
        <p:nvSpPr>
          <p:cNvPr id="56323" name="Rectangle 4"/>
          <p:cNvSpPr>
            <a:spLocks noGrp="1" noRot="1" noChangeAspect="1" noChangeArrowheads="1" noTextEdit="1"/>
          </p:cNvSpPr>
          <p:nvPr>
            <p:ph type="sldImg"/>
          </p:nvPr>
        </p:nvSpPr>
        <p:spPr>
          <a:xfrm>
            <a:off x="460375" y="720725"/>
            <a:ext cx="6396038" cy="3598863"/>
          </a:xfrm>
          <a:ln/>
        </p:spPr>
      </p:sp>
      <p:sp>
        <p:nvSpPr>
          <p:cNvPr id="56324" name="Rectangle 5"/>
          <p:cNvSpPr>
            <a:spLocks noGrp="1" noChangeArrowheads="1"/>
          </p:cNvSpPr>
          <p:nvPr>
            <p:ph type="body" idx="1"/>
          </p:nvPr>
        </p:nvSpPr>
        <p:spPr>
          <a:noFill/>
        </p:spPr>
        <p:txBody>
          <a:bodyPr/>
          <a:lstStyle/>
          <a:p>
            <a:r>
              <a:rPr lang="es-MX" altLang="es-MX" sz="1000" b="1">
                <a:latin typeface="Courier New" panose="02070309020205020404" pitchFamily="49" charset="0"/>
              </a:rPr>
              <a:t>#include &lt;pthread.h&gt;</a:t>
            </a:r>
          </a:p>
          <a:p>
            <a:endParaRPr lang="es-MX" altLang="es-MX" sz="1000" b="1">
              <a:latin typeface="Courier New" panose="02070309020205020404" pitchFamily="49" charset="0"/>
            </a:endParaRPr>
          </a:p>
          <a:p>
            <a:r>
              <a:rPr lang="es-MX" altLang="es-MX" sz="1000" b="1">
                <a:latin typeface="Courier New" panose="02070309020205020404" pitchFamily="49" charset="0"/>
              </a:rPr>
              <a:t>int pthread_create(pthread_t *tid, const pthread_attr_t *attr, void *(*start_routine)(void *), void *arg);</a:t>
            </a:r>
          </a:p>
          <a:p>
            <a:endParaRPr lang="es-MX" altLang="es-MX" sz="1000" b="1">
              <a:latin typeface="Courier New" panose="02070309020205020404" pitchFamily="49" charset="0"/>
            </a:endParaRPr>
          </a:p>
          <a:p>
            <a:pPr>
              <a:buFontTx/>
              <a:buChar char="•"/>
            </a:pPr>
            <a:r>
              <a:rPr lang="es-MX" altLang="es-MX" sz="1000" b="1">
                <a:latin typeface="Courier New" panose="02070309020205020404" pitchFamily="49" charset="0"/>
              </a:rPr>
              <a:t>pthread_create</a:t>
            </a:r>
            <a:r>
              <a:rPr lang="es-MX" altLang="es-MX" sz="1000"/>
              <a:t> crea un hilo y lo coloca en la cola de hilos.</a:t>
            </a:r>
          </a:p>
          <a:p>
            <a:pPr>
              <a:buFontTx/>
              <a:buChar char="•"/>
            </a:pPr>
            <a:r>
              <a:rPr lang="es-MX" altLang="es-MX" sz="1000" b="1">
                <a:latin typeface="Courier New" panose="02070309020205020404" pitchFamily="49" charset="0"/>
              </a:rPr>
              <a:t>tid</a:t>
            </a:r>
            <a:r>
              <a:rPr lang="es-MX" altLang="es-MX" sz="1000"/>
              <a:t> apunta al ID del hilo que se crea.</a:t>
            </a:r>
          </a:p>
          <a:p>
            <a:pPr>
              <a:buFontTx/>
              <a:buChar char="•"/>
            </a:pPr>
            <a:r>
              <a:rPr lang="es-MX" altLang="es-MX" sz="1000"/>
              <a:t>Los atributos del hilo se encapsulan en el objeto atributo al que apunta </a:t>
            </a:r>
            <a:r>
              <a:rPr lang="es-MX" altLang="es-MX" sz="1000" b="1">
                <a:latin typeface="Courier New" panose="02070309020205020404" pitchFamily="49" charset="0"/>
              </a:rPr>
              <a:t>attr</a:t>
            </a:r>
            <a:r>
              <a:rPr lang="es-MX" altLang="es-MX" sz="1000"/>
              <a:t> si este es </a:t>
            </a:r>
            <a:r>
              <a:rPr lang="es-MX" altLang="es-MX" sz="1000" b="1">
                <a:latin typeface="Courier New" panose="02070309020205020404" pitchFamily="49" charset="0"/>
              </a:rPr>
              <a:t>null</a:t>
            </a:r>
            <a:r>
              <a:rPr lang="es-MX" altLang="es-MX" sz="1000"/>
              <a:t>, el nuevo hilo tendrá los atributos por omisión.</a:t>
            </a:r>
          </a:p>
          <a:p>
            <a:pPr>
              <a:buFontTx/>
              <a:buChar char="•"/>
            </a:pPr>
            <a:r>
              <a:rPr lang="es-MX" altLang="es-MX" sz="1000" b="1">
                <a:latin typeface="Courier New" panose="02070309020205020404" pitchFamily="49" charset="0"/>
              </a:rPr>
              <a:t>start_routine</a:t>
            </a:r>
            <a:r>
              <a:rPr lang="es-MX" altLang="es-MX" sz="1000"/>
              <a:t>, es el nombre de una rutina a la que el hilo invoca.</a:t>
            </a:r>
          </a:p>
          <a:p>
            <a:pPr>
              <a:buFontTx/>
              <a:buChar char="•"/>
            </a:pPr>
            <a:r>
              <a:rPr lang="es-MX" altLang="es-MX" sz="1000"/>
              <a:t>El parámetro que se le especifica a </a:t>
            </a:r>
            <a:r>
              <a:rPr lang="es-MX" altLang="es-MX" sz="1000" b="1">
                <a:latin typeface="Courier New" panose="02070309020205020404" pitchFamily="49" charset="0"/>
              </a:rPr>
              <a:t>start_routine </a:t>
            </a:r>
            <a:r>
              <a:rPr lang="es-MX" altLang="es-MX" sz="1000"/>
              <a:t>es </a:t>
            </a:r>
            <a:r>
              <a:rPr lang="es-MX" altLang="es-MX" sz="1000" b="1">
                <a:latin typeface="Courier New" panose="02070309020205020404" pitchFamily="49" charset="0"/>
              </a:rPr>
              <a:t>arg</a:t>
            </a:r>
            <a:r>
              <a:rPr lang="es-MX" altLang="es-MX" sz="1000"/>
              <a:t>.</a:t>
            </a:r>
          </a:p>
          <a:p>
            <a:pPr>
              <a:buFontTx/>
              <a:buChar char="•"/>
            </a:pPr>
            <a:endParaRPr lang="es-MX" altLang="es-MX" sz="1000"/>
          </a:p>
          <a:p>
            <a:r>
              <a:rPr lang="es-MX" altLang="es-MX" sz="1000" b="1">
                <a:latin typeface="Courier New" panose="02070309020205020404" pitchFamily="49" charset="0"/>
              </a:rPr>
              <a:t>#include &lt;pthread.h&gt;</a:t>
            </a:r>
          </a:p>
          <a:p>
            <a:endParaRPr lang="es-MX" altLang="es-MX" sz="1000" b="1">
              <a:latin typeface="Courier New" panose="02070309020205020404" pitchFamily="49" charset="0"/>
            </a:endParaRPr>
          </a:p>
          <a:p>
            <a:r>
              <a:rPr lang="es-MX" altLang="es-MX" sz="1000" b="1">
                <a:latin typeface="Courier New" panose="02070309020205020404" pitchFamily="49" charset="0"/>
              </a:rPr>
              <a:t>void pthread_exit(void *value_ptr);</a:t>
            </a:r>
          </a:p>
          <a:p>
            <a:endParaRPr lang="es-MX" altLang="es-MX" sz="1000" b="1">
              <a:latin typeface="Courier New" panose="02070309020205020404" pitchFamily="49" charset="0"/>
            </a:endParaRPr>
          </a:p>
          <a:p>
            <a:r>
              <a:rPr lang="es-MX" altLang="es-MX" sz="1000"/>
              <a:t>La función </a:t>
            </a:r>
            <a:r>
              <a:rPr lang="es-MX" altLang="es-MX" sz="1000" b="1">
                <a:latin typeface="Courier New" panose="02070309020205020404" pitchFamily="49" charset="0"/>
              </a:rPr>
              <a:t>pthread_exit</a:t>
            </a:r>
            <a:r>
              <a:rPr lang="es-MX" altLang="es-MX" sz="1000"/>
              <a:t> termina el hilo que la invoca. </a:t>
            </a:r>
          </a:p>
          <a:p>
            <a:r>
              <a:rPr lang="es-MX" altLang="es-MX" sz="1000"/>
              <a:t>El valor del parámetro </a:t>
            </a:r>
            <a:r>
              <a:rPr lang="es-MX" altLang="es-MX" sz="1000" b="1">
                <a:latin typeface="Courier New" panose="02070309020205020404" pitchFamily="49" charset="0"/>
              </a:rPr>
              <a:t>value_ptr </a:t>
            </a:r>
            <a:r>
              <a:rPr lang="es-MX" altLang="es-MX" sz="1000"/>
              <a:t>queda disponible para </a:t>
            </a:r>
            <a:r>
              <a:rPr lang="es-MX" altLang="es-MX" sz="1000" b="1">
                <a:latin typeface="Courier New" panose="02070309020205020404" pitchFamily="49" charset="0"/>
              </a:rPr>
              <a:t>pthread_join</a:t>
            </a:r>
            <a:r>
              <a:rPr lang="es-MX" altLang="es-MX" sz="1000"/>
              <a:t>.</a:t>
            </a:r>
            <a:endParaRPr lang="es-ES" altLang="es-MX"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19DCE1-3792-4B0F-A170-0472A5EB9586}" type="slidenum">
              <a:rPr lang="en-US" altLang="es-MX"/>
              <a:pPr>
                <a:spcBef>
                  <a:spcPct val="0"/>
                </a:spcBef>
              </a:pPr>
              <a:t>41</a:t>
            </a:fld>
            <a:endParaRPr lang="en-US" altLang="es-MX"/>
          </a:p>
        </p:txBody>
      </p:sp>
      <p:sp>
        <p:nvSpPr>
          <p:cNvPr id="57347" name="Rectangle 2"/>
          <p:cNvSpPr>
            <a:spLocks noGrp="1" noRot="1" noChangeAspect="1" noChangeArrowheads="1" noTextEdit="1"/>
          </p:cNvSpPr>
          <p:nvPr>
            <p:ph type="sldImg"/>
          </p:nvPr>
        </p:nvSpPr>
        <p:spPr>
          <a:xfrm>
            <a:off x="461963" y="722313"/>
            <a:ext cx="6392862" cy="3597275"/>
          </a:xfrm>
          <a:ln/>
        </p:spPr>
      </p:sp>
      <p:sp>
        <p:nvSpPr>
          <p:cNvPr id="57348" name="Rectangle 3"/>
          <p:cNvSpPr>
            <a:spLocks noGrp="1" noChangeArrowheads="1"/>
          </p:cNvSpPr>
          <p:nvPr>
            <p:ph type="body" idx="1"/>
          </p:nvPr>
        </p:nvSpPr>
        <p:spPr>
          <a:xfrm>
            <a:off x="976313" y="4557713"/>
            <a:ext cx="5362575" cy="4321175"/>
          </a:xfrm>
          <a:noFill/>
        </p:spPr>
        <p:txBody>
          <a:bodyPr/>
          <a:lstStyle/>
          <a:p>
            <a:r>
              <a:rPr lang="es-MX" altLang="es-MX" sz="500" b="1">
                <a:latin typeface="Courier New" panose="02070309020205020404" pitchFamily="49" charset="0"/>
              </a:rPr>
              <a:t>#include &lt;stdio.h&gt;</a:t>
            </a:r>
          </a:p>
          <a:p>
            <a:r>
              <a:rPr lang="es-MX" altLang="es-MX" sz="500" b="1">
                <a:latin typeface="Courier New" panose="02070309020205020404" pitchFamily="49" charset="0"/>
              </a:rPr>
              <a:t>#include &lt;unistd.h&gt;</a:t>
            </a:r>
          </a:p>
          <a:p>
            <a:r>
              <a:rPr lang="es-MX" altLang="es-MX" sz="500" b="1">
                <a:latin typeface="Courier New" panose="02070309020205020404" pitchFamily="49" charset="0"/>
              </a:rPr>
              <a:t>#include &lt;stdlib.h&gt;</a:t>
            </a:r>
          </a:p>
          <a:p>
            <a:r>
              <a:rPr lang="es-MX" altLang="es-MX" sz="500" b="1">
                <a:latin typeface="Courier New" panose="02070309020205020404" pitchFamily="49" charset="0"/>
              </a:rPr>
              <a:t>#include &lt;pthread.h&gt;</a:t>
            </a:r>
          </a:p>
          <a:p>
            <a:endParaRPr lang="es-MX" altLang="es-MX" sz="500" b="1">
              <a:latin typeface="Courier New" panose="02070309020205020404" pitchFamily="49" charset="0"/>
            </a:endParaRPr>
          </a:p>
          <a:p>
            <a:r>
              <a:rPr lang="es-MX" altLang="es-MX" sz="500" b="1">
                <a:latin typeface="Courier New" panose="02070309020205020404" pitchFamily="49" charset="0"/>
              </a:rPr>
              <a:t>void *thread_function(void *arg);</a:t>
            </a:r>
          </a:p>
          <a:p>
            <a:endParaRPr lang="es-MX" altLang="es-MX" sz="500" b="1">
              <a:latin typeface="Courier New" panose="02070309020205020404" pitchFamily="49" charset="0"/>
            </a:endParaRPr>
          </a:p>
          <a:p>
            <a:r>
              <a:rPr lang="es-MX" altLang="es-MX" sz="500" b="1">
                <a:latin typeface="Courier New" panose="02070309020205020404" pitchFamily="49" charset="0"/>
              </a:rPr>
              <a:t>char message[] = "Hola mundo";</a:t>
            </a:r>
          </a:p>
          <a:p>
            <a:endParaRPr lang="es-MX" altLang="es-MX" sz="500" b="1">
              <a:latin typeface="Courier New" panose="02070309020205020404" pitchFamily="49" charset="0"/>
            </a:endParaRPr>
          </a:p>
          <a:p>
            <a:r>
              <a:rPr lang="es-MX" altLang="es-MX" sz="500" b="1">
                <a:latin typeface="Courier New" panose="02070309020205020404" pitchFamily="49" charset="0"/>
              </a:rPr>
              <a:t>int main() {</a:t>
            </a:r>
          </a:p>
          <a:p>
            <a:r>
              <a:rPr lang="es-MX" altLang="es-MX" sz="500" b="1">
                <a:latin typeface="Courier New" panose="02070309020205020404" pitchFamily="49" charset="0"/>
              </a:rPr>
              <a:t>    int res;</a:t>
            </a:r>
          </a:p>
          <a:p>
            <a:r>
              <a:rPr lang="es-MX" altLang="es-MX" sz="500" b="1">
                <a:latin typeface="Courier New" panose="02070309020205020404" pitchFamily="49" charset="0"/>
              </a:rPr>
              <a:t>    pthread_t a_thread;</a:t>
            </a:r>
          </a:p>
          <a:p>
            <a:r>
              <a:rPr lang="es-MX" altLang="es-MX" sz="500" b="1">
                <a:latin typeface="Courier New" panose="02070309020205020404" pitchFamily="49" charset="0"/>
              </a:rPr>
              <a:t>    void *thread_result;</a:t>
            </a:r>
          </a:p>
          <a:p>
            <a:r>
              <a:rPr lang="es-MX" altLang="es-MX" sz="500" b="1">
                <a:latin typeface="Courier New" panose="02070309020205020404" pitchFamily="49" charset="0"/>
              </a:rPr>
              <a:t>    /* Aquí se crea el hilo */</a:t>
            </a:r>
          </a:p>
          <a:p>
            <a:r>
              <a:rPr lang="es-MX" altLang="es-MX" sz="500" b="1">
                <a:latin typeface="Courier New" panose="02070309020205020404" pitchFamily="49" charset="0"/>
              </a:rPr>
              <a:t>    res = pthread_create(&amp;a_thread, NULL, </a:t>
            </a:r>
            <a:r>
              <a:rPr lang="es-MX" altLang="es-MX" sz="500" b="1">
                <a:solidFill>
                  <a:schemeClr val="tx2"/>
                </a:solidFill>
                <a:latin typeface="Courier New" panose="02070309020205020404" pitchFamily="49" charset="0"/>
              </a:rPr>
              <a:t>thread_function</a:t>
            </a:r>
            <a:r>
              <a:rPr lang="es-MX" altLang="es-MX" sz="500" b="1">
                <a:latin typeface="Courier New" panose="02070309020205020404" pitchFamily="49" charset="0"/>
              </a:rPr>
              <a:t>, (void *)message);</a:t>
            </a:r>
          </a:p>
          <a:p>
            <a:r>
              <a:rPr lang="es-MX" altLang="es-MX" sz="500" b="1">
                <a:latin typeface="Courier New" panose="02070309020205020404" pitchFamily="49" charset="0"/>
              </a:rPr>
              <a:t>    if (res != 0) {</a:t>
            </a:r>
          </a:p>
          <a:p>
            <a:r>
              <a:rPr lang="es-MX" altLang="es-MX" sz="500" b="1">
                <a:latin typeface="Courier New" panose="02070309020205020404" pitchFamily="49" charset="0"/>
              </a:rPr>
              <a:t>        perror("Thread creation failed");</a:t>
            </a:r>
          </a:p>
          <a:p>
            <a:r>
              <a:rPr lang="es-MX" altLang="es-MX" sz="500" b="1">
                <a:latin typeface="Courier New" panose="02070309020205020404" pitchFamily="49" charset="0"/>
              </a:rPr>
              <a:t>        exit(EXIT_FAILURE);</a:t>
            </a:r>
          </a:p>
          <a:p>
            <a:r>
              <a:rPr lang="es-MX" altLang="es-MX" sz="500" b="1">
                <a:latin typeface="Courier New" panose="02070309020205020404" pitchFamily="49" charset="0"/>
              </a:rPr>
              <a:t>    }</a:t>
            </a:r>
          </a:p>
          <a:p>
            <a:r>
              <a:rPr lang="es-MX" altLang="es-MX" sz="500" b="1">
                <a:latin typeface="Courier New" panose="02070309020205020404" pitchFamily="49" charset="0"/>
              </a:rPr>
              <a:t>    printf("Esperando que el hilo termine...\n");</a:t>
            </a:r>
          </a:p>
          <a:p>
            <a:r>
              <a:rPr lang="es-MX" altLang="es-MX" sz="500" b="1">
                <a:latin typeface="Courier New" panose="02070309020205020404" pitchFamily="49" charset="0"/>
              </a:rPr>
              <a:t>    res = pthread_join(a_thread, &amp;thread_result);</a:t>
            </a:r>
          </a:p>
          <a:p>
            <a:r>
              <a:rPr lang="es-MX" altLang="es-MX" sz="500" b="1">
                <a:latin typeface="Courier New" panose="02070309020205020404" pitchFamily="49" charset="0"/>
              </a:rPr>
              <a:t>if (res != 0) {</a:t>
            </a:r>
          </a:p>
          <a:p>
            <a:r>
              <a:rPr lang="es-MX" altLang="es-MX" sz="500" b="1">
                <a:latin typeface="Courier New" panose="02070309020205020404" pitchFamily="49" charset="0"/>
              </a:rPr>
              <a:t>        perror("La unión del hilo ha fallado");</a:t>
            </a:r>
          </a:p>
          <a:p>
            <a:r>
              <a:rPr lang="es-MX" altLang="es-MX" sz="500" b="1">
                <a:latin typeface="Courier New" panose="02070309020205020404" pitchFamily="49" charset="0"/>
              </a:rPr>
              <a:t>        exit(EXIT_FAILURE);</a:t>
            </a:r>
          </a:p>
          <a:p>
            <a:r>
              <a:rPr lang="es-MX" altLang="es-MX" sz="500" b="1">
                <a:latin typeface="Courier New" panose="02070309020205020404" pitchFamily="49" charset="0"/>
              </a:rPr>
              <a:t>    }</a:t>
            </a:r>
          </a:p>
          <a:p>
            <a:r>
              <a:rPr lang="es-MX" altLang="es-MX" sz="500" b="1">
                <a:latin typeface="Courier New" panose="02070309020205020404" pitchFamily="49" charset="0"/>
              </a:rPr>
              <a:t>    printf("Hilo unido, regresó %s\n", (char *)thread_result);</a:t>
            </a:r>
          </a:p>
          <a:p>
            <a:r>
              <a:rPr lang="es-MX" altLang="es-MX" sz="500" b="1">
                <a:latin typeface="Courier New" panose="02070309020205020404" pitchFamily="49" charset="0"/>
              </a:rPr>
              <a:t>    printf("El mensaje es %s\n", message);</a:t>
            </a:r>
          </a:p>
          <a:p>
            <a:r>
              <a:rPr lang="es-MX" altLang="es-MX" sz="500" b="1">
                <a:latin typeface="Courier New" panose="02070309020205020404" pitchFamily="49" charset="0"/>
              </a:rPr>
              <a:t>    exit(EXIT_SUCCESS);</a:t>
            </a:r>
          </a:p>
          <a:p>
            <a:r>
              <a:rPr lang="es-MX" altLang="es-MX" sz="500" b="1">
                <a:latin typeface="Courier New" panose="02070309020205020404" pitchFamily="49" charset="0"/>
              </a:rPr>
              <a:t>}</a:t>
            </a:r>
          </a:p>
          <a:p>
            <a:r>
              <a:rPr lang="es-MX" altLang="es-MX" sz="500" b="1">
                <a:solidFill>
                  <a:schemeClr val="tx2"/>
                </a:solidFill>
                <a:latin typeface="Courier New" panose="02070309020205020404" pitchFamily="49" charset="0"/>
              </a:rPr>
              <a:t>void *thread_function(void *arg) </a:t>
            </a:r>
          </a:p>
          <a:p>
            <a:r>
              <a:rPr lang="es-MX" altLang="es-MX" sz="500" b="1">
                <a:solidFill>
                  <a:schemeClr val="tx2"/>
                </a:solidFill>
                <a:latin typeface="Courier New" panose="02070309020205020404" pitchFamily="49" charset="0"/>
              </a:rPr>
              <a:t>{</a:t>
            </a:r>
          </a:p>
          <a:p>
            <a:r>
              <a:rPr lang="es-MX" altLang="es-MX" sz="500" b="1">
                <a:solidFill>
                  <a:schemeClr val="tx2"/>
                </a:solidFill>
                <a:latin typeface="Courier New" panose="02070309020205020404" pitchFamily="49" charset="0"/>
              </a:rPr>
              <a:t>    printf("la función del hilo está corriendo. El Argumento fué %s\n", (char *) arg);</a:t>
            </a:r>
          </a:p>
          <a:p>
            <a:r>
              <a:rPr lang="es-MX" altLang="es-MX" sz="500" b="1">
                <a:solidFill>
                  <a:schemeClr val="tx2"/>
                </a:solidFill>
                <a:latin typeface="Courier New" panose="02070309020205020404" pitchFamily="49" charset="0"/>
              </a:rPr>
              <a:t>    sleep(3);</a:t>
            </a:r>
          </a:p>
          <a:p>
            <a:r>
              <a:rPr lang="es-MX" altLang="es-MX" sz="500" b="1">
                <a:solidFill>
                  <a:schemeClr val="tx2"/>
                </a:solidFill>
                <a:latin typeface="Courier New" panose="02070309020205020404" pitchFamily="49" charset="0"/>
              </a:rPr>
              <a:t>    strcpy(message, "Adios!");</a:t>
            </a:r>
          </a:p>
          <a:p>
            <a:r>
              <a:rPr lang="es-MX" altLang="es-MX" sz="500" b="1">
                <a:solidFill>
                  <a:schemeClr val="tx2"/>
                </a:solidFill>
                <a:latin typeface="Courier New" panose="02070309020205020404" pitchFamily="49" charset="0"/>
              </a:rPr>
              <a:t>    pthread_exit("Gracias por el tiempo del CPU");</a:t>
            </a:r>
          </a:p>
          <a:p>
            <a:r>
              <a:rPr lang="es-MX" altLang="es-MX" sz="500" b="1">
                <a:solidFill>
                  <a:schemeClr val="tx2"/>
                </a:solidFill>
                <a:latin typeface="Courier New" panose="02070309020205020404" pitchFamily="49" charset="0"/>
              </a:rPr>
              <a:t>} </a:t>
            </a:r>
            <a:endParaRPr lang="es-ES"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79D7B-D5F1-4AAD-8375-36B66A8D39A5}" type="slidenum">
              <a:rPr lang="en-US"/>
              <a:pPr/>
              <a:t>5</a:t>
            </a:fld>
            <a:endParaRPr lang="en-US"/>
          </a:p>
        </p:txBody>
      </p:sp>
      <p:sp>
        <p:nvSpPr>
          <p:cNvPr id="1631234" name="Rectangle 2"/>
          <p:cNvSpPr>
            <a:spLocks noGrp="1" noRot="1" noChangeAspect="1" noChangeArrowheads="1" noTextEdit="1"/>
          </p:cNvSpPr>
          <p:nvPr>
            <p:ph type="sldImg"/>
          </p:nvPr>
        </p:nvSpPr>
        <p:spPr>
          <a:xfrm>
            <a:off x="382588" y="687388"/>
            <a:ext cx="6096000" cy="3429000"/>
          </a:xfrm>
          <a:ln/>
        </p:spPr>
      </p:sp>
      <p:sp>
        <p:nvSpPr>
          <p:cNvPr id="1631235" name="Rectangle 3"/>
          <p:cNvSpPr>
            <a:spLocks noGrp="1" noChangeArrowheads="1"/>
          </p:cNvSpPr>
          <p:nvPr>
            <p:ph type="body" idx="1"/>
          </p:nvPr>
        </p:nvSpPr>
        <p:spPr>
          <a:xfrm>
            <a:off x="686421" y="4344025"/>
            <a:ext cx="5485158" cy="4112926"/>
          </a:xfrm>
          <a:noFill/>
          <a:ln/>
        </p:spPr>
        <p:txBody>
          <a:bodyPr lIns="86459" tIns="43230" rIns="86459" bIns="43230"/>
          <a:lstStyle/>
          <a:p>
            <a:pPr algn="ctr"/>
            <a:r>
              <a:rPr lang="en-US" b="1" u="sng">
                <a:solidFill>
                  <a:srgbClr val="0860A8"/>
                </a:solidFill>
              </a:rPr>
              <a:t>Multi-core Programming: Basic Concepts Speaker’s Notes</a:t>
            </a:r>
          </a:p>
          <a:p>
            <a:endParaRPr lang="en-US" b="1" u="sng">
              <a:solidFill>
                <a:srgbClr val="0860A8"/>
              </a:solidFill>
            </a:endParaRPr>
          </a:p>
          <a:p>
            <a:r>
              <a:rPr lang="en-US" b="1"/>
              <a:t>[Purpose of this Slide]</a:t>
            </a:r>
          </a:p>
          <a:p>
            <a:r>
              <a:rPr lang="en-US"/>
              <a:t>Show the difference between processes (which students should have heard about) and threads (which the students may not know).</a:t>
            </a:r>
          </a:p>
          <a:p>
            <a:endParaRPr lang="en-US"/>
          </a:p>
          <a:p>
            <a:r>
              <a:rPr lang="en-US" b="1"/>
              <a:t>[Details]</a:t>
            </a:r>
          </a:p>
          <a:p>
            <a:r>
              <a:rPr lang="en-US"/>
              <a:t>Operating system theory categorizes processes as having the two roles listed here. Resource holder refers to the job of the process to “hold” memory, file pointers, and other resources of the system that have been assigned to the process.  Execution is the thread within the process that processes the instructions of the code and utilizes the resources held.</a:t>
            </a:r>
          </a:p>
          <a:p>
            <a:r>
              <a:rPr lang="en-US"/>
              <a:t>When the process is terminated, all resources are returned to the system.  Also, any active threads that might be running are terminated and the resources assigned to them (stack and other local storage, etc) are returned to the system</a:t>
            </a:r>
          </a:p>
          <a:p>
            <a:endParaRPr lang="en-US"/>
          </a:p>
          <a:p>
            <a:r>
              <a:rPr lang="en-US" b="1"/>
              <a:t>[Background]</a:t>
            </a:r>
          </a:p>
          <a:p>
            <a:r>
              <a:rPr lang="en-US"/>
              <a:t>There are ways to have threads continue to execute after the parent process has terminated, but this topic will not be covered.</a:t>
            </a:r>
          </a:p>
          <a:p>
            <a:endParaRPr lang="en-US"/>
          </a:p>
        </p:txBody>
      </p:sp>
    </p:spTree>
    <p:extLst>
      <p:ext uri="{BB962C8B-B14F-4D97-AF65-F5344CB8AC3E}">
        <p14:creationId xmlns:p14="http://schemas.microsoft.com/office/powerpoint/2010/main" val="3827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DE185D-91C1-4C58-815E-FD5728DAB791}" type="slidenum">
              <a:rPr lang="en-US" altLang="es-MX"/>
              <a:pPr>
                <a:spcBef>
                  <a:spcPct val="0"/>
                </a:spcBef>
              </a:pPr>
              <a:t>10</a:t>
            </a:fld>
            <a:endParaRPr lang="en-US" altLang="es-MX"/>
          </a:p>
        </p:txBody>
      </p:sp>
      <p:sp>
        <p:nvSpPr>
          <p:cNvPr id="58371" name="Rectangle 2"/>
          <p:cNvSpPr>
            <a:spLocks noGrp="1" noRot="1" noChangeAspect="1" noChangeArrowheads="1" noTextEdit="1"/>
          </p:cNvSpPr>
          <p:nvPr>
            <p:ph type="sldImg"/>
          </p:nvPr>
        </p:nvSpPr>
        <p:spPr>
          <a:xfrm>
            <a:off x="460375" y="720725"/>
            <a:ext cx="6396038" cy="3598863"/>
          </a:xfrm>
          <a:ln/>
        </p:spPr>
      </p:sp>
      <p:sp>
        <p:nvSpPr>
          <p:cNvPr id="58372" name="Rectangle 3"/>
          <p:cNvSpPr>
            <a:spLocks noGrp="1" noChangeArrowheads="1"/>
          </p:cNvSpPr>
          <p:nvPr>
            <p:ph type="body" idx="1"/>
          </p:nvPr>
        </p:nvSpPr>
        <p:spPr>
          <a:noFill/>
        </p:spPr>
        <p:txBody>
          <a:bodyPr/>
          <a:lstStyle/>
          <a:p>
            <a:pPr>
              <a:lnSpc>
                <a:spcPct val="80000"/>
              </a:lnSpc>
            </a:pPr>
            <a:r>
              <a:rPr lang="es-ES" altLang="es-MX" sz="800"/>
              <a:t>#include &lt;stdio.h&gt;</a:t>
            </a:r>
          </a:p>
          <a:p>
            <a:pPr>
              <a:lnSpc>
                <a:spcPct val="80000"/>
              </a:lnSpc>
            </a:pPr>
            <a:r>
              <a:rPr lang="es-ES" altLang="es-MX" sz="800"/>
              <a:t>#include &lt;unistd.h&gt;</a:t>
            </a:r>
          </a:p>
          <a:p>
            <a:pPr>
              <a:lnSpc>
                <a:spcPct val="80000"/>
              </a:lnSpc>
            </a:pPr>
            <a:r>
              <a:rPr lang="es-ES" altLang="es-MX" sz="800"/>
              <a:t>#include &lt;stdlib.h&gt;</a:t>
            </a:r>
          </a:p>
          <a:p>
            <a:pPr>
              <a:lnSpc>
                <a:spcPct val="80000"/>
              </a:lnSpc>
            </a:pPr>
            <a:r>
              <a:rPr lang="es-ES" altLang="es-MX" sz="800"/>
              <a:t>#include &lt;pthread.h&gt;  // Definen funciones para manejo de hilos</a:t>
            </a:r>
          </a:p>
          <a:p>
            <a:pPr>
              <a:lnSpc>
                <a:spcPct val="80000"/>
              </a:lnSpc>
            </a:pPr>
            <a:endParaRPr lang="es-ES" altLang="es-MX" sz="800"/>
          </a:p>
          <a:p>
            <a:pPr>
              <a:lnSpc>
                <a:spcPct val="80000"/>
              </a:lnSpc>
            </a:pPr>
            <a:r>
              <a:rPr lang="es-ES" altLang="es-MX" sz="800"/>
              <a:t>void *thread_function(void *arg);  // Función donde inicia el hilo</a:t>
            </a:r>
          </a:p>
          <a:p>
            <a:pPr>
              <a:lnSpc>
                <a:spcPct val="80000"/>
              </a:lnSpc>
            </a:pPr>
            <a:endParaRPr lang="es-ES" altLang="es-MX" sz="800"/>
          </a:p>
          <a:p>
            <a:pPr>
              <a:lnSpc>
                <a:spcPct val="80000"/>
              </a:lnSpc>
            </a:pPr>
            <a:r>
              <a:rPr lang="es-ES" altLang="es-MX" sz="800"/>
              <a:t>int cont=0;   // Es la misma para ambos hilos</a:t>
            </a:r>
          </a:p>
          <a:p>
            <a:pPr>
              <a:lnSpc>
                <a:spcPct val="80000"/>
              </a:lnSpc>
            </a:pPr>
            <a:r>
              <a:rPr lang="es-ES" altLang="es-MX" sz="800"/>
              <a:t>              // Global está en el segmento de datos</a:t>
            </a:r>
          </a:p>
          <a:p>
            <a:pPr>
              <a:lnSpc>
                <a:spcPct val="80000"/>
              </a:lnSpc>
            </a:pPr>
            <a:endParaRPr lang="es-ES" altLang="es-MX" sz="800"/>
          </a:p>
          <a:p>
            <a:pPr>
              <a:lnSpc>
                <a:spcPct val="80000"/>
              </a:lnSpc>
            </a:pPr>
            <a:r>
              <a:rPr lang="es-ES" altLang="es-MX" sz="800"/>
              <a:t>int main() </a:t>
            </a:r>
          </a:p>
          <a:p>
            <a:pPr>
              <a:lnSpc>
                <a:spcPct val="80000"/>
              </a:lnSpc>
            </a:pPr>
            <a:r>
              <a:rPr lang="es-ES" altLang="es-MX" sz="800"/>
              <a:t>{</a:t>
            </a:r>
          </a:p>
          <a:p>
            <a:pPr>
              <a:lnSpc>
                <a:spcPct val="80000"/>
              </a:lnSpc>
            </a:pPr>
            <a:r>
              <a:rPr lang="es-ES" altLang="es-MX" sz="800"/>
              <a:t>    // Definición de variables</a:t>
            </a:r>
          </a:p>
          <a:p>
            <a:pPr>
              <a:lnSpc>
                <a:spcPct val="80000"/>
              </a:lnSpc>
            </a:pPr>
            <a:r>
              <a:rPr lang="es-ES" altLang="es-MX" sz="800"/>
              <a:t>    int res;</a:t>
            </a:r>
          </a:p>
          <a:p>
            <a:pPr>
              <a:lnSpc>
                <a:spcPct val="80000"/>
              </a:lnSpc>
            </a:pPr>
            <a:r>
              <a:rPr lang="es-ES" altLang="es-MX" sz="800"/>
              <a:t>    pthread_t a_thread;     // Identificador del hilo</a:t>
            </a:r>
          </a:p>
          <a:p>
            <a:pPr>
              <a:lnSpc>
                <a:spcPct val="80000"/>
              </a:lnSpc>
            </a:pPr>
            <a:r>
              <a:rPr lang="es-ES" altLang="es-MX" sz="800"/>
              <a:t>    void *thread_result;</a:t>
            </a:r>
          </a:p>
          <a:p>
            <a:pPr>
              <a:lnSpc>
                <a:spcPct val="80000"/>
              </a:lnSpc>
            </a:pPr>
            <a:r>
              <a:rPr lang="es-ES" altLang="es-MX" sz="800"/>
              <a:t>    int i;                  // Es local, por lo tanto está en el segmento de stack de cada hilo</a:t>
            </a:r>
          </a:p>
          <a:p>
            <a:pPr>
              <a:lnSpc>
                <a:spcPct val="80000"/>
              </a:lnSpc>
            </a:pPr>
            <a:endParaRPr lang="es-ES" altLang="es-MX" sz="800"/>
          </a:p>
          <a:p>
            <a:pPr>
              <a:lnSpc>
                <a:spcPct val="80000"/>
              </a:lnSpc>
            </a:pPr>
            <a:r>
              <a:rPr lang="es-ES" altLang="es-MX" sz="800"/>
              <a:t>    /* Aquí se crea el hilo */</a:t>
            </a:r>
          </a:p>
          <a:p>
            <a:pPr>
              <a:lnSpc>
                <a:spcPct val="80000"/>
              </a:lnSpc>
            </a:pPr>
            <a:r>
              <a:rPr lang="es-ES" altLang="es-MX" sz="800"/>
              <a:t>    res = pthread_create(&amp;a_thread, NULL, thread_function,NULL);</a:t>
            </a:r>
          </a:p>
          <a:p>
            <a:pPr>
              <a:lnSpc>
                <a:spcPct val="80000"/>
              </a:lnSpc>
            </a:pPr>
            <a:r>
              <a:rPr lang="es-ES" altLang="es-MX" sz="800"/>
              <a:t>    if (res != 0) {</a:t>
            </a:r>
          </a:p>
          <a:p>
            <a:pPr>
              <a:lnSpc>
                <a:spcPct val="80000"/>
              </a:lnSpc>
            </a:pPr>
            <a:r>
              <a:rPr lang="es-ES" altLang="es-MX" sz="800"/>
              <a:t>        perror("Thread creation failed");</a:t>
            </a:r>
          </a:p>
          <a:p>
            <a:pPr>
              <a:lnSpc>
                <a:spcPct val="80000"/>
              </a:lnSpc>
            </a:pPr>
            <a:r>
              <a:rPr lang="es-ES" altLang="es-MX" sz="800"/>
              <a:t>        exit(EXIT_FAILURE);</a:t>
            </a:r>
          </a:p>
          <a:p>
            <a:pPr>
              <a:lnSpc>
                <a:spcPct val="80000"/>
              </a:lnSpc>
            </a:pPr>
            <a:r>
              <a:rPr lang="es-ES" altLang="es-MX" sz="800"/>
              <a:t>    }</a:t>
            </a:r>
          </a:p>
          <a:p>
            <a:pPr>
              <a:lnSpc>
                <a:spcPct val="80000"/>
              </a:lnSpc>
            </a:pPr>
            <a:endParaRPr lang="es-ES" altLang="es-MX" sz="800"/>
          </a:p>
          <a:p>
            <a:pPr>
              <a:lnSpc>
                <a:spcPct val="80000"/>
              </a:lnSpc>
            </a:pPr>
            <a:r>
              <a:rPr lang="es-ES" altLang="es-MX" sz="800"/>
              <a:t>    // Hilo principal</a:t>
            </a:r>
          </a:p>
          <a:p>
            <a:pPr>
              <a:lnSpc>
                <a:spcPct val="80000"/>
              </a:lnSpc>
            </a:pPr>
            <a:r>
              <a:rPr lang="es-ES" altLang="es-MX" sz="800"/>
              <a:t>    for(i=1;i&lt;=10;i++)</a:t>
            </a:r>
          </a:p>
          <a:p>
            <a:pPr>
              <a:lnSpc>
                <a:spcPct val="80000"/>
              </a:lnSpc>
            </a:pPr>
            <a:r>
              <a:rPr lang="es-ES" altLang="es-MX" sz="800"/>
              <a:t>    {</a:t>
            </a:r>
          </a:p>
          <a:p>
            <a:pPr>
              <a:lnSpc>
                <a:spcPct val="80000"/>
              </a:lnSpc>
            </a:pPr>
            <a:r>
              <a:rPr lang="es-ES" altLang="es-MX" sz="800"/>
              <a:t>         printf("%d\n",i);</a:t>
            </a:r>
          </a:p>
          <a:p>
            <a:pPr>
              <a:lnSpc>
                <a:spcPct val="80000"/>
              </a:lnSpc>
            </a:pPr>
            <a:r>
              <a:rPr lang="es-ES" altLang="es-MX" sz="800"/>
              <a:t>         cont++;</a:t>
            </a:r>
          </a:p>
          <a:p>
            <a:pPr>
              <a:lnSpc>
                <a:spcPct val="80000"/>
              </a:lnSpc>
            </a:pPr>
            <a:r>
              <a:rPr lang="es-ES" altLang="es-MX" sz="800"/>
              <a:t>         printf("Hilo principal dice cont=%d\n",cont);</a:t>
            </a:r>
          </a:p>
          <a:p>
            <a:pPr>
              <a:lnSpc>
                <a:spcPct val="80000"/>
              </a:lnSpc>
            </a:pPr>
            <a:r>
              <a:rPr lang="es-ES" altLang="es-MX" sz="800"/>
              <a:t>         sleep(1);</a:t>
            </a:r>
          </a:p>
          <a:p>
            <a:pPr>
              <a:lnSpc>
                <a:spcPct val="80000"/>
              </a:lnSpc>
            </a:pPr>
            <a:r>
              <a:rPr lang="es-ES" altLang="es-MX" sz="800"/>
              <a:t>    }</a:t>
            </a:r>
          </a:p>
          <a:p>
            <a:pPr>
              <a:lnSpc>
                <a:spcPct val="80000"/>
              </a:lnSpc>
            </a:pPr>
            <a:endParaRPr lang="es-ES" altLang="es-MX" sz="800"/>
          </a:p>
          <a:p>
            <a:pPr>
              <a:lnSpc>
                <a:spcPct val="80000"/>
              </a:lnSpc>
            </a:pPr>
            <a:endParaRPr lang="es-ES" altLang="es-MX" sz="800"/>
          </a:p>
          <a:p>
            <a:pPr>
              <a:lnSpc>
                <a:spcPct val="80000"/>
              </a:lnSpc>
            </a:pPr>
            <a:r>
              <a:rPr lang="es-ES" altLang="es-MX" sz="800"/>
              <a:t>    printf("Esperando que el hilo termine...\n");</a:t>
            </a:r>
          </a:p>
          <a:p>
            <a:pPr>
              <a:lnSpc>
                <a:spcPct val="80000"/>
              </a:lnSpc>
            </a:pPr>
            <a:r>
              <a:rPr lang="es-ES" altLang="es-MX" sz="800"/>
              <a:t>    // Esperar a que termine el hilo cuyo identificador es a_thread</a:t>
            </a:r>
          </a:p>
          <a:p>
            <a:pPr>
              <a:lnSpc>
                <a:spcPct val="80000"/>
              </a:lnSpc>
            </a:pPr>
            <a:r>
              <a:rPr lang="es-ES" altLang="es-MX" sz="800"/>
              <a:t>    res = pthread_join(a_thread, &amp;thread_result);</a:t>
            </a:r>
          </a:p>
          <a:p>
            <a:pPr>
              <a:lnSpc>
                <a:spcPct val="80000"/>
              </a:lnSpc>
            </a:pPr>
            <a:r>
              <a:rPr lang="es-ES" altLang="es-MX" sz="800"/>
              <a:t>    if (res != 0) </a:t>
            </a:r>
          </a:p>
          <a:p>
            <a:pPr>
              <a:lnSpc>
                <a:spcPct val="80000"/>
              </a:lnSpc>
            </a:pPr>
            <a:r>
              <a:rPr lang="es-ES" altLang="es-MX" sz="800"/>
              <a:t>    {</a:t>
            </a:r>
          </a:p>
          <a:p>
            <a:pPr>
              <a:lnSpc>
                <a:spcPct val="80000"/>
              </a:lnSpc>
            </a:pPr>
            <a:r>
              <a:rPr lang="es-ES" altLang="es-MX" sz="800"/>
              <a:t>        perror("La unión del hilo ha fallado");</a:t>
            </a:r>
          </a:p>
          <a:p>
            <a:pPr>
              <a:lnSpc>
                <a:spcPct val="80000"/>
              </a:lnSpc>
            </a:pPr>
            <a:r>
              <a:rPr lang="es-ES" altLang="es-MX" sz="800"/>
              <a:t>        exit(EXIT_FAILURE);</a:t>
            </a:r>
          </a:p>
          <a:p>
            <a:pPr>
              <a:lnSpc>
                <a:spcPct val="80000"/>
              </a:lnSpc>
            </a:pPr>
            <a:r>
              <a:rPr lang="es-ES" altLang="es-MX" sz="800"/>
              <a:t>    }</a:t>
            </a:r>
          </a:p>
          <a:p>
            <a:pPr>
              <a:lnSpc>
                <a:spcPct val="80000"/>
              </a:lnSpc>
            </a:pPr>
            <a:r>
              <a:rPr lang="es-ES" altLang="es-MX" sz="800"/>
              <a:t>    printf("Hilo unido, regresó %s\n", (char *)thread_result);</a:t>
            </a:r>
          </a:p>
          <a:p>
            <a:pPr>
              <a:lnSpc>
                <a:spcPct val="80000"/>
              </a:lnSpc>
            </a:pPr>
            <a:r>
              <a:rPr lang="es-ES" altLang="es-MX" sz="800"/>
              <a:t>    exit(EXIT_SUCCESS);</a:t>
            </a:r>
          </a:p>
          <a:p>
            <a:pPr>
              <a:lnSpc>
                <a:spcPct val="80000"/>
              </a:lnSpc>
            </a:pPr>
            <a:r>
              <a:rPr lang="es-ES" altLang="es-MX" sz="800"/>
              <a:t>}</a:t>
            </a:r>
          </a:p>
          <a:p>
            <a:pPr>
              <a:lnSpc>
                <a:spcPct val="80000"/>
              </a:lnSpc>
            </a:pPr>
            <a:endParaRPr lang="es-ES" altLang="es-MX" sz="800"/>
          </a:p>
          <a:p>
            <a:pPr>
              <a:lnSpc>
                <a:spcPct val="80000"/>
              </a:lnSpc>
            </a:pPr>
            <a:endParaRPr lang="es-ES" altLang="es-MX" sz="800"/>
          </a:p>
          <a:p>
            <a:pPr>
              <a:lnSpc>
                <a:spcPct val="80000"/>
              </a:lnSpc>
            </a:pPr>
            <a:r>
              <a:rPr lang="es-ES" altLang="es-MX" sz="800"/>
              <a:t>// Función donde inicia la ejecución el hilo secundario</a:t>
            </a:r>
          </a:p>
          <a:p>
            <a:pPr>
              <a:lnSpc>
                <a:spcPct val="80000"/>
              </a:lnSpc>
            </a:pPr>
            <a:r>
              <a:rPr lang="es-ES" altLang="es-MX" sz="800"/>
              <a:t>void *thread_function(void *arg) </a:t>
            </a:r>
          </a:p>
          <a:p>
            <a:pPr>
              <a:lnSpc>
                <a:spcPct val="80000"/>
              </a:lnSpc>
            </a:pPr>
            <a:r>
              <a:rPr lang="es-ES" altLang="es-MX" sz="800"/>
              <a:t>{</a:t>
            </a:r>
          </a:p>
          <a:p>
            <a:pPr>
              <a:lnSpc>
                <a:spcPct val="80000"/>
              </a:lnSpc>
            </a:pPr>
            <a:r>
              <a:rPr lang="es-ES" altLang="es-MX" sz="800"/>
              <a:t>    int i;   // Es local, por lo tanto está en el segmento de stack de cada hilo</a:t>
            </a:r>
          </a:p>
          <a:p>
            <a:pPr>
              <a:lnSpc>
                <a:spcPct val="80000"/>
              </a:lnSpc>
            </a:pPr>
            <a:r>
              <a:rPr lang="es-ES" altLang="es-MX" sz="800"/>
              <a:t>    for(i=10;i&gt;0;i--)</a:t>
            </a:r>
          </a:p>
          <a:p>
            <a:pPr>
              <a:lnSpc>
                <a:spcPct val="80000"/>
              </a:lnSpc>
            </a:pPr>
            <a:r>
              <a:rPr lang="es-ES" altLang="es-MX" sz="800"/>
              <a:t>    {</a:t>
            </a:r>
          </a:p>
          <a:p>
            <a:pPr>
              <a:lnSpc>
                <a:spcPct val="80000"/>
              </a:lnSpc>
            </a:pPr>
            <a:r>
              <a:rPr lang="es-ES" altLang="es-MX" sz="800"/>
              <a:t>         printf("%d\n",i);</a:t>
            </a:r>
          </a:p>
          <a:p>
            <a:pPr>
              <a:lnSpc>
                <a:spcPct val="80000"/>
              </a:lnSpc>
            </a:pPr>
            <a:r>
              <a:rPr lang="es-ES" altLang="es-MX" sz="800"/>
              <a:t>         printf("Hilo secundario dice cont=%d\n",cont);</a:t>
            </a:r>
          </a:p>
          <a:p>
            <a:pPr>
              <a:lnSpc>
                <a:spcPct val="80000"/>
              </a:lnSpc>
            </a:pPr>
            <a:r>
              <a:rPr lang="es-ES" altLang="es-MX" sz="800"/>
              <a:t>         sleep(1);</a:t>
            </a:r>
          </a:p>
          <a:p>
            <a:pPr>
              <a:lnSpc>
                <a:spcPct val="80000"/>
              </a:lnSpc>
            </a:pPr>
            <a:r>
              <a:rPr lang="es-ES" altLang="es-MX" sz="800"/>
              <a:t>    }</a:t>
            </a:r>
          </a:p>
          <a:p>
            <a:pPr>
              <a:lnSpc>
                <a:spcPct val="80000"/>
              </a:lnSpc>
            </a:pPr>
            <a:endParaRPr lang="es-ES" altLang="es-MX" sz="800"/>
          </a:p>
          <a:p>
            <a:pPr>
              <a:lnSpc>
                <a:spcPct val="80000"/>
              </a:lnSpc>
            </a:pPr>
            <a:r>
              <a:rPr lang="es-ES" altLang="es-MX" sz="800"/>
              <a:t>    pthread_exit("Gracias por el tiempo del CPU");</a:t>
            </a:r>
          </a:p>
          <a:p>
            <a:pPr>
              <a:lnSpc>
                <a:spcPct val="80000"/>
              </a:lnSpc>
            </a:pPr>
            <a:r>
              <a:rPr lang="es-ES" altLang="es-MX" sz="800"/>
              <a:t>} </a:t>
            </a:r>
          </a:p>
          <a:p>
            <a:pPr>
              <a:lnSpc>
                <a:spcPct val="80000"/>
              </a:lnSpc>
            </a:pPr>
            <a:endParaRPr lang="es-ES" altLang="es-MX" sz="800"/>
          </a:p>
        </p:txBody>
      </p:sp>
    </p:spTree>
    <p:extLst>
      <p:ext uri="{BB962C8B-B14F-4D97-AF65-F5344CB8AC3E}">
        <p14:creationId xmlns:p14="http://schemas.microsoft.com/office/powerpoint/2010/main" val="34120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33B4AC-4E59-4F17-AA3D-76D9152F013A}" type="slidenum">
              <a:rPr lang="en-US" altLang="es-MX"/>
              <a:pPr>
                <a:spcBef>
                  <a:spcPct val="0"/>
                </a:spcBef>
              </a:pPr>
              <a:t>13</a:t>
            </a:fld>
            <a:endParaRPr lang="en-US" altLang="es-MX"/>
          </a:p>
        </p:txBody>
      </p:sp>
      <p:sp>
        <p:nvSpPr>
          <p:cNvPr id="47107" name="Rectangle 2"/>
          <p:cNvSpPr>
            <a:spLocks noGrp="1" noRot="1" noChangeAspect="1" noChangeArrowheads="1" noTextEdit="1"/>
          </p:cNvSpPr>
          <p:nvPr>
            <p:ph type="sldImg"/>
          </p:nvPr>
        </p:nvSpPr>
        <p:spPr>
          <a:xfrm>
            <a:off x="460375" y="720725"/>
            <a:ext cx="6396038" cy="3598863"/>
          </a:xfrm>
          <a:ln/>
        </p:spPr>
      </p:sp>
      <p:sp>
        <p:nvSpPr>
          <p:cNvPr id="47108" name="Rectangle 3"/>
          <p:cNvSpPr>
            <a:spLocks noGrp="1" noChangeArrowheads="1"/>
          </p:cNvSpPr>
          <p:nvPr>
            <p:ph type="body" idx="1"/>
          </p:nvPr>
        </p:nvSpPr>
        <p:spPr>
          <a:noFill/>
        </p:spPr>
        <p:txBody>
          <a:bodyPr/>
          <a:lstStyle/>
          <a:p>
            <a:endParaRPr lang="es-ES" alt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C05E4-3953-4E91-800A-94A52366A57A}" type="slidenum">
              <a:rPr lang="en-US"/>
              <a:pPr/>
              <a:t>28</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4906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F651642-C3ED-46B1-9108-4CA135AE5E44}" type="slidenum">
              <a:rPr lang="en-US" smtClean="0">
                <a:latin typeface="Arial" pitchFamily="34" charset="0"/>
                <a:cs typeface="Arial" pitchFamily="34" charset="0"/>
              </a:rPr>
              <a:pPr/>
              <a:t>31</a:t>
            </a:fld>
            <a:endParaRPr lang="en-US">
              <a:latin typeface="Arial" pitchFamily="34" charset="0"/>
              <a:cs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eaLnBrk="1" hangingPunct="1"/>
            <a:r>
              <a:rPr lang="en-US">
                <a:latin typeface="Arial" pitchFamily="34" charset="0"/>
                <a:cs typeface="Arial" pitchFamily="34" charset="0"/>
              </a:rPr>
              <a:t>Previously, Chip manufacturers were able to increase the performance of CPU’s by increasing the clock frequency significantly in a year.  Those frequency increases were a “free lunch” to software developers – who could simply await faster chips to get faster performance on a platform.</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Those days of the free lunch are over.  The technology that allowed for those continual frequency scalings is at a point where too much heat is generated due to leakage currents at high frequencies.  From the curve above you can see that as frequency has been increased the power required to light these CPUs has risen exponentially.  It is no longer economical to end users to pay for the power consumption as well as the power to cools these chips.</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Instead – if designers stay in the lower flatter portion of the curve below by fixing the frequeny – it becomes possible to use the lower power consumption in that region of the curve to actually power 2,4,8 or more chips within the same power budget a sinlge CPU designed and operated at the higher frequency range</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Lets consider the following equation that can be viewed as one way to measure computing power – the number of instructions that can be executed in a unit of time.</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Instructions/second = Instructions/cycle  * cycles/second</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Computing power can be equated  roughly as follows = instructions/cycle</a:t>
            </a:r>
          </a:p>
          <a:p>
            <a:pPr marL="228600" indent="-228600" eaLnBrk="1" hangingPunct="1"/>
            <a:r>
              <a:rPr lang="en-US">
                <a:latin typeface="Arial" pitchFamily="34" charset="0"/>
                <a:cs typeface="Arial" pitchFamily="34" charset="0"/>
              </a:rPr>
              <a:t>Frequency measured in cycles per second</a:t>
            </a:r>
          </a:p>
          <a:p>
            <a:pPr marL="228600" indent="-228600" eaLnBrk="1" hangingPunct="1"/>
            <a:r>
              <a:rPr lang="en-US">
                <a:latin typeface="Arial" pitchFamily="34" charset="0"/>
                <a:cs typeface="Arial" pitchFamily="34" charset="0"/>
              </a:rPr>
              <a:t>So computing power can be correlated to instructions per cycle if we hold frequency constant</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How can we increase instructions per cycle?  If we increase parallelism we can increase instructions per cycle</a:t>
            </a:r>
          </a:p>
          <a:p>
            <a:pPr marL="228600" indent="-228600" eaLnBrk="1" hangingPunct="1"/>
            <a:r>
              <a:rPr lang="en-US">
                <a:latin typeface="Arial" pitchFamily="34" charset="0"/>
                <a:cs typeface="Arial" pitchFamily="34" charset="0"/>
              </a:rPr>
              <a:t>. Which is to say that we  increase the number of transistors in our budget that can do parallel work simultaneously.</a:t>
            </a:r>
          </a:p>
          <a:p>
            <a:pPr marL="228600" indent="-228600" eaLnBrk="1" hangingPunct="1"/>
            <a:endParaRPr lang="en-US">
              <a:latin typeface="Arial" pitchFamily="34" charset="0"/>
              <a:cs typeface="Arial" pitchFamily="34" charset="0"/>
            </a:endParaRPr>
          </a:p>
          <a:p>
            <a:pPr marL="228600" indent="-228600" eaLnBrk="1" hangingPunct="1"/>
            <a:r>
              <a:rPr lang="en-US">
                <a:latin typeface="Arial" pitchFamily="34" charset="0"/>
                <a:cs typeface="Arial" pitchFamily="34" charset="0"/>
              </a:rPr>
              <a:t>Lets consider two scenarios to double computing power:</a:t>
            </a:r>
          </a:p>
          <a:p>
            <a:pPr marL="228600" indent="-228600" eaLnBrk="1" hangingPunct="1">
              <a:buFontTx/>
              <a:buAutoNum type="arabicParenR"/>
            </a:pPr>
            <a:r>
              <a:rPr lang="en-US">
                <a:latin typeface="Arial" pitchFamily="34" charset="0"/>
                <a:cs typeface="Arial" pitchFamily="34" charset="0"/>
              </a:rPr>
              <a:t>Old approach: Just double the frequency</a:t>
            </a:r>
            <a:br>
              <a:rPr lang="en-US">
                <a:latin typeface="Arial" pitchFamily="34" charset="0"/>
                <a:cs typeface="Arial" pitchFamily="34" charset="0"/>
              </a:rPr>
            </a:br>
            <a:r>
              <a:rPr lang="en-US">
                <a:latin typeface="Arial" pitchFamily="34" charset="0"/>
                <a:cs typeface="Arial" pitchFamily="34" charset="0"/>
              </a:rPr>
              <a:t>So doubling frequency does double our computational capability – but since Thermal power used is proportional to frequency, then a doubling of frequency means a quadrupling of consumed power</a:t>
            </a:r>
          </a:p>
          <a:p>
            <a:pPr marL="228600" indent="-228600" eaLnBrk="1" hangingPunct="1">
              <a:buFontTx/>
              <a:buAutoNum type="arabicParenR"/>
            </a:pPr>
            <a:r>
              <a:rPr lang="en-US">
                <a:latin typeface="Arial" pitchFamily="34" charset="0"/>
                <a:cs typeface="Arial" pitchFamily="34" charset="0"/>
              </a:rPr>
              <a:t>Multi-core approach</a:t>
            </a:r>
            <a:br>
              <a:rPr lang="en-US">
                <a:latin typeface="Arial" pitchFamily="34" charset="0"/>
                <a:cs typeface="Arial" pitchFamily="34" charset="0"/>
              </a:rPr>
            </a:br>
            <a:r>
              <a:rPr lang="en-US">
                <a:latin typeface="Arial" pitchFamily="34" charset="0"/>
                <a:cs typeface="Arial" pitchFamily="34" charset="0"/>
              </a:rPr>
              <a:t>Hold freq roughly constant, but double the number of cores.  Doubling the number of cores (if we can keep both cores busy) means that we double instructions/cycle.  This means that instructions/second is also doubled.  But power consumed is also doubled – one unit of power for one core – another unit of power for the second core</a:t>
            </a:r>
          </a:p>
          <a:p>
            <a:pPr marL="228600" indent="-228600" eaLnBrk="1" hangingPunct="1">
              <a:buFontTx/>
              <a:buAutoNum type="arabicParenR"/>
            </a:pPr>
            <a:r>
              <a:rPr lang="en-US">
                <a:latin typeface="Arial" pitchFamily="34" charset="0"/>
                <a:cs typeface="Arial" pitchFamily="34" charset="0"/>
              </a:rPr>
              <a:t>Summary: multi-core approach can yeild same doubling of computing but only consumes half the power as compared to the doubling the frequency approach</a:t>
            </a:r>
          </a:p>
          <a:p>
            <a:pPr marL="228600" indent="-228600"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60006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B87E7-B60E-4E2F-AA08-387385D72CE7}" type="slidenum">
              <a:rPr lang="en-US"/>
              <a:pPr/>
              <a:t>32</a:t>
            </a:fld>
            <a:endParaRPr lang="en-US"/>
          </a:p>
        </p:txBody>
      </p:sp>
      <p:sp>
        <p:nvSpPr>
          <p:cNvPr id="23554" name="Rectangle 2"/>
          <p:cNvSpPr>
            <a:spLocks noGrp="1" noRot="1" noChangeAspect="1" noChangeArrowheads="1" noTextEdit="1"/>
          </p:cNvSpPr>
          <p:nvPr>
            <p:ph type="sldImg"/>
          </p:nvPr>
        </p:nvSpPr>
        <p:spPr>
          <a:xfrm>
            <a:off x="382588" y="685800"/>
            <a:ext cx="6096000" cy="3429000"/>
          </a:xfrm>
          <a:ln/>
        </p:spPr>
      </p:sp>
      <p:sp>
        <p:nvSpPr>
          <p:cNvPr id="23555" name="Rectangle 3"/>
          <p:cNvSpPr>
            <a:spLocks noGrp="1" noChangeArrowheads="1"/>
          </p:cNvSpPr>
          <p:nvPr>
            <p:ph type="body" idx="1"/>
          </p:nvPr>
        </p:nvSpPr>
        <p:spPr/>
        <p:txBody>
          <a:bodyPr/>
          <a:lstStyle/>
          <a:p>
            <a:endParaRPr lang="es-MX"/>
          </a:p>
        </p:txBody>
      </p:sp>
    </p:spTree>
    <p:extLst>
      <p:ext uri="{BB962C8B-B14F-4D97-AF65-F5344CB8AC3E}">
        <p14:creationId xmlns:p14="http://schemas.microsoft.com/office/powerpoint/2010/main" val="423478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1C8C5-FC18-4F94-813D-BFB57734EE00}" type="slidenum">
              <a:rPr lang="en-US"/>
              <a:pPr/>
              <a:t>33</a:t>
            </a:fld>
            <a:endParaRPr lang="en-US"/>
          </a:p>
        </p:txBody>
      </p:sp>
      <p:sp>
        <p:nvSpPr>
          <p:cNvPr id="25602" name="Rectangle 2"/>
          <p:cNvSpPr>
            <a:spLocks noGrp="1" noRot="1" noChangeAspect="1" noChangeArrowheads="1" noTextEdit="1"/>
          </p:cNvSpPr>
          <p:nvPr>
            <p:ph type="sldImg"/>
          </p:nvPr>
        </p:nvSpPr>
        <p:spPr>
          <a:xfrm>
            <a:off x="382588" y="685800"/>
            <a:ext cx="6096000" cy="3429000"/>
          </a:xfrm>
          <a:ln/>
        </p:spPr>
      </p:sp>
      <p:sp>
        <p:nvSpPr>
          <p:cNvPr id="25603" name="Rectangle 3"/>
          <p:cNvSpPr>
            <a:spLocks noGrp="1" noChangeArrowheads="1"/>
          </p:cNvSpPr>
          <p:nvPr>
            <p:ph type="body" idx="1"/>
          </p:nvPr>
        </p:nvSpPr>
        <p:spPr/>
        <p:txBody>
          <a:bodyPr/>
          <a:lstStyle/>
          <a:p>
            <a:endParaRPr lang="es-MX"/>
          </a:p>
        </p:txBody>
      </p:sp>
    </p:spTree>
    <p:extLst>
      <p:ext uri="{BB962C8B-B14F-4D97-AF65-F5344CB8AC3E}">
        <p14:creationId xmlns:p14="http://schemas.microsoft.com/office/powerpoint/2010/main" val="166831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715A7-8AB4-4457-A824-9B3F6AEF2D53}" type="slidenum">
              <a:rPr lang="en-US"/>
              <a:pPr/>
              <a:t>34</a:t>
            </a:fld>
            <a:endParaRPr lang="en-US"/>
          </a:p>
        </p:txBody>
      </p:sp>
      <p:sp>
        <p:nvSpPr>
          <p:cNvPr id="27650" name="Rectangle 2"/>
          <p:cNvSpPr>
            <a:spLocks noGrp="1" noRot="1" noChangeAspect="1" noChangeArrowheads="1" noTextEdit="1"/>
          </p:cNvSpPr>
          <p:nvPr>
            <p:ph type="sldImg"/>
          </p:nvPr>
        </p:nvSpPr>
        <p:spPr>
          <a:xfrm>
            <a:off x="382588" y="685800"/>
            <a:ext cx="6096000" cy="3429000"/>
          </a:xfrm>
          <a:ln/>
        </p:spPr>
      </p:sp>
      <p:sp>
        <p:nvSpPr>
          <p:cNvPr id="27651" name="Rectangle 3"/>
          <p:cNvSpPr>
            <a:spLocks noGrp="1" noChangeArrowheads="1"/>
          </p:cNvSpPr>
          <p:nvPr>
            <p:ph type="body" idx="1"/>
          </p:nvPr>
        </p:nvSpPr>
        <p:spPr/>
        <p:txBody>
          <a:bodyPr/>
          <a:lstStyle/>
          <a:p>
            <a:endParaRPr lang="es-MX"/>
          </a:p>
        </p:txBody>
      </p:sp>
    </p:spTree>
    <p:extLst>
      <p:ext uri="{BB962C8B-B14F-4D97-AF65-F5344CB8AC3E}">
        <p14:creationId xmlns:p14="http://schemas.microsoft.com/office/powerpoint/2010/main" val="403571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pPr>
              <a:defRPr/>
            </a:pPr>
            <a:r>
              <a:rPr lang="es-MX"/>
              <a:t>Hilos</a:t>
            </a:r>
            <a:endParaRPr lang="es-ES"/>
          </a:p>
        </p:txBody>
      </p:sp>
      <p:sp>
        <p:nvSpPr>
          <p:cNvPr id="5" name="Footer Placeholder 4"/>
          <p:cNvSpPr>
            <a:spLocks noGrp="1"/>
          </p:cNvSpPr>
          <p:nvPr>
            <p:ph type="ftr" sz="quarter" idx="11"/>
          </p:nvPr>
        </p:nvSpPr>
        <p:spPr/>
        <p:txBody>
          <a:bodyPr/>
          <a:lstStyle/>
          <a:p>
            <a:pPr>
              <a:defRPr/>
            </a:pPr>
            <a:r>
              <a:rPr lang="es-ES"/>
              <a:t>Multi-core Programming: Basic Concepts</a:t>
            </a:r>
          </a:p>
        </p:txBody>
      </p:sp>
      <p:sp>
        <p:nvSpPr>
          <p:cNvPr id="6" name="Slide Number Placeholder 5"/>
          <p:cNvSpPr>
            <a:spLocks noGrp="1"/>
          </p:cNvSpPr>
          <p:nvPr>
            <p:ph type="sldNum" sz="quarter" idx="12"/>
          </p:nvPr>
        </p:nvSpPr>
        <p:spPr/>
        <p:txBody>
          <a:bodyPr/>
          <a:lstStyle/>
          <a:p>
            <a:fld id="{15681565-E177-4C69-9F87-517EC38325E6}" type="slidenum">
              <a:rPr lang="es-ES" altLang="es-MX" smtClean="0"/>
              <a:pPr/>
              <a:t>‹Nº›</a:t>
            </a:fld>
            <a:endParaRPr lang="es-ES" altLang="es-MX"/>
          </a:p>
        </p:txBody>
      </p:sp>
    </p:spTree>
    <p:extLst>
      <p:ext uri="{BB962C8B-B14F-4D97-AF65-F5344CB8AC3E}">
        <p14:creationId xmlns:p14="http://schemas.microsoft.com/office/powerpoint/2010/main" val="234342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MX"/>
              <a:t>Hilos</a:t>
            </a:r>
            <a:endParaRPr lang="es-ES"/>
          </a:p>
        </p:txBody>
      </p:sp>
      <p:sp>
        <p:nvSpPr>
          <p:cNvPr id="5" name="Footer Placeholder 4"/>
          <p:cNvSpPr>
            <a:spLocks noGrp="1"/>
          </p:cNvSpPr>
          <p:nvPr>
            <p:ph type="ftr" sz="quarter" idx="11"/>
          </p:nvPr>
        </p:nvSpPr>
        <p:spPr/>
        <p:txBody>
          <a:bodyPr/>
          <a:lstStyle/>
          <a:p>
            <a:pPr>
              <a:defRPr/>
            </a:pPr>
            <a:r>
              <a:rPr lang="es-ES"/>
              <a:t>Multi-core Programming: Basic Concepts</a:t>
            </a:r>
          </a:p>
        </p:txBody>
      </p:sp>
      <p:sp>
        <p:nvSpPr>
          <p:cNvPr id="6" name="Slide Number Placeholder 5"/>
          <p:cNvSpPr>
            <a:spLocks noGrp="1"/>
          </p:cNvSpPr>
          <p:nvPr>
            <p:ph type="sldNum" sz="quarter" idx="12"/>
          </p:nvPr>
        </p:nvSpPr>
        <p:spPr/>
        <p:txBody>
          <a:bodyPr/>
          <a:lstStyle/>
          <a:p>
            <a:fld id="{B05CADCE-5683-4D29-8A9B-4AFA6BA930AA}" type="slidenum">
              <a:rPr lang="es-ES" altLang="es-MX" smtClean="0"/>
              <a:pPr/>
              <a:t>‹Nº›</a:t>
            </a:fld>
            <a:endParaRPr lang="es-ES" altLang="es-MX"/>
          </a:p>
        </p:txBody>
      </p:sp>
    </p:spTree>
    <p:extLst>
      <p:ext uri="{BB962C8B-B14F-4D97-AF65-F5344CB8AC3E}">
        <p14:creationId xmlns:p14="http://schemas.microsoft.com/office/powerpoint/2010/main" val="147805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MX"/>
              <a:t>Hilos</a:t>
            </a:r>
            <a:endParaRPr lang="es-ES"/>
          </a:p>
        </p:txBody>
      </p:sp>
      <p:sp>
        <p:nvSpPr>
          <p:cNvPr id="5" name="Footer Placeholder 4"/>
          <p:cNvSpPr>
            <a:spLocks noGrp="1"/>
          </p:cNvSpPr>
          <p:nvPr>
            <p:ph type="ftr" sz="quarter" idx="11"/>
          </p:nvPr>
        </p:nvSpPr>
        <p:spPr/>
        <p:txBody>
          <a:bodyPr/>
          <a:lstStyle/>
          <a:p>
            <a:pPr>
              <a:defRPr/>
            </a:pPr>
            <a:r>
              <a:rPr lang="es-ES"/>
              <a:t>Multi-core Programming: Basic Concepts</a:t>
            </a:r>
          </a:p>
        </p:txBody>
      </p:sp>
      <p:sp>
        <p:nvSpPr>
          <p:cNvPr id="6" name="Slide Number Placeholder 5"/>
          <p:cNvSpPr>
            <a:spLocks noGrp="1"/>
          </p:cNvSpPr>
          <p:nvPr>
            <p:ph type="sldNum" sz="quarter" idx="12"/>
          </p:nvPr>
        </p:nvSpPr>
        <p:spPr/>
        <p:txBody>
          <a:bodyPr/>
          <a:lstStyle/>
          <a:p>
            <a:fld id="{74D35F53-340C-4FF6-B1A4-DC9B2130B5C6}" type="slidenum">
              <a:rPr lang="es-ES" altLang="es-MX" smtClean="0"/>
              <a:pPr/>
              <a:t>‹Nº›</a:t>
            </a:fld>
            <a:endParaRPr lang="es-ES" altLang="es-MX"/>
          </a:p>
        </p:txBody>
      </p:sp>
    </p:spTree>
    <p:extLst>
      <p:ext uri="{BB962C8B-B14F-4D97-AF65-F5344CB8AC3E}">
        <p14:creationId xmlns:p14="http://schemas.microsoft.com/office/powerpoint/2010/main" val="305265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607485" y="273050"/>
            <a:ext cx="10983383" cy="889000"/>
          </a:xfrm>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07485" y="1371600"/>
            <a:ext cx="5389033" cy="4343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199718" y="1371600"/>
            <a:ext cx="5391149" cy="4343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1866901" y="6200775"/>
            <a:ext cx="1003300" cy="304800"/>
          </a:xfrm>
        </p:spPr>
        <p:txBody>
          <a:bodyPr/>
          <a:lstStyle>
            <a:lvl1pPr>
              <a:defRPr/>
            </a:lvl1pPr>
          </a:lstStyle>
          <a:p>
            <a:r>
              <a:rPr lang="es-MX"/>
              <a:t>Hilos</a:t>
            </a:r>
            <a:endParaRPr lang="en-US"/>
          </a:p>
        </p:txBody>
      </p:sp>
      <p:sp>
        <p:nvSpPr>
          <p:cNvPr id="6" name="5 Marcador de número de diapositiva"/>
          <p:cNvSpPr>
            <a:spLocks noGrp="1"/>
          </p:cNvSpPr>
          <p:nvPr>
            <p:ph type="sldNum" sz="quarter" idx="11"/>
          </p:nvPr>
        </p:nvSpPr>
        <p:spPr>
          <a:xfrm>
            <a:off x="1255184" y="6200775"/>
            <a:ext cx="554567" cy="304800"/>
          </a:xfrm>
        </p:spPr>
        <p:txBody>
          <a:bodyPr/>
          <a:lstStyle>
            <a:lvl1pPr>
              <a:defRPr/>
            </a:lvl1pPr>
          </a:lstStyle>
          <a:p>
            <a:fld id="{FF1BFC60-4EA9-4016-BE7D-1D2CCECF17DA}" type="slidenum">
              <a:rPr lang="en-US"/>
              <a:pPr/>
              <a:t>‹Nº›</a:t>
            </a:fld>
            <a:endParaRPr lang="en-US"/>
          </a:p>
        </p:txBody>
      </p:sp>
      <p:sp>
        <p:nvSpPr>
          <p:cNvPr id="7" name="6 Marcador de pie de página"/>
          <p:cNvSpPr>
            <a:spLocks noGrp="1"/>
          </p:cNvSpPr>
          <p:nvPr>
            <p:ph type="ftr" sz="quarter" idx="12"/>
          </p:nvPr>
        </p:nvSpPr>
        <p:spPr>
          <a:xfrm>
            <a:off x="4034368" y="5999163"/>
            <a:ext cx="4881033" cy="304800"/>
          </a:xfrm>
        </p:spPr>
        <p:txBody>
          <a:bodyPr/>
          <a:lstStyle>
            <a:lvl1pPr>
              <a:defRPr/>
            </a:lvl1pPr>
          </a:lstStyle>
          <a:p>
            <a:r>
              <a:rPr lang="en-US"/>
              <a:t>Multi-core Programming: Basic Concepts</a:t>
            </a:r>
          </a:p>
        </p:txBody>
      </p:sp>
    </p:spTree>
    <p:extLst>
      <p:ext uri="{BB962C8B-B14F-4D97-AF65-F5344CB8AC3E}">
        <p14:creationId xmlns:p14="http://schemas.microsoft.com/office/powerpoint/2010/main" val="83909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MX"/>
              <a:t>Hilos</a:t>
            </a:r>
            <a:endParaRPr lang="es-ES"/>
          </a:p>
        </p:txBody>
      </p:sp>
      <p:sp>
        <p:nvSpPr>
          <p:cNvPr id="5" name="Footer Placeholder 4"/>
          <p:cNvSpPr>
            <a:spLocks noGrp="1"/>
          </p:cNvSpPr>
          <p:nvPr>
            <p:ph type="ftr" sz="quarter" idx="11"/>
          </p:nvPr>
        </p:nvSpPr>
        <p:spPr/>
        <p:txBody>
          <a:bodyPr/>
          <a:lstStyle/>
          <a:p>
            <a:pPr>
              <a:defRPr/>
            </a:pPr>
            <a:r>
              <a:rPr lang="es-ES"/>
              <a:t>Multi-core Programming: Basic Concepts</a:t>
            </a:r>
          </a:p>
        </p:txBody>
      </p:sp>
      <p:sp>
        <p:nvSpPr>
          <p:cNvPr id="6" name="Slide Number Placeholder 5"/>
          <p:cNvSpPr>
            <a:spLocks noGrp="1"/>
          </p:cNvSpPr>
          <p:nvPr>
            <p:ph type="sldNum" sz="quarter" idx="12"/>
          </p:nvPr>
        </p:nvSpPr>
        <p:spPr/>
        <p:txBody>
          <a:bodyPr/>
          <a:lstStyle/>
          <a:p>
            <a:fld id="{DB5BC028-ED41-4933-A900-35254F25B206}" type="slidenum">
              <a:rPr lang="es-ES" altLang="es-MX" smtClean="0"/>
              <a:pPr/>
              <a:t>‹Nº›</a:t>
            </a:fld>
            <a:endParaRPr lang="es-ES" altLang="es-MX"/>
          </a:p>
        </p:txBody>
      </p:sp>
    </p:spTree>
    <p:extLst>
      <p:ext uri="{BB962C8B-B14F-4D97-AF65-F5344CB8AC3E}">
        <p14:creationId xmlns:p14="http://schemas.microsoft.com/office/powerpoint/2010/main" val="111386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defRPr/>
            </a:pPr>
            <a:r>
              <a:rPr lang="es-MX"/>
              <a:t>Hilos</a:t>
            </a:r>
            <a:endParaRPr lang="es-ES"/>
          </a:p>
        </p:txBody>
      </p:sp>
      <p:sp>
        <p:nvSpPr>
          <p:cNvPr id="5" name="Footer Placeholder 4"/>
          <p:cNvSpPr>
            <a:spLocks noGrp="1"/>
          </p:cNvSpPr>
          <p:nvPr>
            <p:ph type="ftr" sz="quarter" idx="11"/>
          </p:nvPr>
        </p:nvSpPr>
        <p:spPr/>
        <p:txBody>
          <a:bodyPr/>
          <a:lstStyle/>
          <a:p>
            <a:pPr>
              <a:defRPr/>
            </a:pPr>
            <a:r>
              <a:rPr lang="es-ES"/>
              <a:t>Multi-core Programming: Basic Concepts</a:t>
            </a:r>
          </a:p>
        </p:txBody>
      </p:sp>
      <p:sp>
        <p:nvSpPr>
          <p:cNvPr id="6" name="Slide Number Placeholder 5"/>
          <p:cNvSpPr>
            <a:spLocks noGrp="1"/>
          </p:cNvSpPr>
          <p:nvPr>
            <p:ph type="sldNum" sz="quarter" idx="12"/>
          </p:nvPr>
        </p:nvSpPr>
        <p:spPr/>
        <p:txBody>
          <a:bodyPr/>
          <a:lstStyle/>
          <a:p>
            <a:fld id="{8860B8E3-ACDB-4789-AD54-267676F3F873}" type="slidenum">
              <a:rPr lang="es-ES" altLang="es-MX" smtClean="0"/>
              <a:pPr/>
              <a:t>‹Nº›</a:t>
            </a:fld>
            <a:endParaRPr lang="es-ES" altLang="es-MX"/>
          </a:p>
        </p:txBody>
      </p:sp>
    </p:spTree>
    <p:extLst>
      <p:ext uri="{BB962C8B-B14F-4D97-AF65-F5344CB8AC3E}">
        <p14:creationId xmlns:p14="http://schemas.microsoft.com/office/powerpoint/2010/main" val="202825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r>
              <a:rPr lang="es-MX"/>
              <a:t>Hilos</a:t>
            </a:r>
            <a:endParaRPr lang="es-ES"/>
          </a:p>
        </p:txBody>
      </p:sp>
      <p:sp>
        <p:nvSpPr>
          <p:cNvPr id="6" name="Footer Placeholder 5"/>
          <p:cNvSpPr>
            <a:spLocks noGrp="1"/>
          </p:cNvSpPr>
          <p:nvPr>
            <p:ph type="ftr" sz="quarter" idx="11"/>
          </p:nvPr>
        </p:nvSpPr>
        <p:spPr/>
        <p:txBody>
          <a:bodyPr/>
          <a:lstStyle/>
          <a:p>
            <a:pPr>
              <a:defRPr/>
            </a:pPr>
            <a:r>
              <a:rPr lang="es-ES"/>
              <a:t>Multi-core Programming: Basic Concepts</a:t>
            </a:r>
          </a:p>
        </p:txBody>
      </p:sp>
      <p:sp>
        <p:nvSpPr>
          <p:cNvPr id="7" name="Slide Number Placeholder 6"/>
          <p:cNvSpPr>
            <a:spLocks noGrp="1"/>
          </p:cNvSpPr>
          <p:nvPr>
            <p:ph type="sldNum" sz="quarter" idx="12"/>
          </p:nvPr>
        </p:nvSpPr>
        <p:spPr/>
        <p:txBody>
          <a:bodyPr/>
          <a:lstStyle/>
          <a:p>
            <a:fld id="{F5E60ED9-93FC-4D60-87D6-2B299787E38F}" type="slidenum">
              <a:rPr lang="es-ES" altLang="es-MX" smtClean="0"/>
              <a:pPr/>
              <a:t>‹Nº›</a:t>
            </a:fld>
            <a:endParaRPr lang="es-ES" altLang="es-MX"/>
          </a:p>
        </p:txBody>
      </p:sp>
    </p:spTree>
    <p:extLst>
      <p:ext uri="{BB962C8B-B14F-4D97-AF65-F5344CB8AC3E}">
        <p14:creationId xmlns:p14="http://schemas.microsoft.com/office/powerpoint/2010/main" val="63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r>
              <a:rPr lang="es-MX"/>
              <a:t>Hilos</a:t>
            </a:r>
            <a:endParaRPr lang="es-ES"/>
          </a:p>
        </p:txBody>
      </p:sp>
      <p:sp>
        <p:nvSpPr>
          <p:cNvPr id="8" name="Footer Placeholder 7"/>
          <p:cNvSpPr>
            <a:spLocks noGrp="1"/>
          </p:cNvSpPr>
          <p:nvPr>
            <p:ph type="ftr" sz="quarter" idx="11"/>
          </p:nvPr>
        </p:nvSpPr>
        <p:spPr/>
        <p:txBody>
          <a:bodyPr/>
          <a:lstStyle/>
          <a:p>
            <a:pPr>
              <a:defRPr/>
            </a:pPr>
            <a:r>
              <a:rPr lang="es-ES"/>
              <a:t>Multi-core Programming: Basic Concepts</a:t>
            </a:r>
          </a:p>
        </p:txBody>
      </p:sp>
      <p:sp>
        <p:nvSpPr>
          <p:cNvPr id="9" name="Slide Number Placeholder 8"/>
          <p:cNvSpPr>
            <a:spLocks noGrp="1"/>
          </p:cNvSpPr>
          <p:nvPr>
            <p:ph type="sldNum" sz="quarter" idx="12"/>
          </p:nvPr>
        </p:nvSpPr>
        <p:spPr/>
        <p:txBody>
          <a:bodyPr/>
          <a:lstStyle/>
          <a:p>
            <a:fld id="{64487E50-C2EF-4281-A5F1-649F9DDAA123}" type="slidenum">
              <a:rPr lang="es-ES" altLang="es-MX" smtClean="0"/>
              <a:pPr/>
              <a:t>‹Nº›</a:t>
            </a:fld>
            <a:endParaRPr lang="es-ES" altLang="es-MX"/>
          </a:p>
        </p:txBody>
      </p:sp>
    </p:spTree>
    <p:extLst>
      <p:ext uri="{BB962C8B-B14F-4D97-AF65-F5344CB8AC3E}">
        <p14:creationId xmlns:p14="http://schemas.microsoft.com/office/powerpoint/2010/main" val="346305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r>
              <a:rPr lang="es-MX"/>
              <a:t>Hilos</a:t>
            </a:r>
            <a:endParaRPr lang="es-ES"/>
          </a:p>
        </p:txBody>
      </p:sp>
      <p:sp>
        <p:nvSpPr>
          <p:cNvPr id="4" name="Footer Placeholder 3"/>
          <p:cNvSpPr>
            <a:spLocks noGrp="1"/>
          </p:cNvSpPr>
          <p:nvPr>
            <p:ph type="ftr" sz="quarter" idx="11"/>
          </p:nvPr>
        </p:nvSpPr>
        <p:spPr/>
        <p:txBody>
          <a:bodyPr/>
          <a:lstStyle/>
          <a:p>
            <a:pPr>
              <a:defRPr/>
            </a:pPr>
            <a:r>
              <a:rPr lang="es-ES"/>
              <a:t>Multi-core Programming: Basic Concepts</a:t>
            </a:r>
          </a:p>
        </p:txBody>
      </p:sp>
      <p:sp>
        <p:nvSpPr>
          <p:cNvPr id="5" name="Slide Number Placeholder 4"/>
          <p:cNvSpPr>
            <a:spLocks noGrp="1"/>
          </p:cNvSpPr>
          <p:nvPr>
            <p:ph type="sldNum" sz="quarter" idx="12"/>
          </p:nvPr>
        </p:nvSpPr>
        <p:spPr/>
        <p:txBody>
          <a:bodyPr/>
          <a:lstStyle/>
          <a:p>
            <a:fld id="{BA35D047-622E-4EFC-B1A0-B2F977D28596}" type="slidenum">
              <a:rPr lang="es-ES" altLang="es-MX" smtClean="0"/>
              <a:pPr/>
              <a:t>‹Nº›</a:t>
            </a:fld>
            <a:endParaRPr lang="es-ES" altLang="es-MX"/>
          </a:p>
        </p:txBody>
      </p:sp>
    </p:spTree>
    <p:extLst>
      <p:ext uri="{BB962C8B-B14F-4D97-AF65-F5344CB8AC3E}">
        <p14:creationId xmlns:p14="http://schemas.microsoft.com/office/powerpoint/2010/main" val="117631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s-MX"/>
              <a:t>Hilos</a:t>
            </a:r>
            <a:endParaRPr lang="es-ES"/>
          </a:p>
        </p:txBody>
      </p:sp>
      <p:sp>
        <p:nvSpPr>
          <p:cNvPr id="3" name="Footer Placeholder 2"/>
          <p:cNvSpPr>
            <a:spLocks noGrp="1"/>
          </p:cNvSpPr>
          <p:nvPr>
            <p:ph type="ftr" sz="quarter" idx="11"/>
          </p:nvPr>
        </p:nvSpPr>
        <p:spPr/>
        <p:txBody>
          <a:bodyPr/>
          <a:lstStyle/>
          <a:p>
            <a:pPr>
              <a:defRPr/>
            </a:pPr>
            <a:r>
              <a:rPr lang="es-ES"/>
              <a:t>Multi-core Programming: Basic Concepts</a:t>
            </a:r>
          </a:p>
        </p:txBody>
      </p:sp>
      <p:sp>
        <p:nvSpPr>
          <p:cNvPr id="4" name="Slide Number Placeholder 3"/>
          <p:cNvSpPr>
            <a:spLocks noGrp="1"/>
          </p:cNvSpPr>
          <p:nvPr>
            <p:ph type="sldNum" sz="quarter" idx="12"/>
          </p:nvPr>
        </p:nvSpPr>
        <p:spPr/>
        <p:txBody>
          <a:bodyPr/>
          <a:lstStyle/>
          <a:p>
            <a:fld id="{1B8417CC-156C-416A-9E06-1B4244EE1F08}" type="slidenum">
              <a:rPr lang="es-ES" altLang="es-MX" smtClean="0"/>
              <a:pPr/>
              <a:t>‹Nº›</a:t>
            </a:fld>
            <a:endParaRPr lang="es-ES" altLang="es-MX"/>
          </a:p>
        </p:txBody>
      </p:sp>
    </p:spTree>
    <p:extLst>
      <p:ext uri="{BB962C8B-B14F-4D97-AF65-F5344CB8AC3E}">
        <p14:creationId xmlns:p14="http://schemas.microsoft.com/office/powerpoint/2010/main" val="276520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pPr>
              <a:defRPr/>
            </a:pPr>
            <a:r>
              <a:rPr lang="es-MX"/>
              <a:t>Hilos</a:t>
            </a:r>
            <a:endParaRPr lang="es-ES"/>
          </a:p>
        </p:txBody>
      </p:sp>
      <p:sp>
        <p:nvSpPr>
          <p:cNvPr id="6" name="Footer Placeholder 5"/>
          <p:cNvSpPr>
            <a:spLocks noGrp="1"/>
          </p:cNvSpPr>
          <p:nvPr>
            <p:ph type="ftr" sz="quarter" idx="11"/>
          </p:nvPr>
        </p:nvSpPr>
        <p:spPr/>
        <p:txBody>
          <a:bodyPr/>
          <a:lstStyle/>
          <a:p>
            <a:pPr>
              <a:defRPr/>
            </a:pPr>
            <a:r>
              <a:rPr lang="es-ES"/>
              <a:t>Multi-core Programming: Basic Concepts</a:t>
            </a:r>
          </a:p>
        </p:txBody>
      </p:sp>
      <p:sp>
        <p:nvSpPr>
          <p:cNvPr id="7" name="Slide Number Placeholder 6"/>
          <p:cNvSpPr>
            <a:spLocks noGrp="1"/>
          </p:cNvSpPr>
          <p:nvPr>
            <p:ph type="sldNum" sz="quarter" idx="12"/>
          </p:nvPr>
        </p:nvSpPr>
        <p:spPr/>
        <p:txBody>
          <a:bodyPr/>
          <a:lstStyle/>
          <a:p>
            <a:fld id="{5D321F0A-9128-4DFC-8465-2578EA158214}" type="slidenum">
              <a:rPr lang="es-ES" altLang="es-MX" smtClean="0"/>
              <a:pPr/>
              <a:t>‹Nº›</a:t>
            </a:fld>
            <a:endParaRPr lang="es-ES" altLang="es-MX"/>
          </a:p>
        </p:txBody>
      </p:sp>
    </p:spTree>
    <p:extLst>
      <p:ext uri="{BB962C8B-B14F-4D97-AF65-F5344CB8AC3E}">
        <p14:creationId xmlns:p14="http://schemas.microsoft.com/office/powerpoint/2010/main" val="222299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pPr>
              <a:defRPr/>
            </a:pPr>
            <a:r>
              <a:rPr lang="es-MX"/>
              <a:t>Hilos</a:t>
            </a:r>
            <a:endParaRPr lang="es-ES"/>
          </a:p>
        </p:txBody>
      </p:sp>
      <p:sp>
        <p:nvSpPr>
          <p:cNvPr id="6" name="Footer Placeholder 5"/>
          <p:cNvSpPr>
            <a:spLocks noGrp="1"/>
          </p:cNvSpPr>
          <p:nvPr>
            <p:ph type="ftr" sz="quarter" idx="11"/>
          </p:nvPr>
        </p:nvSpPr>
        <p:spPr/>
        <p:txBody>
          <a:bodyPr/>
          <a:lstStyle/>
          <a:p>
            <a:pPr>
              <a:defRPr/>
            </a:pPr>
            <a:r>
              <a:rPr lang="es-ES"/>
              <a:t>Multi-core Programming: Basic Concepts</a:t>
            </a:r>
          </a:p>
        </p:txBody>
      </p:sp>
      <p:sp>
        <p:nvSpPr>
          <p:cNvPr id="7" name="Slide Number Placeholder 6"/>
          <p:cNvSpPr>
            <a:spLocks noGrp="1"/>
          </p:cNvSpPr>
          <p:nvPr>
            <p:ph type="sldNum" sz="quarter" idx="12"/>
          </p:nvPr>
        </p:nvSpPr>
        <p:spPr/>
        <p:txBody>
          <a:bodyPr/>
          <a:lstStyle/>
          <a:p>
            <a:fld id="{3F866804-C9B4-4AA2-A418-1135588901A1}" type="slidenum">
              <a:rPr lang="es-ES" altLang="es-MX" smtClean="0"/>
              <a:pPr/>
              <a:t>‹Nº›</a:t>
            </a:fld>
            <a:endParaRPr lang="es-ES" altLang="es-MX"/>
          </a:p>
        </p:txBody>
      </p:sp>
    </p:spTree>
    <p:extLst>
      <p:ext uri="{BB962C8B-B14F-4D97-AF65-F5344CB8AC3E}">
        <p14:creationId xmlns:p14="http://schemas.microsoft.com/office/powerpoint/2010/main" val="326189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s-MX"/>
              <a:t>Hilos</a:t>
            </a:r>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s-ES"/>
              <a:t>Multi-core Programming: Basic Concepts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5D047-622E-4EFC-B1A0-B2F977D28596}" type="slidenum">
              <a:rPr lang="es-ES" altLang="es-MX" smtClean="0"/>
              <a:pPr/>
              <a:t>‹Nº›</a:t>
            </a:fld>
            <a:endParaRPr lang="es-ES" altLang="es-MX"/>
          </a:p>
        </p:txBody>
      </p:sp>
    </p:spTree>
    <p:extLst>
      <p:ext uri="{BB962C8B-B14F-4D97-AF65-F5344CB8AC3E}">
        <p14:creationId xmlns:p14="http://schemas.microsoft.com/office/powerpoint/2010/main" val="35919332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pPr eaLnBrk="1" hangingPunct="1"/>
            <a:r>
              <a:rPr lang="es-ES" altLang="es-MX" dirty="0"/>
              <a:t>Fundamentos de Sistemas Operativos</a:t>
            </a:r>
          </a:p>
        </p:txBody>
      </p:sp>
      <p:sp>
        <p:nvSpPr>
          <p:cNvPr id="3078" name="Rectangle 3"/>
          <p:cNvSpPr>
            <a:spLocks noGrp="1" noChangeArrowheads="1"/>
          </p:cNvSpPr>
          <p:nvPr>
            <p:ph type="subTitle" idx="1"/>
          </p:nvPr>
        </p:nvSpPr>
        <p:spPr/>
        <p:txBody>
          <a:bodyPr/>
          <a:lstStyle/>
          <a:p>
            <a:r>
              <a:rPr lang="es-ES" altLang="es-MX" dirty="0"/>
              <a:t>Hilos</a:t>
            </a:r>
          </a:p>
          <a:p>
            <a:pPr eaLnBrk="1" hangingPunct="1"/>
            <a:r>
              <a:rPr lang="es-ES" altLang="es-MX" dirty="0"/>
              <a:t>Capítulo 4</a:t>
            </a:r>
          </a:p>
          <a:p>
            <a:pPr eaLnBrk="1" hangingPunct="1"/>
            <a:r>
              <a:rPr lang="es-ES" altLang="es-MX" dirty="0" err="1"/>
              <a:t>Silberschatz</a:t>
            </a:r>
            <a:r>
              <a:rPr lang="es-ES" altLang="es-MX" dirty="0"/>
              <a:t> </a:t>
            </a:r>
            <a:r>
              <a:rPr lang="es-ES" altLang="es-MX" dirty="0" err="1"/>
              <a:t>Galvin</a:t>
            </a:r>
            <a:endParaRPr lang="es-ES" alt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p:cNvSpPr>
            <a:spLocks noGrp="1" noChangeArrowheads="1"/>
          </p:cNvSpPr>
          <p:nvPr>
            <p:ph type="title"/>
          </p:nvPr>
        </p:nvSpPr>
        <p:spPr/>
        <p:txBody>
          <a:bodyPr/>
          <a:lstStyle/>
          <a:p>
            <a:pPr algn="ctr" eaLnBrk="1" hangingPunct="1"/>
            <a:r>
              <a:rPr lang="es-ES" altLang="es-MX" dirty="0"/>
              <a:t>Hilos en memoria</a:t>
            </a:r>
          </a:p>
        </p:txBody>
      </p:sp>
      <p:sp>
        <p:nvSpPr>
          <p:cNvPr id="41990" name="Rectangle 5"/>
          <p:cNvSpPr>
            <a:spLocks noChangeArrowheads="1"/>
          </p:cNvSpPr>
          <p:nvPr/>
        </p:nvSpPr>
        <p:spPr bwMode="auto">
          <a:xfrm>
            <a:off x="4803776" y="1957388"/>
            <a:ext cx="2117725" cy="3930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41991" name="Rectangle 6"/>
          <p:cNvSpPr>
            <a:spLocks noChangeArrowheads="1"/>
          </p:cNvSpPr>
          <p:nvPr/>
        </p:nvSpPr>
        <p:spPr bwMode="auto">
          <a:xfrm>
            <a:off x="4803776" y="2597151"/>
            <a:ext cx="2117725" cy="785813"/>
          </a:xfrm>
          <a:prstGeom prst="rect">
            <a:avLst/>
          </a:prstGeom>
          <a:solidFill>
            <a:srgbClr val="FFFF99"/>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Código</a:t>
            </a:r>
          </a:p>
          <a:p>
            <a:pPr algn="ctr" eaLnBrk="1" hangingPunct="1">
              <a:spcBef>
                <a:spcPct val="0"/>
              </a:spcBef>
              <a:buFontTx/>
              <a:buNone/>
            </a:pPr>
            <a:r>
              <a:rPr lang="es-ES" altLang="es-MX" sz="1800"/>
              <a:t>(compartido)</a:t>
            </a:r>
          </a:p>
        </p:txBody>
      </p:sp>
      <p:sp>
        <p:nvSpPr>
          <p:cNvPr id="41992" name="Rectangle 8"/>
          <p:cNvSpPr>
            <a:spLocks noChangeArrowheads="1"/>
          </p:cNvSpPr>
          <p:nvPr/>
        </p:nvSpPr>
        <p:spPr bwMode="auto">
          <a:xfrm>
            <a:off x="4803776" y="3375026"/>
            <a:ext cx="2117725" cy="785813"/>
          </a:xfrm>
          <a:prstGeom prst="rect">
            <a:avLst/>
          </a:prstGeom>
          <a:solidFill>
            <a:schemeClr val="accent4">
              <a:lumMod val="40000"/>
              <a:lumOff val="60000"/>
            </a:schemeClr>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dirty="0"/>
              <a:t>Datos</a:t>
            </a:r>
          </a:p>
          <a:p>
            <a:pPr algn="ctr" eaLnBrk="1" hangingPunct="1">
              <a:spcBef>
                <a:spcPct val="0"/>
              </a:spcBef>
              <a:buFontTx/>
              <a:buNone/>
            </a:pPr>
            <a:r>
              <a:rPr lang="es-ES" altLang="es-MX" sz="1800" dirty="0"/>
              <a:t>(compartidos)</a:t>
            </a:r>
            <a:endParaRPr lang="es-ES" altLang="es-MX" sz="1400" b="1" dirty="0"/>
          </a:p>
          <a:p>
            <a:pPr algn="ctr" eaLnBrk="1" hangingPunct="1">
              <a:spcBef>
                <a:spcPct val="0"/>
              </a:spcBef>
              <a:buFontTx/>
              <a:buNone/>
            </a:pPr>
            <a:r>
              <a:rPr lang="es-ES" altLang="es-MX" sz="1400" b="1" dirty="0" err="1"/>
              <a:t>Int</a:t>
            </a:r>
            <a:r>
              <a:rPr lang="es-ES" altLang="es-MX" sz="1400" b="1" dirty="0"/>
              <a:t> </a:t>
            </a:r>
            <a:r>
              <a:rPr lang="es-ES" altLang="es-MX" sz="1400" b="1" dirty="0" err="1"/>
              <a:t>cont</a:t>
            </a:r>
            <a:r>
              <a:rPr lang="es-ES" altLang="es-MX" sz="1400" b="1" dirty="0"/>
              <a:t>=0 (</a:t>
            </a:r>
            <a:r>
              <a:rPr lang="es-ES" altLang="es-MX" sz="1400" b="1" dirty="0" err="1"/>
              <a:t>var</a:t>
            </a:r>
            <a:r>
              <a:rPr lang="es-ES" altLang="es-MX" sz="1400" b="1" dirty="0"/>
              <a:t>. Global)</a:t>
            </a:r>
          </a:p>
        </p:txBody>
      </p:sp>
      <p:sp>
        <p:nvSpPr>
          <p:cNvPr id="41993" name="Rectangle 9"/>
          <p:cNvSpPr>
            <a:spLocks noChangeArrowheads="1"/>
          </p:cNvSpPr>
          <p:nvPr/>
        </p:nvSpPr>
        <p:spPr bwMode="auto">
          <a:xfrm>
            <a:off x="4818064" y="4168776"/>
            <a:ext cx="2103437" cy="7858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dirty="0" err="1"/>
              <a:t>Stack</a:t>
            </a:r>
            <a:r>
              <a:rPr lang="es-ES" altLang="es-MX" sz="1800" dirty="0"/>
              <a:t> (de cada hilo)</a:t>
            </a:r>
          </a:p>
          <a:p>
            <a:pPr algn="ctr" eaLnBrk="1" hangingPunct="1">
              <a:spcBef>
                <a:spcPct val="0"/>
              </a:spcBef>
              <a:buFontTx/>
              <a:buNone/>
            </a:pPr>
            <a:r>
              <a:rPr lang="es-ES" altLang="es-MX" sz="1800" b="1" dirty="0" err="1"/>
              <a:t>Int</a:t>
            </a:r>
            <a:r>
              <a:rPr lang="es-ES" altLang="es-MX" sz="1800" b="1" dirty="0"/>
              <a:t> i</a:t>
            </a:r>
          </a:p>
          <a:p>
            <a:pPr algn="ctr" eaLnBrk="1" hangingPunct="1">
              <a:spcBef>
                <a:spcPct val="0"/>
              </a:spcBef>
              <a:buFontTx/>
              <a:buNone/>
            </a:pPr>
            <a:r>
              <a:rPr lang="es-ES" altLang="es-MX" sz="1800" b="1" dirty="0"/>
              <a:t>(</a:t>
            </a:r>
            <a:r>
              <a:rPr lang="es-ES" altLang="es-MX" sz="1800" b="1" dirty="0" err="1"/>
              <a:t>var</a:t>
            </a:r>
            <a:r>
              <a:rPr lang="es-ES" altLang="es-MX" sz="1800" b="1" dirty="0"/>
              <a:t> local)</a:t>
            </a:r>
          </a:p>
        </p:txBody>
      </p:sp>
      <p:sp>
        <p:nvSpPr>
          <p:cNvPr id="41994" name="Rectangle 10"/>
          <p:cNvSpPr>
            <a:spLocks noChangeArrowheads="1"/>
          </p:cNvSpPr>
          <p:nvPr/>
        </p:nvSpPr>
        <p:spPr bwMode="auto">
          <a:xfrm>
            <a:off x="4811714" y="4956176"/>
            <a:ext cx="2117725" cy="785813"/>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Stack (de cada hilo)</a:t>
            </a:r>
          </a:p>
          <a:p>
            <a:pPr algn="ctr" eaLnBrk="1" hangingPunct="1">
              <a:spcBef>
                <a:spcPct val="0"/>
              </a:spcBef>
              <a:buFontTx/>
              <a:buNone/>
            </a:pPr>
            <a:r>
              <a:rPr lang="es-ES" altLang="es-MX" sz="1800" b="1"/>
              <a:t>Int i</a:t>
            </a:r>
          </a:p>
          <a:p>
            <a:pPr algn="ctr" eaLnBrk="1" hangingPunct="1">
              <a:spcBef>
                <a:spcPct val="0"/>
              </a:spcBef>
              <a:buFontTx/>
              <a:buNone/>
            </a:pPr>
            <a:r>
              <a:rPr lang="es-ES" altLang="es-MX" sz="1800" b="1"/>
              <a:t>(var local)</a:t>
            </a:r>
          </a:p>
        </p:txBody>
      </p:sp>
      <p:grpSp>
        <p:nvGrpSpPr>
          <p:cNvPr id="10" name="Grupo 9"/>
          <p:cNvGrpSpPr/>
          <p:nvPr/>
        </p:nvGrpSpPr>
        <p:grpSpPr>
          <a:xfrm>
            <a:off x="1607046" y="2448718"/>
            <a:ext cx="5554168" cy="3293271"/>
            <a:chOff x="1581150" y="2486025"/>
            <a:chExt cx="5554168" cy="3293271"/>
          </a:xfrm>
          <a:solidFill>
            <a:schemeClr val="accent2">
              <a:lumMod val="75000"/>
              <a:alpha val="25000"/>
            </a:schemeClr>
          </a:solidFill>
        </p:grpSpPr>
        <p:sp>
          <p:nvSpPr>
            <p:cNvPr id="9" name="Rectángulo 8"/>
            <p:cNvSpPr/>
            <p:nvPr/>
          </p:nvSpPr>
          <p:spPr>
            <a:xfrm>
              <a:off x="1581150" y="2486025"/>
              <a:ext cx="5554168" cy="1681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81150" y="4962526"/>
              <a:ext cx="5554168" cy="8167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1581150" y="4167189"/>
              <a:ext cx="3008809" cy="7953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1" name="Rectángulo 10"/>
          <p:cNvSpPr/>
          <p:nvPr/>
        </p:nvSpPr>
        <p:spPr>
          <a:xfrm>
            <a:off x="4615855" y="2455862"/>
            <a:ext cx="5937845" cy="247650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2415677" y="3694112"/>
            <a:ext cx="1383712" cy="707886"/>
          </a:xfrm>
          <a:prstGeom prst="rect">
            <a:avLst/>
          </a:prstGeom>
          <a:noFill/>
        </p:spPr>
        <p:txBody>
          <a:bodyPr wrap="none" rtlCol="0">
            <a:spAutoFit/>
          </a:bodyPr>
          <a:lstStyle/>
          <a:p>
            <a:r>
              <a:rPr lang="es-MX" sz="4000" dirty="0"/>
              <a:t>Hilo 1</a:t>
            </a:r>
          </a:p>
        </p:txBody>
      </p:sp>
      <p:sp>
        <p:nvSpPr>
          <p:cNvPr id="23" name="CuadroTexto 22"/>
          <p:cNvSpPr txBox="1"/>
          <p:nvPr/>
        </p:nvSpPr>
        <p:spPr>
          <a:xfrm>
            <a:off x="8165601" y="3286265"/>
            <a:ext cx="1383712" cy="707886"/>
          </a:xfrm>
          <a:prstGeom prst="rect">
            <a:avLst/>
          </a:prstGeom>
          <a:noFill/>
        </p:spPr>
        <p:txBody>
          <a:bodyPr wrap="none" rtlCol="0">
            <a:spAutoFit/>
          </a:bodyPr>
          <a:lstStyle/>
          <a:p>
            <a:r>
              <a:rPr lang="es-MX" sz="4000" dirty="0"/>
              <a:t>Hilo 2</a:t>
            </a:r>
          </a:p>
        </p:txBody>
      </p:sp>
      <p:sp>
        <p:nvSpPr>
          <p:cNvPr id="3" name="Rectángulo redondeado 2"/>
          <p:cNvSpPr/>
          <p:nvPr/>
        </p:nvSpPr>
        <p:spPr>
          <a:xfrm>
            <a:off x="7584777" y="5333604"/>
            <a:ext cx="4184648" cy="1270396"/>
          </a:xfrm>
          <a:prstGeom prst="round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a:solidFill>
                  <a:schemeClr val="tx1"/>
                </a:solidFill>
              </a:rPr>
              <a:t>Los hilos comparten segmento de código y datos, pero cada hilo debe tener su stack</a:t>
            </a:r>
            <a:endParaRPr lang="es-MX" sz="2400" dirty="0">
              <a:solidFill>
                <a:schemeClr val="tx1"/>
              </a:solidFill>
            </a:endParaRPr>
          </a:p>
        </p:txBody>
      </p:sp>
    </p:spTree>
    <p:extLst>
      <p:ext uri="{BB962C8B-B14F-4D97-AF65-F5344CB8AC3E}">
        <p14:creationId xmlns:p14="http://schemas.microsoft.com/office/powerpoint/2010/main" val="35254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3"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algn="ctr" eaLnBrk="1" hangingPunct="1"/>
            <a:r>
              <a:rPr lang="en-US" altLang="es-MX" dirty="0"/>
              <a:t>Sistema </a:t>
            </a:r>
            <a:r>
              <a:rPr lang="en-US" altLang="es-MX" dirty="0" err="1"/>
              <a:t>Operativo</a:t>
            </a:r>
            <a:r>
              <a:rPr lang="en-US" altLang="es-MX" dirty="0"/>
              <a:t> </a:t>
            </a:r>
            <a:r>
              <a:rPr lang="en-US" altLang="es-MX" dirty="0" err="1"/>
              <a:t>multihilo</a:t>
            </a:r>
            <a:endParaRPr lang="en-US" altLang="es-MX" dirty="0"/>
          </a:p>
        </p:txBody>
      </p:sp>
      <p:sp>
        <p:nvSpPr>
          <p:cNvPr id="149507" name="Rectangle 3"/>
          <p:cNvSpPr>
            <a:spLocks noGrp="1" noChangeArrowheads="1"/>
          </p:cNvSpPr>
          <p:nvPr>
            <p:ph idx="1"/>
          </p:nvPr>
        </p:nvSpPr>
        <p:spPr/>
        <p:txBody>
          <a:bodyPr/>
          <a:lstStyle/>
          <a:p>
            <a:pPr eaLnBrk="1" hangingPunct="1"/>
            <a:r>
              <a:rPr lang="en-US" altLang="es-MX" dirty="0"/>
              <a:t>Sistema </a:t>
            </a:r>
            <a:r>
              <a:rPr lang="en-US" altLang="es-MX" dirty="0" err="1"/>
              <a:t>operativo</a:t>
            </a:r>
            <a:r>
              <a:rPr lang="en-US" altLang="es-MX" dirty="0"/>
              <a:t> que </a:t>
            </a:r>
            <a:r>
              <a:rPr lang="en-US" altLang="es-MX" dirty="0" err="1"/>
              <a:t>mantiene</a:t>
            </a:r>
            <a:r>
              <a:rPr lang="en-US" altLang="es-MX" dirty="0"/>
              <a:t> </a:t>
            </a:r>
            <a:r>
              <a:rPr lang="en-US" altLang="es-MX" dirty="0" err="1"/>
              <a:t>varios</a:t>
            </a:r>
            <a:r>
              <a:rPr lang="en-US" altLang="es-MX" dirty="0"/>
              <a:t> </a:t>
            </a:r>
            <a:r>
              <a:rPr lang="en-US" altLang="es-MX" dirty="0" err="1"/>
              <a:t>hilos</a:t>
            </a:r>
            <a:r>
              <a:rPr lang="en-US" altLang="es-MX" dirty="0"/>
              <a:t> de </a:t>
            </a:r>
            <a:r>
              <a:rPr lang="en-US" altLang="es-MX" dirty="0" err="1"/>
              <a:t>ejecución</a:t>
            </a:r>
            <a:r>
              <a:rPr lang="en-US" altLang="es-MX" dirty="0"/>
              <a:t> </a:t>
            </a:r>
            <a:r>
              <a:rPr lang="en-US" altLang="es-MX" dirty="0" err="1"/>
              <a:t>dentro</a:t>
            </a:r>
            <a:r>
              <a:rPr lang="en-US" altLang="es-MX" dirty="0"/>
              <a:t> de un </a:t>
            </a:r>
            <a:r>
              <a:rPr lang="en-US" altLang="es-MX" dirty="0" err="1"/>
              <a:t>mismo</a:t>
            </a:r>
            <a:r>
              <a:rPr lang="en-US" altLang="es-MX" dirty="0"/>
              <a:t> </a:t>
            </a:r>
            <a:r>
              <a:rPr lang="en-US" altLang="es-MX" dirty="0" err="1"/>
              <a:t>proceso</a:t>
            </a:r>
            <a:r>
              <a:rPr lang="en-US" altLang="es-MX" dirty="0"/>
              <a:t>. </a:t>
            </a:r>
          </a:p>
          <a:p>
            <a:pPr eaLnBrk="1" hangingPunct="1"/>
            <a:r>
              <a:rPr lang="en-US" altLang="es-MX" dirty="0"/>
              <a:t>MS-DOS </a:t>
            </a:r>
            <a:r>
              <a:rPr lang="en-US" altLang="es-MX" dirty="0" err="1"/>
              <a:t>soporta</a:t>
            </a:r>
            <a:r>
              <a:rPr lang="en-US" altLang="es-MX" dirty="0"/>
              <a:t> un solo </a:t>
            </a:r>
            <a:r>
              <a:rPr lang="en-US" altLang="es-MX" dirty="0" err="1"/>
              <a:t>proceso</a:t>
            </a:r>
            <a:r>
              <a:rPr lang="en-US" altLang="es-MX" dirty="0"/>
              <a:t> con un solo </a:t>
            </a:r>
            <a:r>
              <a:rPr lang="en-US" altLang="es-MX" dirty="0" err="1"/>
              <a:t>hilo</a:t>
            </a:r>
            <a:r>
              <a:rPr lang="en-US" altLang="es-MX" dirty="0"/>
              <a:t>. </a:t>
            </a:r>
          </a:p>
          <a:p>
            <a:pPr eaLnBrk="1" hangingPunct="1"/>
            <a:r>
              <a:rPr lang="en-US" altLang="es-MX" dirty="0"/>
              <a:t>UNIX </a:t>
            </a:r>
            <a:r>
              <a:rPr lang="en-US" altLang="es-MX" dirty="0" err="1"/>
              <a:t>soporta</a:t>
            </a:r>
            <a:r>
              <a:rPr lang="en-US" altLang="es-MX" dirty="0"/>
              <a:t> </a:t>
            </a:r>
            <a:r>
              <a:rPr lang="en-US" altLang="es-MX" dirty="0" err="1"/>
              <a:t>múltiples</a:t>
            </a:r>
            <a:r>
              <a:rPr lang="en-US" altLang="es-MX" dirty="0"/>
              <a:t> </a:t>
            </a:r>
            <a:r>
              <a:rPr lang="en-US" altLang="es-MX" dirty="0" err="1"/>
              <a:t>procesos</a:t>
            </a:r>
            <a:r>
              <a:rPr lang="en-US" altLang="es-MX" dirty="0"/>
              <a:t> de </a:t>
            </a:r>
            <a:r>
              <a:rPr lang="en-US" altLang="es-MX" dirty="0" err="1"/>
              <a:t>usuarios</a:t>
            </a:r>
            <a:r>
              <a:rPr lang="en-US" altLang="es-MX" dirty="0"/>
              <a:t>, </a:t>
            </a:r>
            <a:r>
              <a:rPr lang="en-US" altLang="es-MX" dirty="0" err="1"/>
              <a:t>pero</a:t>
            </a:r>
            <a:r>
              <a:rPr lang="en-US" altLang="es-MX" dirty="0"/>
              <a:t> </a:t>
            </a:r>
            <a:r>
              <a:rPr lang="en-US" altLang="es-MX" dirty="0" err="1"/>
              <a:t>sólo</a:t>
            </a:r>
            <a:r>
              <a:rPr lang="en-US" altLang="es-MX" dirty="0"/>
              <a:t> un </a:t>
            </a:r>
            <a:r>
              <a:rPr lang="en-US" altLang="es-MX" dirty="0" err="1"/>
              <a:t>hilo</a:t>
            </a:r>
            <a:r>
              <a:rPr lang="en-US" altLang="es-MX" dirty="0"/>
              <a:t> </a:t>
            </a:r>
            <a:r>
              <a:rPr lang="en-US" altLang="es-MX" dirty="0" err="1"/>
              <a:t>por</a:t>
            </a:r>
            <a:r>
              <a:rPr lang="en-US" altLang="es-MX" dirty="0"/>
              <a:t> </a:t>
            </a:r>
            <a:r>
              <a:rPr lang="en-US" altLang="es-MX" dirty="0" err="1"/>
              <a:t>proceso</a:t>
            </a:r>
            <a:r>
              <a:rPr lang="en-US" altLang="es-MX" dirty="0"/>
              <a:t>. </a:t>
            </a:r>
          </a:p>
          <a:p>
            <a:pPr eaLnBrk="1" hangingPunct="1"/>
            <a:r>
              <a:rPr lang="en-US" altLang="es-MX" dirty="0"/>
              <a:t>Windows, Solaris, Linux, OS X, y OS/2 </a:t>
            </a:r>
            <a:r>
              <a:rPr lang="en-US" altLang="es-MX" dirty="0" err="1"/>
              <a:t>soportan</a:t>
            </a:r>
            <a:r>
              <a:rPr lang="en-US" altLang="es-MX" dirty="0"/>
              <a:t> </a:t>
            </a:r>
            <a:r>
              <a:rPr lang="en-US" altLang="es-MX" dirty="0" err="1"/>
              <a:t>múltiples</a:t>
            </a:r>
            <a:r>
              <a:rPr lang="en-US" altLang="es-MX" dirty="0"/>
              <a:t> </a:t>
            </a:r>
            <a:r>
              <a:rPr lang="en-US" altLang="es-MX" dirty="0" err="1"/>
              <a:t>hilos</a:t>
            </a:r>
            <a:r>
              <a:rPr lang="en-US" altLang="es-MX" dirty="0"/>
              <a:t>. </a:t>
            </a:r>
          </a:p>
          <a:p>
            <a:pPr eaLnBrk="1" hangingPunct="1"/>
            <a:endParaRPr lang="en-US" altLang="es-MX"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dirty="0"/>
              <a:t>Concepto</a:t>
            </a:r>
          </a:p>
          <a:p>
            <a:r>
              <a:rPr lang="es-MX" altLang="es-MX" sz="3200" dirty="0">
                <a:solidFill>
                  <a:srgbClr val="FF0000"/>
                </a:solidFill>
              </a:rPr>
              <a:t>Beneficios de los hilos</a:t>
            </a:r>
          </a:p>
          <a:p>
            <a:pPr eaLnBrk="1" hangingPunct="1"/>
            <a:r>
              <a:rPr lang="es-ES" altLang="es-MX" dirty="0"/>
              <a:t>Hilos a nivel </a:t>
            </a:r>
            <a:r>
              <a:rPr lang="es-ES" altLang="es-MX" dirty="0" err="1"/>
              <a:t>kérnel</a:t>
            </a:r>
            <a:r>
              <a:rPr lang="es-ES" altLang="es-MX" dirty="0"/>
              <a:t> y a nivel usuario</a:t>
            </a:r>
          </a:p>
          <a:p>
            <a:pPr eaLnBrk="1" hangingPunct="1"/>
            <a:r>
              <a:rPr lang="es-ES" altLang="es-MX" dirty="0"/>
              <a:t>Modelos </a:t>
            </a:r>
            <a:r>
              <a:rPr lang="es-ES" altLang="es-MX" dirty="0" err="1"/>
              <a:t>multihilos</a:t>
            </a:r>
            <a:endParaRPr lang="es-ES" altLang="es-MX" dirty="0"/>
          </a:p>
          <a:p>
            <a:r>
              <a:rPr lang="es-MX" altLang="es-MX" dirty="0"/>
              <a:t>Arquitecturas </a:t>
            </a:r>
            <a:r>
              <a:rPr lang="es-MX" altLang="es-MX" dirty="0" err="1"/>
              <a:t>Multicore</a:t>
            </a:r>
            <a:endParaRPr lang="es-ES" altLang="es-MX" dirty="0"/>
          </a:p>
          <a:p>
            <a:r>
              <a:rPr lang="es-ES" altLang="es-MX" dirty="0"/>
              <a:t>Hilos </a:t>
            </a:r>
            <a:r>
              <a:rPr lang="es-ES" altLang="es-MX" dirty="0" err="1"/>
              <a:t>Posix</a:t>
            </a:r>
            <a:endParaRPr lang="es-ES" altLang="es-MX" dirty="0"/>
          </a:p>
        </p:txBody>
      </p:sp>
    </p:spTree>
    <p:extLst>
      <p:ext uri="{BB962C8B-B14F-4D97-AF65-F5344CB8AC3E}">
        <p14:creationId xmlns:p14="http://schemas.microsoft.com/office/powerpoint/2010/main" val="105522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1770743" y="2402240"/>
            <a:ext cx="3614057" cy="5396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11269" name="Rectangle 2"/>
          <p:cNvSpPr>
            <a:spLocks noGrp="1" noChangeArrowheads="1"/>
          </p:cNvSpPr>
          <p:nvPr>
            <p:ph type="title"/>
          </p:nvPr>
        </p:nvSpPr>
        <p:spPr/>
        <p:txBody>
          <a:bodyPr/>
          <a:lstStyle/>
          <a:p>
            <a:pPr algn="ctr" eaLnBrk="1" hangingPunct="1"/>
            <a:r>
              <a:rPr lang="es-ES" altLang="es-MX" dirty="0"/>
              <a:t>Beneficio de los hilos</a:t>
            </a:r>
          </a:p>
        </p:txBody>
      </p:sp>
      <p:sp>
        <p:nvSpPr>
          <p:cNvPr id="6" name="Rectángulo 5"/>
          <p:cNvSpPr/>
          <p:nvPr/>
        </p:nvSpPr>
        <p:spPr>
          <a:xfrm>
            <a:off x="1770743" y="2398426"/>
            <a:ext cx="3601357"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9" name="Rectángulo 8"/>
          <p:cNvSpPr/>
          <p:nvPr/>
        </p:nvSpPr>
        <p:spPr>
          <a:xfrm>
            <a:off x="5378450" y="2398426"/>
            <a:ext cx="2863850" cy="5396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Entrada y Salida</a:t>
            </a:r>
          </a:p>
        </p:txBody>
      </p:sp>
      <p:sp>
        <p:nvSpPr>
          <p:cNvPr id="10" name="Rectángulo 9"/>
          <p:cNvSpPr/>
          <p:nvPr/>
        </p:nvSpPr>
        <p:spPr>
          <a:xfrm>
            <a:off x="8242300" y="2398426"/>
            <a:ext cx="2638266" cy="5396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7" name="CuadroTexto 6"/>
          <p:cNvSpPr txBox="1"/>
          <p:nvPr/>
        </p:nvSpPr>
        <p:spPr>
          <a:xfrm>
            <a:off x="289812" y="2483583"/>
            <a:ext cx="1223412" cy="400110"/>
          </a:xfrm>
          <a:prstGeom prst="rect">
            <a:avLst/>
          </a:prstGeom>
          <a:noFill/>
        </p:spPr>
        <p:txBody>
          <a:bodyPr wrap="none" rtlCol="0">
            <a:spAutoFit/>
          </a:bodyPr>
          <a:lstStyle/>
          <a:p>
            <a:r>
              <a:rPr lang="es-MX" sz="2000" b="1" dirty="0" err="1"/>
              <a:t>Monohilo</a:t>
            </a:r>
            <a:endParaRPr lang="es-MX" sz="2000" b="1" dirty="0"/>
          </a:p>
        </p:txBody>
      </p:sp>
      <p:sp>
        <p:nvSpPr>
          <p:cNvPr id="13" name="Rectángulo 12"/>
          <p:cNvSpPr/>
          <p:nvPr/>
        </p:nvSpPr>
        <p:spPr>
          <a:xfrm>
            <a:off x="5378450" y="2404776"/>
            <a:ext cx="2876550" cy="5396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Entrada y Salida</a:t>
            </a:r>
          </a:p>
        </p:txBody>
      </p:sp>
      <p:sp>
        <p:nvSpPr>
          <p:cNvPr id="14" name="Rectángulo 13"/>
          <p:cNvSpPr/>
          <p:nvPr/>
        </p:nvSpPr>
        <p:spPr>
          <a:xfrm>
            <a:off x="8255000" y="2404776"/>
            <a:ext cx="2638266" cy="5396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15" name="CuadroTexto 14"/>
          <p:cNvSpPr txBox="1"/>
          <p:nvPr/>
        </p:nvSpPr>
        <p:spPr>
          <a:xfrm>
            <a:off x="321871" y="3676588"/>
            <a:ext cx="1160895" cy="400110"/>
          </a:xfrm>
          <a:prstGeom prst="rect">
            <a:avLst/>
          </a:prstGeom>
          <a:noFill/>
        </p:spPr>
        <p:txBody>
          <a:bodyPr wrap="none" rtlCol="0">
            <a:spAutoFit/>
          </a:bodyPr>
          <a:lstStyle/>
          <a:p>
            <a:r>
              <a:rPr lang="es-MX" sz="2000" b="1" dirty="0" err="1"/>
              <a:t>Multihilo</a:t>
            </a:r>
            <a:endParaRPr lang="es-MX" sz="2000" b="1" dirty="0"/>
          </a:p>
        </p:txBody>
      </p:sp>
      <p:sp>
        <p:nvSpPr>
          <p:cNvPr id="8" name="CuadroTexto 7"/>
          <p:cNvSpPr txBox="1"/>
          <p:nvPr/>
        </p:nvSpPr>
        <p:spPr>
          <a:xfrm>
            <a:off x="538277" y="4500261"/>
            <a:ext cx="726481" cy="369332"/>
          </a:xfrm>
          <a:prstGeom prst="rect">
            <a:avLst/>
          </a:prstGeom>
          <a:noFill/>
        </p:spPr>
        <p:txBody>
          <a:bodyPr wrap="none" rtlCol="0">
            <a:spAutoFit/>
          </a:bodyPr>
          <a:lstStyle/>
          <a:p>
            <a:r>
              <a:rPr lang="es-MX" dirty="0"/>
              <a:t>Hilo 0</a:t>
            </a:r>
          </a:p>
        </p:txBody>
      </p:sp>
      <p:sp>
        <p:nvSpPr>
          <p:cNvPr id="18" name="CuadroTexto 17"/>
          <p:cNvSpPr txBox="1"/>
          <p:nvPr/>
        </p:nvSpPr>
        <p:spPr>
          <a:xfrm>
            <a:off x="545735" y="4971122"/>
            <a:ext cx="726481" cy="369332"/>
          </a:xfrm>
          <a:prstGeom prst="rect">
            <a:avLst/>
          </a:prstGeom>
          <a:noFill/>
        </p:spPr>
        <p:txBody>
          <a:bodyPr wrap="none" rtlCol="0">
            <a:spAutoFit/>
          </a:bodyPr>
          <a:lstStyle/>
          <a:p>
            <a:r>
              <a:rPr lang="es-MX" dirty="0"/>
              <a:t>Hilo 1</a:t>
            </a:r>
          </a:p>
        </p:txBody>
      </p:sp>
      <p:cxnSp>
        <p:nvCxnSpPr>
          <p:cNvPr id="16" name="Conector recto de flecha 15"/>
          <p:cNvCxnSpPr/>
          <p:nvPr/>
        </p:nvCxnSpPr>
        <p:spPr>
          <a:xfrm>
            <a:off x="2095500" y="2171700"/>
            <a:ext cx="8115300" cy="190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5531582" y="1780535"/>
            <a:ext cx="1128835" cy="461665"/>
          </a:xfrm>
          <a:prstGeom prst="rect">
            <a:avLst/>
          </a:prstGeom>
          <a:noFill/>
        </p:spPr>
        <p:txBody>
          <a:bodyPr wrap="none" rtlCol="0">
            <a:spAutoFit/>
          </a:bodyPr>
          <a:lstStyle/>
          <a:p>
            <a:r>
              <a:rPr lang="es-MX" sz="2400" dirty="0"/>
              <a:t>Tiempo</a:t>
            </a:r>
          </a:p>
        </p:txBody>
      </p:sp>
      <p:sp>
        <p:nvSpPr>
          <p:cNvPr id="20" name="CuadroTexto 19"/>
          <p:cNvSpPr txBox="1"/>
          <p:nvPr/>
        </p:nvSpPr>
        <p:spPr>
          <a:xfrm>
            <a:off x="3277429" y="5577484"/>
            <a:ext cx="5751442" cy="1200329"/>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MX" sz="2400" dirty="0"/>
              <a:t>Con un solo hilo, una aplicación se ejecuta secuencialmente aunque utilice diferentes recursos sin </a:t>
            </a:r>
            <a:r>
              <a:rPr lang="es-MX" sz="2400" dirty="0" err="1"/>
              <a:t>dependecias</a:t>
            </a:r>
            <a:endParaRPr lang="es-MX" sz="2400" dirty="0"/>
          </a:p>
        </p:txBody>
      </p:sp>
      <p:sp>
        <p:nvSpPr>
          <p:cNvPr id="26" name="CuadroTexto 25"/>
          <p:cNvSpPr txBox="1"/>
          <p:nvPr/>
        </p:nvSpPr>
        <p:spPr>
          <a:xfrm>
            <a:off x="3165584" y="5584995"/>
            <a:ext cx="5975131" cy="1200329"/>
          </a:xfrm>
          <a:prstGeom prst="rect">
            <a:avLst/>
          </a:prstGeom>
          <a:solidFill>
            <a:schemeClr val="accent6">
              <a:lumMod val="50000"/>
            </a:schemeClr>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MX" sz="2400" dirty="0"/>
              <a:t>Con varios hilos un hilo puede estar haciendo procesamiento (uso del CPU) mientras otro hilo efectúa operaciones de 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2500"/>
                            </p:stCondLst>
                            <p:childTnLst>
                              <p:par>
                                <p:cTn id="28" presetID="1" presetClass="entr" presetSubtype="0" fill="hold" grpId="1"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1" nodeType="after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grpId="1" nodeType="after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0" nodeType="clickEffect">
                                  <p:stCondLst>
                                    <p:cond delay="0"/>
                                  </p:stCondLst>
                                  <p:childTnLst>
                                    <p:animMotion origin="layout" path="M 6.25E-7 -3.33333E-6 L 0.00039 0.28218 " pathEditMode="relative" rAng="0" ptsTypes="AA">
                                      <p:cBhvr>
                                        <p:cTn id="45" dur="2000" fill="hold"/>
                                        <p:tgtEl>
                                          <p:spTgt spid="12"/>
                                        </p:tgtEl>
                                        <p:attrNameLst>
                                          <p:attrName>ppt_x</p:attrName>
                                          <p:attrName>ppt_y</p:attrName>
                                        </p:attrNameLst>
                                      </p:cBhvr>
                                      <p:rCtr x="13" y="14097"/>
                                    </p:animMotion>
                                  </p:childTnLst>
                                </p:cTn>
                              </p:par>
                              <p:par>
                                <p:cTn id="46" presetID="36" presetClass="path" presetSubtype="0" accel="50000" decel="50000" fill="hold" grpId="0" nodeType="withEffect">
                                  <p:stCondLst>
                                    <p:cond delay="0"/>
                                  </p:stCondLst>
                                  <p:childTnLst>
                                    <p:animMotion origin="layout" path="M -3.75E-6 -3.7037E-7 L -3.75E-6 0.18009 C -3.75E-6 0.26157 -0.08177 0.36204 -0.14752 0.36204 L -0.29453 0.36204 " pathEditMode="relative" rAng="0" ptsTypes="AAAA">
                                      <p:cBhvr>
                                        <p:cTn id="47" dur="2000" fill="hold"/>
                                        <p:tgtEl>
                                          <p:spTgt spid="9"/>
                                        </p:tgtEl>
                                        <p:attrNameLst>
                                          <p:attrName>ppt_x</p:attrName>
                                          <p:attrName>ppt_y</p:attrName>
                                        </p:attrNameLst>
                                      </p:cBhvr>
                                      <p:rCtr x="-14727" y="18102"/>
                                    </p:animMotion>
                                  </p:childTnLst>
                                </p:cTn>
                              </p:par>
                              <p:par>
                                <p:cTn id="48" presetID="42" presetClass="path" presetSubtype="0" accel="50000" decel="50000" fill="hold" grpId="0" nodeType="withEffect">
                                  <p:stCondLst>
                                    <p:cond delay="0"/>
                                  </p:stCondLst>
                                  <p:childTnLst>
                                    <p:animMotion origin="layout" path="M -0.00052 0.00255 L -0.23372 0.28218 " pathEditMode="relative" rAng="0" ptsTypes="AA">
                                      <p:cBhvr>
                                        <p:cTn id="49" dur="2000" fill="hold"/>
                                        <p:tgtEl>
                                          <p:spTgt spid="10"/>
                                        </p:tgtEl>
                                        <p:attrNameLst>
                                          <p:attrName>ppt_x</p:attrName>
                                          <p:attrName>ppt_y</p:attrName>
                                        </p:attrNameLst>
                                      </p:cBhvr>
                                      <p:rCtr x="-11667" y="13981"/>
                                    </p:animMotion>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3500"/>
                            </p:stCondLst>
                            <p:childTnLst>
                              <p:par>
                                <p:cTn id="63" presetID="53" presetClass="entr" presetSubtype="16"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6" grpId="0" animBg="1"/>
      <p:bldP spid="9" grpId="0" animBg="1"/>
      <p:bldP spid="9" grpId="1" animBg="1"/>
      <p:bldP spid="10" grpId="0" animBg="1"/>
      <p:bldP spid="10" grpId="1" animBg="1"/>
      <p:bldP spid="7" grpId="0"/>
      <p:bldP spid="13" grpId="0" animBg="1"/>
      <p:bldP spid="14" grpId="0" animBg="1"/>
      <p:bldP spid="15" grpId="0"/>
      <p:bldP spid="8" grpId="0"/>
      <p:bldP spid="18" grpId="0"/>
      <p:bldP spid="19" grpId="0"/>
      <p:bldP spid="20"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p:cNvSpPr/>
          <p:nvPr/>
        </p:nvSpPr>
        <p:spPr>
          <a:xfrm>
            <a:off x="4489521" y="3520711"/>
            <a:ext cx="1165576" cy="503037"/>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Obtener imagen 2</a:t>
            </a:r>
          </a:p>
        </p:txBody>
      </p:sp>
      <p:sp>
        <p:nvSpPr>
          <p:cNvPr id="18" name="Rectángulo 17"/>
          <p:cNvSpPr/>
          <p:nvPr/>
        </p:nvSpPr>
        <p:spPr>
          <a:xfrm>
            <a:off x="5642628" y="3519578"/>
            <a:ext cx="1056291" cy="50416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Mostrar imagen 2</a:t>
            </a:r>
          </a:p>
        </p:txBody>
      </p:sp>
      <p:sp>
        <p:nvSpPr>
          <p:cNvPr id="19" name="Rectángulo 18"/>
          <p:cNvSpPr/>
          <p:nvPr/>
        </p:nvSpPr>
        <p:spPr>
          <a:xfrm>
            <a:off x="2284805" y="3519578"/>
            <a:ext cx="1152778" cy="504171"/>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Obtener imagen 1</a:t>
            </a:r>
          </a:p>
        </p:txBody>
      </p:sp>
      <p:sp>
        <p:nvSpPr>
          <p:cNvPr id="20" name="Rectángulo 19"/>
          <p:cNvSpPr/>
          <p:nvPr/>
        </p:nvSpPr>
        <p:spPr>
          <a:xfrm>
            <a:off x="3445700" y="3519579"/>
            <a:ext cx="1056290" cy="50417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Mostrar imagen 1</a:t>
            </a:r>
          </a:p>
        </p:txBody>
      </p:sp>
      <p:sp>
        <p:nvSpPr>
          <p:cNvPr id="21" name="Rectángulo 20"/>
          <p:cNvSpPr/>
          <p:nvPr/>
        </p:nvSpPr>
        <p:spPr>
          <a:xfrm>
            <a:off x="6698919" y="3519578"/>
            <a:ext cx="1165576" cy="50637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Obtener imagen 3</a:t>
            </a:r>
          </a:p>
        </p:txBody>
      </p:sp>
      <p:sp>
        <p:nvSpPr>
          <p:cNvPr id="22" name="Rectángulo 21"/>
          <p:cNvSpPr/>
          <p:nvPr/>
        </p:nvSpPr>
        <p:spPr>
          <a:xfrm>
            <a:off x="7865355" y="3519578"/>
            <a:ext cx="1056291" cy="50637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Mostrar imagen 3</a:t>
            </a:r>
          </a:p>
        </p:txBody>
      </p:sp>
      <p:sp>
        <p:nvSpPr>
          <p:cNvPr id="2" name="Título 1"/>
          <p:cNvSpPr>
            <a:spLocks noGrp="1"/>
          </p:cNvSpPr>
          <p:nvPr>
            <p:ph type="title"/>
          </p:nvPr>
        </p:nvSpPr>
        <p:spPr/>
        <p:txBody>
          <a:bodyPr/>
          <a:lstStyle/>
          <a:p>
            <a:pPr algn="ctr"/>
            <a:r>
              <a:rPr lang="es-MX" dirty="0"/>
              <a:t>Beneficio de los hilos</a:t>
            </a:r>
          </a:p>
        </p:txBody>
      </p:sp>
      <p:sp>
        <p:nvSpPr>
          <p:cNvPr id="7" name="Rectángulo 6"/>
          <p:cNvSpPr/>
          <p:nvPr/>
        </p:nvSpPr>
        <p:spPr>
          <a:xfrm>
            <a:off x="4482264" y="3518214"/>
            <a:ext cx="1165576" cy="503037"/>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Obtener imagen 2</a:t>
            </a:r>
          </a:p>
        </p:txBody>
      </p:sp>
      <p:sp>
        <p:nvSpPr>
          <p:cNvPr id="8" name="CuadroTexto 7"/>
          <p:cNvSpPr txBox="1"/>
          <p:nvPr/>
        </p:nvSpPr>
        <p:spPr>
          <a:xfrm>
            <a:off x="838200" y="4469252"/>
            <a:ext cx="1160895" cy="400110"/>
          </a:xfrm>
          <a:prstGeom prst="rect">
            <a:avLst/>
          </a:prstGeom>
          <a:noFill/>
        </p:spPr>
        <p:txBody>
          <a:bodyPr wrap="none" rtlCol="0">
            <a:spAutoFit/>
          </a:bodyPr>
          <a:lstStyle/>
          <a:p>
            <a:r>
              <a:rPr lang="es-MX" sz="2000" b="1" dirty="0" err="1"/>
              <a:t>Multihilo</a:t>
            </a:r>
            <a:endParaRPr lang="es-MX" sz="2000" b="1" dirty="0"/>
          </a:p>
        </p:txBody>
      </p:sp>
      <p:sp>
        <p:nvSpPr>
          <p:cNvPr id="9" name="CuadroTexto 8"/>
          <p:cNvSpPr txBox="1"/>
          <p:nvPr/>
        </p:nvSpPr>
        <p:spPr>
          <a:xfrm>
            <a:off x="1054606" y="5115125"/>
            <a:ext cx="726481" cy="369332"/>
          </a:xfrm>
          <a:prstGeom prst="rect">
            <a:avLst/>
          </a:prstGeom>
          <a:noFill/>
        </p:spPr>
        <p:txBody>
          <a:bodyPr wrap="none" rtlCol="0">
            <a:spAutoFit/>
          </a:bodyPr>
          <a:lstStyle/>
          <a:p>
            <a:r>
              <a:rPr lang="es-MX" dirty="0"/>
              <a:t>Hilo 0</a:t>
            </a:r>
          </a:p>
        </p:txBody>
      </p:sp>
      <p:sp>
        <p:nvSpPr>
          <p:cNvPr id="10" name="CuadroTexto 9"/>
          <p:cNvSpPr txBox="1"/>
          <p:nvPr/>
        </p:nvSpPr>
        <p:spPr>
          <a:xfrm>
            <a:off x="1062064" y="5585986"/>
            <a:ext cx="726481" cy="369332"/>
          </a:xfrm>
          <a:prstGeom prst="rect">
            <a:avLst/>
          </a:prstGeom>
          <a:noFill/>
        </p:spPr>
        <p:txBody>
          <a:bodyPr wrap="none" rtlCol="0">
            <a:spAutoFit/>
          </a:bodyPr>
          <a:lstStyle/>
          <a:p>
            <a:r>
              <a:rPr lang="es-MX" dirty="0"/>
              <a:t>Hilo 1</a:t>
            </a:r>
          </a:p>
        </p:txBody>
      </p:sp>
      <p:sp>
        <p:nvSpPr>
          <p:cNvPr id="11" name="Rectángulo 10"/>
          <p:cNvSpPr/>
          <p:nvPr/>
        </p:nvSpPr>
        <p:spPr>
          <a:xfrm>
            <a:off x="5635371" y="3517081"/>
            <a:ext cx="1056291" cy="50416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Mostrar imagen 2</a:t>
            </a:r>
          </a:p>
        </p:txBody>
      </p:sp>
      <p:sp>
        <p:nvSpPr>
          <p:cNvPr id="12" name="Rectángulo 11"/>
          <p:cNvSpPr/>
          <p:nvPr/>
        </p:nvSpPr>
        <p:spPr>
          <a:xfrm>
            <a:off x="2277548" y="3517082"/>
            <a:ext cx="1160035" cy="50417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Obtener imagen 1</a:t>
            </a:r>
          </a:p>
        </p:txBody>
      </p:sp>
      <p:sp>
        <p:nvSpPr>
          <p:cNvPr id="13" name="Rectángulo 12"/>
          <p:cNvSpPr/>
          <p:nvPr/>
        </p:nvSpPr>
        <p:spPr>
          <a:xfrm>
            <a:off x="3438443" y="3519590"/>
            <a:ext cx="1056290" cy="501661"/>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Mostrar imagen 1</a:t>
            </a:r>
          </a:p>
        </p:txBody>
      </p:sp>
      <p:sp>
        <p:nvSpPr>
          <p:cNvPr id="14" name="Rectángulo 13"/>
          <p:cNvSpPr/>
          <p:nvPr/>
        </p:nvSpPr>
        <p:spPr>
          <a:xfrm>
            <a:off x="6691662" y="3517081"/>
            <a:ext cx="1165576" cy="50637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Obtener imagen 3</a:t>
            </a:r>
          </a:p>
        </p:txBody>
      </p:sp>
      <p:sp>
        <p:nvSpPr>
          <p:cNvPr id="15" name="Rectángulo 14"/>
          <p:cNvSpPr/>
          <p:nvPr/>
        </p:nvSpPr>
        <p:spPr>
          <a:xfrm>
            <a:off x="7858098" y="3517081"/>
            <a:ext cx="1056291" cy="50637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Mostrar imagen 3</a:t>
            </a:r>
          </a:p>
        </p:txBody>
      </p:sp>
      <p:sp>
        <p:nvSpPr>
          <p:cNvPr id="16" name="CuadroTexto 15"/>
          <p:cNvSpPr txBox="1"/>
          <p:nvPr/>
        </p:nvSpPr>
        <p:spPr>
          <a:xfrm>
            <a:off x="775683" y="3525019"/>
            <a:ext cx="1223412" cy="400110"/>
          </a:xfrm>
          <a:prstGeom prst="rect">
            <a:avLst/>
          </a:prstGeom>
          <a:noFill/>
        </p:spPr>
        <p:txBody>
          <a:bodyPr wrap="none" rtlCol="0">
            <a:spAutoFit/>
          </a:bodyPr>
          <a:lstStyle/>
          <a:p>
            <a:r>
              <a:rPr lang="es-MX" sz="2000" b="1" dirty="0" err="1"/>
              <a:t>Monohilo</a:t>
            </a:r>
            <a:endParaRPr lang="es-MX" sz="2000" b="1" dirty="0"/>
          </a:p>
        </p:txBody>
      </p:sp>
      <p:sp>
        <p:nvSpPr>
          <p:cNvPr id="23" name="Rectángulo 22"/>
          <p:cNvSpPr/>
          <p:nvPr/>
        </p:nvSpPr>
        <p:spPr>
          <a:xfrm>
            <a:off x="2510972" y="1833474"/>
            <a:ext cx="7199086" cy="1200329"/>
          </a:xfrm>
          <a:prstGeom prst="rect">
            <a:avLst/>
          </a:prstGeom>
          <a:solidFill>
            <a:srgbClr val="CC99FF"/>
          </a:solidFill>
        </p:spPr>
        <p:txBody>
          <a:bodyPr wrap="square">
            <a:spAutoFit/>
          </a:bodyPr>
          <a:lstStyle/>
          <a:p>
            <a:r>
              <a:rPr lang="es-MX" sz="2400" dirty="0"/>
              <a:t>Un navegador web puede tener un hilo para leer las imágenes de la red, mientras que otro hilo las está mostrando en pantalla.</a:t>
            </a:r>
          </a:p>
        </p:txBody>
      </p:sp>
    </p:spTree>
    <p:extLst>
      <p:ext uri="{BB962C8B-B14F-4D97-AF65-F5344CB8AC3E}">
        <p14:creationId xmlns:p14="http://schemas.microsoft.com/office/powerpoint/2010/main" val="13756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1500"/>
                            </p:stCondLst>
                            <p:childTnLst>
                              <p:par>
                                <p:cTn id="45" presetID="1" presetClass="entr" presetSubtype="0" fill="hold" grpId="1" nodeType="after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par>
                          <p:cTn id="57" fill="hold">
                            <p:stCondLst>
                              <p:cond delay="1500"/>
                            </p:stCondLst>
                            <p:childTnLst>
                              <p:par>
                                <p:cTn id="58" presetID="42" presetClass="path" presetSubtype="0" accel="50000" decel="50000" fill="hold" grpId="0" nodeType="afterEffect">
                                  <p:stCondLst>
                                    <p:cond delay="0"/>
                                  </p:stCondLst>
                                  <p:childTnLst>
                                    <p:animMotion origin="layout" path="M 4.58333E-6 0 L 0.00026 0.22685 " pathEditMode="relative" rAng="0" ptsTypes="AA">
                                      <p:cBhvr>
                                        <p:cTn id="59" dur="2000" fill="hold"/>
                                        <p:tgtEl>
                                          <p:spTgt spid="19"/>
                                        </p:tgtEl>
                                        <p:attrNameLst>
                                          <p:attrName>ppt_x</p:attrName>
                                          <p:attrName>ppt_y</p:attrName>
                                        </p:attrNameLst>
                                      </p:cBhvr>
                                      <p:rCtr x="13" y="11343"/>
                                    </p:animMotion>
                                  </p:childTnLst>
                                </p:cTn>
                              </p:par>
                              <p:par>
                                <p:cTn id="60" presetID="42" presetClass="path" presetSubtype="0" accel="50000" decel="50000" fill="hold" grpId="0" nodeType="withEffect">
                                  <p:stCondLst>
                                    <p:cond delay="0"/>
                                  </p:stCondLst>
                                  <p:childTnLst>
                                    <p:animMotion origin="layout" path="M -1.45833E-6 0 L -0.00065 0.30023 " pathEditMode="relative" rAng="0" ptsTypes="AA">
                                      <p:cBhvr>
                                        <p:cTn id="61" dur="2000" fill="hold"/>
                                        <p:tgtEl>
                                          <p:spTgt spid="20"/>
                                        </p:tgtEl>
                                        <p:attrNameLst>
                                          <p:attrName>ppt_x</p:attrName>
                                          <p:attrName>ppt_y</p:attrName>
                                        </p:attrNameLst>
                                      </p:cBhvr>
                                      <p:rCtr x="-39" y="15000"/>
                                    </p:animMotion>
                                  </p:childTnLst>
                                </p:cTn>
                              </p:par>
                              <p:par>
                                <p:cTn id="62" presetID="36" presetClass="path" presetSubtype="0" accel="50000" decel="50000" fill="hold" grpId="0" nodeType="withEffect">
                                  <p:stCondLst>
                                    <p:cond delay="0"/>
                                  </p:stCondLst>
                                  <p:childTnLst>
                                    <p:animMotion origin="layout" path="M 4.375E-6 0 L 4.375E-6 0.11296 C 4.375E-6 0.16319 -0.02657 0.22593 -0.04428 0.22593 L -0.08542 0.22593 " pathEditMode="relative" rAng="0" ptsTypes="AAAA">
                                      <p:cBhvr>
                                        <p:cTn id="63" dur="2000" fill="hold"/>
                                        <p:tgtEl>
                                          <p:spTgt spid="17"/>
                                        </p:tgtEl>
                                        <p:attrNameLst>
                                          <p:attrName>ppt_x</p:attrName>
                                          <p:attrName>ppt_y</p:attrName>
                                        </p:attrNameLst>
                                      </p:cBhvr>
                                      <p:rCtr x="-4271" y="11296"/>
                                    </p:animMotion>
                                  </p:childTnLst>
                                </p:cTn>
                              </p:par>
                              <p:par>
                                <p:cTn id="64" presetID="36" presetClass="path" presetSubtype="0" accel="50000" decel="50000" fill="hold" grpId="0" nodeType="withEffect">
                                  <p:stCondLst>
                                    <p:cond delay="0"/>
                                  </p:stCondLst>
                                  <p:childTnLst>
                                    <p:animMotion origin="layout" path="M 2.08333E-7 0 L 2.08333E-7 0.15 C 2.08333E-7 0.21736 -0.02318 0.30046 -0.04193 0.30046 L -0.08359 0.30046 " pathEditMode="relative" rAng="0" ptsTypes="AAAA">
                                      <p:cBhvr>
                                        <p:cTn id="65" dur="2000" fill="hold"/>
                                        <p:tgtEl>
                                          <p:spTgt spid="18"/>
                                        </p:tgtEl>
                                        <p:attrNameLst>
                                          <p:attrName>ppt_x</p:attrName>
                                          <p:attrName>ppt_y</p:attrName>
                                        </p:attrNameLst>
                                      </p:cBhvr>
                                      <p:rCtr x="-4180" y="15023"/>
                                    </p:animMotion>
                                  </p:childTnLst>
                                </p:cTn>
                              </p:par>
                              <p:par>
                                <p:cTn id="66" presetID="36" presetClass="path" presetSubtype="0" accel="50000" decel="50000" fill="hold" grpId="0" nodeType="withEffect">
                                  <p:stCondLst>
                                    <p:cond delay="0"/>
                                  </p:stCondLst>
                                  <p:childTnLst>
                                    <p:animMotion origin="layout" path="M 4.375E-6 0 L 4.375E-6 0.11273 C 4.375E-6 0.16343 -0.04727 0.22593 -0.08555 0.22593 L -0.17045 0.22593 " pathEditMode="relative" rAng="0" ptsTypes="AAAA">
                                      <p:cBhvr>
                                        <p:cTn id="67" dur="2000" fill="hold"/>
                                        <p:tgtEl>
                                          <p:spTgt spid="21"/>
                                        </p:tgtEl>
                                        <p:attrNameLst>
                                          <p:attrName>ppt_x</p:attrName>
                                          <p:attrName>ppt_y</p:attrName>
                                        </p:attrNameLst>
                                      </p:cBhvr>
                                      <p:rCtr x="-8529" y="11296"/>
                                    </p:animMotion>
                                  </p:childTnLst>
                                </p:cTn>
                              </p:par>
                              <p:par>
                                <p:cTn id="68" presetID="36" presetClass="path" presetSubtype="0" accel="50000" decel="50000" fill="hold" grpId="0" nodeType="withEffect">
                                  <p:stCondLst>
                                    <p:cond delay="0"/>
                                  </p:stCondLst>
                                  <p:childTnLst>
                                    <p:animMotion origin="layout" path="M -1.45833E-6 0 L -1.45833E-6 0.14954 C -1.45833E-6 0.2162 -0.04752 0.29931 -0.08581 0.29931 L -0.17096 0.29931 " pathEditMode="relative" rAng="0" ptsTypes="AAAA">
                                      <p:cBhvr>
                                        <p:cTn id="69" dur="2000" fill="hold"/>
                                        <p:tgtEl>
                                          <p:spTgt spid="22"/>
                                        </p:tgtEl>
                                        <p:attrNameLst>
                                          <p:attrName>ppt_x</p:attrName>
                                          <p:attrName>ppt_y</p:attrName>
                                        </p:attrNameLst>
                                      </p:cBhvr>
                                      <p:rCtr x="-8555" y="14954"/>
                                    </p:animMotion>
                                  </p:childTnLst>
                                </p:cTn>
                              </p:par>
                            </p:childTnLst>
                          </p:cTn>
                        </p:par>
                        <p:par>
                          <p:cTn id="70" fill="hold">
                            <p:stCondLst>
                              <p:cond delay="3500"/>
                            </p:stCondLst>
                            <p:childTnLst>
                              <p:par>
                                <p:cTn id="71" presetID="10" presetClass="entr" presetSubtype="0" fill="hold" grpId="0"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7" grpId="0" animBg="1"/>
      <p:bldP spid="8" grpId="0"/>
      <p:bldP spid="9" grpId="0"/>
      <p:bldP spid="10" grpId="0"/>
      <p:bldP spid="11" grpId="0" animBg="1"/>
      <p:bldP spid="12" grpId="0" animBg="1"/>
      <p:bldP spid="13" grpId="0" animBg="1"/>
      <p:bldP spid="14" grpId="0" animBg="1"/>
      <p:bldP spid="15" grpId="0" animBg="1"/>
      <p:bldP spid="16"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Beneficio de los hilos</a:t>
            </a:r>
          </a:p>
        </p:txBody>
      </p:sp>
      <p:sp>
        <p:nvSpPr>
          <p:cNvPr id="7" name="CuadroTexto 6"/>
          <p:cNvSpPr txBox="1"/>
          <p:nvPr/>
        </p:nvSpPr>
        <p:spPr>
          <a:xfrm>
            <a:off x="838200" y="3581996"/>
            <a:ext cx="1160895" cy="400110"/>
          </a:xfrm>
          <a:prstGeom prst="rect">
            <a:avLst/>
          </a:prstGeom>
          <a:noFill/>
        </p:spPr>
        <p:txBody>
          <a:bodyPr wrap="none" rtlCol="0">
            <a:spAutoFit/>
          </a:bodyPr>
          <a:lstStyle/>
          <a:p>
            <a:r>
              <a:rPr lang="es-MX" sz="2000" b="1" dirty="0" err="1"/>
              <a:t>Multihilo</a:t>
            </a:r>
            <a:endParaRPr lang="es-MX" sz="2000" b="1" dirty="0"/>
          </a:p>
        </p:txBody>
      </p:sp>
      <p:sp>
        <p:nvSpPr>
          <p:cNvPr id="8" name="CuadroTexto 7"/>
          <p:cNvSpPr txBox="1"/>
          <p:nvPr/>
        </p:nvSpPr>
        <p:spPr>
          <a:xfrm>
            <a:off x="1054606" y="4405669"/>
            <a:ext cx="726481" cy="369332"/>
          </a:xfrm>
          <a:prstGeom prst="rect">
            <a:avLst/>
          </a:prstGeom>
          <a:noFill/>
        </p:spPr>
        <p:txBody>
          <a:bodyPr wrap="none" rtlCol="0">
            <a:spAutoFit/>
          </a:bodyPr>
          <a:lstStyle/>
          <a:p>
            <a:r>
              <a:rPr lang="es-MX" dirty="0"/>
              <a:t>Hilo 0</a:t>
            </a:r>
          </a:p>
        </p:txBody>
      </p:sp>
      <p:sp>
        <p:nvSpPr>
          <p:cNvPr id="9" name="CuadroTexto 8"/>
          <p:cNvSpPr txBox="1"/>
          <p:nvPr/>
        </p:nvSpPr>
        <p:spPr>
          <a:xfrm>
            <a:off x="1062064" y="4892732"/>
            <a:ext cx="726481" cy="369332"/>
          </a:xfrm>
          <a:prstGeom prst="rect">
            <a:avLst/>
          </a:prstGeom>
          <a:noFill/>
        </p:spPr>
        <p:txBody>
          <a:bodyPr wrap="none" rtlCol="0">
            <a:spAutoFit/>
          </a:bodyPr>
          <a:lstStyle/>
          <a:p>
            <a:r>
              <a:rPr lang="es-MX" dirty="0"/>
              <a:t>Hilo 1</a:t>
            </a:r>
          </a:p>
        </p:txBody>
      </p:sp>
      <p:sp>
        <p:nvSpPr>
          <p:cNvPr id="11" name="CuadroTexto 10"/>
          <p:cNvSpPr txBox="1"/>
          <p:nvPr/>
        </p:nvSpPr>
        <p:spPr>
          <a:xfrm>
            <a:off x="1054606" y="5377781"/>
            <a:ext cx="726481" cy="369332"/>
          </a:xfrm>
          <a:prstGeom prst="rect">
            <a:avLst/>
          </a:prstGeom>
          <a:noFill/>
        </p:spPr>
        <p:txBody>
          <a:bodyPr wrap="none" rtlCol="0">
            <a:spAutoFit/>
          </a:bodyPr>
          <a:lstStyle/>
          <a:p>
            <a:r>
              <a:rPr lang="es-MX" dirty="0"/>
              <a:t>Hilo 2</a:t>
            </a:r>
          </a:p>
        </p:txBody>
      </p:sp>
      <p:grpSp>
        <p:nvGrpSpPr>
          <p:cNvPr id="3" name="Grupo 2"/>
          <p:cNvGrpSpPr/>
          <p:nvPr/>
        </p:nvGrpSpPr>
        <p:grpSpPr>
          <a:xfrm>
            <a:off x="2287072" y="4212055"/>
            <a:ext cx="7974280" cy="555405"/>
            <a:chOff x="2287072" y="4212055"/>
            <a:chExt cx="7974280" cy="555405"/>
          </a:xfrm>
        </p:grpSpPr>
        <p:sp>
          <p:nvSpPr>
            <p:cNvPr id="5" name="Rectángulo 4"/>
            <p:cNvSpPr/>
            <p:nvPr/>
          </p:nvSpPr>
          <p:spPr>
            <a:xfrm>
              <a:off x="2287072" y="4217575"/>
              <a:ext cx="1834985" cy="5479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Esperar entrada del teclado</a:t>
              </a:r>
            </a:p>
          </p:txBody>
        </p:sp>
        <p:sp>
          <p:nvSpPr>
            <p:cNvPr id="12" name="Rectángulo 11"/>
            <p:cNvSpPr/>
            <p:nvPr/>
          </p:nvSpPr>
          <p:spPr>
            <a:xfrm>
              <a:off x="4122057" y="4212055"/>
              <a:ext cx="158585"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ángulo 12"/>
            <p:cNvSpPr/>
            <p:nvPr/>
          </p:nvSpPr>
          <p:spPr>
            <a:xfrm>
              <a:off x="4280642" y="4212379"/>
              <a:ext cx="1834985" cy="5479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Esperar entrada del teclado</a:t>
              </a:r>
            </a:p>
          </p:txBody>
        </p:sp>
        <p:sp>
          <p:nvSpPr>
            <p:cNvPr id="14" name="Rectángulo 13"/>
            <p:cNvSpPr/>
            <p:nvPr/>
          </p:nvSpPr>
          <p:spPr>
            <a:xfrm>
              <a:off x="6115627" y="4219559"/>
              <a:ext cx="158585"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ángulo 14"/>
            <p:cNvSpPr/>
            <p:nvPr/>
          </p:nvSpPr>
          <p:spPr>
            <a:xfrm>
              <a:off x="6274212" y="4212055"/>
              <a:ext cx="1834985" cy="5479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Esperar entrada del teclado</a:t>
              </a:r>
            </a:p>
          </p:txBody>
        </p:sp>
        <p:sp>
          <p:nvSpPr>
            <p:cNvPr id="16" name="Rectángulo 15"/>
            <p:cNvSpPr/>
            <p:nvPr/>
          </p:nvSpPr>
          <p:spPr>
            <a:xfrm>
              <a:off x="8109197" y="4219235"/>
              <a:ext cx="158585"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p:cNvSpPr/>
            <p:nvPr/>
          </p:nvSpPr>
          <p:spPr>
            <a:xfrm>
              <a:off x="8267782" y="4219559"/>
              <a:ext cx="1834985" cy="5479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Esperar entrada del teclado</a:t>
              </a:r>
            </a:p>
          </p:txBody>
        </p:sp>
        <p:sp>
          <p:nvSpPr>
            <p:cNvPr id="18" name="Rectángulo 17"/>
            <p:cNvSpPr/>
            <p:nvPr/>
          </p:nvSpPr>
          <p:spPr>
            <a:xfrm>
              <a:off x="10102767" y="4214039"/>
              <a:ext cx="158585"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7" name="Grupo 26"/>
          <p:cNvGrpSpPr/>
          <p:nvPr/>
        </p:nvGrpSpPr>
        <p:grpSpPr>
          <a:xfrm>
            <a:off x="2287072" y="4796604"/>
            <a:ext cx="7389256" cy="539646"/>
            <a:chOff x="2287072" y="4796604"/>
            <a:chExt cx="7389256" cy="539646"/>
          </a:xfrm>
        </p:grpSpPr>
        <p:sp>
          <p:nvSpPr>
            <p:cNvPr id="6" name="Rectángulo 5"/>
            <p:cNvSpPr/>
            <p:nvPr/>
          </p:nvSpPr>
          <p:spPr>
            <a:xfrm>
              <a:off x="2287072" y="4796604"/>
              <a:ext cx="1332428" cy="53964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Revisión ortográfica</a:t>
              </a:r>
            </a:p>
          </p:txBody>
        </p:sp>
        <p:sp>
          <p:nvSpPr>
            <p:cNvPr id="19" name="Rectángulo 18"/>
            <p:cNvSpPr/>
            <p:nvPr/>
          </p:nvSpPr>
          <p:spPr>
            <a:xfrm>
              <a:off x="3619500" y="4796604"/>
              <a:ext cx="2362200" cy="5396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Espera</a:t>
              </a:r>
            </a:p>
          </p:txBody>
        </p:sp>
        <p:sp>
          <p:nvSpPr>
            <p:cNvPr id="20" name="Rectángulo 19"/>
            <p:cNvSpPr/>
            <p:nvPr/>
          </p:nvSpPr>
          <p:spPr>
            <a:xfrm>
              <a:off x="5981700" y="4796604"/>
              <a:ext cx="1332428" cy="53964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Revisión ortográfica</a:t>
              </a:r>
            </a:p>
          </p:txBody>
        </p:sp>
        <p:sp>
          <p:nvSpPr>
            <p:cNvPr id="21" name="Rectángulo 20"/>
            <p:cNvSpPr/>
            <p:nvPr/>
          </p:nvSpPr>
          <p:spPr>
            <a:xfrm>
              <a:off x="7314128" y="4796604"/>
              <a:ext cx="2362200" cy="5396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Espera</a:t>
              </a:r>
            </a:p>
          </p:txBody>
        </p:sp>
      </p:grpSp>
      <p:grpSp>
        <p:nvGrpSpPr>
          <p:cNvPr id="28" name="Grupo 27"/>
          <p:cNvGrpSpPr/>
          <p:nvPr/>
        </p:nvGrpSpPr>
        <p:grpSpPr>
          <a:xfrm>
            <a:off x="2279614" y="5325319"/>
            <a:ext cx="9527304" cy="559480"/>
            <a:chOff x="2279614" y="5325319"/>
            <a:chExt cx="9527304" cy="559480"/>
          </a:xfrm>
        </p:grpSpPr>
        <p:sp>
          <p:nvSpPr>
            <p:cNvPr id="10" name="Rectángulo 9"/>
            <p:cNvSpPr/>
            <p:nvPr/>
          </p:nvSpPr>
          <p:spPr>
            <a:xfrm>
              <a:off x="2279614" y="5345153"/>
              <a:ext cx="2001028" cy="5396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Leer gráfico del disco</a:t>
              </a:r>
            </a:p>
          </p:txBody>
        </p:sp>
        <p:sp>
          <p:nvSpPr>
            <p:cNvPr id="22" name="Rectángulo 21"/>
            <p:cNvSpPr/>
            <p:nvPr/>
          </p:nvSpPr>
          <p:spPr>
            <a:xfrm>
              <a:off x="4299206" y="5336250"/>
              <a:ext cx="1155662" cy="5396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Mostrar gráfico</a:t>
              </a:r>
            </a:p>
          </p:txBody>
        </p:sp>
        <p:sp>
          <p:nvSpPr>
            <p:cNvPr id="23" name="Rectángulo 22"/>
            <p:cNvSpPr/>
            <p:nvPr/>
          </p:nvSpPr>
          <p:spPr>
            <a:xfrm>
              <a:off x="5454868" y="5338290"/>
              <a:ext cx="2001028" cy="5396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Leer gráfico del disco</a:t>
              </a:r>
            </a:p>
          </p:txBody>
        </p:sp>
        <p:sp>
          <p:nvSpPr>
            <p:cNvPr id="24" name="Rectángulo 23"/>
            <p:cNvSpPr/>
            <p:nvPr/>
          </p:nvSpPr>
          <p:spPr>
            <a:xfrm>
              <a:off x="7474460" y="5329387"/>
              <a:ext cx="1155662" cy="5396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Mostrar gráfico</a:t>
              </a:r>
            </a:p>
          </p:txBody>
        </p:sp>
        <p:sp>
          <p:nvSpPr>
            <p:cNvPr id="25" name="Rectángulo 24"/>
            <p:cNvSpPr/>
            <p:nvPr/>
          </p:nvSpPr>
          <p:spPr>
            <a:xfrm>
              <a:off x="8647430" y="5325319"/>
              <a:ext cx="2001028" cy="5396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Leer gráfico del disco</a:t>
              </a:r>
            </a:p>
          </p:txBody>
        </p:sp>
        <p:sp>
          <p:nvSpPr>
            <p:cNvPr id="26" name="Rectángulo 25"/>
            <p:cNvSpPr/>
            <p:nvPr/>
          </p:nvSpPr>
          <p:spPr>
            <a:xfrm>
              <a:off x="10651256" y="5332182"/>
              <a:ext cx="1155662" cy="5396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Mostrar gráfico</a:t>
              </a:r>
            </a:p>
          </p:txBody>
        </p:sp>
      </p:grpSp>
      <p:sp>
        <p:nvSpPr>
          <p:cNvPr id="31" name="Rectángulo 30"/>
          <p:cNvSpPr/>
          <p:nvPr/>
        </p:nvSpPr>
        <p:spPr>
          <a:xfrm>
            <a:off x="838200" y="1800095"/>
            <a:ext cx="10515600" cy="1200329"/>
          </a:xfrm>
          <a:prstGeom prst="rect">
            <a:avLst/>
          </a:prstGeom>
          <a:solidFill>
            <a:schemeClr val="accent4">
              <a:lumMod val="40000"/>
              <a:lumOff val="60000"/>
            </a:schemeClr>
          </a:solidFill>
        </p:spPr>
        <p:txBody>
          <a:bodyPr wrap="square">
            <a:spAutoFit/>
          </a:bodyPr>
          <a:lstStyle/>
          <a:p>
            <a:r>
              <a:rPr lang="es-MX" sz="2400" dirty="0"/>
              <a:t>Un procesador de texto puede tener un hilo para mostrar gráficos, otro hilo para responder al tecleo del usuario y un tercer hilo para realizar la revisión ortográfica y gramatical en segundo plano.</a:t>
            </a:r>
          </a:p>
        </p:txBody>
      </p:sp>
    </p:spTree>
    <p:extLst>
      <p:ext uri="{BB962C8B-B14F-4D97-AF65-F5344CB8AC3E}">
        <p14:creationId xmlns:p14="http://schemas.microsoft.com/office/powerpoint/2010/main" val="89093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500"/>
                                        <p:tgtEl>
                                          <p:spTgt spid="3"/>
                                        </p:tgtEl>
                                      </p:cBhvr>
                                    </p:animEffect>
                                  </p:childTnLst>
                                </p:cTn>
                              </p:par>
                              <p:par>
                                <p:cTn id="31" presetID="22" presetClass="entr" presetSubtype="8"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0"/>
                                        <p:tgtEl>
                                          <p:spTgt spid="27"/>
                                        </p:tgtEl>
                                      </p:cBhvr>
                                    </p:animEffect>
                                  </p:childTnLst>
                                </p:cTn>
                              </p:par>
                              <p:par>
                                <p:cTn id="34" presetID="22" presetClass="entr" presetSubtype="8"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6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Beneficio de los hilos</a:t>
            </a:r>
          </a:p>
        </p:txBody>
      </p:sp>
      <p:sp>
        <p:nvSpPr>
          <p:cNvPr id="36" name="Marcador de contenido 2"/>
          <p:cNvSpPr txBox="1">
            <a:spLocks/>
          </p:cNvSpPr>
          <p:nvPr/>
        </p:nvSpPr>
        <p:spPr>
          <a:xfrm>
            <a:off x="530677" y="1808822"/>
            <a:ext cx="11309226" cy="864578"/>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Las aplicaciones también se pueden diseñar para aprovechar las capacidades de procesamiento en sistemas </a:t>
            </a:r>
            <a:r>
              <a:rPr lang="es-MX" dirty="0" err="1"/>
              <a:t>multicore</a:t>
            </a:r>
            <a:r>
              <a:rPr lang="es-MX" dirty="0"/>
              <a:t>.</a:t>
            </a:r>
          </a:p>
        </p:txBody>
      </p:sp>
      <p:sp>
        <p:nvSpPr>
          <p:cNvPr id="37" name="Rectángulo 36"/>
          <p:cNvSpPr/>
          <p:nvPr/>
        </p:nvSpPr>
        <p:spPr>
          <a:xfrm>
            <a:off x="2640379" y="3943439"/>
            <a:ext cx="1029153"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Inicio</a:t>
            </a:r>
          </a:p>
        </p:txBody>
      </p:sp>
      <p:cxnSp>
        <p:nvCxnSpPr>
          <p:cNvPr id="38" name="Conector recto de flecha 37"/>
          <p:cNvCxnSpPr/>
          <p:nvPr/>
        </p:nvCxnSpPr>
        <p:spPr>
          <a:xfrm>
            <a:off x="2658975" y="3659563"/>
            <a:ext cx="7265761" cy="133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ángulo 38"/>
          <p:cNvSpPr/>
          <p:nvPr/>
        </p:nvSpPr>
        <p:spPr>
          <a:xfrm>
            <a:off x="3669532" y="3943439"/>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40" name="Rectángulo 39"/>
          <p:cNvSpPr/>
          <p:nvPr/>
        </p:nvSpPr>
        <p:spPr>
          <a:xfrm>
            <a:off x="5098736" y="3943439"/>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41" name="Rectángulo 40"/>
          <p:cNvSpPr/>
          <p:nvPr/>
        </p:nvSpPr>
        <p:spPr>
          <a:xfrm>
            <a:off x="6537465" y="3942824"/>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42" name="Rectángulo 41"/>
          <p:cNvSpPr/>
          <p:nvPr/>
        </p:nvSpPr>
        <p:spPr>
          <a:xfrm>
            <a:off x="7966669" y="3942716"/>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43" name="Rectángulo 42"/>
          <p:cNvSpPr/>
          <p:nvPr/>
        </p:nvSpPr>
        <p:spPr>
          <a:xfrm>
            <a:off x="9421273" y="3942715"/>
            <a:ext cx="503463"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t>
            </a:r>
          </a:p>
        </p:txBody>
      </p:sp>
      <p:sp>
        <p:nvSpPr>
          <p:cNvPr id="44" name="Rectángulo 43"/>
          <p:cNvSpPr/>
          <p:nvPr/>
        </p:nvSpPr>
        <p:spPr>
          <a:xfrm>
            <a:off x="2640379" y="3944001"/>
            <a:ext cx="7284357"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intensivo del CPU</a:t>
            </a:r>
          </a:p>
        </p:txBody>
      </p:sp>
      <p:sp>
        <p:nvSpPr>
          <p:cNvPr id="45" name="CuadroTexto 44"/>
          <p:cNvSpPr txBox="1"/>
          <p:nvPr/>
        </p:nvSpPr>
        <p:spPr>
          <a:xfrm>
            <a:off x="5715418" y="3211248"/>
            <a:ext cx="1128835" cy="461665"/>
          </a:xfrm>
          <a:prstGeom prst="rect">
            <a:avLst/>
          </a:prstGeom>
          <a:noFill/>
        </p:spPr>
        <p:txBody>
          <a:bodyPr wrap="none" rtlCol="0">
            <a:spAutoFit/>
          </a:bodyPr>
          <a:lstStyle/>
          <a:p>
            <a:r>
              <a:rPr lang="es-MX" sz="2400" dirty="0"/>
              <a:t>Tiempo</a:t>
            </a:r>
          </a:p>
        </p:txBody>
      </p:sp>
      <p:sp>
        <p:nvSpPr>
          <p:cNvPr id="46" name="CuadroTexto 45"/>
          <p:cNvSpPr txBox="1"/>
          <p:nvPr/>
        </p:nvSpPr>
        <p:spPr>
          <a:xfrm>
            <a:off x="1532878" y="4063035"/>
            <a:ext cx="736099" cy="369332"/>
          </a:xfrm>
          <a:prstGeom prst="rect">
            <a:avLst/>
          </a:prstGeom>
          <a:noFill/>
        </p:spPr>
        <p:txBody>
          <a:bodyPr wrap="none" rtlCol="0">
            <a:spAutoFit/>
          </a:bodyPr>
          <a:lstStyle/>
          <a:p>
            <a:r>
              <a:rPr lang="es-MX" b="1" dirty="0">
                <a:solidFill>
                  <a:srgbClr val="7030A0"/>
                </a:solidFill>
              </a:rPr>
              <a:t>Hilo 0</a:t>
            </a:r>
          </a:p>
        </p:txBody>
      </p:sp>
      <p:sp>
        <p:nvSpPr>
          <p:cNvPr id="47" name="CuadroTexto 46"/>
          <p:cNvSpPr txBox="1"/>
          <p:nvPr/>
        </p:nvSpPr>
        <p:spPr>
          <a:xfrm>
            <a:off x="1532878" y="4682160"/>
            <a:ext cx="736099" cy="369332"/>
          </a:xfrm>
          <a:prstGeom prst="rect">
            <a:avLst/>
          </a:prstGeom>
          <a:noFill/>
        </p:spPr>
        <p:txBody>
          <a:bodyPr wrap="none" rtlCol="0">
            <a:spAutoFit/>
          </a:bodyPr>
          <a:lstStyle/>
          <a:p>
            <a:r>
              <a:rPr lang="es-MX" b="1" dirty="0">
                <a:solidFill>
                  <a:srgbClr val="7030A0"/>
                </a:solidFill>
              </a:rPr>
              <a:t>Hilo 1</a:t>
            </a:r>
          </a:p>
        </p:txBody>
      </p:sp>
      <p:sp>
        <p:nvSpPr>
          <p:cNvPr id="48" name="CuadroTexto 47"/>
          <p:cNvSpPr txBox="1"/>
          <p:nvPr/>
        </p:nvSpPr>
        <p:spPr>
          <a:xfrm>
            <a:off x="1532877" y="5263185"/>
            <a:ext cx="736099" cy="369332"/>
          </a:xfrm>
          <a:prstGeom prst="rect">
            <a:avLst/>
          </a:prstGeom>
          <a:noFill/>
        </p:spPr>
        <p:txBody>
          <a:bodyPr wrap="none" rtlCol="0">
            <a:spAutoFit/>
          </a:bodyPr>
          <a:lstStyle/>
          <a:p>
            <a:r>
              <a:rPr lang="es-MX" b="1" dirty="0">
                <a:solidFill>
                  <a:srgbClr val="7030A0"/>
                </a:solidFill>
              </a:rPr>
              <a:t>Hilo 2</a:t>
            </a:r>
          </a:p>
        </p:txBody>
      </p:sp>
      <p:sp>
        <p:nvSpPr>
          <p:cNvPr id="49" name="CuadroTexto 48"/>
          <p:cNvSpPr txBox="1"/>
          <p:nvPr/>
        </p:nvSpPr>
        <p:spPr>
          <a:xfrm>
            <a:off x="1532876" y="5824840"/>
            <a:ext cx="736099" cy="369332"/>
          </a:xfrm>
          <a:prstGeom prst="rect">
            <a:avLst/>
          </a:prstGeom>
          <a:noFill/>
        </p:spPr>
        <p:txBody>
          <a:bodyPr wrap="none" rtlCol="0">
            <a:spAutoFit/>
          </a:bodyPr>
          <a:lstStyle/>
          <a:p>
            <a:r>
              <a:rPr lang="es-MX" b="1" dirty="0">
                <a:solidFill>
                  <a:srgbClr val="7030A0"/>
                </a:solidFill>
              </a:rPr>
              <a:t>Hilo 3</a:t>
            </a:r>
          </a:p>
        </p:txBody>
      </p:sp>
      <p:pic>
        <p:nvPicPr>
          <p:cNvPr id="52"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677" y="3939030"/>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677" y="4557530"/>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677" y="5157798"/>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677" y="5776298"/>
            <a:ext cx="816500" cy="668345"/>
          </a:xfrm>
          <a:prstGeom prst="rect">
            <a:avLst/>
          </a:prstGeom>
          <a:noFill/>
          <a:extLst>
            <a:ext uri="{909E8E84-426E-40DD-AFC4-6F175D3DCCD1}">
              <a14:hiddenFill xmlns:a14="http://schemas.microsoft.com/office/drawing/2010/main">
                <a:solidFill>
                  <a:srgbClr val="FFFFFF"/>
                </a:solidFill>
              </a14:hiddenFill>
            </a:ext>
          </a:extLst>
        </p:spPr>
      </p:pic>
      <p:sp>
        <p:nvSpPr>
          <p:cNvPr id="56" name="Rectángulo 55"/>
          <p:cNvSpPr/>
          <p:nvPr/>
        </p:nvSpPr>
        <p:spPr>
          <a:xfrm>
            <a:off x="530677" y="1851368"/>
            <a:ext cx="11309226" cy="1323439"/>
          </a:xfrm>
          <a:prstGeom prst="rect">
            <a:avLst/>
          </a:prstGeom>
          <a:solidFill>
            <a:schemeClr val="accent1">
              <a:lumMod val="40000"/>
              <a:lumOff val="60000"/>
            </a:schemeClr>
          </a:solidFill>
        </p:spPr>
        <p:txBody>
          <a:bodyPr wrap="square">
            <a:spAutoFit/>
          </a:bodyPr>
          <a:lstStyle/>
          <a:p>
            <a:r>
              <a:rPr lang="es-MX" sz="2800" dirty="0"/>
              <a:t>Dichas aplicaciones pueden realizar varias tareas intensivas de procesamiento en paralelo en múltiples </a:t>
            </a:r>
            <a:r>
              <a:rPr lang="es-MX" sz="2800" dirty="0" err="1"/>
              <a:t>cores</a:t>
            </a:r>
            <a:endParaRPr lang="es-MX" sz="2800" dirty="0"/>
          </a:p>
          <a:p>
            <a:pPr lvl="1"/>
            <a:r>
              <a:rPr lang="es-MX" sz="2400" dirty="0"/>
              <a:t>Por ejemplo: minería de datos, gráficos, inteligencia artificial, ordenamiento, etc.</a:t>
            </a:r>
            <a:endParaRPr lang="es-MX" sz="2800" dirty="0"/>
          </a:p>
        </p:txBody>
      </p:sp>
    </p:spTree>
    <p:extLst>
      <p:ext uri="{BB962C8B-B14F-4D97-AF65-F5344CB8AC3E}">
        <p14:creationId xmlns:p14="http://schemas.microsoft.com/office/powerpoint/2010/main" val="25704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36"/>
                                        </p:tgtEl>
                                        <p:attrNameLst>
                                          <p:attrName>ppt_w</p:attrName>
                                        </p:attrNameLst>
                                      </p:cBhvr>
                                      <p:tavLst>
                                        <p:tav tm="0">
                                          <p:val>
                                            <p:strVal val="ppt_w"/>
                                          </p:val>
                                        </p:tav>
                                        <p:tav tm="100000">
                                          <p:val>
                                            <p:fltVal val="0"/>
                                          </p:val>
                                        </p:tav>
                                      </p:tavLst>
                                    </p:anim>
                                    <p:anim calcmode="lin" valueType="num">
                                      <p:cBhvr>
                                        <p:cTn id="14" dur="500"/>
                                        <p:tgtEl>
                                          <p:spTgt spid="36"/>
                                        </p:tgtEl>
                                        <p:attrNameLst>
                                          <p:attrName>ppt_h</p:attrName>
                                        </p:attrNameLst>
                                      </p:cBhvr>
                                      <p:tavLst>
                                        <p:tav tm="0">
                                          <p:val>
                                            <p:strVal val="ppt_h"/>
                                          </p:val>
                                        </p:tav>
                                        <p:tav tm="100000">
                                          <p:val>
                                            <p:fltVal val="0"/>
                                          </p:val>
                                        </p:tav>
                                      </p:tavLst>
                                    </p:anim>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1" nodeType="clickEffect">
                                  <p:stCondLst>
                                    <p:cond delay="0"/>
                                  </p:stCondLst>
                                  <p:childTnLst>
                                    <p:anim calcmode="lin" valueType="num">
                                      <p:cBhvr>
                                        <p:cTn id="26" dur="500"/>
                                        <p:tgtEl>
                                          <p:spTgt spid="56"/>
                                        </p:tgtEl>
                                        <p:attrNameLst>
                                          <p:attrName>ppt_w</p:attrName>
                                        </p:attrNameLst>
                                      </p:cBhvr>
                                      <p:tavLst>
                                        <p:tav tm="0">
                                          <p:val>
                                            <p:strVal val="ppt_w"/>
                                          </p:val>
                                        </p:tav>
                                        <p:tav tm="100000">
                                          <p:val>
                                            <p:fltVal val="0"/>
                                          </p:val>
                                        </p:tav>
                                      </p:tavLst>
                                    </p:anim>
                                    <p:anim calcmode="lin" valueType="num">
                                      <p:cBhvr>
                                        <p:cTn id="27" dur="500"/>
                                        <p:tgtEl>
                                          <p:spTgt spid="56"/>
                                        </p:tgtEl>
                                        <p:attrNameLst>
                                          <p:attrName>ppt_h</p:attrName>
                                        </p:attrNameLst>
                                      </p:cBhvr>
                                      <p:tavLst>
                                        <p:tav tm="0">
                                          <p:val>
                                            <p:strVal val="ppt_h"/>
                                          </p:val>
                                        </p:tav>
                                        <p:tav tm="100000">
                                          <p:val>
                                            <p:fltVal val="0"/>
                                          </p:val>
                                        </p:tav>
                                      </p:tavLst>
                                    </p:anim>
                                    <p:animEffect transition="out" filter="fade">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childTnLst>
                          </p:cTn>
                        </p:par>
                        <p:par>
                          <p:cTn id="30" fill="hold">
                            <p:stCondLst>
                              <p:cond delay="500"/>
                            </p:stCondLst>
                            <p:childTnLst>
                              <p:par>
                                <p:cTn id="31" presetID="53" presetClass="entr" presetSubtype="16"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500" fill="hold"/>
                                        <p:tgtEl>
                                          <p:spTgt spid="52"/>
                                        </p:tgtEl>
                                        <p:attrNameLst>
                                          <p:attrName>ppt_w</p:attrName>
                                        </p:attrNameLst>
                                      </p:cBhvr>
                                      <p:tavLst>
                                        <p:tav tm="0">
                                          <p:val>
                                            <p:fltVal val="0"/>
                                          </p:val>
                                        </p:tav>
                                        <p:tav tm="100000">
                                          <p:val>
                                            <p:strVal val="#ppt_w"/>
                                          </p:val>
                                        </p:tav>
                                      </p:tavLst>
                                    </p:anim>
                                    <p:anim calcmode="lin" valueType="num">
                                      <p:cBhvr>
                                        <p:cTn id="34" dur="500" fill="hold"/>
                                        <p:tgtEl>
                                          <p:spTgt spid="52"/>
                                        </p:tgtEl>
                                        <p:attrNameLst>
                                          <p:attrName>ppt_h</p:attrName>
                                        </p:attrNameLst>
                                      </p:cBhvr>
                                      <p:tavLst>
                                        <p:tav tm="0">
                                          <p:val>
                                            <p:fltVal val="0"/>
                                          </p:val>
                                        </p:tav>
                                        <p:tav tm="100000">
                                          <p:val>
                                            <p:strVal val="#ppt_h"/>
                                          </p:val>
                                        </p:tav>
                                      </p:tavLst>
                                    </p:anim>
                                    <p:animEffect transition="in" filter="fade">
                                      <p:cBhvr>
                                        <p:cTn id="35" dur="500"/>
                                        <p:tgtEl>
                                          <p:spTgt spid="52"/>
                                        </p:tgtEl>
                                      </p:cBhvr>
                                    </p:animEffect>
                                  </p:childTnLst>
                                </p:cTn>
                              </p:par>
                            </p:childTnLst>
                          </p:cTn>
                        </p:par>
                        <p:par>
                          <p:cTn id="36" fill="hold">
                            <p:stCondLst>
                              <p:cond delay="1000"/>
                            </p:stCondLst>
                            <p:childTnLst>
                              <p:par>
                                <p:cTn id="37" presetID="53" presetClass="entr" presetSubtype="16"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1500"/>
                            </p:stCondLst>
                            <p:childTnLst>
                              <p:par>
                                <p:cTn id="43" presetID="53" presetClass="entr" presetSubtype="16"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p:cTn id="45" dur="500" fill="hold"/>
                                        <p:tgtEl>
                                          <p:spTgt spid="54"/>
                                        </p:tgtEl>
                                        <p:attrNameLst>
                                          <p:attrName>ppt_w</p:attrName>
                                        </p:attrNameLst>
                                      </p:cBhvr>
                                      <p:tavLst>
                                        <p:tav tm="0">
                                          <p:val>
                                            <p:fltVal val="0"/>
                                          </p:val>
                                        </p:tav>
                                        <p:tav tm="100000">
                                          <p:val>
                                            <p:strVal val="#ppt_w"/>
                                          </p:val>
                                        </p:tav>
                                      </p:tavLst>
                                    </p:anim>
                                    <p:anim calcmode="lin" valueType="num">
                                      <p:cBhvr>
                                        <p:cTn id="46" dur="500" fill="hold"/>
                                        <p:tgtEl>
                                          <p:spTgt spid="54"/>
                                        </p:tgtEl>
                                        <p:attrNameLst>
                                          <p:attrName>ppt_h</p:attrName>
                                        </p:attrNameLst>
                                      </p:cBhvr>
                                      <p:tavLst>
                                        <p:tav tm="0">
                                          <p:val>
                                            <p:fltVal val="0"/>
                                          </p:val>
                                        </p:tav>
                                        <p:tav tm="100000">
                                          <p:val>
                                            <p:strVal val="#ppt_h"/>
                                          </p:val>
                                        </p:tav>
                                      </p:tavLst>
                                    </p:anim>
                                    <p:animEffect transition="in" filter="fade">
                                      <p:cBhvr>
                                        <p:cTn id="47" dur="500"/>
                                        <p:tgtEl>
                                          <p:spTgt spid="54"/>
                                        </p:tgtEl>
                                      </p:cBhvr>
                                    </p:animEffect>
                                  </p:childTnLst>
                                </p:cTn>
                              </p:par>
                            </p:childTnLst>
                          </p:cTn>
                        </p:par>
                        <p:par>
                          <p:cTn id="48" fill="hold">
                            <p:stCondLst>
                              <p:cond delay="2000"/>
                            </p:stCondLst>
                            <p:childTnLst>
                              <p:par>
                                <p:cTn id="49" presetID="53" presetClass="entr" presetSubtype="16"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500"/>
                                        <p:tgtEl>
                                          <p:spTgt spid="44"/>
                                        </p:tgtEl>
                                      </p:cBhvr>
                                    </p:animEffect>
                                  </p:childTnLst>
                                </p:cTn>
                              </p:par>
                            </p:childTnLst>
                          </p:cTn>
                        </p:par>
                        <p:par>
                          <p:cTn id="62" fill="hold">
                            <p:stCondLst>
                              <p:cond delay="3500"/>
                            </p:stCondLst>
                            <p:childTnLst>
                              <p:par>
                                <p:cTn id="63" presetID="22" presetClass="entr" presetSubtype="8"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par>
                          <p:cTn id="70" fill="hold">
                            <p:stCondLst>
                              <p:cond delay="4500"/>
                            </p:stCondLst>
                            <p:childTnLst>
                              <p:par>
                                <p:cTn id="71" presetID="1" presetClass="entr" presetSubtype="0"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par>
                          <p:cTn id="73" fill="hold">
                            <p:stCondLst>
                              <p:cond delay="4500"/>
                            </p:stCondLst>
                            <p:childTnLst>
                              <p:par>
                                <p:cTn id="74" presetID="1"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childTnLst>
                                </p:cTn>
                              </p:par>
                            </p:childTnLst>
                          </p:cTn>
                        </p:par>
                        <p:par>
                          <p:cTn id="76" fill="hold">
                            <p:stCondLst>
                              <p:cond delay="4500"/>
                            </p:stCondLst>
                            <p:childTnLst>
                              <p:par>
                                <p:cTn id="77" presetID="1" presetClass="entr" presetSubtype="0"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par>
                          <p:cTn id="79" fill="hold">
                            <p:stCondLst>
                              <p:cond delay="4500"/>
                            </p:stCondLst>
                            <p:childTnLst>
                              <p:par>
                                <p:cTn id="80" presetID="1" presetClass="entr" presetSubtype="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par>
                          <p:cTn id="82" fill="hold">
                            <p:stCondLst>
                              <p:cond delay="4500"/>
                            </p:stCondLst>
                            <p:childTnLst>
                              <p:par>
                                <p:cTn id="83" presetID="1" presetClass="entr" presetSubtype="0"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par>
                          <p:cTn id="85" fill="hold">
                            <p:stCondLst>
                              <p:cond delay="4500"/>
                            </p:stCondLst>
                            <p:childTnLst>
                              <p:par>
                                <p:cTn id="86" presetID="1" presetClass="entr" presetSubtype="0" fill="hold" grpId="1" nodeType="afterEffect">
                                  <p:stCondLst>
                                    <p:cond delay="0"/>
                                  </p:stCondLst>
                                  <p:childTnLst>
                                    <p:set>
                                      <p:cBhvr>
                                        <p:cTn id="87" dur="1" fill="hold">
                                          <p:stCondLst>
                                            <p:cond delay="0"/>
                                          </p:stCondLst>
                                        </p:cTn>
                                        <p:tgtEl>
                                          <p:spTgt spid="4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44"/>
                                        </p:tgtEl>
                                      </p:cBhvr>
                                    </p:animEffect>
                                    <p:set>
                                      <p:cBhvr>
                                        <p:cTn id="92" dur="1" fill="hold">
                                          <p:stCondLst>
                                            <p:cond delay="499"/>
                                          </p:stCondLst>
                                        </p:cTn>
                                        <p:tgtEl>
                                          <p:spTgt spid="44"/>
                                        </p:tgtEl>
                                        <p:attrNameLst>
                                          <p:attrName>style.visibility</p:attrName>
                                        </p:attrNameLst>
                                      </p:cBhvr>
                                      <p:to>
                                        <p:strVal val="hidden"/>
                                      </p:to>
                                    </p:set>
                                  </p:childTnLst>
                                </p:cTn>
                              </p:par>
                            </p:childTnLst>
                          </p:cTn>
                        </p:par>
                        <p:par>
                          <p:cTn id="93" fill="hold">
                            <p:stCondLst>
                              <p:cond delay="500"/>
                            </p:stCondLst>
                            <p:childTnLst>
                              <p:par>
                                <p:cTn id="94" presetID="36" presetClass="path" presetSubtype="0" accel="50000" decel="50000" fill="hold" grpId="1" nodeType="afterEffect">
                                  <p:stCondLst>
                                    <p:cond delay="0"/>
                                  </p:stCondLst>
                                  <p:childTnLst>
                                    <p:animMotion origin="layout" path="M -3.54167E-6 -4.81481E-6 L -3.54167E-6 0.03936 C -3.54167E-6 0.05672 -0.03281 0.07894 -0.05911 0.07894 L -0.11783 0.07894 " pathEditMode="relative" rAng="0" ptsTypes="AAAA">
                                      <p:cBhvr>
                                        <p:cTn id="95" dur="2000" fill="hold"/>
                                        <p:tgtEl>
                                          <p:spTgt spid="40"/>
                                        </p:tgtEl>
                                        <p:attrNameLst>
                                          <p:attrName>ppt_x</p:attrName>
                                          <p:attrName>ppt_y</p:attrName>
                                        </p:attrNameLst>
                                      </p:cBhvr>
                                      <p:rCtr x="-5898" y="3935"/>
                                    </p:animMotion>
                                  </p:childTnLst>
                                </p:cTn>
                              </p:par>
                              <p:par>
                                <p:cTn id="96" presetID="36" presetClass="path" presetSubtype="0" accel="50000" decel="50000" fill="hold" grpId="1" nodeType="withEffect">
                                  <p:stCondLst>
                                    <p:cond delay="0"/>
                                  </p:stCondLst>
                                  <p:childTnLst>
                                    <p:animMotion origin="layout" path="M -2.29167E-6 -4.81481E-6 L -2.29167E-6 0.07801 C -2.29167E-6 0.11366 -0.06588 0.15903 -0.11888 0.15903 L -0.23594 0.15903 " pathEditMode="relative" rAng="0" ptsTypes="AAAA">
                                      <p:cBhvr>
                                        <p:cTn id="97" dur="2000" fill="hold"/>
                                        <p:tgtEl>
                                          <p:spTgt spid="41"/>
                                        </p:tgtEl>
                                        <p:attrNameLst>
                                          <p:attrName>ppt_x</p:attrName>
                                          <p:attrName>ppt_y</p:attrName>
                                        </p:attrNameLst>
                                      </p:cBhvr>
                                      <p:rCtr x="-11797" y="7940"/>
                                    </p:animMotion>
                                  </p:childTnLst>
                                </p:cTn>
                              </p:par>
                              <p:par>
                                <p:cTn id="98" presetID="36" presetClass="path" presetSubtype="0" accel="50000" decel="50000" fill="hold" grpId="1" nodeType="withEffect">
                                  <p:stCondLst>
                                    <p:cond delay="0"/>
                                  </p:stCondLst>
                                  <p:childTnLst>
                                    <p:animMotion origin="layout" path="M 2.08333E-7 -4.81481E-6 L 2.08333E-7 0.11783 C 2.08333E-7 0.16991 -0.09805 0.23565 -0.17682 0.23565 L -0.35286 0.23565 " pathEditMode="relative" rAng="0" ptsTypes="AAAA">
                                      <p:cBhvr>
                                        <p:cTn id="99" dur="2000" fill="hold"/>
                                        <p:tgtEl>
                                          <p:spTgt spid="42"/>
                                        </p:tgtEl>
                                        <p:attrNameLst>
                                          <p:attrName>ppt_x</p:attrName>
                                          <p:attrName>ppt_y</p:attrName>
                                        </p:attrNameLst>
                                      </p:cBhvr>
                                      <p:rCtr x="-17643" y="11782"/>
                                    </p:animMotion>
                                  </p:childTnLst>
                                </p:cTn>
                              </p:par>
                              <p:par>
                                <p:cTn id="100" presetID="35" presetClass="path" presetSubtype="0" accel="50000" decel="50000" fill="hold" grpId="0" nodeType="withEffect">
                                  <p:stCondLst>
                                    <p:cond delay="0"/>
                                  </p:stCondLst>
                                  <p:childTnLst>
                                    <p:animMotion origin="layout" path="M 6.25E-7 -4.81481E-6 L -0.35469 0.00024 " pathEditMode="relative" rAng="0" ptsTypes="AA">
                                      <p:cBhvr>
                                        <p:cTn id="101" dur="2000" fill="hold"/>
                                        <p:tgtEl>
                                          <p:spTgt spid="43"/>
                                        </p:tgtEl>
                                        <p:attrNameLst>
                                          <p:attrName>ppt_x</p:attrName>
                                          <p:attrName>ppt_y</p:attrName>
                                        </p:attrNameLst>
                                      </p:cBhvr>
                                      <p:rCtr x="-17734" y="0"/>
                                    </p:animMotion>
                                  </p:childTnLst>
                                </p:cTn>
                              </p:par>
                              <p:par>
                                <p:cTn id="102" presetID="10" presetClass="entr" presetSubtype="0" fill="hold" grpId="0" nodeType="withEffect">
                                  <p:stCondLst>
                                    <p:cond delay="0"/>
                                  </p:stCondLst>
                                  <p:childTnLst>
                                    <p:set>
                                      <p:cBhvr>
                                        <p:cTn id="103" dur="1" fill="hold">
                                          <p:stCondLst>
                                            <p:cond delay="0"/>
                                          </p:stCondLst>
                                        </p:cTn>
                                        <p:tgtEl>
                                          <p:spTgt spid="47"/>
                                        </p:tgtEl>
                                        <p:attrNameLst>
                                          <p:attrName>style.visibility</p:attrName>
                                        </p:attrNameLst>
                                      </p:cBhvr>
                                      <p:to>
                                        <p:strVal val="visible"/>
                                      </p:to>
                                    </p:set>
                                    <p:animEffect transition="in" filter="fade">
                                      <p:cBhvr>
                                        <p:cTn id="104" dur="2000"/>
                                        <p:tgtEl>
                                          <p:spTgt spid="4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2000"/>
                                        <p:tgtEl>
                                          <p:spTgt spid="4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p:bldP spid="46" grpId="0"/>
      <p:bldP spid="47" grpId="0"/>
      <p:bldP spid="48" grpId="0"/>
      <p:bldP spid="49" grpId="0"/>
      <p:bldP spid="56" grpId="0" animBg="1"/>
      <p:bldP spid="5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dirty="0"/>
              <a:t>Concepto</a:t>
            </a:r>
          </a:p>
          <a:p>
            <a:r>
              <a:rPr lang="es-ES" altLang="es-MX" dirty="0"/>
              <a:t>Beneficios de los hilos</a:t>
            </a:r>
          </a:p>
          <a:p>
            <a:pPr eaLnBrk="1" hangingPunct="1"/>
            <a:r>
              <a:rPr lang="es-ES" altLang="es-MX" sz="3200" dirty="0" smtClean="0">
                <a:solidFill>
                  <a:srgbClr val="FF0000"/>
                </a:solidFill>
              </a:rPr>
              <a:t>Hilos </a:t>
            </a:r>
            <a:r>
              <a:rPr lang="es-ES" altLang="es-MX" sz="3200" dirty="0">
                <a:solidFill>
                  <a:srgbClr val="FF0000"/>
                </a:solidFill>
              </a:rPr>
              <a:t>a nivel </a:t>
            </a:r>
            <a:r>
              <a:rPr lang="es-ES" altLang="es-MX" sz="3200" dirty="0" err="1">
                <a:solidFill>
                  <a:srgbClr val="FF0000"/>
                </a:solidFill>
              </a:rPr>
              <a:t>kérnel</a:t>
            </a:r>
            <a:r>
              <a:rPr lang="es-ES" altLang="es-MX" sz="3200" dirty="0">
                <a:solidFill>
                  <a:srgbClr val="FF0000"/>
                </a:solidFill>
              </a:rPr>
              <a:t> y a nivel usuario</a:t>
            </a:r>
          </a:p>
          <a:p>
            <a:pPr eaLnBrk="1" hangingPunct="1"/>
            <a:r>
              <a:rPr lang="es-ES" altLang="es-MX" dirty="0"/>
              <a:t>Modelos </a:t>
            </a:r>
            <a:r>
              <a:rPr lang="es-ES" altLang="es-MX" dirty="0" err="1"/>
              <a:t>multihilos</a:t>
            </a:r>
            <a:endParaRPr lang="es-ES" altLang="es-MX" dirty="0"/>
          </a:p>
          <a:p>
            <a:r>
              <a:rPr lang="es-MX" altLang="es-MX" dirty="0"/>
              <a:t>Arquitecturas </a:t>
            </a:r>
            <a:r>
              <a:rPr lang="es-MX" altLang="es-MX" dirty="0" err="1"/>
              <a:t>Multicore</a:t>
            </a:r>
            <a:endParaRPr lang="es-ES" altLang="es-MX" dirty="0"/>
          </a:p>
          <a:p>
            <a:r>
              <a:rPr lang="es-ES" altLang="es-MX" dirty="0"/>
              <a:t>Hilos </a:t>
            </a:r>
            <a:r>
              <a:rPr lang="es-ES" altLang="es-MX" dirty="0" err="1"/>
              <a:t>Posix</a:t>
            </a:r>
            <a:endParaRPr lang="es-ES" altLang="es-MX" dirty="0"/>
          </a:p>
        </p:txBody>
      </p:sp>
    </p:spTree>
    <p:extLst>
      <p:ext uri="{BB962C8B-B14F-4D97-AF65-F5344CB8AC3E}">
        <p14:creationId xmlns:p14="http://schemas.microsoft.com/office/powerpoint/2010/main" val="55997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4"/>
          <p:cNvSpPr>
            <a:spLocks noGrp="1" noChangeArrowheads="1"/>
          </p:cNvSpPr>
          <p:nvPr>
            <p:ph type="title"/>
          </p:nvPr>
        </p:nvSpPr>
        <p:spPr/>
        <p:txBody>
          <a:bodyPr/>
          <a:lstStyle/>
          <a:p>
            <a:pPr algn="ctr" eaLnBrk="1" hangingPunct="1"/>
            <a:r>
              <a:rPr lang="es-ES" altLang="es-MX" dirty="0"/>
              <a:t>Hilos a nivel usuario</a:t>
            </a:r>
          </a:p>
        </p:txBody>
      </p:sp>
      <p:sp>
        <p:nvSpPr>
          <p:cNvPr id="171039" name="Oval 31"/>
          <p:cNvSpPr>
            <a:spLocks noChangeArrowheads="1"/>
          </p:cNvSpPr>
          <p:nvPr/>
        </p:nvSpPr>
        <p:spPr bwMode="auto">
          <a:xfrm>
            <a:off x="5074312" y="3417888"/>
            <a:ext cx="995362" cy="817562"/>
          </a:xfrm>
          <a:prstGeom prst="ellipse">
            <a:avLst/>
          </a:prstGeom>
          <a:solidFill>
            <a:srgbClr val="002060"/>
          </a:solidFill>
          <a:ln w="9525">
            <a:solidFill>
              <a:schemeClr val="tx1"/>
            </a:solidFill>
            <a:round/>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15366" name="Rectangle 21"/>
          <p:cNvSpPr>
            <a:spLocks noChangeArrowheads="1"/>
          </p:cNvSpPr>
          <p:nvPr/>
        </p:nvSpPr>
        <p:spPr bwMode="auto">
          <a:xfrm>
            <a:off x="4626638" y="5197475"/>
            <a:ext cx="1914525" cy="1011238"/>
          </a:xfrm>
          <a:prstGeom prst="rect">
            <a:avLst/>
          </a:prstGeom>
          <a:solidFill>
            <a:srgbClr val="002060"/>
          </a:solidFill>
          <a:ln w="9525">
            <a:no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15368" name="Line 5"/>
          <p:cNvSpPr>
            <a:spLocks noChangeShapeType="1"/>
          </p:cNvSpPr>
          <p:nvPr/>
        </p:nvSpPr>
        <p:spPr bwMode="auto">
          <a:xfrm>
            <a:off x="2459700" y="3338514"/>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369" name="Text Box 6"/>
          <p:cNvSpPr txBox="1">
            <a:spLocks noChangeArrowheads="1"/>
          </p:cNvSpPr>
          <p:nvPr/>
        </p:nvSpPr>
        <p:spPr bwMode="auto">
          <a:xfrm>
            <a:off x="1823112" y="3294064"/>
            <a:ext cx="1809750"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kérnel (sistema operativo)</a:t>
            </a:r>
          </a:p>
        </p:txBody>
      </p:sp>
      <p:sp>
        <p:nvSpPr>
          <p:cNvPr id="15370" name="Text Box 7"/>
          <p:cNvSpPr txBox="1">
            <a:spLocks noChangeArrowheads="1"/>
          </p:cNvSpPr>
          <p:nvPr/>
        </p:nvSpPr>
        <p:spPr bwMode="auto">
          <a:xfrm>
            <a:off x="1812000" y="2803526"/>
            <a:ext cx="168116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usuario</a:t>
            </a:r>
          </a:p>
        </p:txBody>
      </p:sp>
      <p:sp>
        <p:nvSpPr>
          <p:cNvPr id="171016" name="Rectangle 8"/>
          <p:cNvSpPr>
            <a:spLocks noChangeArrowheads="1"/>
          </p:cNvSpPr>
          <p:nvPr/>
        </p:nvSpPr>
        <p:spPr bwMode="auto">
          <a:xfrm>
            <a:off x="3645563" y="2617788"/>
            <a:ext cx="4027487" cy="704850"/>
          </a:xfrm>
          <a:prstGeom prst="rect">
            <a:avLst/>
          </a:prstGeom>
          <a:solidFill>
            <a:srgbClr val="002060"/>
          </a:solidFill>
          <a:ln w="9525">
            <a:solidFill>
              <a:schemeClr val="tx1"/>
            </a:solidFill>
            <a:miter lim="800000"/>
            <a:headEnd/>
            <a:tailEnd/>
          </a:ln>
          <a:effectLst/>
        </p:spPr>
        <p:txBody>
          <a:bodyPr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dirty="0">
                <a:solidFill>
                  <a:schemeClr val="bg1"/>
                </a:solidFill>
              </a:rPr>
              <a:t>Planificador de hilos desde el proceso de usuario</a:t>
            </a:r>
          </a:p>
        </p:txBody>
      </p:sp>
      <p:sp>
        <p:nvSpPr>
          <p:cNvPr id="171018" name="Freeform 10"/>
          <p:cNvSpPr>
            <a:spLocks/>
          </p:cNvSpPr>
          <p:nvPr/>
        </p:nvSpPr>
        <p:spPr bwMode="auto">
          <a:xfrm>
            <a:off x="5436263" y="3548063"/>
            <a:ext cx="327025" cy="546100"/>
          </a:xfrm>
          <a:custGeom>
            <a:avLst/>
            <a:gdLst>
              <a:gd name="T0" fmla="*/ 268762135 w 287"/>
              <a:gd name="T1" fmla="*/ 0 h 708"/>
              <a:gd name="T2" fmla="*/ 6491503 w 287"/>
              <a:gd name="T3" fmla="*/ 117204784 h 708"/>
              <a:gd name="T4" fmla="*/ 228512992 w 287"/>
              <a:gd name="T5" fmla="*/ 224295148 h 708"/>
              <a:gd name="T6" fmla="*/ 359647738 w 287"/>
              <a:gd name="T7" fmla="*/ 319486241 h 708"/>
              <a:gd name="T8" fmla="*/ 150610395 w 287"/>
              <a:gd name="T9" fmla="*/ 4212220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19" name="Line 11"/>
          <p:cNvSpPr>
            <a:spLocks noChangeShapeType="1"/>
          </p:cNvSpPr>
          <p:nvPr/>
        </p:nvSpPr>
        <p:spPr bwMode="auto">
          <a:xfrm flipV="1">
            <a:off x="5571199" y="3305176"/>
            <a:ext cx="0"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0" name="Line 12"/>
          <p:cNvSpPr>
            <a:spLocks noChangeShapeType="1"/>
          </p:cNvSpPr>
          <p:nvPr/>
        </p:nvSpPr>
        <p:spPr bwMode="auto">
          <a:xfrm flipH="1" flipV="1">
            <a:off x="4625050" y="2070101"/>
            <a:ext cx="849313" cy="5445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3" name="Freeform 15"/>
          <p:cNvSpPr>
            <a:spLocks/>
          </p:cNvSpPr>
          <p:nvPr/>
        </p:nvSpPr>
        <p:spPr bwMode="auto">
          <a:xfrm>
            <a:off x="4336125" y="1419226"/>
            <a:ext cx="327025" cy="530225"/>
          </a:xfrm>
          <a:custGeom>
            <a:avLst/>
            <a:gdLst>
              <a:gd name="T0" fmla="*/ 268762135 w 287"/>
              <a:gd name="T1" fmla="*/ 0 h 708"/>
              <a:gd name="T2" fmla="*/ 6491503 w 287"/>
              <a:gd name="T3" fmla="*/ 110489004 h 708"/>
              <a:gd name="T4" fmla="*/ 228512992 w 287"/>
              <a:gd name="T5" fmla="*/ 211443695 h 708"/>
              <a:gd name="T6" fmla="*/ 359647738 w 287"/>
              <a:gd name="T7" fmla="*/ 301181280 h 708"/>
              <a:gd name="T8" fmla="*/ 150610395 w 287"/>
              <a:gd name="T9" fmla="*/ 3970883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1" name="Line 13"/>
          <p:cNvSpPr>
            <a:spLocks noChangeShapeType="1"/>
          </p:cNvSpPr>
          <p:nvPr/>
        </p:nvSpPr>
        <p:spPr bwMode="auto">
          <a:xfrm flipV="1">
            <a:off x="5491825" y="2038350"/>
            <a:ext cx="15875" cy="560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4" name="Freeform 16"/>
          <p:cNvSpPr>
            <a:spLocks/>
          </p:cNvSpPr>
          <p:nvPr/>
        </p:nvSpPr>
        <p:spPr bwMode="auto">
          <a:xfrm>
            <a:off x="5380700" y="1371601"/>
            <a:ext cx="327025" cy="530225"/>
          </a:xfrm>
          <a:custGeom>
            <a:avLst/>
            <a:gdLst>
              <a:gd name="T0" fmla="*/ 268762135 w 287"/>
              <a:gd name="T1" fmla="*/ 0 h 708"/>
              <a:gd name="T2" fmla="*/ 6491503 w 287"/>
              <a:gd name="T3" fmla="*/ 110489004 h 708"/>
              <a:gd name="T4" fmla="*/ 228512992 w 287"/>
              <a:gd name="T5" fmla="*/ 211443695 h 708"/>
              <a:gd name="T6" fmla="*/ 359647738 w 287"/>
              <a:gd name="T7" fmla="*/ 301181280 h 708"/>
              <a:gd name="T8" fmla="*/ 150610395 w 287"/>
              <a:gd name="T9" fmla="*/ 3970883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2" name="Line 14"/>
          <p:cNvSpPr>
            <a:spLocks noChangeShapeType="1"/>
          </p:cNvSpPr>
          <p:nvPr/>
        </p:nvSpPr>
        <p:spPr bwMode="auto">
          <a:xfrm flipV="1">
            <a:off x="5491824" y="2070101"/>
            <a:ext cx="704850" cy="5445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5" name="Freeform 17"/>
          <p:cNvSpPr>
            <a:spLocks/>
          </p:cNvSpPr>
          <p:nvPr/>
        </p:nvSpPr>
        <p:spPr bwMode="auto">
          <a:xfrm>
            <a:off x="6214138" y="1370014"/>
            <a:ext cx="327025" cy="530225"/>
          </a:xfrm>
          <a:custGeom>
            <a:avLst/>
            <a:gdLst>
              <a:gd name="T0" fmla="*/ 268762135 w 287"/>
              <a:gd name="T1" fmla="*/ 0 h 708"/>
              <a:gd name="T2" fmla="*/ 6491503 w 287"/>
              <a:gd name="T3" fmla="*/ 110489004 h 708"/>
              <a:gd name="T4" fmla="*/ 228512992 w 287"/>
              <a:gd name="T5" fmla="*/ 211443695 h 708"/>
              <a:gd name="T6" fmla="*/ 359647738 w 287"/>
              <a:gd name="T7" fmla="*/ 301181280 h 708"/>
              <a:gd name="T8" fmla="*/ 150610395 w 287"/>
              <a:gd name="T9" fmla="*/ 3970883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6" name="Rectangle 18"/>
          <p:cNvSpPr>
            <a:spLocks noChangeArrowheads="1"/>
          </p:cNvSpPr>
          <p:nvPr/>
        </p:nvSpPr>
        <p:spPr bwMode="auto">
          <a:xfrm>
            <a:off x="5026687" y="5405439"/>
            <a:ext cx="1185862" cy="674687"/>
          </a:xfrm>
          <a:prstGeom prst="rect">
            <a:avLst/>
          </a:prstGeom>
          <a:solidFill>
            <a:schemeClr val="accent5">
              <a:lumMod val="75000"/>
            </a:schemeClr>
          </a:solidFill>
          <a:ln w="38100">
            <a:solidFill>
              <a:schemeClr val="bg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Core</a:t>
            </a:r>
          </a:p>
        </p:txBody>
      </p:sp>
      <p:sp>
        <p:nvSpPr>
          <p:cNvPr id="171027" name="Line 19"/>
          <p:cNvSpPr>
            <a:spLocks noChangeShapeType="1"/>
          </p:cNvSpPr>
          <p:nvPr/>
        </p:nvSpPr>
        <p:spPr bwMode="auto">
          <a:xfrm flipV="1">
            <a:off x="5587074" y="4924425"/>
            <a:ext cx="0" cy="433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383" name="Text Box 22"/>
          <p:cNvSpPr txBox="1">
            <a:spLocks noChangeArrowheads="1"/>
          </p:cNvSpPr>
          <p:nvPr/>
        </p:nvSpPr>
        <p:spPr bwMode="auto">
          <a:xfrm>
            <a:off x="3636038" y="5603876"/>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CPU</a:t>
            </a:r>
          </a:p>
        </p:txBody>
      </p:sp>
      <p:sp>
        <p:nvSpPr>
          <p:cNvPr id="15384" name="Line 23"/>
          <p:cNvSpPr>
            <a:spLocks noChangeShapeType="1"/>
          </p:cNvSpPr>
          <p:nvPr/>
        </p:nvSpPr>
        <p:spPr bwMode="auto">
          <a:xfrm>
            <a:off x="2413663" y="4933951"/>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385" name="Text Box 24"/>
          <p:cNvSpPr txBox="1">
            <a:spLocks noChangeArrowheads="1"/>
          </p:cNvSpPr>
          <p:nvPr/>
        </p:nvSpPr>
        <p:spPr bwMode="auto">
          <a:xfrm>
            <a:off x="1785012" y="5091114"/>
            <a:ext cx="118203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Hardware</a:t>
            </a:r>
          </a:p>
        </p:txBody>
      </p:sp>
      <p:sp>
        <p:nvSpPr>
          <p:cNvPr id="171034" name="Rectangle 26"/>
          <p:cNvSpPr>
            <a:spLocks noChangeArrowheads="1"/>
          </p:cNvSpPr>
          <p:nvPr/>
        </p:nvSpPr>
        <p:spPr bwMode="auto">
          <a:xfrm>
            <a:off x="4575837" y="4427538"/>
            <a:ext cx="2392362" cy="500062"/>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Planificador del SO</a:t>
            </a:r>
          </a:p>
        </p:txBody>
      </p:sp>
      <p:sp>
        <p:nvSpPr>
          <p:cNvPr id="171035" name="Line 27"/>
          <p:cNvSpPr>
            <a:spLocks noChangeShapeType="1"/>
          </p:cNvSpPr>
          <p:nvPr/>
        </p:nvSpPr>
        <p:spPr bwMode="auto">
          <a:xfrm flipV="1">
            <a:off x="5577549" y="4225925"/>
            <a:ext cx="0" cy="2238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 name="CuadroTexto 1"/>
          <p:cNvSpPr txBox="1"/>
          <p:nvPr/>
        </p:nvSpPr>
        <p:spPr>
          <a:xfrm>
            <a:off x="8560676" y="1478182"/>
            <a:ext cx="3443179" cy="1384995"/>
          </a:xfrm>
          <a:prstGeom prst="rect">
            <a:avLst/>
          </a:prstGeom>
          <a:solidFill>
            <a:srgbClr val="CCFFCC"/>
          </a:solidFill>
        </p:spPr>
        <p:txBody>
          <a:bodyPr wrap="square" rtlCol="0">
            <a:spAutoFit/>
          </a:bodyPr>
          <a:lstStyle/>
          <a:p>
            <a:r>
              <a:rPr lang="es-ES" altLang="es-MX" sz="2800" dirty="0"/>
              <a:t>El manejo de los hilos lo hace una librería de hilos a nivel usuario</a:t>
            </a:r>
            <a:endParaRPr lang="es-MX" sz="2800" dirty="0"/>
          </a:p>
        </p:txBody>
      </p:sp>
      <p:sp>
        <p:nvSpPr>
          <p:cNvPr id="3" name="Rectángulo 2"/>
          <p:cNvSpPr/>
          <p:nvPr/>
        </p:nvSpPr>
        <p:spPr>
          <a:xfrm>
            <a:off x="8569283" y="1478182"/>
            <a:ext cx="3485482" cy="3785652"/>
          </a:xfrm>
          <a:prstGeom prst="rect">
            <a:avLst/>
          </a:prstGeom>
          <a:solidFill>
            <a:srgbClr val="FFFF99"/>
          </a:solidFill>
        </p:spPr>
        <p:txBody>
          <a:bodyPr wrap="square">
            <a:spAutoFit/>
          </a:bodyPr>
          <a:lstStyle/>
          <a:p>
            <a:pPr>
              <a:buClr>
                <a:srgbClr val="008000"/>
              </a:buClr>
              <a:buFont typeface="Wingdings" panose="05000000000000000000" pitchFamily="2" charset="2"/>
              <a:buChar char="ü"/>
            </a:pPr>
            <a:r>
              <a:rPr lang="es-ES" altLang="es-MX" sz="2400" dirty="0"/>
              <a:t>Los hilos podían implementarse en las aplicaciones que se ejecutaban en sistemas operativos que no son capaces de planificar hilos</a:t>
            </a:r>
          </a:p>
          <a:p>
            <a:pPr>
              <a:buClr>
                <a:srgbClr val="008000"/>
              </a:buClr>
            </a:pPr>
            <a:endParaRPr lang="es-ES" altLang="es-MX" sz="2400" dirty="0"/>
          </a:p>
          <a:p>
            <a:pPr>
              <a:buClr>
                <a:srgbClr val="008000"/>
              </a:buClr>
            </a:pPr>
            <a:r>
              <a:rPr lang="es-ES" altLang="es-MX" sz="2400" dirty="0"/>
              <a:t>Ejemplo: Primeras implementaciones de UNIX</a:t>
            </a:r>
          </a:p>
        </p:txBody>
      </p:sp>
    </p:spTree>
    <p:extLst>
      <p:ext uri="{BB962C8B-B14F-4D97-AF65-F5344CB8AC3E}">
        <p14:creationId xmlns:p14="http://schemas.microsoft.com/office/powerpoint/2010/main" val="363379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mph" presetSubtype="1" nodeType="clickEffect">
                                  <p:stCondLst>
                                    <p:cond delay="0"/>
                                  </p:stCondLst>
                                  <p:childTnLst>
                                    <p:set>
                                      <p:cBhvr>
                                        <p:cTn id="13" dur="indefinite"/>
                                        <p:tgtEl>
                                          <p:spTgt spid="171026"/>
                                        </p:tgtEl>
                                        <p:attrNameLst>
                                          <p:attrName>fillcolor</p:attrName>
                                        </p:attrNameLst>
                                      </p:cBhvr>
                                      <p:to>
                                        <p:clrVal>
                                          <a:srgbClr val="990000"/>
                                        </p:clrVal>
                                      </p:to>
                                    </p:set>
                                    <p:set>
                                      <p:cBhvr>
                                        <p:cTn id="14" dur="indefinite"/>
                                        <p:tgtEl>
                                          <p:spTgt spid="171026"/>
                                        </p:tgtEl>
                                        <p:attrNameLst>
                                          <p:attrName>fill.type</p:attrName>
                                        </p:attrNameLst>
                                      </p:cBhvr>
                                      <p:to>
                                        <p:strVal val="solid"/>
                                      </p:to>
                                    </p:set>
                                    <p:set>
                                      <p:cBhvr>
                                        <p:cTn id="15" dur="indefinite"/>
                                        <p:tgtEl>
                                          <p:spTgt spid="171026"/>
                                        </p:tgtEl>
                                        <p:attrNameLst>
                                          <p:attrName>fill.on</p:attrName>
                                        </p:attrNameLst>
                                      </p:cBhvr>
                                      <p:to>
                                        <p:strVal val="true"/>
                                      </p:to>
                                    </p:set>
                                  </p:childTnLst>
                                </p:cTn>
                              </p:par>
                              <p:par>
                                <p:cTn id="16" presetID="1" presetClass="emph" presetSubtype="1" nodeType="withEffect">
                                  <p:stCondLst>
                                    <p:cond delay="0"/>
                                  </p:stCondLst>
                                  <p:childTnLst>
                                    <p:set>
                                      <p:cBhvr>
                                        <p:cTn id="17" dur="indefinite"/>
                                        <p:tgtEl>
                                          <p:spTgt spid="171034"/>
                                        </p:tgtEl>
                                        <p:attrNameLst>
                                          <p:attrName>fillcolor</p:attrName>
                                        </p:attrNameLst>
                                      </p:cBhvr>
                                      <p:to>
                                        <p:clrVal>
                                          <a:srgbClr val="990000"/>
                                        </p:clrVal>
                                      </p:to>
                                    </p:set>
                                    <p:set>
                                      <p:cBhvr>
                                        <p:cTn id="18" dur="indefinite"/>
                                        <p:tgtEl>
                                          <p:spTgt spid="171034"/>
                                        </p:tgtEl>
                                        <p:attrNameLst>
                                          <p:attrName>fill.type</p:attrName>
                                        </p:attrNameLst>
                                      </p:cBhvr>
                                      <p:to>
                                        <p:strVal val="solid"/>
                                      </p:to>
                                    </p:set>
                                    <p:set>
                                      <p:cBhvr>
                                        <p:cTn id="19" dur="indefinite"/>
                                        <p:tgtEl>
                                          <p:spTgt spid="171034"/>
                                        </p:tgtEl>
                                        <p:attrNameLst>
                                          <p:attrName>fill.on</p:attrName>
                                        </p:attrNameLst>
                                      </p:cBhvr>
                                      <p:to>
                                        <p:strVal val="true"/>
                                      </p:to>
                                    </p:set>
                                  </p:childTnLst>
                                </p:cTn>
                              </p:par>
                              <p:par>
                                <p:cTn id="20" presetID="1" presetClass="emph" presetSubtype="1" nodeType="withEffect">
                                  <p:stCondLst>
                                    <p:cond delay="0"/>
                                  </p:stCondLst>
                                  <p:childTnLst>
                                    <p:set>
                                      <p:cBhvr>
                                        <p:cTn id="21" dur="indefinite"/>
                                        <p:tgtEl>
                                          <p:spTgt spid="171016"/>
                                        </p:tgtEl>
                                        <p:attrNameLst>
                                          <p:attrName>fillcolor</p:attrName>
                                        </p:attrNameLst>
                                      </p:cBhvr>
                                      <p:to>
                                        <p:clrVal>
                                          <a:srgbClr val="990000"/>
                                        </p:clrVal>
                                      </p:to>
                                    </p:set>
                                    <p:set>
                                      <p:cBhvr>
                                        <p:cTn id="22" dur="indefinite"/>
                                        <p:tgtEl>
                                          <p:spTgt spid="171016"/>
                                        </p:tgtEl>
                                        <p:attrNameLst>
                                          <p:attrName>fill.type</p:attrName>
                                        </p:attrNameLst>
                                      </p:cBhvr>
                                      <p:to>
                                        <p:strVal val="solid"/>
                                      </p:to>
                                    </p:set>
                                    <p:set>
                                      <p:cBhvr>
                                        <p:cTn id="23" dur="indefinite"/>
                                        <p:tgtEl>
                                          <p:spTgt spid="171016"/>
                                        </p:tgtEl>
                                        <p:attrNameLst>
                                          <p:attrName>fill.on</p:attrName>
                                        </p:attrNameLst>
                                      </p:cBhvr>
                                      <p:to>
                                        <p:strVal val="true"/>
                                      </p:to>
                                    </p:set>
                                  </p:childTnLst>
                                </p:cTn>
                              </p:par>
                              <p:par>
                                <p:cTn id="24" presetID="7" presetClass="emph" presetSubtype="1" nodeType="withEffect">
                                  <p:stCondLst>
                                    <p:cond delay="0"/>
                                  </p:stCondLst>
                                  <p:childTnLst>
                                    <p:set>
                                      <p:cBhvr>
                                        <p:cTn id="25" dur="indefinite"/>
                                        <p:tgtEl>
                                          <p:spTgt spid="171027"/>
                                        </p:tgtEl>
                                        <p:attrNameLst>
                                          <p:attrName>stroke.color</p:attrName>
                                        </p:attrNameLst>
                                      </p:cBhvr>
                                      <p:to>
                                        <p:clrVal>
                                          <a:srgbClr val="FF0000"/>
                                        </p:clrVal>
                                      </p:to>
                                    </p:set>
                                    <p:set>
                                      <p:cBhvr>
                                        <p:cTn id="26" dur="indefinite"/>
                                        <p:tgtEl>
                                          <p:spTgt spid="171027"/>
                                        </p:tgtEl>
                                        <p:attrNameLst>
                                          <p:attrName>stroke.on</p:attrName>
                                        </p:attrNameLst>
                                      </p:cBhvr>
                                      <p:to>
                                        <p:strVal val="true"/>
                                      </p:to>
                                    </p:set>
                                  </p:childTnLst>
                                </p:cTn>
                              </p:par>
                              <p:par>
                                <p:cTn id="27" presetID="7" presetClass="emph" presetSubtype="1" nodeType="withEffect">
                                  <p:stCondLst>
                                    <p:cond delay="0"/>
                                  </p:stCondLst>
                                  <p:childTnLst>
                                    <p:set>
                                      <p:cBhvr>
                                        <p:cTn id="28" dur="indefinite"/>
                                        <p:tgtEl>
                                          <p:spTgt spid="171035"/>
                                        </p:tgtEl>
                                        <p:attrNameLst>
                                          <p:attrName>stroke.color</p:attrName>
                                        </p:attrNameLst>
                                      </p:cBhvr>
                                      <p:to>
                                        <p:clrVal>
                                          <a:srgbClr val="FF0000"/>
                                        </p:clrVal>
                                      </p:to>
                                    </p:set>
                                    <p:set>
                                      <p:cBhvr>
                                        <p:cTn id="29" dur="indefinite"/>
                                        <p:tgtEl>
                                          <p:spTgt spid="171035"/>
                                        </p:tgtEl>
                                        <p:attrNameLst>
                                          <p:attrName>stroke.on</p:attrName>
                                        </p:attrNameLst>
                                      </p:cBhvr>
                                      <p:to>
                                        <p:strVal val="true"/>
                                      </p:to>
                                    </p:set>
                                  </p:childTnLst>
                                </p:cTn>
                              </p:par>
                              <p:par>
                                <p:cTn id="30" presetID="7" presetClass="emph" presetSubtype="1" nodeType="withEffect">
                                  <p:stCondLst>
                                    <p:cond delay="0"/>
                                  </p:stCondLst>
                                  <p:childTnLst>
                                    <p:set>
                                      <p:cBhvr>
                                        <p:cTn id="31" dur="indefinite"/>
                                        <p:tgtEl>
                                          <p:spTgt spid="171018"/>
                                        </p:tgtEl>
                                        <p:attrNameLst>
                                          <p:attrName>stroke.color</p:attrName>
                                        </p:attrNameLst>
                                      </p:cBhvr>
                                      <p:to>
                                        <p:clrVal>
                                          <a:srgbClr val="FF9999"/>
                                        </p:clrVal>
                                      </p:to>
                                    </p:set>
                                    <p:set>
                                      <p:cBhvr>
                                        <p:cTn id="32" dur="indefinite"/>
                                        <p:tgtEl>
                                          <p:spTgt spid="171018"/>
                                        </p:tgtEl>
                                        <p:attrNameLst>
                                          <p:attrName>stroke.on</p:attrName>
                                        </p:attrNameLst>
                                      </p:cBhvr>
                                      <p:to>
                                        <p:strVal val="true"/>
                                      </p:to>
                                    </p:set>
                                  </p:childTnLst>
                                </p:cTn>
                              </p:par>
                              <p:par>
                                <p:cTn id="33" presetID="1" presetClass="emph" presetSubtype="1" nodeType="withEffect">
                                  <p:stCondLst>
                                    <p:cond delay="0"/>
                                  </p:stCondLst>
                                  <p:childTnLst>
                                    <p:set>
                                      <p:cBhvr>
                                        <p:cTn id="34" dur="indefinite"/>
                                        <p:tgtEl>
                                          <p:spTgt spid="171039"/>
                                        </p:tgtEl>
                                        <p:attrNameLst>
                                          <p:attrName>fillcolor</p:attrName>
                                        </p:attrNameLst>
                                      </p:cBhvr>
                                      <p:to>
                                        <p:clrVal>
                                          <a:srgbClr val="990000"/>
                                        </p:clrVal>
                                      </p:to>
                                    </p:set>
                                    <p:set>
                                      <p:cBhvr>
                                        <p:cTn id="35" dur="indefinite"/>
                                        <p:tgtEl>
                                          <p:spTgt spid="171039"/>
                                        </p:tgtEl>
                                        <p:attrNameLst>
                                          <p:attrName>fill.type</p:attrName>
                                        </p:attrNameLst>
                                      </p:cBhvr>
                                      <p:to>
                                        <p:strVal val="solid"/>
                                      </p:to>
                                    </p:set>
                                    <p:set>
                                      <p:cBhvr>
                                        <p:cTn id="36" dur="indefinite"/>
                                        <p:tgtEl>
                                          <p:spTgt spid="171039"/>
                                        </p:tgtEl>
                                        <p:attrNameLst>
                                          <p:attrName>fill.on</p:attrName>
                                        </p:attrNameLst>
                                      </p:cBhvr>
                                      <p:to>
                                        <p:strVal val="true"/>
                                      </p:to>
                                    </p:set>
                                  </p:childTnLst>
                                </p:cTn>
                              </p:par>
                              <p:par>
                                <p:cTn id="37" presetID="7" presetClass="emph" presetSubtype="1" nodeType="withEffect">
                                  <p:stCondLst>
                                    <p:cond delay="0"/>
                                  </p:stCondLst>
                                  <p:childTnLst>
                                    <p:set>
                                      <p:cBhvr>
                                        <p:cTn id="38" dur="indefinite"/>
                                        <p:tgtEl>
                                          <p:spTgt spid="171019"/>
                                        </p:tgtEl>
                                        <p:attrNameLst>
                                          <p:attrName>stroke.color</p:attrName>
                                        </p:attrNameLst>
                                      </p:cBhvr>
                                      <p:to>
                                        <p:clrVal>
                                          <a:srgbClr val="FF0000"/>
                                        </p:clrVal>
                                      </p:to>
                                    </p:set>
                                    <p:set>
                                      <p:cBhvr>
                                        <p:cTn id="39" dur="indefinite"/>
                                        <p:tgtEl>
                                          <p:spTgt spid="171019"/>
                                        </p:tgtEl>
                                        <p:attrNameLst>
                                          <p:attrName>stroke.on</p:attrName>
                                        </p:attrNameLst>
                                      </p:cBhvr>
                                      <p:to>
                                        <p:strVal val="tru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7" presetClass="emph" presetSubtype="1" autoRev="1" nodeType="clickEffect">
                                  <p:stCondLst>
                                    <p:cond delay="0"/>
                                  </p:stCondLst>
                                  <p:endCondLst>
                                    <p:cond evt="onNext" delay="0">
                                      <p:tgtEl>
                                        <p:sldTgt/>
                                      </p:tgtEl>
                                    </p:cond>
                                  </p:endCondLst>
                                  <p:childTnLst>
                                    <p:set>
                                      <p:cBhvr>
                                        <p:cTn id="43" dur="indefinite"/>
                                        <p:tgtEl>
                                          <p:spTgt spid="171020"/>
                                        </p:tgtEl>
                                        <p:attrNameLst>
                                          <p:attrName>stroke.color</p:attrName>
                                        </p:attrNameLst>
                                      </p:cBhvr>
                                      <p:to>
                                        <p:clrVal>
                                          <a:srgbClr val="FF0000"/>
                                        </p:clrVal>
                                      </p:to>
                                    </p:set>
                                    <p:set>
                                      <p:cBhvr>
                                        <p:cTn id="44" dur="indefinite"/>
                                        <p:tgtEl>
                                          <p:spTgt spid="171020"/>
                                        </p:tgtEl>
                                        <p:attrNameLst>
                                          <p:attrName>stroke.on</p:attrName>
                                        </p:attrNameLst>
                                      </p:cBhvr>
                                      <p:to>
                                        <p:strVal val="true"/>
                                      </p:to>
                                    </p:set>
                                  </p:childTnLst>
                                </p:cTn>
                              </p:par>
                              <p:par>
                                <p:cTn id="45" presetID="7" presetClass="emph" presetSubtype="1" autoRev="1" nodeType="withEffect">
                                  <p:stCondLst>
                                    <p:cond delay="0"/>
                                  </p:stCondLst>
                                  <p:endCondLst>
                                    <p:cond evt="onNext" delay="0">
                                      <p:tgtEl>
                                        <p:sldTgt/>
                                      </p:tgtEl>
                                    </p:cond>
                                  </p:endCondLst>
                                  <p:childTnLst>
                                    <p:set>
                                      <p:cBhvr>
                                        <p:cTn id="46" dur="indefinite"/>
                                        <p:tgtEl>
                                          <p:spTgt spid="171023"/>
                                        </p:tgtEl>
                                        <p:attrNameLst>
                                          <p:attrName>stroke.color</p:attrName>
                                        </p:attrNameLst>
                                      </p:cBhvr>
                                      <p:to>
                                        <p:clrVal>
                                          <a:srgbClr val="FF0000"/>
                                        </p:clrVal>
                                      </p:to>
                                    </p:set>
                                    <p:set>
                                      <p:cBhvr>
                                        <p:cTn id="47" dur="indefinite"/>
                                        <p:tgtEl>
                                          <p:spTgt spid="171023"/>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1" autoRev="1" nodeType="clickEffect">
                                  <p:stCondLst>
                                    <p:cond delay="0"/>
                                  </p:stCondLst>
                                  <p:endCondLst>
                                    <p:cond evt="onNext" delay="0">
                                      <p:tgtEl>
                                        <p:sldTgt/>
                                      </p:tgtEl>
                                    </p:cond>
                                  </p:endCondLst>
                                  <p:childTnLst>
                                    <p:set>
                                      <p:cBhvr>
                                        <p:cTn id="51" dur="indefinite"/>
                                        <p:tgtEl>
                                          <p:spTgt spid="171021"/>
                                        </p:tgtEl>
                                        <p:attrNameLst>
                                          <p:attrName>stroke.color</p:attrName>
                                        </p:attrNameLst>
                                      </p:cBhvr>
                                      <p:to>
                                        <p:clrVal>
                                          <a:srgbClr val="FF0000"/>
                                        </p:clrVal>
                                      </p:to>
                                    </p:set>
                                    <p:set>
                                      <p:cBhvr>
                                        <p:cTn id="52" dur="indefinite"/>
                                        <p:tgtEl>
                                          <p:spTgt spid="171021"/>
                                        </p:tgtEl>
                                        <p:attrNameLst>
                                          <p:attrName>stroke.on</p:attrName>
                                        </p:attrNameLst>
                                      </p:cBhvr>
                                      <p:to>
                                        <p:strVal val="true"/>
                                      </p:to>
                                    </p:set>
                                  </p:childTnLst>
                                </p:cTn>
                              </p:par>
                              <p:par>
                                <p:cTn id="53" presetID="7" presetClass="emph" presetSubtype="1" autoRev="1" nodeType="withEffect">
                                  <p:stCondLst>
                                    <p:cond delay="0"/>
                                  </p:stCondLst>
                                  <p:endCondLst>
                                    <p:cond evt="onNext" delay="0">
                                      <p:tgtEl>
                                        <p:sldTgt/>
                                      </p:tgtEl>
                                    </p:cond>
                                  </p:endCondLst>
                                  <p:childTnLst>
                                    <p:set>
                                      <p:cBhvr>
                                        <p:cTn id="54" dur="indefinite"/>
                                        <p:tgtEl>
                                          <p:spTgt spid="171024"/>
                                        </p:tgtEl>
                                        <p:attrNameLst>
                                          <p:attrName>stroke.color</p:attrName>
                                        </p:attrNameLst>
                                      </p:cBhvr>
                                      <p:to>
                                        <p:clrVal>
                                          <a:srgbClr val="FF0000"/>
                                        </p:clrVal>
                                      </p:to>
                                    </p:set>
                                    <p:set>
                                      <p:cBhvr>
                                        <p:cTn id="55" dur="indefinite"/>
                                        <p:tgtEl>
                                          <p:spTgt spid="171024"/>
                                        </p:tgtEl>
                                        <p:attrNameLst>
                                          <p:attrName>stroke.on</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7" presetClass="emph" presetSubtype="1" autoRev="1" nodeType="clickEffect">
                                  <p:stCondLst>
                                    <p:cond delay="0"/>
                                  </p:stCondLst>
                                  <p:endCondLst>
                                    <p:cond evt="onNext" delay="0">
                                      <p:tgtEl>
                                        <p:sldTgt/>
                                      </p:tgtEl>
                                    </p:cond>
                                  </p:endCondLst>
                                  <p:childTnLst>
                                    <p:set>
                                      <p:cBhvr>
                                        <p:cTn id="59" dur="indefinite"/>
                                        <p:tgtEl>
                                          <p:spTgt spid="171022"/>
                                        </p:tgtEl>
                                        <p:attrNameLst>
                                          <p:attrName>stroke.color</p:attrName>
                                        </p:attrNameLst>
                                      </p:cBhvr>
                                      <p:to>
                                        <p:clrVal>
                                          <a:srgbClr val="FF0000"/>
                                        </p:clrVal>
                                      </p:to>
                                    </p:set>
                                    <p:set>
                                      <p:cBhvr>
                                        <p:cTn id="60" dur="indefinite"/>
                                        <p:tgtEl>
                                          <p:spTgt spid="171022"/>
                                        </p:tgtEl>
                                        <p:attrNameLst>
                                          <p:attrName>stroke.on</p:attrName>
                                        </p:attrNameLst>
                                      </p:cBhvr>
                                      <p:to>
                                        <p:strVal val="true"/>
                                      </p:to>
                                    </p:set>
                                  </p:childTnLst>
                                </p:cTn>
                              </p:par>
                              <p:par>
                                <p:cTn id="61" presetID="7" presetClass="emph" presetSubtype="1" autoRev="1" nodeType="withEffect">
                                  <p:stCondLst>
                                    <p:cond delay="0"/>
                                  </p:stCondLst>
                                  <p:endCondLst>
                                    <p:cond evt="onNext" delay="0">
                                      <p:tgtEl>
                                        <p:sldTgt/>
                                      </p:tgtEl>
                                    </p:cond>
                                  </p:endCondLst>
                                  <p:childTnLst>
                                    <p:set>
                                      <p:cBhvr>
                                        <p:cTn id="62" dur="indefinite"/>
                                        <p:tgtEl>
                                          <p:spTgt spid="171025"/>
                                        </p:tgtEl>
                                        <p:attrNameLst>
                                          <p:attrName>stroke.color</p:attrName>
                                        </p:attrNameLst>
                                      </p:cBhvr>
                                      <p:to>
                                        <p:clrVal>
                                          <a:srgbClr val="FF0000"/>
                                        </p:clrVal>
                                      </p:to>
                                    </p:set>
                                    <p:set>
                                      <p:cBhvr>
                                        <p:cTn id="63" dur="indefinite"/>
                                        <p:tgtEl>
                                          <p:spTgt spid="171025"/>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2"/>
                                        </p:tgtEl>
                                      </p:cBhvr>
                                    </p:animEffect>
                                    <p:set>
                                      <p:cBhvr>
                                        <p:cTn id="68" dur="1" fill="hold">
                                          <p:stCondLst>
                                            <p:cond delay="499"/>
                                          </p:stCondLst>
                                        </p:cTn>
                                        <p:tgtEl>
                                          <p:spTgt spid="2"/>
                                        </p:tgtEl>
                                        <p:attrNameLst>
                                          <p:attrName>style.visibility</p:attrName>
                                        </p:attrNameLst>
                                      </p:cBhvr>
                                      <p:to>
                                        <p:strVal val="hidden"/>
                                      </p:to>
                                    </p:set>
                                  </p:childTnLst>
                                </p:cTn>
                              </p:par>
                              <p:par>
                                <p:cTn id="69" presetID="53" presetClass="entr" presetSubtype="16"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500" fill="hold"/>
                                        <p:tgtEl>
                                          <p:spTgt spid="3"/>
                                        </p:tgtEl>
                                        <p:attrNameLst>
                                          <p:attrName>ppt_w</p:attrName>
                                        </p:attrNameLst>
                                      </p:cBhvr>
                                      <p:tavLst>
                                        <p:tav tm="0">
                                          <p:val>
                                            <p:fltVal val="0"/>
                                          </p:val>
                                        </p:tav>
                                        <p:tav tm="100000">
                                          <p:val>
                                            <p:strVal val="#ppt_w"/>
                                          </p:val>
                                        </p:tav>
                                      </p:tavLst>
                                    </p:anim>
                                    <p:anim calcmode="lin" valueType="num">
                                      <p:cBhvr>
                                        <p:cTn id="72" dur="500" fill="hold"/>
                                        <p:tgtEl>
                                          <p:spTgt spid="3"/>
                                        </p:tgtEl>
                                        <p:attrNameLst>
                                          <p:attrName>ppt_h</p:attrName>
                                        </p:attrNameLst>
                                      </p:cBhvr>
                                      <p:tavLst>
                                        <p:tav tm="0">
                                          <p:val>
                                            <p:fltVal val="0"/>
                                          </p:val>
                                        </p:tav>
                                        <p:tav tm="100000">
                                          <p:val>
                                            <p:strVal val="#ppt_h"/>
                                          </p:val>
                                        </p:tav>
                                      </p:tavLst>
                                    </p:anim>
                                    <p:animEffect transition="in" filter="fade">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4"/>
          <p:cNvSpPr>
            <a:spLocks noGrp="1" noChangeArrowheads="1"/>
          </p:cNvSpPr>
          <p:nvPr>
            <p:ph type="title"/>
          </p:nvPr>
        </p:nvSpPr>
        <p:spPr/>
        <p:txBody>
          <a:bodyPr/>
          <a:lstStyle/>
          <a:p>
            <a:pPr algn="ctr" eaLnBrk="1" hangingPunct="1"/>
            <a:r>
              <a:rPr lang="es-ES" altLang="es-MX"/>
              <a:t>Hilos a nivel usuario (un CPU con dos núcleos)</a:t>
            </a:r>
            <a:endParaRPr lang="es-ES" altLang="es-MX" dirty="0"/>
          </a:p>
        </p:txBody>
      </p:sp>
      <p:sp>
        <p:nvSpPr>
          <p:cNvPr id="171039" name="Oval 31"/>
          <p:cNvSpPr>
            <a:spLocks noChangeArrowheads="1"/>
          </p:cNvSpPr>
          <p:nvPr/>
        </p:nvSpPr>
        <p:spPr bwMode="auto">
          <a:xfrm>
            <a:off x="5079331" y="3417888"/>
            <a:ext cx="995362" cy="817562"/>
          </a:xfrm>
          <a:prstGeom prst="ellipse">
            <a:avLst/>
          </a:prstGeom>
          <a:solidFill>
            <a:srgbClr val="002060"/>
          </a:solidFill>
          <a:ln w="9525">
            <a:solidFill>
              <a:schemeClr val="tx1"/>
            </a:solidFill>
            <a:round/>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solidFill>
                <a:schemeClr val="bg1"/>
              </a:solidFill>
            </a:endParaRPr>
          </a:p>
        </p:txBody>
      </p:sp>
      <p:sp>
        <p:nvSpPr>
          <p:cNvPr id="15366" name="Rectangle 21"/>
          <p:cNvSpPr>
            <a:spLocks noChangeArrowheads="1"/>
          </p:cNvSpPr>
          <p:nvPr/>
        </p:nvSpPr>
        <p:spPr bwMode="auto">
          <a:xfrm>
            <a:off x="4631657" y="5197475"/>
            <a:ext cx="3463925" cy="1011238"/>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solidFill>
                <a:schemeClr val="bg1"/>
              </a:solidFill>
            </a:endParaRPr>
          </a:p>
        </p:txBody>
      </p:sp>
      <p:sp>
        <p:nvSpPr>
          <p:cNvPr id="15368" name="Line 5"/>
          <p:cNvSpPr>
            <a:spLocks noChangeShapeType="1"/>
          </p:cNvSpPr>
          <p:nvPr/>
        </p:nvSpPr>
        <p:spPr bwMode="auto">
          <a:xfrm>
            <a:off x="2464719" y="3338514"/>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369" name="Text Box 6"/>
          <p:cNvSpPr txBox="1">
            <a:spLocks noChangeArrowheads="1"/>
          </p:cNvSpPr>
          <p:nvPr/>
        </p:nvSpPr>
        <p:spPr bwMode="auto">
          <a:xfrm>
            <a:off x="1828131" y="3294064"/>
            <a:ext cx="1809750"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kérnel (sistema operativo)</a:t>
            </a:r>
          </a:p>
        </p:txBody>
      </p:sp>
      <p:sp>
        <p:nvSpPr>
          <p:cNvPr id="15370" name="Text Box 7"/>
          <p:cNvSpPr txBox="1">
            <a:spLocks noChangeArrowheads="1"/>
          </p:cNvSpPr>
          <p:nvPr/>
        </p:nvSpPr>
        <p:spPr bwMode="auto">
          <a:xfrm>
            <a:off x="1817019" y="2803526"/>
            <a:ext cx="168116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usuario</a:t>
            </a:r>
          </a:p>
        </p:txBody>
      </p:sp>
      <p:sp>
        <p:nvSpPr>
          <p:cNvPr id="171016" name="Rectangle 8"/>
          <p:cNvSpPr>
            <a:spLocks noChangeArrowheads="1"/>
          </p:cNvSpPr>
          <p:nvPr/>
        </p:nvSpPr>
        <p:spPr bwMode="auto">
          <a:xfrm>
            <a:off x="3650582" y="2617788"/>
            <a:ext cx="4027487" cy="704850"/>
          </a:xfrm>
          <a:prstGeom prst="rect">
            <a:avLst/>
          </a:prstGeom>
          <a:solidFill>
            <a:srgbClr val="002060"/>
          </a:solidFill>
          <a:ln w="9525">
            <a:solidFill>
              <a:schemeClr val="tx1"/>
            </a:solidFill>
            <a:miter lim="800000"/>
            <a:headEnd/>
            <a:tailEnd/>
          </a:ln>
          <a:effectLst/>
        </p:spPr>
        <p:txBody>
          <a:bodyPr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dirty="0">
                <a:solidFill>
                  <a:schemeClr val="bg1"/>
                </a:solidFill>
              </a:rPr>
              <a:t>Planificador de hilos desde el proceso de usuario</a:t>
            </a:r>
          </a:p>
        </p:txBody>
      </p:sp>
      <p:sp>
        <p:nvSpPr>
          <p:cNvPr id="171018" name="Freeform 10"/>
          <p:cNvSpPr>
            <a:spLocks/>
          </p:cNvSpPr>
          <p:nvPr/>
        </p:nvSpPr>
        <p:spPr bwMode="auto">
          <a:xfrm>
            <a:off x="5441282" y="3548063"/>
            <a:ext cx="327025" cy="546100"/>
          </a:xfrm>
          <a:custGeom>
            <a:avLst/>
            <a:gdLst>
              <a:gd name="T0" fmla="*/ 268762135 w 287"/>
              <a:gd name="T1" fmla="*/ 0 h 708"/>
              <a:gd name="T2" fmla="*/ 6491503 w 287"/>
              <a:gd name="T3" fmla="*/ 117204784 h 708"/>
              <a:gd name="T4" fmla="*/ 228512992 w 287"/>
              <a:gd name="T5" fmla="*/ 224295148 h 708"/>
              <a:gd name="T6" fmla="*/ 359647738 w 287"/>
              <a:gd name="T7" fmla="*/ 319486241 h 708"/>
              <a:gd name="T8" fmla="*/ 150610395 w 287"/>
              <a:gd name="T9" fmla="*/ 4212220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19" name="Line 11"/>
          <p:cNvSpPr>
            <a:spLocks noChangeShapeType="1"/>
          </p:cNvSpPr>
          <p:nvPr/>
        </p:nvSpPr>
        <p:spPr bwMode="auto">
          <a:xfrm flipV="1">
            <a:off x="5576218" y="3305176"/>
            <a:ext cx="0"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0" name="Line 12"/>
          <p:cNvSpPr>
            <a:spLocks noChangeShapeType="1"/>
          </p:cNvSpPr>
          <p:nvPr/>
        </p:nvSpPr>
        <p:spPr bwMode="auto">
          <a:xfrm flipH="1" flipV="1">
            <a:off x="4630069" y="2070101"/>
            <a:ext cx="849313" cy="5445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3" name="Freeform 15"/>
          <p:cNvSpPr>
            <a:spLocks/>
          </p:cNvSpPr>
          <p:nvPr/>
        </p:nvSpPr>
        <p:spPr bwMode="auto">
          <a:xfrm>
            <a:off x="4341144" y="1419226"/>
            <a:ext cx="327025" cy="530225"/>
          </a:xfrm>
          <a:custGeom>
            <a:avLst/>
            <a:gdLst>
              <a:gd name="T0" fmla="*/ 268762135 w 287"/>
              <a:gd name="T1" fmla="*/ 0 h 708"/>
              <a:gd name="T2" fmla="*/ 6491503 w 287"/>
              <a:gd name="T3" fmla="*/ 110489004 h 708"/>
              <a:gd name="T4" fmla="*/ 228512992 w 287"/>
              <a:gd name="T5" fmla="*/ 211443695 h 708"/>
              <a:gd name="T6" fmla="*/ 359647738 w 287"/>
              <a:gd name="T7" fmla="*/ 301181280 h 708"/>
              <a:gd name="T8" fmla="*/ 150610395 w 287"/>
              <a:gd name="T9" fmla="*/ 3970883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1" name="Line 13"/>
          <p:cNvSpPr>
            <a:spLocks noChangeShapeType="1"/>
          </p:cNvSpPr>
          <p:nvPr/>
        </p:nvSpPr>
        <p:spPr bwMode="auto">
          <a:xfrm flipV="1">
            <a:off x="5496844" y="2038350"/>
            <a:ext cx="15875" cy="560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4" name="Freeform 16"/>
          <p:cNvSpPr>
            <a:spLocks/>
          </p:cNvSpPr>
          <p:nvPr/>
        </p:nvSpPr>
        <p:spPr bwMode="auto">
          <a:xfrm>
            <a:off x="5385719" y="1371601"/>
            <a:ext cx="327025" cy="530225"/>
          </a:xfrm>
          <a:custGeom>
            <a:avLst/>
            <a:gdLst>
              <a:gd name="T0" fmla="*/ 268762135 w 287"/>
              <a:gd name="T1" fmla="*/ 0 h 708"/>
              <a:gd name="T2" fmla="*/ 6491503 w 287"/>
              <a:gd name="T3" fmla="*/ 110489004 h 708"/>
              <a:gd name="T4" fmla="*/ 228512992 w 287"/>
              <a:gd name="T5" fmla="*/ 211443695 h 708"/>
              <a:gd name="T6" fmla="*/ 359647738 w 287"/>
              <a:gd name="T7" fmla="*/ 301181280 h 708"/>
              <a:gd name="T8" fmla="*/ 150610395 w 287"/>
              <a:gd name="T9" fmla="*/ 3970883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2" name="Line 14"/>
          <p:cNvSpPr>
            <a:spLocks noChangeShapeType="1"/>
          </p:cNvSpPr>
          <p:nvPr/>
        </p:nvSpPr>
        <p:spPr bwMode="auto">
          <a:xfrm flipV="1">
            <a:off x="5496843" y="2070101"/>
            <a:ext cx="704850" cy="5445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5" name="Freeform 17"/>
          <p:cNvSpPr>
            <a:spLocks/>
          </p:cNvSpPr>
          <p:nvPr/>
        </p:nvSpPr>
        <p:spPr bwMode="auto">
          <a:xfrm>
            <a:off x="6219157" y="1370014"/>
            <a:ext cx="327025" cy="530225"/>
          </a:xfrm>
          <a:custGeom>
            <a:avLst/>
            <a:gdLst>
              <a:gd name="T0" fmla="*/ 268762135 w 287"/>
              <a:gd name="T1" fmla="*/ 0 h 708"/>
              <a:gd name="T2" fmla="*/ 6491503 w 287"/>
              <a:gd name="T3" fmla="*/ 110489004 h 708"/>
              <a:gd name="T4" fmla="*/ 228512992 w 287"/>
              <a:gd name="T5" fmla="*/ 211443695 h 708"/>
              <a:gd name="T6" fmla="*/ 359647738 w 287"/>
              <a:gd name="T7" fmla="*/ 301181280 h 708"/>
              <a:gd name="T8" fmla="*/ 150610395 w 287"/>
              <a:gd name="T9" fmla="*/ 39708834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1026" name="Rectangle 18"/>
          <p:cNvSpPr>
            <a:spLocks noChangeArrowheads="1"/>
          </p:cNvSpPr>
          <p:nvPr/>
        </p:nvSpPr>
        <p:spPr bwMode="auto">
          <a:xfrm>
            <a:off x="5031706" y="5405439"/>
            <a:ext cx="1185862" cy="674687"/>
          </a:xfrm>
          <a:prstGeom prst="rect">
            <a:avLst/>
          </a:prstGeom>
          <a:solidFill>
            <a:schemeClr val="accent5">
              <a:lumMod val="75000"/>
            </a:schemeClr>
          </a:solidFill>
          <a:ln w="38100">
            <a:solidFill>
              <a:schemeClr val="bg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Core</a:t>
            </a:r>
          </a:p>
        </p:txBody>
      </p:sp>
      <p:sp>
        <p:nvSpPr>
          <p:cNvPr id="171027" name="Line 19"/>
          <p:cNvSpPr>
            <a:spLocks noChangeShapeType="1"/>
          </p:cNvSpPr>
          <p:nvPr/>
        </p:nvSpPr>
        <p:spPr bwMode="auto">
          <a:xfrm flipV="1">
            <a:off x="5592093" y="4924425"/>
            <a:ext cx="0" cy="433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382" name="Rectangle 20"/>
          <p:cNvSpPr>
            <a:spLocks noChangeArrowheads="1"/>
          </p:cNvSpPr>
          <p:nvPr/>
        </p:nvSpPr>
        <p:spPr bwMode="auto">
          <a:xfrm>
            <a:off x="6452519" y="5413375"/>
            <a:ext cx="1185863" cy="674688"/>
          </a:xfrm>
          <a:prstGeom prst="rect">
            <a:avLst/>
          </a:prstGeom>
          <a:solidFill>
            <a:schemeClr val="accent5">
              <a:lumMod val="75000"/>
            </a:schemeClr>
          </a:solidFill>
          <a:ln w="38100">
            <a:solidFill>
              <a:schemeClr val="bg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Core</a:t>
            </a:r>
          </a:p>
        </p:txBody>
      </p:sp>
      <p:sp>
        <p:nvSpPr>
          <p:cNvPr id="15383" name="Text Box 22"/>
          <p:cNvSpPr txBox="1">
            <a:spLocks noChangeArrowheads="1"/>
          </p:cNvSpPr>
          <p:nvPr/>
        </p:nvSpPr>
        <p:spPr bwMode="auto">
          <a:xfrm>
            <a:off x="3641057" y="5603876"/>
            <a:ext cx="669071" cy="371513"/>
          </a:xfrm>
          <a:prstGeom prst="rect">
            <a:avLst/>
          </a:prstGeom>
          <a:noFill/>
          <a:ln>
            <a:noFill/>
          </a:ln>
          <a:effec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CPU</a:t>
            </a:r>
          </a:p>
        </p:txBody>
      </p:sp>
      <p:sp>
        <p:nvSpPr>
          <p:cNvPr id="15384" name="Line 23"/>
          <p:cNvSpPr>
            <a:spLocks noChangeShapeType="1"/>
          </p:cNvSpPr>
          <p:nvPr/>
        </p:nvSpPr>
        <p:spPr bwMode="auto">
          <a:xfrm>
            <a:off x="2418682" y="4933951"/>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385" name="Text Box 24"/>
          <p:cNvSpPr txBox="1">
            <a:spLocks noChangeArrowheads="1"/>
          </p:cNvSpPr>
          <p:nvPr/>
        </p:nvSpPr>
        <p:spPr bwMode="auto">
          <a:xfrm>
            <a:off x="1790031" y="5091114"/>
            <a:ext cx="118203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Hardware</a:t>
            </a:r>
          </a:p>
        </p:txBody>
      </p:sp>
      <p:sp>
        <p:nvSpPr>
          <p:cNvPr id="171034" name="Rectangle 26"/>
          <p:cNvSpPr>
            <a:spLocks noChangeArrowheads="1"/>
          </p:cNvSpPr>
          <p:nvPr/>
        </p:nvSpPr>
        <p:spPr bwMode="auto">
          <a:xfrm>
            <a:off x="4580856" y="4427538"/>
            <a:ext cx="2392362" cy="500062"/>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Planificador del SO</a:t>
            </a:r>
          </a:p>
        </p:txBody>
      </p:sp>
      <p:sp>
        <p:nvSpPr>
          <p:cNvPr id="171035" name="Line 27"/>
          <p:cNvSpPr>
            <a:spLocks noChangeShapeType="1"/>
          </p:cNvSpPr>
          <p:nvPr/>
        </p:nvSpPr>
        <p:spPr bwMode="auto">
          <a:xfrm flipV="1">
            <a:off x="5582568" y="4225925"/>
            <a:ext cx="0" cy="2238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 name="Rectángulo 1"/>
          <p:cNvSpPr/>
          <p:nvPr/>
        </p:nvSpPr>
        <p:spPr>
          <a:xfrm>
            <a:off x="8726488" y="1949451"/>
            <a:ext cx="3224665" cy="2246769"/>
          </a:xfrm>
          <a:prstGeom prst="rect">
            <a:avLst/>
          </a:prstGeom>
          <a:solidFill>
            <a:srgbClr val="FFFF99"/>
          </a:solidFill>
        </p:spPr>
        <p:txBody>
          <a:bodyPr wrap="square">
            <a:spAutoFit/>
          </a:bodyPr>
          <a:lstStyle/>
          <a:p>
            <a:pPr>
              <a:buClr>
                <a:schemeClr val="accent2"/>
              </a:buClr>
              <a:buFont typeface="Wingdings" panose="05000000000000000000" pitchFamily="2" charset="2"/>
              <a:buChar char="û"/>
            </a:pPr>
            <a:r>
              <a:rPr lang="es-ES" altLang="es-MX" sz="2000" dirty="0"/>
              <a:t>El planificador del sistema operativo solo ve un hilo por proceso </a:t>
            </a:r>
          </a:p>
          <a:p>
            <a:pPr lvl="1">
              <a:buClr>
                <a:schemeClr val="accent2"/>
              </a:buClr>
              <a:buFont typeface="Wingdings" panose="05000000000000000000" pitchFamily="2" charset="2"/>
              <a:buChar char="û"/>
            </a:pPr>
            <a:r>
              <a:rPr lang="es-ES" altLang="es-MX" sz="2000" dirty="0"/>
              <a:t>No ve los hilos a nivel usuario</a:t>
            </a:r>
          </a:p>
          <a:p>
            <a:pPr lvl="1">
              <a:buClr>
                <a:schemeClr val="accent2"/>
              </a:buClr>
              <a:buFont typeface="Wingdings" panose="05000000000000000000" pitchFamily="2" charset="2"/>
              <a:buChar char="û"/>
            </a:pPr>
            <a:r>
              <a:rPr lang="es-ES" altLang="es-MX" sz="2000" dirty="0"/>
              <a:t>Usa un solo núcleo del procesador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1" nodeType="clickEffect">
                                  <p:stCondLst>
                                    <p:cond delay="0"/>
                                  </p:stCondLst>
                                  <p:childTnLst>
                                    <p:set>
                                      <p:cBhvr>
                                        <p:cTn id="6" dur="indefinite"/>
                                        <p:tgtEl>
                                          <p:spTgt spid="171026"/>
                                        </p:tgtEl>
                                        <p:attrNameLst>
                                          <p:attrName>fillcolor</p:attrName>
                                        </p:attrNameLst>
                                      </p:cBhvr>
                                      <p:to>
                                        <p:clrVal>
                                          <a:srgbClr val="990000"/>
                                        </p:clrVal>
                                      </p:to>
                                    </p:set>
                                    <p:set>
                                      <p:cBhvr>
                                        <p:cTn id="7" dur="indefinite"/>
                                        <p:tgtEl>
                                          <p:spTgt spid="171026"/>
                                        </p:tgtEl>
                                        <p:attrNameLst>
                                          <p:attrName>fill.type</p:attrName>
                                        </p:attrNameLst>
                                      </p:cBhvr>
                                      <p:to>
                                        <p:strVal val="solid"/>
                                      </p:to>
                                    </p:set>
                                    <p:set>
                                      <p:cBhvr>
                                        <p:cTn id="8" dur="indefinite"/>
                                        <p:tgtEl>
                                          <p:spTgt spid="17102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171034"/>
                                        </p:tgtEl>
                                        <p:attrNameLst>
                                          <p:attrName>fillcolor</p:attrName>
                                        </p:attrNameLst>
                                      </p:cBhvr>
                                      <p:to>
                                        <p:clrVal>
                                          <a:srgbClr val="990000"/>
                                        </p:clrVal>
                                      </p:to>
                                    </p:set>
                                    <p:set>
                                      <p:cBhvr>
                                        <p:cTn id="11" dur="indefinite"/>
                                        <p:tgtEl>
                                          <p:spTgt spid="171034"/>
                                        </p:tgtEl>
                                        <p:attrNameLst>
                                          <p:attrName>fill.type</p:attrName>
                                        </p:attrNameLst>
                                      </p:cBhvr>
                                      <p:to>
                                        <p:strVal val="solid"/>
                                      </p:to>
                                    </p:set>
                                    <p:set>
                                      <p:cBhvr>
                                        <p:cTn id="12" dur="indefinite"/>
                                        <p:tgtEl>
                                          <p:spTgt spid="171034"/>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171016"/>
                                        </p:tgtEl>
                                        <p:attrNameLst>
                                          <p:attrName>fillcolor</p:attrName>
                                        </p:attrNameLst>
                                      </p:cBhvr>
                                      <p:to>
                                        <p:clrVal>
                                          <a:srgbClr val="990000"/>
                                        </p:clrVal>
                                      </p:to>
                                    </p:set>
                                    <p:set>
                                      <p:cBhvr>
                                        <p:cTn id="15" dur="indefinite"/>
                                        <p:tgtEl>
                                          <p:spTgt spid="171016"/>
                                        </p:tgtEl>
                                        <p:attrNameLst>
                                          <p:attrName>fill.type</p:attrName>
                                        </p:attrNameLst>
                                      </p:cBhvr>
                                      <p:to>
                                        <p:strVal val="solid"/>
                                      </p:to>
                                    </p:set>
                                    <p:set>
                                      <p:cBhvr>
                                        <p:cTn id="16" dur="indefinite"/>
                                        <p:tgtEl>
                                          <p:spTgt spid="171016"/>
                                        </p:tgtEl>
                                        <p:attrNameLst>
                                          <p:attrName>fill.on</p:attrName>
                                        </p:attrNameLst>
                                      </p:cBhvr>
                                      <p:to>
                                        <p:strVal val="true"/>
                                      </p:to>
                                    </p:set>
                                  </p:childTnLst>
                                </p:cTn>
                              </p:par>
                              <p:par>
                                <p:cTn id="17" presetID="7" presetClass="emph" presetSubtype="1" nodeType="withEffect">
                                  <p:stCondLst>
                                    <p:cond delay="0"/>
                                  </p:stCondLst>
                                  <p:childTnLst>
                                    <p:set>
                                      <p:cBhvr>
                                        <p:cTn id="18" dur="indefinite"/>
                                        <p:tgtEl>
                                          <p:spTgt spid="171027"/>
                                        </p:tgtEl>
                                        <p:attrNameLst>
                                          <p:attrName>stroke.color</p:attrName>
                                        </p:attrNameLst>
                                      </p:cBhvr>
                                      <p:to>
                                        <p:clrVal>
                                          <a:srgbClr val="FF0000"/>
                                        </p:clrVal>
                                      </p:to>
                                    </p:set>
                                    <p:set>
                                      <p:cBhvr>
                                        <p:cTn id="19" dur="indefinite"/>
                                        <p:tgtEl>
                                          <p:spTgt spid="171027"/>
                                        </p:tgtEl>
                                        <p:attrNameLst>
                                          <p:attrName>stroke.on</p:attrName>
                                        </p:attrNameLst>
                                      </p:cBhvr>
                                      <p:to>
                                        <p:strVal val="true"/>
                                      </p:to>
                                    </p:set>
                                  </p:childTnLst>
                                </p:cTn>
                              </p:par>
                              <p:par>
                                <p:cTn id="20" presetID="7" presetClass="emph" presetSubtype="1" nodeType="withEffect">
                                  <p:stCondLst>
                                    <p:cond delay="0"/>
                                  </p:stCondLst>
                                  <p:childTnLst>
                                    <p:set>
                                      <p:cBhvr>
                                        <p:cTn id="21" dur="indefinite"/>
                                        <p:tgtEl>
                                          <p:spTgt spid="171035"/>
                                        </p:tgtEl>
                                        <p:attrNameLst>
                                          <p:attrName>stroke.color</p:attrName>
                                        </p:attrNameLst>
                                      </p:cBhvr>
                                      <p:to>
                                        <p:clrVal>
                                          <a:srgbClr val="FF0000"/>
                                        </p:clrVal>
                                      </p:to>
                                    </p:set>
                                    <p:set>
                                      <p:cBhvr>
                                        <p:cTn id="22" dur="indefinite"/>
                                        <p:tgtEl>
                                          <p:spTgt spid="171035"/>
                                        </p:tgtEl>
                                        <p:attrNameLst>
                                          <p:attrName>stroke.on</p:attrName>
                                        </p:attrNameLst>
                                      </p:cBhvr>
                                      <p:to>
                                        <p:strVal val="true"/>
                                      </p:to>
                                    </p:set>
                                  </p:childTnLst>
                                </p:cTn>
                              </p:par>
                              <p:par>
                                <p:cTn id="23" presetID="7" presetClass="emph" presetSubtype="1" nodeType="withEffect">
                                  <p:stCondLst>
                                    <p:cond delay="0"/>
                                  </p:stCondLst>
                                  <p:childTnLst>
                                    <p:set>
                                      <p:cBhvr>
                                        <p:cTn id="24" dur="indefinite"/>
                                        <p:tgtEl>
                                          <p:spTgt spid="171018"/>
                                        </p:tgtEl>
                                        <p:attrNameLst>
                                          <p:attrName>stroke.color</p:attrName>
                                        </p:attrNameLst>
                                      </p:cBhvr>
                                      <p:to>
                                        <p:clrVal>
                                          <a:srgbClr val="FF9999"/>
                                        </p:clrVal>
                                      </p:to>
                                    </p:set>
                                    <p:set>
                                      <p:cBhvr>
                                        <p:cTn id="25" dur="indefinite"/>
                                        <p:tgtEl>
                                          <p:spTgt spid="171018"/>
                                        </p:tgtEl>
                                        <p:attrNameLst>
                                          <p:attrName>stroke.on</p:attrName>
                                        </p:attrNameLst>
                                      </p:cBhvr>
                                      <p:to>
                                        <p:strVal val="true"/>
                                      </p:to>
                                    </p:set>
                                  </p:childTnLst>
                                </p:cTn>
                              </p:par>
                              <p:par>
                                <p:cTn id="26" presetID="1" presetClass="emph" presetSubtype="1" nodeType="withEffect">
                                  <p:stCondLst>
                                    <p:cond delay="0"/>
                                  </p:stCondLst>
                                  <p:childTnLst>
                                    <p:set>
                                      <p:cBhvr>
                                        <p:cTn id="27" dur="indefinite"/>
                                        <p:tgtEl>
                                          <p:spTgt spid="171039"/>
                                        </p:tgtEl>
                                        <p:attrNameLst>
                                          <p:attrName>fillcolor</p:attrName>
                                        </p:attrNameLst>
                                      </p:cBhvr>
                                      <p:to>
                                        <p:clrVal>
                                          <a:srgbClr val="990000"/>
                                        </p:clrVal>
                                      </p:to>
                                    </p:set>
                                    <p:set>
                                      <p:cBhvr>
                                        <p:cTn id="28" dur="indefinite"/>
                                        <p:tgtEl>
                                          <p:spTgt spid="171039"/>
                                        </p:tgtEl>
                                        <p:attrNameLst>
                                          <p:attrName>fill.type</p:attrName>
                                        </p:attrNameLst>
                                      </p:cBhvr>
                                      <p:to>
                                        <p:strVal val="solid"/>
                                      </p:to>
                                    </p:set>
                                    <p:set>
                                      <p:cBhvr>
                                        <p:cTn id="29" dur="indefinite"/>
                                        <p:tgtEl>
                                          <p:spTgt spid="171039"/>
                                        </p:tgtEl>
                                        <p:attrNameLst>
                                          <p:attrName>fill.on</p:attrName>
                                        </p:attrNameLst>
                                      </p:cBhvr>
                                      <p:to>
                                        <p:strVal val="true"/>
                                      </p:to>
                                    </p:set>
                                  </p:childTnLst>
                                </p:cTn>
                              </p:par>
                              <p:par>
                                <p:cTn id="30" presetID="7" presetClass="emph" presetSubtype="1" nodeType="withEffect">
                                  <p:stCondLst>
                                    <p:cond delay="0"/>
                                  </p:stCondLst>
                                  <p:childTnLst>
                                    <p:set>
                                      <p:cBhvr>
                                        <p:cTn id="31" dur="indefinite"/>
                                        <p:tgtEl>
                                          <p:spTgt spid="171019"/>
                                        </p:tgtEl>
                                        <p:attrNameLst>
                                          <p:attrName>stroke.color</p:attrName>
                                        </p:attrNameLst>
                                      </p:cBhvr>
                                      <p:to>
                                        <p:clrVal>
                                          <a:srgbClr val="FF0000"/>
                                        </p:clrVal>
                                      </p:to>
                                    </p:set>
                                    <p:set>
                                      <p:cBhvr>
                                        <p:cTn id="32" dur="indefinite"/>
                                        <p:tgtEl>
                                          <p:spTgt spid="171019"/>
                                        </p:tgtEl>
                                        <p:attrNameLst>
                                          <p:attrName>stroke.on</p:attrName>
                                        </p:attrNameLst>
                                      </p:cBhvr>
                                      <p:to>
                                        <p:strVal val="true"/>
                                      </p:to>
                                    </p:set>
                                  </p:childTnLst>
                                </p:cTn>
                              </p:par>
                            </p:childTnLst>
                          </p:cTn>
                        </p:par>
                      </p:childTnLst>
                    </p:cTn>
                  </p:par>
                  <p:par>
                    <p:cTn id="33" fill="hold">
                      <p:stCondLst>
                        <p:cond delay="indefinite"/>
                      </p:stCondLst>
                      <p:childTnLst>
                        <p:par>
                          <p:cTn id="34" fill="hold" nodeType="withGroup">
                            <p:stCondLst>
                              <p:cond delay="0"/>
                            </p:stCondLst>
                            <p:childTnLst>
                              <p:par>
                                <p:cTn id="35" presetID="7" presetClass="emph" presetSubtype="1" autoRev="1" nodeType="clickEffect">
                                  <p:stCondLst>
                                    <p:cond delay="0"/>
                                  </p:stCondLst>
                                  <p:endCondLst>
                                    <p:cond evt="onNext" delay="0">
                                      <p:tgtEl>
                                        <p:sldTgt/>
                                      </p:tgtEl>
                                    </p:cond>
                                  </p:endCondLst>
                                  <p:childTnLst>
                                    <p:set>
                                      <p:cBhvr>
                                        <p:cTn id="36" dur="indefinite"/>
                                        <p:tgtEl>
                                          <p:spTgt spid="171020"/>
                                        </p:tgtEl>
                                        <p:attrNameLst>
                                          <p:attrName>stroke.color</p:attrName>
                                        </p:attrNameLst>
                                      </p:cBhvr>
                                      <p:to>
                                        <p:clrVal>
                                          <a:srgbClr val="FF0000"/>
                                        </p:clrVal>
                                      </p:to>
                                    </p:set>
                                    <p:set>
                                      <p:cBhvr>
                                        <p:cTn id="37" dur="indefinite"/>
                                        <p:tgtEl>
                                          <p:spTgt spid="171020"/>
                                        </p:tgtEl>
                                        <p:attrNameLst>
                                          <p:attrName>stroke.on</p:attrName>
                                        </p:attrNameLst>
                                      </p:cBhvr>
                                      <p:to>
                                        <p:strVal val="true"/>
                                      </p:to>
                                    </p:set>
                                  </p:childTnLst>
                                </p:cTn>
                              </p:par>
                              <p:par>
                                <p:cTn id="38" presetID="7" presetClass="emph" presetSubtype="1" autoRev="1" nodeType="withEffect">
                                  <p:stCondLst>
                                    <p:cond delay="0"/>
                                  </p:stCondLst>
                                  <p:endCondLst>
                                    <p:cond evt="onNext" delay="0">
                                      <p:tgtEl>
                                        <p:sldTgt/>
                                      </p:tgtEl>
                                    </p:cond>
                                  </p:endCondLst>
                                  <p:childTnLst>
                                    <p:set>
                                      <p:cBhvr>
                                        <p:cTn id="39" dur="indefinite"/>
                                        <p:tgtEl>
                                          <p:spTgt spid="171023"/>
                                        </p:tgtEl>
                                        <p:attrNameLst>
                                          <p:attrName>stroke.color</p:attrName>
                                        </p:attrNameLst>
                                      </p:cBhvr>
                                      <p:to>
                                        <p:clrVal>
                                          <a:srgbClr val="FF0000"/>
                                        </p:clrVal>
                                      </p:to>
                                    </p:set>
                                    <p:set>
                                      <p:cBhvr>
                                        <p:cTn id="40" dur="indefinite"/>
                                        <p:tgtEl>
                                          <p:spTgt spid="171023"/>
                                        </p:tgtEl>
                                        <p:attrNameLst>
                                          <p:attrName>stroke.on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7" presetClass="emph" presetSubtype="1" autoRev="1" nodeType="clickEffect">
                                  <p:stCondLst>
                                    <p:cond delay="0"/>
                                  </p:stCondLst>
                                  <p:endCondLst>
                                    <p:cond evt="onNext" delay="0">
                                      <p:tgtEl>
                                        <p:sldTgt/>
                                      </p:tgtEl>
                                    </p:cond>
                                  </p:endCondLst>
                                  <p:childTnLst>
                                    <p:set>
                                      <p:cBhvr>
                                        <p:cTn id="44" dur="indefinite"/>
                                        <p:tgtEl>
                                          <p:spTgt spid="171021"/>
                                        </p:tgtEl>
                                        <p:attrNameLst>
                                          <p:attrName>stroke.color</p:attrName>
                                        </p:attrNameLst>
                                      </p:cBhvr>
                                      <p:to>
                                        <p:clrVal>
                                          <a:srgbClr val="FF0000"/>
                                        </p:clrVal>
                                      </p:to>
                                    </p:set>
                                    <p:set>
                                      <p:cBhvr>
                                        <p:cTn id="45" dur="indefinite"/>
                                        <p:tgtEl>
                                          <p:spTgt spid="171021"/>
                                        </p:tgtEl>
                                        <p:attrNameLst>
                                          <p:attrName>stroke.on</p:attrName>
                                        </p:attrNameLst>
                                      </p:cBhvr>
                                      <p:to>
                                        <p:strVal val="true"/>
                                      </p:to>
                                    </p:set>
                                  </p:childTnLst>
                                </p:cTn>
                              </p:par>
                              <p:par>
                                <p:cTn id="46" presetID="7" presetClass="emph" presetSubtype="1" autoRev="1" nodeType="withEffect">
                                  <p:stCondLst>
                                    <p:cond delay="0"/>
                                  </p:stCondLst>
                                  <p:endCondLst>
                                    <p:cond evt="onNext" delay="0">
                                      <p:tgtEl>
                                        <p:sldTgt/>
                                      </p:tgtEl>
                                    </p:cond>
                                  </p:endCondLst>
                                  <p:childTnLst>
                                    <p:set>
                                      <p:cBhvr>
                                        <p:cTn id="47" dur="indefinite"/>
                                        <p:tgtEl>
                                          <p:spTgt spid="171024"/>
                                        </p:tgtEl>
                                        <p:attrNameLst>
                                          <p:attrName>stroke.color</p:attrName>
                                        </p:attrNameLst>
                                      </p:cBhvr>
                                      <p:to>
                                        <p:clrVal>
                                          <a:srgbClr val="FF0000"/>
                                        </p:clrVal>
                                      </p:to>
                                    </p:set>
                                    <p:set>
                                      <p:cBhvr>
                                        <p:cTn id="48" dur="indefinite"/>
                                        <p:tgtEl>
                                          <p:spTgt spid="171024"/>
                                        </p:tgtEl>
                                        <p:attrNameLst>
                                          <p:attrName>stroke.on</p:attrName>
                                        </p:attrNameLst>
                                      </p:cBhvr>
                                      <p:to>
                                        <p:strVal val="tru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7" presetClass="emph" presetSubtype="1" autoRev="1" nodeType="clickEffect">
                                  <p:stCondLst>
                                    <p:cond delay="0"/>
                                  </p:stCondLst>
                                  <p:endCondLst>
                                    <p:cond evt="onNext" delay="0">
                                      <p:tgtEl>
                                        <p:sldTgt/>
                                      </p:tgtEl>
                                    </p:cond>
                                  </p:endCondLst>
                                  <p:childTnLst>
                                    <p:set>
                                      <p:cBhvr>
                                        <p:cTn id="52" dur="indefinite"/>
                                        <p:tgtEl>
                                          <p:spTgt spid="171022"/>
                                        </p:tgtEl>
                                        <p:attrNameLst>
                                          <p:attrName>stroke.color</p:attrName>
                                        </p:attrNameLst>
                                      </p:cBhvr>
                                      <p:to>
                                        <p:clrVal>
                                          <a:srgbClr val="FF0000"/>
                                        </p:clrVal>
                                      </p:to>
                                    </p:set>
                                    <p:set>
                                      <p:cBhvr>
                                        <p:cTn id="53" dur="indefinite"/>
                                        <p:tgtEl>
                                          <p:spTgt spid="171022"/>
                                        </p:tgtEl>
                                        <p:attrNameLst>
                                          <p:attrName>stroke.on</p:attrName>
                                        </p:attrNameLst>
                                      </p:cBhvr>
                                      <p:to>
                                        <p:strVal val="true"/>
                                      </p:to>
                                    </p:set>
                                  </p:childTnLst>
                                </p:cTn>
                              </p:par>
                              <p:par>
                                <p:cTn id="54" presetID="7" presetClass="emph" presetSubtype="1" autoRev="1" nodeType="withEffect">
                                  <p:stCondLst>
                                    <p:cond delay="0"/>
                                  </p:stCondLst>
                                  <p:endCondLst>
                                    <p:cond evt="onNext" delay="0">
                                      <p:tgtEl>
                                        <p:sldTgt/>
                                      </p:tgtEl>
                                    </p:cond>
                                  </p:endCondLst>
                                  <p:childTnLst>
                                    <p:set>
                                      <p:cBhvr>
                                        <p:cTn id="55" dur="indefinite"/>
                                        <p:tgtEl>
                                          <p:spTgt spid="171025"/>
                                        </p:tgtEl>
                                        <p:attrNameLst>
                                          <p:attrName>stroke.color</p:attrName>
                                        </p:attrNameLst>
                                      </p:cBhvr>
                                      <p:to>
                                        <p:clrVal>
                                          <a:srgbClr val="FF0000"/>
                                        </p:clrVal>
                                      </p:to>
                                    </p:set>
                                    <p:set>
                                      <p:cBhvr>
                                        <p:cTn id="56" dur="indefinite"/>
                                        <p:tgtEl>
                                          <p:spTgt spid="171025"/>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p:cTn id="61" dur="500" fill="hold"/>
                                        <p:tgtEl>
                                          <p:spTgt spid="2"/>
                                        </p:tgtEl>
                                        <p:attrNameLst>
                                          <p:attrName>ppt_w</p:attrName>
                                        </p:attrNameLst>
                                      </p:cBhvr>
                                      <p:tavLst>
                                        <p:tav tm="0">
                                          <p:val>
                                            <p:fltVal val="0"/>
                                          </p:val>
                                        </p:tav>
                                        <p:tav tm="100000">
                                          <p:val>
                                            <p:strVal val="#ppt_w"/>
                                          </p:val>
                                        </p:tav>
                                      </p:tavLst>
                                    </p:anim>
                                    <p:anim calcmode="lin" valueType="num">
                                      <p:cBhvr>
                                        <p:cTn id="62" dur="500" fill="hold"/>
                                        <p:tgtEl>
                                          <p:spTgt spid="2"/>
                                        </p:tgtEl>
                                        <p:attrNameLst>
                                          <p:attrName>ppt_h</p:attrName>
                                        </p:attrNameLst>
                                      </p:cBhvr>
                                      <p:tavLst>
                                        <p:tav tm="0">
                                          <p:val>
                                            <p:fltVal val="0"/>
                                          </p:val>
                                        </p:tav>
                                        <p:tav tm="100000">
                                          <p:val>
                                            <p:strVal val="#ppt_h"/>
                                          </p:val>
                                        </p:tav>
                                      </p:tavLst>
                                    </p:anim>
                                    <p:animEffect transition="in" filter="fade">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dirty="0"/>
              <a:t>Concepto</a:t>
            </a:r>
          </a:p>
          <a:p>
            <a:r>
              <a:rPr lang="es-ES" altLang="es-MX" dirty="0"/>
              <a:t>Beneficios de los hilos</a:t>
            </a:r>
          </a:p>
          <a:p>
            <a:pPr eaLnBrk="1" hangingPunct="1"/>
            <a:r>
              <a:rPr lang="es-ES" altLang="es-MX" dirty="0"/>
              <a:t>Hilos a nivel </a:t>
            </a:r>
            <a:r>
              <a:rPr lang="es-ES" altLang="es-MX" dirty="0" err="1"/>
              <a:t>kérnel</a:t>
            </a:r>
            <a:r>
              <a:rPr lang="es-ES" altLang="es-MX" dirty="0"/>
              <a:t> y a nivel usuario</a:t>
            </a:r>
          </a:p>
          <a:p>
            <a:pPr eaLnBrk="1" hangingPunct="1"/>
            <a:r>
              <a:rPr lang="es-ES" altLang="es-MX" dirty="0"/>
              <a:t>Modelos </a:t>
            </a:r>
            <a:r>
              <a:rPr lang="es-ES" altLang="es-MX" dirty="0" err="1"/>
              <a:t>multihilos</a:t>
            </a:r>
            <a:endParaRPr lang="es-ES" altLang="es-MX" dirty="0"/>
          </a:p>
          <a:p>
            <a:r>
              <a:rPr lang="es-ES" altLang="es-MX" dirty="0"/>
              <a:t>Arquitecturas </a:t>
            </a:r>
            <a:r>
              <a:rPr lang="es-ES" altLang="es-MX" dirty="0" err="1"/>
              <a:t>Multicore</a:t>
            </a:r>
            <a:endParaRPr lang="es-ES" altLang="es-MX" dirty="0"/>
          </a:p>
          <a:p>
            <a:pPr eaLnBrk="1" hangingPunct="1"/>
            <a:r>
              <a:rPr lang="es-ES" altLang="es-MX" dirty="0"/>
              <a:t>Hilos </a:t>
            </a:r>
            <a:r>
              <a:rPr lang="es-ES" altLang="es-MX" dirty="0" err="1"/>
              <a:t>Posix</a:t>
            </a:r>
            <a:endParaRPr lang="es-ES" altLang="es-MX" dirty="0"/>
          </a:p>
        </p:txBody>
      </p:sp>
    </p:spTree>
    <p:extLst>
      <p:ext uri="{BB962C8B-B14F-4D97-AF65-F5344CB8AC3E}">
        <p14:creationId xmlns:p14="http://schemas.microsoft.com/office/powerpoint/2010/main" val="49518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578851" y="2714008"/>
            <a:ext cx="3579146" cy="2246769"/>
          </a:xfrm>
          <a:prstGeom prst="rect">
            <a:avLst/>
          </a:prstGeom>
          <a:solidFill>
            <a:srgbClr val="FFFF99"/>
          </a:solidFill>
        </p:spPr>
        <p:txBody>
          <a:bodyPr wrap="square">
            <a:spAutoFit/>
          </a:bodyPr>
          <a:lstStyle/>
          <a:p>
            <a:pPr marL="342900" indent="-342900">
              <a:buFont typeface="Arial" panose="020B0604020202020204" pitchFamily="34" charset="0"/>
              <a:buChar char="•"/>
            </a:pPr>
            <a:r>
              <a:rPr lang="es-ES" altLang="es-MX" sz="2000" dirty="0"/>
              <a:t>Soportados por el </a:t>
            </a:r>
            <a:r>
              <a:rPr lang="es-ES" altLang="es-MX" sz="2000" dirty="0" err="1"/>
              <a:t>kérnel</a:t>
            </a:r>
            <a:r>
              <a:rPr lang="es-ES" altLang="es-MX" sz="2000" dirty="0"/>
              <a:t/>
            </a:r>
            <a:br>
              <a:rPr lang="es-ES" altLang="es-MX" sz="2000" dirty="0"/>
            </a:br>
            <a:endParaRPr lang="es-ES" altLang="es-MX" sz="2000" dirty="0"/>
          </a:p>
          <a:p>
            <a:pPr marL="342900" indent="-342900">
              <a:buFont typeface="Arial" panose="020B0604020202020204" pitchFamily="34" charset="0"/>
              <a:buChar char="•"/>
            </a:pPr>
            <a:r>
              <a:rPr lang="es-ES" altLang="es-MX" sz="2000" dirty="0"/>
              <a:t>Ejemplos:</a:t>
            </a:r>
          </a:p>
          <a:p>
            <a:pPr marL="800100" lvl="1" indent="-342900">
              <a:buFont typeface="Arial" panose="020B0604020202020204" pitchFamily="34" charset="0"/>
              <a:buChar char="•"/>
            </a:pPr>
            <a:r>
              <a:rPr lang="es-ES" altLang="es-MX" sz="2000" dirty="0"/>
              <a:t>Windows 95/98/NT</a:t>
            </a:r>
          </a:p>
          <a:p>
            <a:pPr marL="800100" lvl="1" indent="-342900">
              <a:buFont typeface="Arial" panose="020B0604020202020204" pitchFamily="34" charset="0"/>
              <a:buChar char="•"/>
            </a:pPr>
            <a:r>
              <a:rPr lang="es-ES" altLang="es-MX" sz="2000" dirty="0"/>
              <a:t>Solaris</a:t>
            </a:r>
          </a:p>
          <a:p>
            <a:pPr marL="800100" lvl="1" indent="-342900">
              <a:buFont typeface="Arial" panose="020B0604020202020204" pitchFamily="34" charset="0"/>
              <a:buChar char="•"/>
            </a:pPr>
            <a:r>
              <a:rPr lang="es-ES" altLang="es-MX" sz="2000" dirty="0"/>
              <a:t>Linux</a:t>
            </a:r>
          </a:p>
          <a:p>
            <a:pPr marL="800100" lvl="1" indent="-342900">
              <a:buFont typeface="Arial" panose="020B0604020202020204" pitchFamily="34" charset="0"/>
              <a:buChar char="•"/>
            </a:pPr>
            <a:r>
              <a:rPr lang="es-ES" altLang="es-MX" sz="2000" dirty="0"/>
              <a:t>Mac OS</a:t>
            </a:r>
          </a:p>
        </p:txBody>
      </p:sp>
      <p:sp>
        <p:nvSpPr>
          <p:cNvPr id="19464" name="Rectangle 3"/>
          <p:cNvSpPr>
            <a:spLocks noGrp="1" noChangeArrowheads="1"/>
          </p:cNvSpPr>
          <p:nvPr>
            <p:ph type="title"/>
          </p:nvPr>
        </p:nvSpPr>
        <p:spPr/>
        <p:txBody>
          <a:bodyPr/>
          <a:lstStyle/>
          <a:p>
            <a:pPr algn="ctr" eaLnBrk="1" hangingPunct="1"/>
            <a:r>
              <a:rPr lang="es-ES" altLang="es-MX" dirty="0"/>
              <a:t>Hilos a nivel </a:t>
            </a:r>
            <a:r>
              <a:rPr lang="es-ES" altLang="es-MX" dirty="0" err="1"/>
              <a:t>kernel</a:t>
            </a:r>
            <a:endParaRPr lang="es-ES" altLang="es-MX" dirty="0"/>
          </a:p>
        </p:txBody>
      </p:sp>
      <p:sp>
        <p:nvSpPr>
          <p:cNvPr id="174104" name="Oval 24"/>
          <p:cNvSpPr>
            <a:spLocks noChangeArrowheads="1"/>
          </p:cNvSpPr>
          <p:nvPr/>
        </p:nvSpPr>
        <p:spPr bwMode="auto">
          <a:xfrm>
            <a:off x="6511476" y="3022601"/>
            <a:ext cx="995363" cy="817563"/>
          </a:xfrm>
          <a:prstGeom prst="ellipse">
            <a:avLst/>
          </a:prstGeom>
          <a:solidFill>
            <a:srgbClr val="002060"/>
          </a:solidFill>
          <a:ln w="9525">
            <a:solidFill>
              <a:schemeClr val="tx1"/>
            </a:solidFill>
            <a:round/>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solidFill>
                <a:schemeClr val="bg1"/>
              </a:solidFill>
            </a:endParaRPr>
          </a:p>
        </p:txBody>
      </p:sp>
      <p:sp>
        <p:nvSpPr>
          <p:cNvPr id="174103" name="Oval 23"/>
          <p:cNvSpPr>
            <a:spLocks noChangeArrowheads="1"/>
          </p:cNvSpPr>
          <p:nvPr/>
        </p:nvSpPr>
        <p:spPr bwMode="auto">
          <a:xfrm>
            <a:off x="5108126" y="3032126"/>
            <a:ext cx="995363" cy="817563"/>
          </a:xfrm>
          <a:prstGeom prst="ellipse">
            <a:avLst/>
          </a:prstGeom>
          <a:solidFill>
            <a:srgbClr val="002060"/>
          </a:solidFill>
          <a:ln w="9525">
            <a:solidFill>
              <a:schemeClr val="tx1"/>
            </a:solidFill>
            <a:round/>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solidFill>
                <a:schemeClr val="bg1"/>
              </a:solidFill>
            </a:endParaRPr>
          </a:p>
        </p:txBody>
      </p:sp>
      <p:sp>
        <p:nvSpPr>
          <p:cNvPr id="19463" name="Rectangle 2"/>
          <p:cNvSpPr>
            <a:spLocks noChangeArrowheads="1"/>
          </p:cNvSpPr>
          <p:nvPr/>
        </p:nvSpPr>
        <p:spPr bwMode="auto">
          <a:xfrm>
            <a:off x="5398638" y="4926014"/>
            <a:ext cx="1827212" cy="1011237"/>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solidFill>
                <a:schemeClr val="bg1"/>
              </a:solidFill>
            </a:endParaRPr>
          </a:p>
        </p:txBody>
      </p:sp>
      <p:sp>
        <p:nvSpPr>
          <p:cNvPr id="19465" name="Line 4"/>
          <p:cNvSpPr>
            <a:spLocks noChangeShapeType="1"/>
          </p:cNvSpPr>
          <p:nvPr/>
        </p:nvSpPr>
        <p:spPr bwMode="auto">
          <a:xfrm>
            <a:off x="2445889" y="2543906"/>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9466" name="Text Box 5"/>
          <p:cNvSpPr txBox="1">
            <a:spLocks noChangeArrowheads="1"/>
          </p:cNvSpPr>
          <p:nvPr/>
        </p:nvSpPr>
        <p:spPr bwMode="auto">
          <a:xfrm>
            <a:off x="1809300" y="2629631"/>
            <a:ext cx="1809750"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kérnel (sistema operativo)</a:t>
            </a:r>
          </a:p>
        </p:txBody>
      </p:sp>
      <p:sp>
        <p:nvSpPr>
          <p:cNvPr id="19467" name="Text Box 6"/>
          <p:cNvSpPr txBox="1">
            <a:spLocks noChangeArrowheads="1"/>
          </p:cNvSpPr>
          <p:nvPr/>
        </p:nvSpPr>
        <p:spPr bwMode="auto">
          <a:xfrm>
            <a:off x="1655313" y="2139094"/>
            <a:ext cx="18097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usuario</a:t>
            </a:r>
          </a:p>
        </p:txBody>
      </p:sp>
      <p:sp>
        <p:nvSpPr>
          <p:cNvPr id="174088" name="Line 8"/>
          <p:cNvSpPr>
            <a:spLocks noChangeShapeType="1"/>
          </p:cNvSpPr>
          <p:nvPr/>
        </p:nvSpPr>
        <p:spPr bwMode="auto">
          <a:xfrm flipV="1">
            <a:off x="6970264" y="2311400"/>
            <a:ext cx="14287" cy="801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4089" name="Freeform 9"/>
          <p:cNvSpPr>
            <a:spLocks/>
          </p:cNvSpPr>
          <p:nvPr/>
        </p:nvSpPr>
        <p:spPr bwMode="auto">
          <a:xfrm>
            <a:off x="5412926" y="1500189"/>
            <a:ext cx="263525" cy="674687"/>
          </a:xfrm>
          <a:custGeom>
            <a:avLst/>
            <a:gdLst>
              <a:gd name="T0" fmla="*/ 174522415 w 287"/>
              <a:gd name="T1" fmla="*/ 0 h 708"/>
              <a:gd name="T2" fmla="*/ 4215482 w 287"/>
              <a:gd name="T3" fmla="*/ 178897832 h 708"/>
              <a:gd name="T4" fmla="*/ 148385694 w 287"/>
              <a:gd name="T5" fmla="*/ 342356958 h 708"/>
              <a:gd name="T6" fmla="*/ 233539161 w 287"/>
              <a:gd name="T7" fmla="*/ 487654806 h 708"/>
              <a:gd name="T8" fmla="*/ 97799912 w 287"/>
              <a:gd name="T9" fmla="*/ 642941452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4090" name="Freeform 10"/>
          <p:cNvSpPr>
            <a:spLocks/>
          </p:cNvSpPr>
          <p:nvPr/>
        </p:nvSpPr>
        <p:spPr bwMode="auto">
          <a:xfrm>
            <a:off x="6809925" y="1435100"/>
            <a:ext cx="247650" cy="674688"/>
          </a:xfrm>
          <a:custGeom>
            <a:avLst/>
            <a:gdLst>
              <a:gd name="T0" fmla="*/ 154128904 w 287"/>
              <a:gd name="T1" fmla="*/ 0 h 708"/>
              <a:gd name="T2" fmla="*/ 3722516 w 287"/>
              <a:gd name="T3" fmla="*/ 178898097 h 708"/>
              <a:gd name="T4" fmla="*/ 131046543 w 287"/>
              <a:gd name="T5" fmla="*/ 342358418 h 708"/>
              <a:gd name="T6" fmla="*/ 206249305 w 287"/>
              <a:gd name="T7" fmla="*/ 487656482 h 708"/>
              <a:gd name="T8" fmla="*/ 86371173 w 287"/>
              <a:gd name="T9" fmla="*/ 64294335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4091" name="Rectangle 11"/>
          <p:cNvSpPr>
            <a:spLocks noChangeArrowheads="1"/>
          </p:cNvSpPr>
          <p:nvPr/>
        </p:nvSpPr>
        <p:spPr bwMode="auto">
          <a:xfrm>
            <a:off x="5798688" y="5133975"/>
            <a:ext cx="1185862" cy="674688"/>
          </a:xfrm>
          <a:prstGeom prst="rect">
            <a:avLst/>
          </a:prstGeom>
          <a:solidFill>
            <a:schemeClr val="accent5">
              <a:lumMod val="75000"/>
            </a:schemeClr>
          </a:solidFill>
          <a:ln w="38100">
            <a:solidFill>
              <a:schemeClr val="bg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Core</a:t>
            </a:r>
          </a:p>
        </p:txBody>
      </p:sp>
      <p:sp>
        <p:nvSpPr>
          <p:cNvPr id="174092" name="Line 12"/>
          <p:cNvSpPr>
            <a:spLocks noChangeShapeType="1"/>
          </p:cNvSpPr>
          <p:nvPr/>
        </p:nvSpPr>
        <p:spPr bwMode="auto">
          <a:xfrm flipH="1" flipV="1">
            <a:off x="5733601" y="3905250"/>
            <a:ext cx="625475"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solidFill>
                <a:schemeClr val="bg1"/>
              </a:solidFill>
            </a:endParaRPr>
          </a:p>
        </p:txBody>
      </p:sp>
      <p:sp>
        <p:nvSpPr>
          <p:cNvPr id="19474" name="Text Box 14"/>
          <p:cNvSpPr txBox="1">
            <a:spLocks noChangeArrowheads="1"/>
          </p:cNvSpPr>
          <p:nvPr/>
        </p:nvSpPr>
        <p:spPr bwMode="auto">
          <a:xfrm>
            <a:off x="4408039" y="5332414"/>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CPU</a:t>
            </a:r>
          </a:p>
        </p:txBody>
      </p:sp>
      <p:sp>
        <p:nvSpPr>
          <p:cNvPr id="174097" name="Line 17"/>
          <p:cNvSpPr>
            <a:spLocks noChangeShapeType="1"/>
          </p:cNvSpPr>
          <p:nvPr/>
        </p:nvSpPr>
        <p:spPr bwMode="auto">
          <a:xfrm flipV="1">
            <a:off x="5549450" y="2365375"/>
            <a:ext cx="14288" cy="768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9477" name="Line 18"/>
          <p:cNvSpPr>
            <a:spLocks noChangeShapeType="1"/>
          </p:cNvSpPr>
          <p:nvPr/>
        </p:nvSpPr>
        <p:spPr bwMode="auto">
          <a:xfrm>
            <a:off x="2437951" y="4692651"/>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9478" name="Text Box 19"/>
          <p:cNvSpPr txBox="1">
            <a:spLocks noChangeArrowheads="1"/>
          </p:cNvSpPr>
          <p:nvPr/>
        </p:nvSpPr>
        <p:spPr bwMode="auto">
          <a:xfrm>
            <a:off x="1793425" y="4849814"/>
            <a:ext cx="118203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Hardware</a:t>
            </a:r>
          </a:p>
        </p:txBody>
      </p:sp>
      <p:sp>
        <p:nvSpPr>
          <p:cNvPr id="174100" name="Line 20"/>
          <p:cNvSpPr>
            <a:spLocks noChangeShapeType="1"/>
          </p:cNvSpPr>
          <p:nvPr/>
        </p:nvSpPr>
        <p:spPr bwMode="auto">
          <a:xfrm flipV="1">
            <a:off x="6349551" y="3881439"/>
            <a:ext cx="593725" cy="625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solidFill>
                <a:schemeClr val="bg1"/>
              </a:solidFill>
            </a:endParaRPr>
          </a:p>
        </p:txBody>
      </p:sp>
      <p:sp>
        <p:nvSpPr>
          <p:cNvPr id="174102" name="Line 22"/>
          <p:cNvSpPr>
            <a:spLocks noChangeShapeType="1"/>
          </p:cNvSpPr>
          <p:nvPr/>
        </p:nvSpPr>
        <p:spPr bwMode="auto">
          <a:xfrm>
            <a:off x="6343200" y="4684713"/>
            <a:ext cx="0" cy="4492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solidFill>
                <a:schemeClr val="bg1"/>
              </a:solidFill>
            </a:endParaRPr>
          </a:p>
        </p:txBody>
      </p:sp>
      <p:sp>
        <p:nvSpPr>
          <p:cNvPr id="174101" name="Rectangle 21"/>
          <p:cNvSpPr>
            <a:spLocks noChangeArrowheads="1"/>
          </p:cNvSpPr>
          <p:nvPr/>
        </p:nvSpPr>
        <p:spPr bwMode="auto">
          <a:xfrm>
            <a:off x="5155751" y="4186238"/>
            <a:ext cx="2392363" cy="500062"/>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Planificador del SO</a:t>
            </a:r>
          </a:p>
        </p:txBody>
      </p:sp>
      <p:sp>
        <p:nvSpPr>
          <p:cNvPr id="23" name="Freeform 8"/>
          <p:cNvSpPr>
            <a:spLocks/>
          </p:cNvSpPr>
          <p:nvPr/>
        </p:nvSpPr>
        <p:spPr bwMode="auto">
          <a:xfrm>
            <a:off x="5444675" y="3111501"/>
            <a:ext cx="279400" cy="627063"/>
          </a:xfrm>
          <a:custGeom>
            <a:avLst/>
            <a:gdLst>
              <a:gd name="T0" fmla="*/ 196181635 w 287"/>
              <a:gd name="T1" fmla="*/ 0 h 708"/>
              <a:gd name="T2" fmla="*/ 4739091 w 287"/>
              <a:gd name="T3" fmla="*/ 154532945 h 708"/>
              <a:gd name="T4" fmla="*/ 166801800 w 287"/>
              <a:gd name="T5" fmla="*/ 295731059 h 708"/>
              <a:gd name="T6" fmla="*/ 262524045 w 287"/>
              <a:gd name="T7" fmla="*/ 421240198 h 708"/>
              <a:gd name="T8" fmla="*/ 109937572 w 287"/>
              <a:gd name="T9" fmla="*/ 555378540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4" name="Freeform 20"/>
          <p:cNvSpPr>
            <a:spLocks/>
          </p:cNvSpPr>
          <p:nvPr/>
        </p:nvSpPr>
        <p:spPr bwMode="auto">
          <a:xfrm>
            <a:off x="6875013" y="3100389"/>
            <a:ext cx="247650" cy="674687"/>
          </a:xfrm>
          <a:custGeom>
            <a:avLst/>
            <a:gdLst>
              <a:gd name="T0" fmla="*/ 154128904 w 287"/>
              <a:gd name="T1" fmla="*/ 0 h 708"/>
              <a:gd name="T2" fmla="*/ 3722516 w 287"/>
              <a:gd name="T3" fmla="*/ 178897832 h 708"/>
              <a:gd name="T4" fmla="*/ 131046543 w 287"/>
              <a:gd name="T5" fmla="*/ 342356958 h 708"/>
              <a:gd name="T6" fmla="*/ 206249305 w 287"/>
              <a:gd name="T7" fmla="*/ 487654806 h 708"/>
              <a:gd name="T8" fmla="*/ 86371173 w 287"/>
              <a:gd name="T9" fmla="*/ 642941452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5" name="Rectángulo 24"/>
          <p:cNvSpPr/>
          <p:nvPr/>
        </p:nvSpPr>
        <p:spPr>
          <a:xfrm>
            <a:off x="8440739" y="2718396"/>
            <a:ext cx="3421558" cy="1569660"/>
          </a:xfrm>
          <a:prstGeom prst="rect">
            <a:avLst/>
          </a:prstGeom>
          <a:solidFill>
            <a:srgbClr val="CCFFCC"/>
          </a:solidFill>
        </p:spPr>
        <p:txBody>
          <a:bodyPr wrap="square">
            <a:spAutoFit/>
          </a:bodyPr>
          <a:lstStyle/>
          <a:p>
            <a:pPr>
              <a:buClr>
                <a:srgbClr val="008000"/>
              </a:buClr>
              <a:buFont typeface="Wingdings" panose="05000000000000000000" pitchFamily="2" charset="2"/>
              <a:buChar char="ü"/>
            </a:pPr>
            <a:r>
              <a:rPr lang="es-ES" altLang="es-MX" sz="2400" dirty="0"/>
              <a:t>El proceso de usuario no se tiene que encargar de la planificación de los hilos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2"/>
                                        </p:tgtEl>
                                        <p:attrNameLst>
                                          <p:attrName>ppt_w</p:attrName>
                                        </p:attrNameLst>
                                      </p:cBhvr>
                                      <p:tavLst>
                                        <p:tav tm="0">
                                          <p:val>
                                            <p:strVal val="ppt_w"/>
                                          </p:val>
                                        </p:tav>
                                        <p:tav tm="100000">
                                          <p:val>
                                            <p:fltVal val="0"/>
                                          </p:val>
                                        </p:tav>
                                      </p:tavLst>
                                    </p:anim>
                                    <p:anim calcmode="lin" valueType="num">
                                      <p:cBhvr>
                                        <p:cTn id="14" dur="500"/>
                                        <p:tgtEl>
                                          <p:spTgt spid="2"/>
                                        </p:tgtEl>
                                        <p:attrNameLst>
                                          <p:attrName>ppt_h</p:attrName>
                                        </p:attrNameLst>
                                      </p:cBhvr>
                                      <p:tavLst>
                                        <p:tav tm="0">
                                          <p:val>
                                            <p:strVal val="ppt_h"/>
                                          </p:val>
                                        </p:tav>
                                        <p:tav tm="100000">
                                          <p:val>
                                            <p:fltVal val="0"/>
                                          </p:val>
                                        </p:tav>
                                      </p:tavLst>
                                    </p:anim>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500"/>
                            </p:stCondLst>
                            <p:childTnLst>
                              <p:par>
                                <p:cTn id="18" presetID="1" presetClass="emph" presetSubtype="1" nodeType="afterEffect">
                                  <p:stCondLst>
                                    <p:cond delay="0"/>
                                  </p:stCondLst>
                                  <p:childTnLst>
                                    <p:set>
                                      <p:cBhvr>
                                        <p:cTn id="19" dur="indefinite"/>
                                        <p:tgtEl>
                                          <p:spTgt spid="174091"/>
                                        </p:tgtEl>
                                        <p:attrNameLst>
                                          <p:attrName>fillcolor</p:attrName>
                                        </p:attrNameLst>
                                      </p:cBhvr>
                                      <p:to>
                                        <p:clrVal>
                                          <a:srgbClr val="990000"/>
                                        </p:clrVal>
                                      </p:to>
                                    </p:set>
                                    <p:set>
                                      <p:cBhvr>
                                        <p:cTn id="20" dur="indefinite"/>
                                        <p:tgtEl>
                                          <p:spTgt spid="174091"/>
                                        </p:tgtEl>
                                        <p:attrNameLst>
                                          <p:attrName>fill.type</p:attrName>
                                        </p:attrNameLst>
                                      </p:cBhvr>
                                      <p:to>
                                        <p:strVal val="solid"/>
                                      </p:to>
                                    </p:set>
                                    <p:set>
                                      <p:cBhvr>
                                        <p:cTn id="21" dur="indefinite"/>
                                        <p:tgtEl>
                                          <p:spTgt spid="174091"/>
                                        </p:tgtEl>
                                        <p:attrNameLst>
                                          <p:attrName>fill.on</p:attrName>
                                        </p:attrNameLst>
                                      </p:cBhvr>
                                      <p:to>
                                        <p:strVal val="true"/>
                                      </p:to>
                                    </p:set>
                                  </p:childTnLst>
                                </p:cTn>
                              </p:par>
                              <p:par>
                                <p:cTn id="22" presetID="1" presetClass="emph" presetSubtype="1" nodeType="withEffect">
                                  <p:stCondLst>
                                    <p:cond delay="0"/>
                                  </p:stCondLst>
                                  <p:childTnLst>
                                    <p:set>
                                      <p:cBhvr>
                                        <p:cTn id="23" dur="indefinite"/>
                                        <p:tgtEl>
                                          <p:spTgt spid="174101"/>
                                        </p:tgtEl>
                                        <p:attrNameLst>
                                          <p:attrName>fillcolor</p:attrName>
                                        </p:attrNameLst>
                                      </p:cBhvr>
                                      <p:to>
                                        <p:clrVal>
                                          <a:srgbClr val="990000"/>
                                        </p:clrVal>
                                      </p:to>
                                    </p:set>
                                    <p:set>
                                      <p:cBhvr>
                                        <p:cTn id="24" dur="indefinite"/>
                                        <p:tgtEl>
                                          <p:spTgt spid="174101"/>
                                        </p:tgtEl>
                                        <p:attrNameLst>
                                          <p:attrName>fill.type</p:attrName>
                                        </p:attrNameLst>
                                      </p:cBhvr>
                                      <p:to>
                                        <p:strVal val="solid"/>
                                      </p:to>
                                    </p:set>
                                    <p:set>
                                      <p:cBhvr>
                                        <p:cTn id="25" dur="indefinite"/>
                                        <p:tgtEl>
                                          <p:spTgt spid="174101"/>
                                        </p:tgtEl>
                                        <p:attrNameLst>
                                          <p:attrName>fill.on</p:attrName>
                                        </p:attrNameLst>
                                      </p:cBhvr>
                                      <p:to>
                                        <p:strVal val="true"/>
                                      </p:to>
                                    </p:set>
                                  </p:childTnLst>
                                </p:cTn>
                              </p:par>
                              <p:par>
                                <p:cTn id="26" presetID="7" presetClass="emph" presetSubtype="1" nodeType="withEffect">
                                  <p:stCondLst>
                                    <p:cond delay="0"/>
                                  </p:stCondLst>
                                  <p:childTnLst>
                                    <p:set>
                                      <p:cBhvr>
                                        <p:cTn id="27" dur="indefinite"/>
                                        <p:tgtEl>
                                          <p:spTgt spid="174102"/>
                                        </p:tgtEl>
                                        <p:attrNameLst>
                                          <p:attrName>stroke.color</p:attrName>
                                        </p:attrNameLst>
                                      </p:cBhvr>
                                      <p:to>
                                        <p:clrVal>
                                          <a:srgbClr val="FF0000"/>
                                        </p:clrVal>
                                      </p:to>
                                    </p:set>
                                    <p:set>
                                      <p:cBhvr>
                                        <p:cTn id="28" dur="indefinite"/>
                                        <p:tgtEl>
                                          <p:spTgt spid="174102"/>
                                        </p:tgtEl>
                                        <p:attrNameLst>
                                          <p:attrName>stroke.on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mph" presetSubtype="1" autoRev="1" nodeType="clickEffect">
                                  <p:stCondLst>
                                    <p:cond delay="0"/>
                                  </p:stCondLst>
                                  <p:endCondLst>
                                    <p:cond evt="onNext" delay="0">
                                      <p:tgtEl>
                                        <p:sldTgt/>
                                      </p:tgtEl>
                                    </p:cond>
                                  </p:endCondLst>
                                  <p:childTnLst>
                                    <p:set>
                                      <p:cBhvr>
                                        <p:cTn id="32" dur="indefinite"/>
                                        <p:tgtEl>
                                          <p:spTgt spid="174092"/>
                                        </p:tgtEl>
                                        <p:attrNameLst>
                                          <p:attrName>stroke.color</p:attrName>
                                        </p:attrNameLst>
                                      </p:cBhvr>
                                      <p:to>
                                        <p:clrVal>
                                          <a:srgbClr val="FF0000"/>
                                        </p:clrVal>
                                      </p:to>
                                    </p:set>
                                    <p:set>
                                      <p:cBhvr>
                                        <p:cTn id="33" dur="indefinite"/>
                                        <p:tgtEl>
                                          <p:spTgt spid="174092"/>
                                        </p:tgtEl>
                                        <p:attrNameLst>
                                          <p:attrName>stroke.on</p:attrName>
                                        </p:attrNameLst>
                                      </p:cBhvr>
                                      <p:to>
                                        <p:strVal val="true"/>
                                      </p:to>
                                    </p:set>
                                  </p:childTnLst>
                                </p:cTn>
                              </p:par>
                              <p:par>
                                <p:cTn id="34" presetID="7" presetClass="emph" presetSubtype="1" nodeType="withEffect">
                                  <p:stCondLst>
                                    <p:cond delay="0"/>
                                  </p:stCondLst>
                                  <p:endCondLst>
                                    <p:cond evt="onNext" delay="0">
                                      <p:tgtEl>
                                        <p:sldTgt/>
                                      </p:tgtEl>
                                    </p:cond>
                                  </p:endCondLst>
                                  <p:childTnLst>
                                    <p:set>
                                      <p:cBhvr>
                                        <p:cTn id="35" dur="indefinite"/>
                                        <p:tgtEl>
                                          <p:spTgt spid="23"/>
                                        </p:tgtEl>
                                        <p:attrNameLst>
                                          <p:attrName>stroke.color</p:attrName>
                                        </p:attrNameLst>
                                      </p:cBhvr>
                                      <p:to>
                                        <p:clrVal>
                                          <a:srgbClr val="FF9999"/>
                                        </p:clrVal>
                                      </p:to>
                                    </p:set>
                                    <p:set>
                                      <p:cBhvr>
                                        <p:cTn id="36" dur="indefinite"/>
                                        <p:tgtEl>
                                          <p:spTgt spid="23"/>
                                        </p:tgtEl>
                                        <p:attrNameLst>
                                          <p:attrName>stroke.on</p:attrName>
                                        </p:attrNameLst>
                                      </p:cBhvr>
                                      <p:to>
                                        <p:strVal val="true"/>
                                      </p:to>
                                    </p:set>
                                  </p:childTnLst>
                                </p:cTn>
                              </p:par>
                              <p:par>
                                <p:cTn id="37" presetID="1" presetClass="emph" presetSubtype="1" autoRev="1" nodeType="withEffect">
                                  <p:stCondLst>
                                    <p:cond delay="0"/>
                                  </p:stCondLst>
                                  <p:endCondLst>
                                    <p:cond evt="onNext" delay="0">
                                      <p:tgtEl>
                                        <p:sldTgt/>
                                      </p:tgtEl>
                                    </p:cond>
                                  </p:endCondLst>
                                  <p:childTnLst>
                                    <p:set>
                                      <p:cBhvr>
                                        <p:cTn id="38" dur="indefinite"/>
                                        <p:tgtEl>
                                          <p:spTgt spid="174103"/>
                                        </p:tgtEl>
                                        <p:attrNameLst>
                                          <p:attrName>fillcolor</p:attrName>
                                        </p:attrNameLst>
                                      </p:cBhvr>
                                      <p:to>
                                        <p:clrVal>
                                          <a:srgbClr val="990000"/>
                                        </p:clrVal>
                                      </p:to>
                                    </p:set>
                                    <p:set>
                                      <p:cBhvr>
                                        <p:cTn id="39" dur="indefinite"/>
                                        <p:tgtEl>
                                          <p:spTgt spid="174103"/>
                                        </p:tgtEl>
                                        <p:attrNameLst>
                                          <p:attrName>fill.type</p:attrName>
                                        </p:attrNameLst>
                                      </p:cBhvr>
                                      <p:to>
                                        <p:strVal val="solid"/>
                                      </p:to>
                                    </p:set>
                                    <p:set>
                                      <p:cBhvr>
                                        <p:cTn id="40" dur="indefinite"/>
                                        <p:tgtEl>
                                          <p:spTgt spid="174103"/>
                                        </p:tgtEl>
                                        <p:attrNameLst>
                                          <p:attrName>fill.on</p:attrName>
                                        </p:attrNameLst>
                                      </p:cBhvr>
                                      <p:to>
                                        <p:strVal val="true"/>
                                      </p:to>
                                    </p:set>
                                  </p:childTnLst>
                                </p:cTn>
                              </p:par>
                              <p:par>
                                <p:cTn id="41" presetID="7" presetClass="emph" presetSubtype="1" autoRev="1" nodeType="withEffect">
                                  <p:stCondLst>
                                    <p:cond delay="0"/>
                                  </p:stCondLst>
                                  <p:endCondLst>
                                    <p:cond evt="onNext" delay="0">
                                      <p:tgtEl>
                                        <p:sldTgt/>
                                      </p:tgtEl>
                                    </p:cond>
                                  </p:endCondLst>
                                  <p:childTnLst>
                                    <p:set>
                                      <p:cBhvr>
                                        <p:cTn id="42" dur="indefinite"/>
                                        <p:tgtEl>
                                          <p:spTgt spid="174097"/>
                                        </p:tgtEl>
                                        <p:attrNameLst>
                                          <p:attrName>stroke.color</p:attrName>
                                        </p:attrNameLst>
                                      </p:cBhvr>
                                      <p:to>
                                        <p:clrVal>
                                          <a:srgbClr val="FF0000"/>
                                        </p:clrVal>
                                      </p:to>
                                    </p:set>
                                    <p:set>
                                      <p:cBhvr>
                                        <p:cTn id="43" dur="indefinite"/>
                                        <p:tgtEl>
                                          <p:spTgt spid="174097"/>
                                        </p:tgtEl>
                                        <p:attrNameLst>
                                          <p:attrName>stroke.on</p:attrName>
                                        </p:attrNameLst>
                                      </p:cBhvr>
                                      <p:to>
                                        <p:strVal val="true"/>
                                      </p:to>
                                    </p:set>
                                  </p:childTnLst>
                                </p:cTn>
                              </p:par>
                              <p:par>
                                <p:cTn id="44" presetID="7" presetClass="emph" presetSubtype="1" autoRev="1" nodeType="withEffect">
                                  <p:stCondLst>
                                    <p:cond delay="0"/>
                                  </p:stCondLst>
                                  <p:endCondLst>
                                    <p:cond evt="onNext" delay="0">
                                      <p:tgtEl>
                                        <p:sldTgt/>
                                      </p:tgtEl>
                                    </p:cond>
                                  </p:endCondLst>
                                  <p:childTnLst>
                                    <p:set>
                                      <p:cBhvr>
                                        <p:cTn id="45" dur="indefinite"/>
                                        <p:tgtEl>
                                          <p:spTgt spid="174089"/>
                                        </p:tgtEl>
                                        <p:attrNameLst>
                                          <p:attrName>stroke.color</p:attrName>
                                        </p:attrNameLst>
                                      </p:cBhvr>
                                      <p:to>
                                        <p:clrVal>
                                          <a:srgbClr val="FF0000"/>
                                        </p:clrVal>
                                      </p:to>
                                    </p:set>
                                    <p:set>
                                      <p:cBhvr>
                                        <p:cTn id="46" dur="indefinite"/>
                                        <p:tgtEl>
                                          <p:spTgt spid="174089"/>
                                        </p:tgtEl>
                                        <p:attrNameLst>
                                          <p:attrName>stroke.on</p:attrName>
                                        </p:attrNameLst>
                                      </p:cBhvr>
                                      <p:to>
                                        <p:strVal val="tru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7" presetClass="emph" presetSubtype="1" autoRev="1" nodeType="clickEffect">
                                  <p:stCondLst>
                                    <p:cond delay="0"/>
                                  </p:stCondLst>
                                  <p:endCondLst>
                                    <p:cond evt="onNext" delay="0">
                                      <p:tgtEl>
                                        <p:sldTgt/>
                                      </p:tgtEl>
                                    </p:cond>
                                  </p:endCondLst>
                                  <p:childTnLst>
                                    <p:set>
                                      <p:cBhvr>
                                        <p:cTn id="50" dur="indefinite"/>
                                        <p:tgtEl>
                                          <p:spTgt spid="174100"/>
                                        </p:tgtEl>
                                        <p:attrNameLst>
                                          <p:attrName>stroke.color</p:attrName>
                                        </p:attrNameLst>
                                      </p:cBhvr>
                                      <p:to>
                                        <p:clrVal>
                                          <a:srgbClr val="FF0000"/>
                                        </p:clrVal>
                                      </p:to>
                                    </p:set>
                                    <p:set>
                                      <p:cBhvr>
                                        <p:cTn id="51" dur="indefinite"/>
                                        <p:tgtEl>
                                          <p:spTgt spid="174100"/>
                                        </p:tgtEl>
                                        <p:attrNameLst>
                                          <p:attrName>stroke.on</p:attrName>
                                        </p:attrNameLst>
                                      </p:cBhvr>
                                      <p:to>
                                        <p:strVal val="true"/>
                                      </p:to>
                                    </p:set>
                                  </p:childTnLst>
                                </p:cTn>
                              </p:par>
                              <p:par>
                                <p:cTn id="52" presetID="7" presetClass="emph" presetSubtype="1" nodeType="withEffect">
                                  <p:stCondLst>
                                    <p:cond delay="0"/>
                                  </p:stCondLst>
                                  <p:endCondLst>
                                    <p:cond evt="onNext" delay="0">
                                      <p:tgtEl>
                                        <p:sldTgt/>
                                      </p:tgtEl>
                                    </p:cond>
                                  </p:endCondLst>
                                  <p:childTnLst>
                                    <p:set>
                                      <p:cBhvr>
                                        <p:cTn id="53" dur="indefinite"/>
                                        <p:tgtEl>
                                          <p:spTgt spid="24"/>
                                        </p:tgtEl>
                                        <p:attrNameLst>
                                          <p:attrName>stroke.color</p:attrName>
                                        </p:attrNameLst>
                                      </p:cBhvr>
                                      <p:to>
                                        <p:clrVal>
                                          <a:srgbClr val="FF9999"/>
                                        </p:clrVal>
                                      </p:to>
                                    </p:set>
                                    <p:set>
                                      <p:cBhvr>
                                        <p:cTn id="54" dur="indefinite"/>
                                        <p:tgtEl>
                                          <p:spTgt spid="24"/>
                                        </p:tgtEl>
                                        <p:attrNameLst>
                                          <p:attrName>stroke.on</p:attrName>
                                        </p:attrNameLst>
                                      </p:cBhvr>
                                      <p:to>
                                        <p:strVal val="true"/>
                                      </p:to>
                                    </p:set>
                                  </p:childTnLst>
                                </p:cTn>
                              </p:par>
                              <p:par>
                                <p:cTn id="55" presetID="1" presetClass="emph" presetSubtype="1" autoRev="1" nodeType="withEffect">
                                  <p:stCondLst>
                                    <p:cond delay="0"/>
                                  </p:stCondLst>
                                  <p:endCondLst>
                                    <p:cond evt="onNext" delay="0">
                                      <p:tgtEl>
                                        <p:sldTgt/>
                                      </p:tgtEl>
                                    </p:cond>
                                  </p:endCondLst>
                                  <p:childTnLst>
                                    <p:set>
                                      <p:cBhvr>
                                        <p:cTn id="56" dur="indefinite"/>
                                        <p:tgtEl>
                                          <p:spTgt spid="174104"/>
                                        </p:tgtEl>
                                        <p:attrNameLst>
                                          <p:attrName>fillcolor</p:attrName>
                                        </p:attrNameLst>
                                      </p:cBhvr>
                                      <p:to>
                                        <p:clrVal>
                                          <a:srgbClr val="990000"/>
                                        </p:clrVal>
                                      </p:to>
                                    </p:set>
                                    <p:set>
                                      <p:cBhvr>
                                        <p:cTn id="57" dur="indefinite"/>
                                        <p:tgtEl>
                                          <p:spTgt spid="174104"/>
                                        </p:tgtEl>
                                        <p:attrNameLst>
                                          <p:attrName>fill.type</p:attrName>
                                        </p:attrNameLst>
                                      </p:cBhvr>
                                      <p:to>
                                        <p:strVal val="solid"/>
                                      </p:to>
                                    </p:set>
                                    <p:set>
                                      <p:cBhvr>
                                        <p:cTn id="58" dur="indefinite"/>
                                        <p:tgtEl>
                                          <p:spTgt spid="174104"/>
                                        </p:tgtEl>
                                        <p:attrNameLst>
                                          <p:attrName>fill.on</p:attrName>
                                        </p:attrNameLst>
                                      </p:cBhvr>
                                      <p:to>
                                        <p:strVal val="true"/>
                                      </p:to>
                                    </p:set>
                                  </p:childTnLst>
                                </p:cTn>
                              </p:par>
                              <p:par>
                                <p:cTn id="59" presetID="7" presetClass="emph" presetSubtype="1" autoRev="1" nodeType="withEffect">
                                  <p:stCondLst>
                                    <p:cond delay="0"/>
                                  </p:stCondLst>
                                  <p:endCondLst>
                                    <p:cond evt="onNext" delay="0">
                                      <p:tgtEl>
                                        <p:sldTgt/>
                                      </p:tgtEl>
                                    </p:cond>
                                  </p:endCondLst>
                                  <p:childTnLst>
                                    <p:set>
                                      <p:cBhvr>
                                        <p:cTn id="60" dur="indefinite"/>
                                        <p:tgtEl>
                                          <p:spTgt spid="174088"/>
                                        </p:tgtEl>
                                        <p:attrNameLst>
                                          <p:attrName>stroke.color</p:attrName>
                                        </p:attrNameLst>
                                      </p:cBhvr>
                                      <p:to>
                                        <p:clrVal>
                                          <a:srgbClr val="FF0000"/>
                                        </p:clrVal>
                                      </p:to>
                                    </p:set>
                                    <p:set>
                                      <p:cBhvr>
                                        <p:cTn id="61" dur="indefinite"/>
                                        <p:tgtEl>
                                          <p:spTgt spid="174088"/>
                                        </p:tgtEl>
                                        <p:attrNameLst>
                                          <p:attrName>stroke.on</p:attrName>
                                        </p:attrNameLst>
                                      </p:cBhvr>
                                      <p:to>
                                        <p:strVal val="true"/>
                                      </p:to>
                                    </p:set>
                                  </p:childTnLst>
                                </p:cTn>
                              </p:par>
                              <p:par>
                                <p:cTn id="62" presetID="7" presetClass="emph" presetSubtype="1" autoRev="1" nodeType="withEffect">
                                  <p:stCondLst>
                                    <p:cond delay="0"/>
                                  </p:stCondLst>
                                  <p:endCondLst>
                                    <p:cond evt="onNext" delay="0">
                                      <p:tgtEl>
                                        <p:sldTgt/>
                                      </p:tgtEl>
                                    </p:cond>
                                  </p:endCondLst>
                                  <p:childTnLst>
                                    <p:set>
                                      <p:cBhvr>
                                        <p:cTn id="63" dur="indefinite"/>
                                        <p:tgtEl>
                                          <p:spTgt spid="174090"/>
                                        </p:tgtEl>
                                        <p:attrNameLst>
                                          <p:attrName>stroke.color</p:attrName>
                                        </p:attrNameLst>
                                      </p:cBhvr>
                                      <p:to>
                                        <p:clrVal>
                                          <a:srgbClr val="FF0000"/>
                                        </p:clrVal>
                                      </p:to>
                                    </p:set>
                                    <p:set>
                                      <p:cBhvr>
                                        <p:cTn id="64" dur="indefinite"/>
                                        <p:tgtEl>
                                          <p:spTgt spid="174090"/>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500" fill="hold"/>
                                        <p:tgtEl>
                                          <p:spTgt spid="25"/>
                                        </p:tgtEl>
                                        <p:attrNameLst>
                                          <p:attrName>ppt_w</p:attrName>
                                        </p:attrNameLst>
                                      </p:cBhvr>
                                      <p:tavLst>
                                        <p:tav tm="0">
                                          <p:val>
                                            <p:fltVal val="0"/>
                                          </p:val>
                                        </p:tav>
                                        <p:tav tm="100000">
                                          <p:val>
                                            <p:strVal val="#ppt_w"/>
                                          </p:val>
                                        </p:tav>
                                      </p:tavLst>
                                    </p:anim>
                                    <p:anim calcmode="lin" valueType="num">
                                      <p:cBhvr>
                                        <p:cTn id="70" dur="500" fill="hold"/>
                                        <p:tgtEl>
                                          <p:spTgt spid="25"/>
                                        </p:tgtEl>
                                        <p:attrNameLst>
                                          <p:attrName>ppt_h</p:attrName>
                                        </p:attrNameLst>
                                      </p:cBhvr>
                                      <p:tavLst>
                                        <p:tav tm="0">
                                          <p:val>
                                            <p:fltVal val="0"/>
                                          </p:val>
                                        </p:tav>
                                        <p:tav tm="100000">
                                          <p:val>
                                            <p:strVal val="#ppt_h"/>
                                          </p:val>
                                        </p:tav>
                                      </p:tavLst>
                                    </p:anim>
                                    <p:animEffect transition="in" filter="fade">
                                      <p:cBhvr>
                                        <p:cTn id="7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noChangeArrowheads="1"/>
          </p:cNvSpPr>
          <p:nvPr>
            <p:ph type="title"/>
          </p:nvPr>
        </p:nvSpPr>
        <p:spPr/>
        <p:txBody>
          <a:bodyPr/>
          <a:lstStyle/>
          <a:p>
            <a:pPr algn="ctr" eaLnBrk="1" hangingPunct="1"/>
            <a:r>
              <a:rPr lang="es-ES" altLang="es-MX" dirty="0"/>
              <a:t>Hilos a nivel </a:t>
            </a:r>
            <a:r>
              <a:rPr lang="es-ES" altLang="es-MX" dirty="0" err="1"/>
              <a:t>kernel</a:t>
            </a:r>
            <a:r>
              <a:rPr lang="es-ES" altLang="es-MX" dirty="0"/>
              <a:t> (CPU </a:t>
            </a:r>
            <a:r>
              <a:rPr lang="es-ES" altLang="es-MX" dirty="0" err="1"/>
              <a:t>multicore</a:t>
            </a:r>
            <a:r>
              <a:rPr lang="es-ES" altLang="es-MX" dirty="0"/>
              <a:t>)</a:t>
            </a:r>
          </a:p>
        </p:txBody>
      </p:sp>
      <p:sp>
        <p:nvSpPr>
          <p:cNvPr id="173084" name="Oval 28"/>
          <p:cNvSpPr>
            <a:spLocks noChangeArrowheads="1"/>
          </p:cNvSpPr>
          <p:nvPr/>
        </p:nvSpPr>
        <p:spPr bwMode="auto">
          <a:xfrm>
            <a:off x="5108126" y="3032126"/>
            <a:ext cx="995363" cy="817563"/>
          </a:xfrm>
          <a:prstGeom prst="ellipse">
            <a:avLst/>
          </a:prstGeom>
          <a:solidFill>
            <a:srgbClr val="002060"/>
          </a:solidFill>
          <a:ln w="9525">
            <a:solidFill>
              <a:schemeClr val="tx1"/>
            </a:solidFill>
            <a:round/>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173085" name="Oval 29"/>
          <p:cNvSpPr>
            <a:spLocks noChangeArrowheads="1"/>
          </p:cNvSpPr>
          <p:nvPr/>
        </p:nvSpPr>
        <p:spPr bwMode="auto">
          <a:xfrm>
            <a:off x="6559101" y="2974976"/>
            <a:ext cx="995363" cy="817563"/>
          </a:xfrm>
          <a:prstGeom prst="ellipse">
            <a:avLst/>
          </a:prstGeom>
          <a:solidFill>
            <a:srgbClr val="002060"/>
          </a:solidFill>
          <a:ln w="9525">
            <a:solidFill>
              <a:schemeClr val="tx1"/>
            </a:solidFill>
            <a:round/>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20487" name="Rectangle 2"/>
          <p:cNvSpPr>
            <a:spLocks noChangeArrowheads="1"/>
          </p:cNvSpPr>
          <p:nvPr/>
        </p:nvSpPr>
        <p:spPr bwMode="auto">
          <a:xfrm>
            <a:off x="4628701" y="4845050"/>
            <a:ext cx="3463925" cy="1011238"/>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20489" name="Line 4"/>
          <p:cNvSpPr>
            <a:spLocks noChangeShapeType="1"/>
          </p:cNvSpPr>
          <p:nvPr/>
        </p:nvSpPr>
        <p:spPr bwMode="auto">
          <a:xfrm>
            <a:off x="2445889" y="2544946"/>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0490" name="Text Box 5"/>
          <p:cNvSpPr txBox="1">
            <a:spLocks noChangeArrowheads="1"/>
          </p:cNvSpPr>
          <p:nvPr/>
        </p:nvSpPr>
        <p:spPr bwMode="auto">
          <a:xfrm>
            <a:off x="1809300" y="2531361"/>
            <a:ext cx="1809750"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kérnel (sistema operativo)</a:t>
            </a:r>
          </a:p>
        </p:txBody>
      </p:sp>
      <p:sp>
        <p:nvSpPr>
          <p:cNvPr id="20491" name="Text Box 6"/>
          <p:cNvSpPr txBox="1">
            <a:spLocks noChangeArrowheads="1"/>
          </p:cNvSpPr>
          <p:nvPr/>
        </p:nvSpPr>
        <p:spPr bwMode="auto">
          <a:xfrm>
            <a:off x="1655313" y="2040824"/>
            <a:ext cx="18097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Nivel usuario</a:t>
            </a:r>
          </a:p>
        </p:txBody>
      </p:sp>
      <p:sp>
        <p:nvSpPr>
          <p:cNvPr id="173064" name="Freeform 8"/>
          <p:cNvSpPr>
            <a:spLocks/>
          </p:cNvSpPr>
          <p:nvPr/>
        </p:nvSpPr>
        <p:spPr bwMode="auto">
          <a:xfrm>
            <a:off x="5470075" y="3105151"/>
            <a:ext cx="279400" cy="627063"/>
          </a:xfrm>
          <a:custGeom>
            <a:avLst/>
            <a:gdLst>
              <a:gd name="T0" fmla="*/ 196181635 w 287"/>
              <a:gd name="T1" fmla="*/ 0 h 708"/>
              <a:gd name="T2" fmla="*/ 4739091 w 287"/>
              <a:gd name="T3" fmla="*/ 154532945 h 708"/>
              <a:gd name="T4" fmla="*/ 166801800 w 287"/>
              <a:gd name="T5" fmla="*/ 295731059 h 708"/>
              <a:gd name="T6" fmla="*/ 262524045 w 287"/>
              <a:gd name="T7" fmla="*/ 421240198 h 708"/>
              <a:gd name="T8" fmla="*/ 109937572 w 287"/>
              <a:gd name="T9" fmla="*/ 555378540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68" name="Line 12"/>
          <p:cNvSpPr>
            <a:spLocks noChangeShapeType="1"/>
          </p:cNvSpPr>
          <p:nvPr/>
        </p:nvSpPr>
        <p:spPr bwMode="auto">
          <a:xfrm flipV="1">
            <a:off x="7051225" y="2190750"/>
            <a:ext cx="12700" cy="83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69" name="Freeform 13"/>
          <p:cNvSpPr>
            <a:spLocks/>
          </p:cNvSpPr>
          <p:nvPr/>
        </p:nvSpPr>
        <p:spPr bwMode="auto">
          <a:xfrm>
            <a:off x="5428800" y="1500189"/>
            <a:ext cx="247650" cy="674687"/>
          </a:xfrm>
          <a:custGeom>
            <a:avLst/>
            <a:gdLst>
              <a:gd name="T0" fmla="*/ 154128904 w 287"/>
              <a:gd name="T1" fmla="*/ 0 h 708"/>
              <a:gd name="T2" fmla="*/ 3722516 w 287"/>
              <a:gd name="T3" fmla="*/ 178897832 h 708"/>
              <a:gd name="T4" fmla="*/ 131046543 w 287"/>
              <a:gd name="T5" fmla="*/ 342356958 h 708"/>
              <a:gd name="T6" fmla="*/ 206249305 w 287"/>
              <a:gd name="T7" fmla="*/ 487654806 h 708"/>
              <a:gd name="T8" fmla="*/ 86371173 w 287"/>
              <a:gd name="T9" fmla="*/ 642941452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71" name="Freeform 15"/>
          <p:cNvSpPr>
            <a:spLocks/>
          </p:cNvSpPr>
          <p:nvPr/>
        </p:nvSpPr>
        <p:spPr bwMode="auto">
          <a:xfrm>
            <a:off x="6922638" y="1435100"/>
            <a:ext cx="246062" cy="674688"/>
          </a:xfrm>
          <a:custGeom>
            <a:avLst/>
            <a:gdLst>
              <a:gd name="T0" fmla="*/ 152158053 w 287"/>
              <a:gd name="T1" fmla="*/ 0 h 708"/>
              <a:gd name="T2" fmla="*/ 3675498 w 287"/>
              <a:gd name="T3" fmla="*/ 178898097 h 708"/>
              <a:gd name="T4" fmla="*/ 129371169 w 287"/>
              <a:gd name="T5" fmla="*/ 342358418 h 708"/>
              <a:gd name="T6" fmla="*/ 203612447 w 287"/>
              <a:gd name="T7" fmla="*/ 487656482 h 708"/>
              <a:gd name="T8" fmla="*/ 85267771 w 287"/>
              <a:gd name="T9" fmla="*/ 642943358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72" name="Rectangle 16"/>
          <p:cNvSpPr>
            <a:spLocks noChangeArrowheads="1"/>
          </p:cNvSpPr>
          <p:nvPr/>
        </p:nvSpPr>
        <p:spPr bwMode="auto">
          <a:xfrm>
            <a:off x="5028751" y="5053014"/>
            <a:ext cx="1185863" cy="674687"/>
          </a:xfrm>
          <a:prstGeom prst="rect">
            <a:avLst/>
          </a:prstGeom>
          <a:solidFill>
            <a:schemeClr val="accent5">
              <a:lumMod val="75000"/>
            </a:schemeClr>
          </a:solidFill>
          <a:ln w="38100">
            <a:solidFill>
              <a:schemeClr val="bg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Core</a:t>
            </a:r>
          </a:p>
        </p:txBody>
      </p:sp>
      <p:sp>
        <p:nvSpPr>
          <p:cNvPr id="173073" name="Line 17"/>
          <p:cNvSpPr>
            <a:spLocks noChangeShapeType="1"/>
          </p:cNvSpPr>
          <p:nvPr/>
        </p:nvSpPr>
        <p:spPr bwMode="auto">
          <a:xfrm flipV="1">
            <a:off x="5589138" y="4572001"/>
            <a:ext cx="0" cy="4810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74" name="Rectangle 18"/>
          <p:cNvSpPr>
            <a:spLocks noChangeArrowheads="1"/>
          </p:cNvSpPr>
          <p:nvPr/>
        </p:nvSpPr>
        <p:spPr bwMode="auto">
          <a:xfrm>
            <a:off x="6449563" y="5060950"/>
            <a:ext cx="1185862" cy="674688"/>
          </a:xfrm>
          <a:prstGeom prst="rect">
            <a:avLst/>
          </a:prstGeom>
          <a:solidFill>
            <a:schemeClr val="accent5">
              <a:lumMod val="75000"/>
            </a:schemeClr>
          </a:solidFill>
          <a:ln w="38100">
            <a:solidFill>
              <a:schemeClr val="bg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Core</a:t>
            </a:r>
          </a:p>
        </p:txBody>
      </p:sp>
      <p:sp>
        <p:nvSpPr>
          <p:cNvPr id="20499" name="Text Box 19"/>
          <p:cNvSpPr txBox="1">
            <a:spLocks noChangeArrowheads="1"/>
          </p:cNvSpPr>
          <p:nvPr/>
        </p:nvSpPr>
        <p:spPr bwMode="auto">
          <a:xfrm>
            <a:off x="3638101" y="5251451"/>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CPU</a:t>
            </a:r>
          </a:p>
        </p:txBody>
      </p:sp>
      <p:sp>
        <p:nvSpPr>
          <p:cNvPr id="173076" name="Freeform 20"/>
          <p:cNvSpPr>
            <a:spLocks/>
          </p:cNvSpPr>
          <p:nvPr/>
        </p:nvSpPr>
        <p:spPr bwMode="auto">
          <a:xfrm>
            <a:off x="6881363" y="3055939"/>
            <a:ext cx="247650" cy="674687"/>
          </a:xfrm>
          <a:custGeom>
            <a:avLst/>
            <a:gdLst>
              <a:gd name="T0" fmla="*/ 154128904 w 287"/>
              <a:gd name="T1" fmla="*/ 0 h 708"/>
              <a:gd name="T2" fmla="*/ 3722516 w 287"/>
              <a:gd name="T3" fmla="*/ 178897832 h 708"/>
              <a:gd name="T4" fmla="*/ 131046543 w 287"/>
              <a:gd name="T5" fmla="*/ 342356958 h 708"/>
              <a:gd name="T6" fmla="*/ 206249305 w 287"/>
              <a:gd name="T7" fmla="*/ 487654806 h 708"/>
              <a:gd name="T8" fmla="*/ 86371173 w 287"/>
              <a:gd name="T9" fmla="*/ 642941452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708">
                <a:moveTo>
                  <a:pt x="207" y="0"/>
                </a:moveTo>
                <a:cubicBezTo>
                  <a:pt x="173" y="31"/>
                  <a:pt x="10" y="134"/>
                  <a:pt x="5" y="197"/>
                </a:cubicBezTo>
                <a:cubicBezTo>
                  <a:pt x="0" y="260"/>
                  <a:pt x="131" y="320"/>
                  <a:pt x="176" y="377"/>
                </a:cubicBezTo>
                <a:cubicBezTo>
                  <a:pt x="221" y="434"/>
                  <a:pt x="287" y="483"/>
                  <a:pt x="277" y="537"/>
                </a:cubicBezTo>
                <a:cubicBezTo>
                  <a:pt x="267" y="592"/>
                  <a:pt x="143" y="680"/>
                  <a:pt x="116" y="708"/>
                </a:cubicBezTo>
              </a:path>
            </a:pathLst>
          </a:custGeom>
          <a:noFill/>
          <a:ln w="5715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77" name="Line 21"/>
          <p:cNvSpPr>
            <a:spLocks noChangeShapeType="1"/>
          </p:cNvSpPr>
          <p:nvPr/>
        </p:nvSpPr>
        <p:spPr bwMode="auto">
          <a:xfrm flipH="1" flipV="1">
            <a:off x="7105201" y="4578350"/>
            <a:ext cx="15875" cy="465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78" name="Line 22"/>
          <p:cNvSpPr>
            <a:spLocks noChangeShapeType="1"/>
          </p:cNvSpPr>
          <p:nvPr/>
        </p:nvSpPr>
        <p:spPr bwMode="auto">
          <a:xfrm flipV="1">
            <a:off x="5549451" y="2276476"/>
            <a:ext cx="30163" cy="7842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0503" name="Line 23"/>
          <p:cNvSpPr>
            <a:spLocks noChangeShapeType="1"/>
          </p:cNvSpPr>
          <p:nvPr/>
        </p:nvSpPr>
        <p:spPr bwMode="auto">
          <a:xfrm>
            <a:off x="2437951" y="4692651"/>
            <a:ext cx="6175375"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0504" name="Text Box 24"/>
          <p:cNvSpPr txBox="1">
            <a:spLocks noChangeArrowheads="1"/>
          </p:cNvSpPr>
          <p:nvPr/>
        </p:nvSpPr>
        <p:spPr bwMode="auto">
          <a:xfrm>
            <a:off x="1793425" y="4849814"/>
            <a:ext cx="118203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a:t>Hardware</a:t>
            </a:r>
          </a:p>
        </p:txBody>
      </p:sp>
      <p:sp>
        <p:nvSpPr>
          <p:cNvPr id="173082" name="Line 26"/>
          <p:cNvSpPr>
            <a:spLocks noChangeShapeType="1"/>
          </p:cNvSpPr>
          <p:nvPr/>
        </p:nvSpPr>
        <p:spPr bwMode="auto">
          <a:xfrm flipV="1">
            <a:off x="5611363" y="3825875"/>
            <a:ext cx="0" cy="433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83" name="Line 27"/>
          <p:cNvSpPr>
            <a:spLocks noChangeShapeType="1"/>
          </p:cNvSpPr>
          <p:nvPr/>
        </p:nvSpPr>
        <p:spPr bwMode="auto">
          <a:xfrm flipV="1">
            <a:off x="7048051" y="3800475"/>
            <a:ext cx="15875" cy="400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73081" name="Rectangle 25"/>
          <p:cNvSpPr>
            <a:spLocks noChangeArrowheads="1"/>
          </p:cNvSpPr>
          <p:nvPr/>
        </p:nvSpPr>
        <p:spPr bwMode="auto">
          <a:xfrm>
            <a:off x="5155751" y="4186238"/>
            <a:ext cx="2392363" cy="500062"/>
          </a:xfrm>
          <a:prstGeom prst="rect">
            <a:avLst/>
          </a:prstGeom>
          <a:solidFill>
            <a:srgbClr val="002060"/>
          </a:solidFill>
          <a:ln w="9525">
            <a:solidFill>
              <a:schemeClr val="tx1"/>
            </a:solidFill>
            <a:miter lim="800000"/>
            <a:headEnd/>
            <a:tailEnd/>
          </a:ln>
          <a:effec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solidFill>
                  <a:schemeClr val="bg1"/>
                </a:solidFill>
              </a:rPr>
              <a:t>Planificador del SO</a:t>
            </a:r>
          </a:p>
        </p:txBody>
      </p:sp>
      <p:sp>
        <p:nvSpPr>
          <p:cNvPr id="26" name="Rectángulo 25"/>
          <p:cNvSpPr/>
          <p:nvPr/>
        </p:nvSpPr>
        <p:spPr>
          <a:xfrm>
            <a:off x="8228013" y="2722128"/>
            <a:ext cx="3808412" cy="1938992"/>
          </a:xfrm>
          <a:prstGeom prst="rect">
            <a:avLst/>
          </a:prstGeom>
          <a:solidFill>
            <a:srgbClr val="CCFFCC"/>
          </a:solidFill>
        </p:spPr>
        <p:txBody>
          <a:bodyPr wrap="square">
            <a:spAutoFit/>
          </a:bodyPr>
          <a:lstStyle/>
          <a:p>
            <a:pPr>
              <a:buClr>
                <a:srgbClr val="008000"/>
              </a:buClr>
              <a:buFont typeface="Wingdings" panose="05000000000000000000" pitchFamily="2" charset="2"/>
              <a:buChar char="ü"/>
            </a:pPr>
            <a:r>
              <a:rPr lang="es-ES" altLang="es-MX" sz="2400" dirty="0"/>
              <a:t>Si tenemos un procesador con más de un núcleo, el Sistema operativo puede planificar los hilos en diferentes núcleos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1" nodeType="clickEffect">
                                  <p:stCondLst>
                                    <p:cond delay="0"/>
                                  </p:stCondLst>
                                  <p:childTnLst>
                                    <p:set>
                                      <p:cBhvr>
                                        <p:cTn id="6" dur="indefinite"/>
                                        <p:tgtEl>
                                          <p:spTgt spid="173072"/>
                                        </p:tgtEl>
                                        <p:attrNameLst>
                                          <p:attrName>fillcolor</p:attrName>
                                        </p:attrNameLst>
                                      </p:cBhvr>
                                      <p:to>
                                        <p:clrVal>
                                          <a:srgbClr val="990000"/>
                                        </p:clrVal>
                                      </p:to>
                                    </p:set>
                                    <p:set>
                                      <p:cBhvr>
                                        <p:cTn id="7" dur="indefinite"/>
                                        <p:tgtEl>
                                          <p:spTgt spid="173072"/>
                                        </p:tgtEl>
                                        <p:attrNameLst>
                                          <p:attrName>fill.type</p:attrName>
                                        </p:attrNameLst>
                                      </p:cBhvr>
                                      <p:to>
                                        <p:strVal val="solid"/>
                                      </p:to>
                                    </p:set>
                                    <p:set>
                                      <p:cBhvr>
                                        <p:cTn id="8" dur="indefinite"/>
                                        <p:tgtEl>
                                          <p:spTgt spid="173072"/>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173074"/>
                                        </p:tgtEl>
                                        <p:attrNameLst>
                                          <p:attrName>fillcolor</p:attrName>
                                        </p:attrNameLst>
                                      </p:cBhvr>
                                      <p:to>
                                        <p:clrVal>
                                          <a:srgbClr val="990000"/>
                                        </p:clrVal>
                                      </p:to>
                                    </p:set>
                                    <p:set>
                                      <p:cBhvr>
                                        <p:cTn id="11" dur="indefinite"/>
                                        <p:tgtEl>
                                          <p:spTgt spid="173074"/>
                                        </p:tgtEl>
                                        <p:attrNameLst>
                                          <p:attrName>fill.type</p:attrName>
                                        </p:attrNameLst>
                                      </p:cBhvr>
                                      <p:to>
                                        <p:strVal val="solid"/>
                                      </p:to>
                                    </p:set>
                                    <p:set>
                                      <p:cBhvr>
                                        <p:cTn id="12" dur="indefinite"/>
                                        <p:tgtEl>
                                          <p:spTgt spid="173074"/>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173081"/>
                                        </p:tgtEl>
                                        <p:attrNameLst>
                                          <p:attrName>fillcolor</p:attrName>
                                        </p:attrNameLst>
                                      </p:cBhvr>
                                      <p:to>
                                        <p:clrVal>
                                          <a:srgbClr val="990000"/>
                                        </p:clrVal>
                                      </p:to>
                                    </p:set>
                                    <p:set>
                                      <p:cBhvr>
                                        <p:cTn id="15" dur="indefinite"/>
                                        <p:tgtEl>
                                          <p:spTgt spid="173081"/>
                                        </p:tgtEl>
                                        <p:attrNameLst>
                                          <p:attrName>fill.type</p:attrName>
                                        </p:attrNameLst>
                                      </p:cBhvr>
                                      <p:to>
                                        <p:strVal val="solid"/>
                                      </p:to>
                                    </p:set>
                                    <p:set>
                                      <p:cBhvr>
                                        <p:cTn id="16" dur="indefinite"/>
                                        <p:tgtEl>
                                          <p:spTgt spid="173081"/>
                                        </p:tgtEl>
                                        <p:attrNameLst>
                                          <p:attrName>fill.on</p:attrName>
                                        </p:attrNameLst>
                                      </p:cBhvr>
                                      <p:to>
                                        <p:strVal val="true"/>
                                      </p:to>
                                    </p:set>
                                  </p:childTnLst>
                                </p:cTn>
                              </p:par>
                              <p:par>
                                <p:cTn id="17" presetID="7" presetClass="emph" presetSubtype="1" nodeType="withEffect">
                                  <p:stCondLst>
                                    <p:cond delay="0"/>
                                  </p:stCondLst>
                                  <p:childTnLst>
                                    <p:set>
                                      <p:cBhvr>
                                        <p:cTn id="18" dur="indefinite"/>
                                        <p:tgtEl>
                                          <p:spTgt spid="173073"/>
                                        </p:tgtEl>
                                        <p:attrNameLst>
                                          <p:attrName>stroke.color</p:attrName>
                                        </p:attrNameLst>
                                      </p:cBhvr>
                                      <p:to>
                                        <p:clrVal>
                                          <a:srgbClr val="FF0000"/>
                                        </p:clrVal>
                                      </p:to>
                                    </p:set>
                                    <p:set>
                                      <p:cBhvr>
                                        <p:cTn id="19" dur="indefinite"/>
                                        <p:tgtEl>
                                          <p:spTgt spid="173073"/>
                                        </p:tgtEl>
                                        <p:attrNameLst>
                                          <p:attrName>stroke.on</p:attrName>
                                        </p:attrNameLst>
                                      </p:cBhvr>
                                      <p:to>
                                        <p:strVal val="true"/>
                                      </p:to>
                                    </p:set>
                                  </p:childTnLst>
                                </p:cTn>
                              </p:par>
                              <p:par>
                                <p:cTn id="20" presetID="7" presetClass="emph" presetSubtype="1" nodeType="withEffect">
                                  <p:stCondLst>
                                    <p:cond delay="0"/>
                                  </p:stCondLst>
                                  <p:childTnLst>
                                    <p:set>
                                      <p:cBhvr>
                                        <p:cTn id="21" dur="indefinite"/>
                                        <p:tgtEl>
                                          <p:spTgt spid="173077"/>
                                        </p:tgtEl>
                                        <p:attrNameLst>
                                          <p:attrName>stroke.color</p:attrName>
                                        </p:attrNameLst>
                                      </p:cBhvr>
                                      <p:to>
                                        <p:clrVal>
                                          <a:srgbClr val="FF0000"/>
                                        </p:clrVal>
                                      </p:to>
                                    </p:set>
                                    <p:set>
                                      <p:cBhvr>
                                        <p:cTn id="22" dur="indefinite"/>
                                        <p:tgtEl>
                                          <p:spTgt spid="173077"/>
                                        </p:tgtEl>
                                        <p:attrNameLst>
                                          <p:attrName>stroke.on</p:attrName>
                                        </p:attrNameLst>
                                      </p:cBhvr>
                                      <p:to>
                                        <p:strVal val="true"/>
                                      </p:to>
                                    </p:set>
                                  </p:childTnLst>
                                </p:cTn>
                              </p:par>
                              <p:par>
                                <p:cTn id="23" presetID="7" presetClass="emph" presetSubtype="1" nodeType="withEffect">
                                  <p:stCondLst>
                                    <p:cond delay="0"/>
                                  </p:stCondLst>
                                  <p:childTnLst>
                                    <p:set>
                                      <p:cBhvr>
                                        <p:cTn id="24" dur="indefinite"/>
                                        <p:tgtEl>
                                          <p:spTgt spid="173082"/>
                                        </p:tgtEl>
                                        <p:attrNameLst>
                                          <p:attrName>stroke.color</p:attrName>
                                        </p:attrNameLst>
                                      </p:cBhvr>
                                      <p:to>
                                        <p:clrVal>
                                          <a:srgbClr val="FF0000"/>
                                        </p:clrVal>
                                      </p:to>
                                    </p:set>
                                    <p:set>
                                      <p:cBhvr>
                                        <p:cTn id="25" dur="indefinite"/>
                                        <p:tgtEl>
                                          <p:spTgt spid="173082"/>
                                        </p:tgtEl>
                                        <p:attrNameLst>
                                          <p:attrName>stroke.on</p:attrName>
                                        </p:attrNameLst>
                                      </p:cBhvr>
                                      <p:to>
                                        <p:strVal val="true"/>
                                      </p:to>
                                    </p:set>
                                  </p:childTnLst>
                                </p:cTn>
                              </p:par>
                              <p:par>
                                <p:cTn id="26" presetID="7" presetClass="emph" presetSubtype="1" nodeType="withEffect">
                                  <p:stCondLst>
                                    <p:cond delay="0"/>
                                  </p:stCondLst>
                                  <p:childTnLst>
                                    <p:set>
                                      <p:cBhvr>
                                        <p:cTn id="27" dur="indefinite"/>
                                        <p:tgtEl>
                                          <p:spTgt spid="173083"/>
                                        </p:tgtEl>
                                        <p:attrNameLst>
                                          <p:attrName>stroke.color</p:attrName>
                                        </p:attrNameLst>
                                      </p:cBhvr>
                                      <p:to>
                                        <p:clrVal>
                                          <a:srgbClr val="FF0000"/>
                                        </p:clrVal>
                                      </p:to>
                                    </p:set>
                                    <p:set>
                                      <p:cBhvr>
                                        <p:cTn id="28" dur="indefinite"/>
                                        <p:tgtEl>
                                          <p:spTgt spid="173083"/>
                                        </p:tgtEl>
                                        <p:attrNameLst>
                                          <p:attrName>stroke.on</p:attrName>
                                        </p:attrNameLst>
                                      </p:cBhvr>
                                      <p:to>
                                        <p:strVal val="true"/>
                                      </p:to>
                                    </p:set>
                                  </p:childTnLst>
                                </p:cTn>
                              </p:par>
                              <p:par>
                                <p:cTn id="29" presetID="1" presetClass="emph" presetSubtype="1" nodeType="withEffect">
                                  <p:stCondLst>
                                    <p:cond delay="0"/>
                                  </p:stCondLst>
                                  <p:childTnLst>
                                    <p:set>
                                      <p:cBhvr>
                                        <p:cTn id="30" dur="indefinite"/>
                                        <p:tgtEl>
                                          <p:spTgt spid="173084"/>
                                        </p:tgtEl>
                                        <p:attrNameLst>
                                          <p:attrName>fillcolor</p:attrName>
                                        </p:attrNameLst>
                                      </p:cBhvr>
                                      <p:to>
                                        <p:clrVal>
                                          <a:srgbClr val="990000"/>
                                        </p:clrVal>
                                      </p:to>
                                    </p:set>
                                    <p:set>
                                      <p:cBhvr>
                                        <p:cTn id="31" dur="indefinite"/>
                                        <p:tgtEl>
                                          <p:spTgt spid="173084"/>
                                        </p:tgtEl>
                                        <p:attrNameLst>
                                          <p:attrName>fill.type</p:attrName>
                                        </p:attrNameLst>
                                      </p:cBhvr>
                                      <p:to>
                                        <p:strVal val="solid"/>
                                      </p:to>
                                    </p:set>
                                    <p:set>
                                      <p:cBhvr>
                                        <p:cTn id="32" dur="indefinite"/>
                                        <p:tgtEl>
                                          <p:spTgt spid="173084"/>
                                        </p:tgtEl>
                                        <p:attrNameLst>
                                          <p:attrName>fill.on</p:attrName>
                                        </p:attrNameLst>
                                      </p:cBhvr>
                                      <p:to>
                                        <p:strVal val="true"/>
                                      </p:to>
                                    </p:set>
                                  </p:childTnLst>
                                </p:cTn>
                              </p:par>
                              <p:par>
                                <p:cTn id="33" presetID="7" presetClass="emph" presetSubtype="1" nodeType="withEffect">
                                  <p:stCondLst>
                                    <p:cond delay="0"/>
                                  </p:stCondLst>
                                  <p:childTnLst>
                                    <p:set>
                                      <p:cBhvr>
                                        <p:cTn id="34" dur="indefinite"/>
                                        <p:tgtEl>
                                          <p:spTgt spid="173064"/>
                                        </p:tgtEl>
                                        <p:attrNameLst>
                                          <p:attrName>stroke.color</p:attrName>
                                        </p:attrNameLst>
                                      </p:cBhvr>
                                      <p:to>
                                        <p:clrVal>
                                          <a:srgbClr val="FF9999"/>
                                        </p:clrVal>
                                      </p:to>
                                    </p:set>
                                    <p:set>
                                      <p:cBhvr>
                                        <p:cTn id="35" dur="indefinite"/>
                                        <p:tgtEl>
                                          <p:spTgt spid="173064"/>
                                        </p:tgtEl>
                                        <p:attrNameLst>
                                          <p:attrName>stroke.on</p:attrName>
                                        </p:attrNameLst>
                                      </p:cBhvr>
                                      <p:to>
                                        <p:strVal val="true"/>
                                      </p:to>
                                    </p:set>
                                  </p:childTnLst>
                                </p:cTn>
                              </p:par>
                              <p:par>
                                <p:cTn id="36" presetID="1" presetClass="emph" presetSubtype="1" nodeType="withEffect">
                                  <p:stCondLst>
                                    <p:cond delay="0"/>
                                  </p:stCondLst>
                                  <p:childTnLst>
                                    <p:set>
                                      <p:cBhvr>
                                        <p:cTn id="37" dur="indefinite"/>
                                        <p:tgtEl>
                                          <p:spTgt spid="173085"/>
                                        </p:tgtEl>
                                        <p:attrNameLst>
                                          <p:attrName>fillcolor</p:attrName>
                                        </p:attrNameLst>
                                      </p:cBhvr>
                                      <p:to>
                                        <p:clrVal>
                                          <a:srgbClr val="990000"/>
                                        </p:clrVal>
                                      </p:to>
                                    </p:set>
                                    <p:set>
                                      <p:cBhvr>
                                        <p:cTn id="38" dur="indefinite"/>
                                        <p:tgtEl>
                                          <p:spTgt spid="173085"/>
                                        </p:tgtEl>
                                        <p:attrNameLst>
                                          <p:attrName>fill.type</p:attrName>
                                        </p:attrNameLst>
                                      </p:cBhvr>
                                      <p:to>
                                        <p:strVal val="solid"/>
                                      </p:to>
                                    </p:set>
                                    <p:set>
                                      <p:cBhvr>
                                        <p:cTn id="39" dur="indefinite"/>
                                        <p:tgtEl>
                                          <p:spTgt spid="173085"/>
                                        </p:tgtEl>
                                        <p:attrNameLst>
                                          <p:attrName>fill.on</p:attrName>
                                        </p:attrNameLst>
                                      </p:cBhvr>
                                      <p:to>
                                        <p:strVal val="true"/>
                                      </p:to>
                                    </p:set>
                                  </p:childTnLst>
                                </p:cTn>
                              </p:par>
                              <p:par>
                                <p:cTn id="40" presetID="7" presetClass="emph" presetSubtype="1" nodeType="withEffect">
                                  <p:stCondLst>
                                    <p:cond delay="0"/>
                                  </p:stCondLst>
                                  <p:childTnLst>
                                    <p:set>
                                      <p:cBhvr>
                                        <p:cTn id="41" dur="indefinite"/>
                                        <p:tgtEl>
                                          <p:spTgt spid="173076"/>
                                        </p:tgtEl>
                                        <p:attrNameLst>
                                          <p:attrName>stroke.color</p:attrName>
                                        </p:attrNameLst>
                                      </p:cBhvr>
                                      <p:to>
                                        <p:clrVal>
                                          <a:srgbClr val="FF9999"/>
                                        </p:clrVal>
                                      </p:to>
                                    </p:set>
                                    <p:set>
                                      <p:cBhvr>
                                        <p:cTn id="42" dur="indefinite"/>
                                        <p:tgtEl>
                                          <p:spTgt spid="17307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173078"/>
                                        </p:tgtEl>
                                        <p:attrNameLst>
                                          <p:attrName>stroke.color</p:attrName>
                                        </p:attrNameLst>
                                      </p:cBhvr>
                                      <p:to>
                                        <p:clrVal>
                                          <a:srgbClr val="FF0000"/>
                                        </p:clrVal>
                                      </p:to>
                                    </p:set>
                                    <p:set>
                                      <p:cBhvr>
                                        <p:cTn id="45" dur="indefinite"/>
                                        <p:tgtEl>
                                          <p:spTgt spid="173078"/>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173068"/>
                                        </p:tgtEl>
                                        <p:attrNameLst>
                                          <p:attrName>stroke.color</p:attrName>
                                        </p:attrNameLst>
                                      </p:cBhvr>
                                      <p:to>
                                        <p:clrVal>
                                          <a:srgbClr val="FF0000"/>
                                        </p:clrVal>
                                      </p:to>
                                    </p:set>
                                    <p:set>
                                      <p:cBhvr>
                                        <p:cTn id="48" dur="indefinite"/>
                                        <p:tgtEl>
                                          <p:spTgt spid="173068"/>
                                        </p:tgtEl>
                                        <p:attrNameLst>
                                          <p:attrName>stroke.on</p:attrName>
                                        </p:attrNameLst>
                                      </p:cBhvr>
                                      <p:to>
                                        <p:strVal val="true"/>
                                      </p:to>
                                    </p:set>
                                  </p:childTnLst>
                                </p:cTn>
                              </p:par>
                              <p:par>
                                <p:cTn id="49" presetID="7" presetClass="emph" presetSubtype="1" nodeType="withEffect">
                                  <p:stCondLst>
                                    <p:cond delay="0"/>
                                  </p:stCondLst>
                                  <p:childTnLst>
                                    <p:set>
                                      <p:cBhvr>
                                        <p:cTn id="50" dur="indefinite"/>
                                        <p:tgtEl>
                                          <p:spTgt spid="173069"/>
                                        </p:tgtEl>
                                        <p:attrNameLst>
                                          <p:attrName>stroke.color</p:attrName>
                                        </p:attrNameLst>
                                      </p:cBhvr>
                                      <p:to>
                                        <p:clrVal>
                                          <a:srgbClr val="FF0000"/>
                                        </p:clrVal>
                                      </p:to>
                                    </p:set>
                                    <p:set>
                                      <p:cBhvr>
                                        <p:cTn id="51" dur="indefinite"/>
                                        <p:tgtEl>
                                          <p:spTgt spid="173069"/>
                                        </p:tgtEl>
                                        <p:attrNameLst>
                                          <p:attrName>stroke.on</p:attrName>
                                        </p:attrNameLst>
                                      </p:cBhvr>
                                      <p:to>
                                        <p:strVal val="true"/>
                                      </p:to>
                                    </p:set>
                                  </p:childTnLst>
                                </p:cTn>
                              </p:par>
                              <p:par>
                                <p:cTn id="52" presetID="7" presetClass="emph" presetSubtype="1" nodeType="withEffect">
                                  <p:stCondLst>
                                    <p:cond delay="0"/>
                                  </p:stCondLst>
                                  <p:childTnLst>
                                    <p:set>
                                      <p:cBhvr>
                                        <p:cTn id="53" dur="indefinite"/>
                                        <p:tgtEl>
                                          <p:spTgt spid="173071"/>
                                        </p:tgtEl>
                                        <p:attrNameLst>
                                          <p:attrName>stroke.color</p:attrName>
                                        </p:attrNameLst>
                                      </p:cBhvr>
                                      <p:to>
                                        <p:clrVal>
                                          <a:srgbClr val="FF0000"/>
                                        </p:clrVal>
                                      </p:to>
                                    </p:set>
                                    <p:set>
                                      <p:cBhvr>
                                        <p:cTn id="54" dur="indefinite"/>
                                        <p:tgtEl>
                                          <p:spTgt spid="173071"/>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dirty="0"/>
              <a:t>Concepto</a:t>
            </a:r>
          </a:p>
          <a:p>
            <a:r>
              <a:rPr lang="es-ES" altLang="es-MX" dirty="0"/>
              <a:t>Beneficios de los hilos</a:t>
            </a:r>
          </a:p>
          <a:p>
            <a:r>
              <a:rPr lang="es-ES" altLang="es-MX" dirty="0"/>
              <a:t>Arquitecturas </a:t>
            </a:r>
            <a:r>
              <a:rPr lang="es-ES" altLang="es-MX" dirty="0" err="1"/>
              <a:t>Multicore</a:t>
            </a:r>
            <a:endParaRPr lang="es-ES" altLang="es-MX" dirty="0"/>
          </a:p>
          <a:p>
            <a:pPr eaLnBrk="1" hangingPunct="1"/>
            <a:r>
              <a:rPr lang="es-ES" altLang="es-MX" dirty="0"/>
              <a:t>Hilos a nivel </a:t>
            </a:r>
            <a:r>
              <a:rPr lang="es-ES" altLang="es-MX" dirty="0" err="1"/>
              <a:t>kérnel</a:t>
            </a:r>
            <a:r>
              <a:rPr lang="es-ES" altLang="es-MX" dirty="0"/>
              <a:t> y a nivel usuario</a:t>
            </a:r>
          </a:p>
          <a:p>
            <a:pPr eaLnBrk="1" hangingPunct="1"/>
            <a:r>
              <a:rPr lang="es-ES" altLang="es-MX" sz="3200" dirty="0">
                <a:solidFill>
                  <a:srgbClr val="FF0000"/>
                </a:solidFill>
              </a:rPr>
              <a:t>Modelos </a:t>
            </a:r>
            <a:r>
              <a:rPr lang="es-ES" altLang="es-MX" sz="3200" dirty="0" err="1">
                <a:solidFill>
                  <a:srgbClr val="FF0000"/>
                </a:solidFill>
              </a:rPr>
              <a:t>multihilos</a:t>
            </a:r>
            <a:endParaRPr lang="es-ES" altLang="es-MX" sz="3200" dirty="0">
              <a:solidFill>
                <a:srgbClr val="FF0000"/>
              </a:solidFill>
            </a:endParaRPr>
          </a:p>
          <a:p>
            <a:r>
              <a:rPr lang="es-MX" altLang="es-MX" dirty="0"/>
              <a:t>Arquitecturas </a:t>
            </a:r>
            <a:r>
              <a:rPr lang="es-MX" altLang="es-MX" dirty="0" err="1"/>
              <a:t>Multicore</a:t>
            </a:r>
            <a:endParaRPr lang="es-ES" altLang="es-MX" dirty="0"/>
          </a:p>
          <a:p>
            <a:r>
              <a:rPr lang="es-ES" altLang="es-MX" dirty="0"/>
              <a:t>Hilos </a:t>
            </a:r>
            <a:r>
              <a:rPr lang="es-ES" altLang="es-MX" dirty="0" err="1"/>
              <a:t>Posix</a:t>
            </a:r>
            <a:endParaRPr lang="es-ES" altLang="es-MX" dirty="0"/>
          </a:p>
        </p:txBody>
      </p:sp>
    </p:spTree>
    <p:extLst>
      <p:ext uri="{BB962C8B-B14F-4D97-AF65-F5344CB8AC3E}">
        <p14:creationId xmlns:p14="http://schemas.microsoft.com/office/powerpoint/2010/main" val="3860965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algn="ctr"/>
            <a:r>
              <a:rPr lang="es-ES" altLang="es-MX" dirty="0"/>
              <a:t>Modelos </a:t>
            </a:r>
            <a:r>
              <a:rPr lang="es-ES" altLang="es-MX" dirty="0" err="1"/>
              <a:t>multihilos</a:t>
            </a:r>
            <a:endParaRPr lang="es-ES" altLang="es-MX" dirty="0"/>
          </a:p>
        </p:txBody>
      </p:sp>
      <p:sp>
        <p:nvSpPr>
          <p:cNvPr id="62467" name="Rectangle 3"/>
          <p:cNvSpPr>
            <a:spLocks noGrp="1" noChangeArrowheads="1"/>
          </p:cNvSpPr>
          <p:nvPr>
            <p:ph idx="1"/>
          </p:nvPr>
        </p:nvSpPr>
        <p:spPr/>
        <p:txBody>
          <a:bodyPr/>
          <a:lstStyle/>
          <a:p>
            <a:r>
              <a:rPr lang="es-ES" altLang="es-MX"/>
              <a:t>Muchos a uno</a:t>
            </a:r>
          </a:p>
          <a:p>
            <a:r>
              <a:rPr lang="es-ES" altLang="es-MX"/>
              <a:t>Uno a uno</a:t>
            </a:r>
          </a:p>
          <a:p>
            <a:r>
              <a:rPr lang="es-ES" altLang="es-MX"/>
              <a:t>Muchos a muchos</a:t>
            </a:r>
          </a:p>
          <a:p>
            <a:endParaRPr lang="es-ES" altLang="es-MX"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algn="ctr" eaLnBrk="1" hangingPunct="1"/>
            <a:r>
              <a:rPr lang="es-ES" altLang="es-MX"/>
              <a:t>Muchos a uno</a:t>
            </a:r>
          </a:p>
        </p:txBody>
      </p:sp>
      <p:sp>
        <p:nvSpPr>
          <p:cNvPr id="63491" name="Rectangle 3"/>
          <p:cNvSpPr>
            <a:spLocks noGrp="1" noChangeArrowheads="1"/>
          </p:cNvSpPr>
          <p:nvPr>
            <p:ph idx="1"/>
          </p:nvPr>
        </p:nvSpPr>
        <p:spPr/>
        <p:txBody>
          <a:bodyPr/>
          <a:lstStyle/>
          <a:p>
            <a:pPr eaLnBrk="1" hangingPunct="1"/>
            <a:r>
              <a:rPr lang="es-ES" altLang="es-MX" dirty="0"/>
              <a:t>Muchos hilos a nivel usuario mapeados a un hilo a nivel </a:t>
            </a:r>
            <a:r>
              <a:rPr lang="es-ES" altLang="es-MX" dirty="0" err="1"/>
              <a:t>kérnel</a:t>
            </a:r>
            <a:r>
              <a:rPr lang="es-ES" altLang="es-MX" dirty="0"/>
              <a:t>.</a:t>
            </a:r>
          </a:p>
          <a:p>
            <a:pPr eaLnBrk="1" hangingPunct="1"/>
            <a:r>
              <a:rPr lang="es-ES" altLang="es-MX" dirty="0"/>
              <a:t>Usado en sistemas que no soportan hilos a nivel </a:t>
            </a:r>
            <a:r>
              <a:rPr lang="es-ES" altLang="es-MX" dirty="0" err="1"/>
              <a:t>kérnel</a:t>
            </a:r>
            <a:r>
              <a:rPr lang="es-ES" altLang="es-MX" dirty="0"/>
              <a:t>.</a:t>
            </a:r>
          </a:p>
        </p:txBody>
      </p:sp>
      <p:sp>
        <p:nvSpPr>
          <p:cNvPr id="5" name="Freeform 7"/>
          <p:cNvSpPr>
            <a:spLocks/>
          </p:cNvSpPr>
          <p:nvPr/>
        </p:nvSpPr>
        <p:spPr bwMode="auto">
          <a:xfrm>
            <a:off x="5332412" y="3036380"/>
            <a:ext cx="195263" cy="440675"/>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6" name="Freeform 8"/>
          <p:cNvSpPr>
            <a:spLocks/>
          </p:cNvSpPr>
          <p:nvPr/>
        </p:nvSpPr>
        <p:spPr bwMode="auto">
          <a:xfrm>
            <a:off x="6648450" y="3028013"/>
            <a:ext cx="195263" cy="440675"/>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7" name="Freeform 9"/>
          <p:cNvSpPr>
            <a:spLocks/>
          </p:cNvSpPr>
          <p:nvPr/>
        </p:nvSpPr>
        <p:spPr bwMode="auto">
          <a:xfrm>
            <a:off x="4217987" y="3627665"/>
            <a:ext cx="195263" cy="440675"/>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8" name="Freeform 10"/>
          <p:cNvSpPr>
            <a:spLocks/>
          </p:cNvSpPr>
          <p:nvPr/>
        </p:nvSpPr>
        <p:spPr bwMode="auto">
          <a:xfrm>
            <a:off x="7778750" y="3675080"/>
            <a:ext cx="195263" cy="440675"/>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9" name="Line 11"/>
          <p:cNvSpPr>
            <a:spLocks noChangeShapeType="1"/>
          </p:cNvSpPr>
          <p:nvPr/>
        </p:nvSpPr>
        <p:spPr bwMode="auto">
          <a:xfrm>
            <a:off x="4364037" y="4020925"/>
            <a:ext cx="1730375" cy="11797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0" name="Line 12"/>
          <p:cNvSpPr>
            <a:spLocks noChangeShapeType="1"/>
          </p:cNvSpPr>
          <p:nvPr/>
        </p:nvSpPr>
        <p:spPr bwMode="auto">
          <a:xfrm flipV="1">
            <a:off x="6067425" y="4167352"/>
            <a:ext cx="1662113" cy="10221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1" name="Line 13"/>
          <p:cNvSpPr>
            <a:spLocks noChangeShapeType="1"/>
          </p:cNvSpPr>
          <p:nvPr/>
        </p:nvSpPr>
        <p:spPr bwMode="auto">
          <a:xfrm flipH="1" flipV="1">
            <a:off x="5443537" y="3497973"/>
            <a:ext cx="638175" cy="16915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2" name="Line 14"/>
          <p:cNvSpPr>
            <a:spLocks noChangeShapeType="1"/>
          </p:cNvSpPr>
          <p:nvPr/>
        </p:nvSpPr>
        <p:spPr bwMode="auto">
          <a:xfrm flipV="1">
            <a:off x="6094412" y="3570489"/>
            <a:ext cx="568325" cy="16190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3" name="Oval 15"/>
          <p:cNvSpPr>
            <a:spLocks noChangeArrowheads="1"/>
          </p:cNvSpPr>
          <p:nvPr/>
        </p:nvSpPr>
        <p:spPr bwMode="auto">
          <a:xfrm>
            <a:off x="5970587" y="5115639"/>
            <a:ext cx="179388" cy="17013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14" name="Line 16"/>
          <p:cNvSpPr>
            <a:spLocks noChangeShapeType="1"/>
          </p:cNvSpPr>
          <p:nvPr/>
        </p:nvSpPr>
        <p:spPr bwMode="auto">
          <a:xfrm>
            <a:off x="6053137" y="5274617"/>
            <a:ext cx="0" cy="46159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 name="Oval 17"/>
          <p:cNvSpPr>
            <a:spLocks noChangeArrowheads="1"/>
          </p:cNvSpPr>
          <p:nvPr/>
        </p:nvSpPr>
        <p:spPr bwMode="auto">
          <a:xfrm>
            <a:off x="5721350" y="5701462"/>
            <a:ext cx="650875" cy="559211"/>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par>
                          <p:cTn id="56" fill="hold">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up)">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Oval 25"/>
          <p:cNvSpPr>
            <a:spLocks noChangeArrowheads="1"/>
          </p:cNvSpPr>
          <p:nvPr/>
        </p:nvSpPr>
        <p:spPr bwMode="auto">
          <a:xfrm>
            <a:off x="7160170" y="2377364"/>
            <a:ext cx="2590800" cy="1371600"/>
          </a:xfrm>
          <a:prstGeom prst="ellipse">
            <a:avLst/>
          </a:prstGeom>
          <a:solidFill>
            <a:srgbClr val="CCFFFF"/>
          </a:solidFill>
          <a:ln w="38100">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s-ES" altLang="es-MX"/>
          </a:p>
        </p:txBody>
      </p:sp>
      <p:sp>
        <p:nvSpPr>
          <p:cNvPr id="25608" name="Rectangle 14"/>
          <p:cNvSpPr>
            <a:spLocks noGrp="1" noChangeArrowheads="1"/>
          </p:cNvSpPr>
          <p:nvPr>
            <p:ph type="title"/>
          </p:nvPr>
        </p:nvSpPr>
        <p:spPr/>
        <p:txBody>
          <a:bodyPr/>
          <a:lstStyle/>
          <a:p>
            <a:pPr algn="ctr" eaLnBrk="1" hangingPunct="1"/>
            <a:r>
              <a:rPr lang="es-MX" altLang="es-MX" dirty="0"/>
              <a:t>Relaciones entre estados de </a:t>
            </a:r>
            <a:r>
              <a:rPr lang="es-MX" altLang="es-MX" dirty="0" err="1"/>
              <a:t>ULTs</a:t>
            </a:r>
            <a:r>
              <a:rPr lang="es-MX" altLang="es-MX" dirty="0"/>
              <a:t> y estados de procesos</a:t>
            </a:r>
            <a:endParaRPr lang="es-ES" altLang="es-MX" dirty="0"/>
          </a:p>
        </p:txBody>
      </p:sp>
      <p:sp>
        <p:nvSpPr>
          <p:cNvPr id="169988" name="Oval 4"/>
          <p:cNvSpPr>
            <a:spLocks noChangeArrowheads="1"/>
          </p:cNvSpPr>
          <p:nvPr/>
        </p:nvSpPr>
        <p:spPr bwMode="auto">
          <a:xfrm>
            <a:off x="8614320" y="2625014"/>
            <a:ext cx="928688" cy="379412"/>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400">
                <a:solidFill>
                  <a:schemeClr val="bg1"/>
                </a:solidFill>
              </a:rPr>
              <a:t>Ejecución</a:t>
            </a:r>
            <a:endParaRPr lang="es-ES" altLang="es-MX" sz="1400">
              <a:solidFill>
                <a:schemeClr val="bg1"/>
              </a:solidFill>
            </a:endParaRPr>
          </a:p>
        </p:txBody>
      </p:sp>
      <p:sp>
        <p:nvSpPr>
          <p:cNvPr id="169990" name="Oval 6"/>
          <p:cNvSpPr>
            <a:spLocks noChangeArrowheads="1"/>
          </p:cNvSpPr>
          <p:nvPr/>
        </p:nvSpPr>
        <p:spPr bwMode="auto">
          <a:xfrm>
            <a:off x="7439570" y="2605964"/>
            <a:ext cx="863600"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a:solidFill>
                  <a:schemeClr val="bg1"/>
                </a:solidFill>
              </a:rPr>
              <a:t>Listo</a:t>
            </a:r>
            <a:endParaRPr lang="es-ES" altLang="es-MX" sz="2000">
              <a:solidFill>
                <a:schemeClr val="bg1"/>
              </a:solidFill>
            </a:endParaRPr>
          </a:p>
        </p:txBody>
      </p:sp>
      <p:sp>
        <p:nvSpPr>
          <p:cNvPr id="25609" name="Oval 15"/>
          <p:cNvSpPr>
            <a:spLocks noChangeArrowheads="1"/>
          </p:cNvSpPr>
          <p:nvPr/>
        </p:nvSpPr>
        <p:spPr bwMode="auto">
          <a:xfrm>
            <a:off x="2362200" y="2351088"/>
            <a:ext cx="2590800" cy="1371600"/>
          </a:xfrm>
          <a:prstGeom prst="ellipse">
            <a:avLst/>
          </a:prstGeom>
          <a:solidFill>
            <a:srgbClr val="CCFF99"/>
          </a:solidFill>
          <a:ln w="38100">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s-ES" altLang="es-MX"/>
          </a:p>
        </p:txBody>
      </p:sp>
      <p:sp>
        <p:nvSpPr>
          <p:cNvPr id="169991" name="Oval 7"/>
          <p:cNvSpPr>
            <a:spLocks noChangeArrowheads="1"/>
          </p:cNvSpPr>
          <p:nvPr/>
        </p:nvSpPr>
        <p:spPr bwMode="auto">
          <a:xfrm>
            <a:off x="2651126" y="2574925"/>
            <a:ext cx="835025"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dirty="0">
                <a:solidFill>
                  <a:schemeClr val="bg1"/>
                </a:solidFill>
              </a:rPr>
              <a:t>Listo</a:t>
            </a:r>
            <a:endParaRPr lang="es-ES" altLang="es-MX" sz="2000" dirty="0">
              <a:solidFill>
                <a:schemeClr val="bg1"/>
              </a:solidFill>
            </a:endParaRPr>
          </a:p>
        </p:txBody>
      </p:sp>
      <p:sp>
        <p:nvSpPr>
          <p:cNvPr id="25610" name="Line 16"/>
          <p:cNvSpPr>
            <a:spLocks noChangeShapeType="1"/>
          </p:cNvSpPr>
          <p:nvPr/>
        </p:nvSpPr>
        <p:spPr bwMode="auto">
          <a:xfrm flipV="1">
            <a:off x="5951538" y="3870325"/>
            <a:ext cx="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1" name="Line 17"/>
          <p:cNvSpPr>
            <a:spLocks noChangeShapeType="1"/>
          </p:cNvSpPr>
          <p:nvPr/>
        </p:nvSpPr>
        <p:spPr bwMode="auto">
          <a:xfrm flipH="1" flipV="1">
            <a:off x="4724400" y="3417888"/>
            <a:ext cx="1219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2" name="Line 18"/>
          <p:cNvSpPr>
            <a:spLocks noChangeShapeType="1"/>
          </p:cNvSpPr>
          <p:nvPr/>
        </p:nvSpPr>
        <p:spPr bwMode="auto">
          <a:xfrm flipV="1">
            <a:off x="5943600" y="3417888"/>
            <a:ext cx="1371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0003" name="Oval 19"/>
          <p:cNvSpPr>
            <a:spLocks noChangeArrowheads="1"/>
          </p:cNvSpPr>
          <p:nvPr/>
        </p:nvSpPr>
        <p:spPr bwMode="auto">
          <a:xfrm>
            <a:off x="3810000" y="2579688"/>
            <a:ext cx="863600"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400">
                <a:solidFill>
                  <a:schemeClr val="bg1"/>
                </a:solidFill>
              </a:rPr>
              <a:t>Ejecución</a:t>
            </a:r>
            <a:endParaRPr lang="es-ES" altLang="es-MX" sz="1400">
              <a:solidFill>
                <a:schemeClr val="bg1"/>
              </a:solidFill>
            </a:endParaRPr>
          </a:p>
        </p:txBody>
      </p:sp>
      <p:sp>
        <p:nvSpPr>
          <p:cNvPr id="25614" name="Oval 20"/>
          <p:cNvSpPr>
            <a:spLocks noChangeArrowheads="1"/>
          </p:cNvSpPr>
          <p:nvPr/>
        </p:nvSpPr>
        <p:spPr bwMode="auto">
          <a:xfrm>
            <a:off x="3146425" y="3113088"/>
            <a:ext cx="1081088"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200" b="1">
                <a:solidFill>
                  <a:schemeClr val="bg1"/>
                </a:solidFill>
              </a:rPr>
              <a:t>Bloqueado</a:t>
            </a:r>
            <a:endParaRPr lang="es-ES" altLang="es-MX" sz="1200" b="1">
              <a:solidFill>
                <a:schemeClr val="bg1"/>
              </a:solidFill>
            </a:endParaRPr>
          </a:p>
        </p:txBody>
      </p:sp>
      <p:sp>
        <p:nvSpPr>
          <p:cNvPr id="25615" name="Line 21"/>
          <p:cNvSpPr>
            <a:spLocks noChangeShapeType="1"/>
          </p:cNvSpPr>
          <p:nvPr/>
        </p:nvSpPr>
        <p:spPr bwMode="auto">
          <a:xfrm flipV="1">
            <a:off x="3486151" y="2709862"/>
            <a:ext cx="380999" cy="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6" name="Line 22"/>
          <p:cNvSpPr>
            <a:spLocks noChangeShapeType="1"/>
          </p:cNvSpPr>
          <p:nvPr/>
        </p:nvSpPr>
        <p:spPr bwMode="auto">
          <a:xfrm flipH="1" flipV="1">
            <a:off x="3486150" y="2800312"/>
            <a:ext cx="323849" cy="79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7" name="Line 23"/>
          <p:cNvSpPr>
            <a:spLocks noChangeShapeType="1"/>
          </p:cNvSpPr>
          <p:nvPr/>
        </p:nvSpPr>
        <p:spPr bwMode="auto">
          <a:xfrm flipH="1">
            <a:off x="3886200" y="2960688"/>
            <a:ext cx="304800" cy="152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8" name="Line 24"/>
          <p:cNvSpPr>
            <a:spLocks noChangeShapeType="1"/>
          </p:cNvSpPr>
          <p:nvPr/>
        </p:nvSpPr>
        <p:spPr bwMode="auto">
          <a:xfrm flipH="1" flipV="1">
            <a:off x="3124200" y="2960688"/>
            <a:ext cx="304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20" name="Oval 26"/>
          <p:cNvSpPr>
            <a:spLocks noChangeArrowheads="1"/>
          </p:cNvSpPr>
          <p:nvPr/>
        </p:nvSpPr>
        <p:spPr bwMode="auto">
          <a:xfrm>
            <a:off x="7992021" y="3171114"/>
            <a:ext cx="993775"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200" b="1">
                <a:solidFill>
                  <a:schemeClr val="bg1"/>
                </a:solidFill>
              </a:rPr>
              <a:t>Bloqueado</a:t>
            </a:r>
            <a:endParaRPr lang="es-ES" altLang="es-MX" sz="1200" b="1">
              <a:solidFill>
                <a:schemeClr val="bg1"/>
              </a:solidFill>
            </a:endParaRPr>
          </a:p>
        </p:txBody>
      </p:sp>
      <p:sp>
        <p:nvSpPr>
          <p:cNvPr id="25621" name="Line 27"/>
          <p:cNvSpPr>
            <a:spLocks noChangeShapeType="1"/>
          </p:cNvSpPr>
          <p:nvPr/>
        </p:nvSpPr>
        <p:spPr bwMode="auto">
          <a:xfrm flipV="1">
            <a:off x="8303170" y="2752889"/>
            <a:ext cx="345530" cy="54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22" name="Line 28"/>
          <p:cNvSpPr>
            <a:spLocks noChangeShapeType="1"/>
          </p:cNvSpPr>
          <p:nvPr/>
        </p:nvSpPr>
        <p:spPr bwMode="auto">
          <a:xfrm flipH="1">
            <a:off x="8303170" y="2834564"/>
            <a:ext cx="304800" cy="31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23" name="Line 29"/>
          <p:cNvSpPr>
            <a:spLocks noChangeShapeType="1"/>
          </p:cNvSpPr>
          <p:nvPr/>
        </p:nvSpPr>
        <p:spPr bwMode="auto">
          <a:xfrm flipH="1">
            <a:off x="8698458" y="2986964"/>
            <a:ext cx="290512" cy="2095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24" name="Line 30"/>
          <p:cNvSpPr>
            <a:spLocks noChangeShapeType="1"/>
          </p:cNvSpPr>
          <p:nvPr/>
        </p:nvSpPr>
        <p:spPr bwMode="auto">
          <a:xfrm flipH="1" flipV="1">
            <a:off x="7922170" y="2986964"/>
            <a:ext cx="304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25" name="Oval 31"/>
          <p:cNvSpPr>
            <a:spLocks noChangeArrowheads="1"/>
          </p:cNvSpPr>
          <p:nvPr/>
        </p:nvSpPr>
        <p:spPr bwMode="auto">
          <a:xfrm>
            <a:off x="4648200" y="4637088"/>
            <a:ext cx="2590800" cy="1371600"/>
          </a:xfrm>
          <a:prstGeom prst="ellipse">
            <a:avLst/>
          </a:prstGeom>
          <a:solidFill>
            <a:srgbClr val="CC99FF"/>
          </a:solidFill>
          <a:ln w="38100">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s-ES" altLang="es-MX"/>
          </a:p>
        </p:txBody>
      </p:sp>
      <p:sp>
        <p:nvSpPr>
          <p:cNvPr id="170016" name="Oval 32"/>
          <p:cNvSpPr>
            <a:spLocks noChangeArrowheads="1"/>
          </p:cNvSpPr>
          <p:nvPr/>
        </p:nvSpPr>
        <p:spPr bwMode="auto">
          <a:xfrm>
            <a:off x="4899026" y="4865688"/>
            <a:ext cx="892175"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a:solidFill>
                  <a:schemeClr val="bg1"/>
                </a:solidFill>
              </a:rPr>
              <a:t>Listo</a:t>
            </a:r>
            <a:endParaRPr lang="es-ES" altLang="es-MX" sz="2000">
              <a:solidFill>
                <a:schemeClr val="bg1"/>
              </a:solidFill>
            </a:endParaRPr>
          </a:p>
        </p:txBody>
      </p:sp>
      <p:sp>
        <p:nvSpPr>
          <p:cNvPr id="170017" name="Oval 33"/>
          <p:cNvSpPr>
            <a:spLocks noChangeArrowheads="1"/>
          </p:cNvSpPr>
          <p:nvPr/>
        </p:nvSpPr>
        <p:spPr bwMode="auto">
          <a:xfrm>
            <a:off x="6175375" y="4865689"/>
            <a:ext cx="877888" cy="396875"/>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400">
                <a:solidFill>
                  <a:schemeClr val="bg1"/>
                </a:solidFill>
              </a:rPr>
              <a:t>Ejecución</a:t>
            </a:r>
            <a:endParaRPr lang="es-ES" altLang="es-MX" sz="1400">
              <a:solidFill>
                <a:schemeClr val="bg1"/>
              </a:solidFill>
            </a:endParaRPr>
          </a:p>
        </p:txBody>
      </p:sp>
      <p:sp>
        <p:nvSpPr>
          <p:cNvPr id="170018" name="Oval 34"/>
          <p:cNvSpPr>
            <a:spLocks noChangeArrowheads="1"/>
          </p:cNvSpPr>
          <p:nvPr/>
        </p:nvSpPr>
        <p:spPr bwMode="auto">
          <a:xfrm>
            <a:off x="5403850" y="5399088"/>
            <a:ext cx="1004888" cy="381000"/>
          </a:xfrm>
          <a:prstGeom prst="ellipse">
            <a:avLst/>
          </a:prstGeom>
          <a:solidFill>
            <a:srgbClr val="002060"/>
          </a:solidFill>
          <a:ln w="9525">
            <a:solidFill>
              <a:schemeClr val="tx1"/>
            </a:solidFill>
            <a:round/>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200" b="1">
                <a:solidFill>
                  <a:schemeClr val="bg1"/>
                </a:solidFill>
              </a:rPr>
              <a:t>Bloqueado</a:t>
            </a:r>
            <a:endParaRPr lang="es-ES" altLang="es-MX" sz="1200" b="1">
              <a:solidFill>
                <a:schemeClr val="bg1"/>
              </a:solidFill>
            </a:endParaRPr>
          </a:p>
        </p:txBody>
      </p:sp>
      <p:sp>
        <p:nvSpPr>
          <p:cNvPr id="25629" name="Line 35"/>
          <p:cNvSpPr>
            <a:spLocks noChangeShapeType="1"/>
          </p:cNvSpPr>
          <p:nvPr/>
        </p:nvSpPr>
        <p:spPr bwMode="auto">
          <a:xfrm flipV="1">
            <a:off x="5791199" y="5016500"/>
            <a:ext cx="384175"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30" name="Line 36"/>
          <p:cNvSpPr>
            <a:spLocks noChangeShapeType="1"/>
          </p:cNvSpPr>
          <p:nvPr/>
        </p:nvSpPr>
        <p:spPr bwMode="auto">
          <a:xfrm flipH="1">
            <a:off x="5791199" y="5108573"/>
            <a:ext cx="376239"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31" name="Line 37"/>
          <p:cNvSpPr>
            <a:spLocks noChangeShapeType="1"/>
          </p:cNvSpPr>
          <p:nvPr/>
        </p:nvSpPr>
        <p:spPr bwMode="auto">
          <a:xfrm flipH="1">
            <a:off x="6167438" y="5246688"/>
            <a:ext cx="309562" cy="2079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32" name="Line 38"/>
          <p:cNvSpPr>
            <a:spLocks noChangeShapeType="1"/>
          </p:cNvSpPr>
          <p:nvPr/>
        </p:nvSpPr>
        <p:spPr bwMode="auto">
          <a:xfrm flipH="1" flipV="1">
            <a:off x="5410200" y="5246688"/>
            <a:ext cx="304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33" name="Text Box 39"/>
          <p:cNvSpPr txBox="1">
            <a:spLocks noChangeArrowheads="1"/>
          </p:cNvSpPr>
          <p:nvPr/>
        </p:nvSpPr>
        <p:spPr bwMode="auto">
          <a:xfrm>
            <a:off x="3152775" y="1884363"/>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s-MX" altLang="es-MX"/>
              <a:t>Hilo 1</a:t>
            </a:r>
            <a:endParaRPr lang="es-ES" altLang="es-MX"/>
          </a:p>
        </p:txBody>
      </p:sp>
      <p:sp>
        <p:nvSpPr>
          <p:cNvPr id="25634" name="Text Box 40"/>
          <p:cNvSpPr txBox="1">
            <a:spLocks noChangeArrowheads="1"/>
          </p:cNvSpPr>
          <p:nvPr/>
        </p:nvSpPr>
        <p:spPr bwMode="auto">
          <a:xfrm>
            <a:off x="7998370" y="1918576"/>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s-MX" altLang="es-MX"/>
              <a:t>Hilo 2</a:t>
            </a:r>
            <a:endParaRPr lang="es-ES" altLang="es-MX"/>
          </a:p>
        </p:txBody>
      </p:sp>
      <p:sp>
        <p:nvSpPr>
          <p:cNvPr id="25635" name="Text Box 41"/>
          <p:cNvSpPr txBox="1">
            <a:spLocks noChangeArrowheads="1"/>
          </p:cNvSpPr>
          <p:nvPr/>
        </p:nvSpPr>
        <p:spPr bwMode="auto">
          <a:xfrm>
            <a:off x="5181601" y="5930900"/>
            <a:ext cx="159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s-MX" altLang="es-MX"/>
              <a:t>Proceso B</a:t>
            </a:r>
            <a:endParaRPr lang="es-ES" altLang="es-MX"/>
          </a:p>
        </p:txBody>
      </p:sp>
      <p:sp>
        <p:nvSpPr>
          <p:cNvPr id="25636" name="Line 42"/>
          <p:cNvSpPr>
            <a:spLocks noChangeShapeType="1"/>
          </p:cNvSpPr>
          <p:nvPr/>
        </p:nvSpPr>
        <p:spPr bwMode="auto">
          <a:xfrm flipV="1">
            <a:off x="2646364" y="4283076"/>
            <a:ext cx="7075487" cy="1587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5637" name="Text Box 43"/>
          <p:cNvSpPr txBox="1">
            <a:spLocks noChangeArrowheads="1"/>
          </p:cNvSpPr>
          <p:nvPr/>
        </p:nvSpPr>
        <p:spPr bwMode="auto">
          <a:xfrm>
            <a:off x="8010526" y="4641851"/>
            <a:ext cx="84860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MX" altLang="es-MX" sz="1800"/>
              <a:t>Kernel</a:t>
            </a:r>
            <a:endParaRPr lang="en-US" altLang="es-MX" sz="1800"/>
          </a:p>
        </p:txBody>
      </p:sp>
      <p:sp>
        <p:nvSpPr>
          <p:cNvPr id="25638" name="Text Box 44"/>
          <p:cNvSpPr txBox="1">
            <a:spLocks noChangeArrowheads="1"/>
          </p:cNvSpPr>
          <p:nvPr/>
        </p:nvSpPr>
        <p:spPr bwMode="auto">
          <a:xfrm>
            <a:off x="6526214" y="3830639"/>
            <a:ext cx="96837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MX" altLang="es-MX" sz="1800"/>
              <a:t>Usuario</a:t>
            </a:r>
            <a:endParaRPr lang="en-US" altLang="es-MX"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1" autoRev="1" nodeType="clickEffect">
                                  <p:stCondLst>
                                    <p:cond delay="0"/>
                                  </p:stCondLst>
                                  <p:childTnLst>
                                    <p:set>
                                      <p:cBhvr>
                                        <p:cTn id="6" dur="indefinite"/>
                                        <p:tgtEl>
                                          <p:spTgt spid="169991"/>
                                        </p:tgtEl>
                                        <p:attrNameLst>
                                          <p:attrName>fillcolor</p:attrName>
                                        </p:attrNameLst>
                                      </p:cBhvr>
                                      <p:to>
                                        <p:clrVal>
                                          <a:srgbClr val="FF9966"/>
                                        </p:clrVal>
                                      </p:to>
                                    </p:set>
                                    <p:set>
                                      <p:cBhvr>
                                        <p:cTn id="7" dur="indefinite"/>
                                        <p:tgtEl>
                                          <p:spTgt spid="169991"/>
                                        </p:tgtEl>
                                        <p:attrNameLst>
                                          <p:attrName>fill.type</p:attrName>
                                        </p:attrNameLst>
                                      </p:cBhvr>
                                      <p:to>
                                        <p:strVal val="solid"/>
                                      </p:to>
                                    </p:set>
                                    <p:set>
                                      <p:cBhvr>
                                        <p:cTn id="8" dur="indefinite"/>
                                        <p:tgtEl>
                                          <p:spTgt spid="169991"/>
                                        </p:tgtEl>
                                        <p:attrNameLst>
                                          <p:attrName>fill.on</p:attrName>
                                        </p:attrNameLst>
                                      </p:cBhvr>
                                      <p:to>
                                        <p:strVal val="true"/>
                                      </p:to>
                                    </p:set>
                                  </p:childTnLst>
                                </p:cTn>
                              </p:par>
                              <p:par>
                                <p:cTn id="9" presetID="1" presetClass="emph" presetSubtype="1" autoRev="1" nodeType="withEffect">
                                  <p:stCondLst>
                                    <p:cond delay="0"/>
                                  </p:stCondLst>
                                  <p:childTnLst>
                                    <p:set>
                                      <p:cBhvr>
                                        <p:cTn id="10" dur="indefinite"/>
                                        <p:tgtEl>
                                          <p:spTgt spid="169988"/>
                                        </p:tgtEl>
                                        <p:attrNameLst>
                                          <p:attrName>fillcolor</p:attrName>
                                        </p:attrNameLst>
                                      </p:cBhvr>
                                      <p:to>
                                        <p:clrVal>
                                          <a:srgbClr val="FF9966"/>
                                        </p:clrVal>
                                      </p:to>
                                    </p:set>
                                    <p:set>
                                      <p:cBhvr>
                                        <p:cTn id="11" dur="indefinite"/>
                                        <p:tgtEl>
                                          <p:spTgt spid="169988"/>
                                        </p:tgtEl>
                                        <p:attrNameLst>
                                          <p:attrName>fill.type</p:attrName>
                                        </p:attrNameLst>
                                      </p:cBhvr>
                                      <p:to>
                                        <p:strVal val="solid"/>
                                      </p:to>
                                    </p:set>
                                    <p:set>
                                      <p:cBhvr>
                                        <p:cTn id="12" dur="indefinite"/>
                                        <p:tgtEl>
                                          <p:spTgt spid="169988"/>
                                        </p:tgtEl>
                                        <p:attrNameLst>
                                          <p:attrName>fill.on</p:attrName>
                                        </p:attrNameLst>
                                      </p:cBhvr>
                                      <p:to>
                                        <p:strVal val="true"/>
                                      </p:to>
                                    </p:set>
                                  </p:childTnLst>
                                </p:cTn>
                              </p:par>
                              <p:par>
                                <p:cTn id="13" presetID="1" presetClass="emph" presetSubtype="1" autoRev="1" nodeType="withEffect">
                                  <p:stCondLst>
                                    <p:cond delay="0"/>
                                  </p:stCondLst>
                                  <p:endCondLst>
                                    <p:cond evt="onNext" delay="0">
                                      <p:tgtEl>
                                        <p:sldTgt/>
                                      </p:tgtEl>
                                    </p:cond>
                                  </p:endCondLst>
                                  <p:childTnLst>
                                    <p:set>
                                      <p:cBhvr>
                                        <p:cTn id="14" dur="indefinite"/>
                                        <p:tgtEl>
                                          <p:spTgt spid="170018"/>
                                        </p:tgtEl>
                                        <p:attrNameLst>
                                          <p:attrName>fillcolor</p:attrName>
                                        </p:attrNameLst>
                                      </p:cBhvr>
                                      <p:to>
                                        <p:clrVal>
                                          <a:srgbClr val="CC0000"/>
                                        </p:clrVal>
                                      </p:to>
                                    </p:set>
                                    <p:set>
                                      <p:cBhvr>
                                        <p:cTn id="15" dur="indefinite"/>
                                        <p:tgtEl>
                                          <p:spTgt spid="170018"/>
                                        </p:tgtEl>
                                        <p:attrNameLst>
                                          <p:attrName>fill.type</p:attrName>
                                        </p:attrNameLst>
                                      </p:cBhvr>
                                      <p:to>
                                        <p:strVal val="solid"/>
                                      </p:to>
                                    </p:set>
                                    <p:set>
                                      <p:cBhvr>
                                        <p:cTn id="16" dur="indefinite"/>
                                        <p:tgtEl>
                                          <p:spTgt spid="170018"/>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mph" presetSubtype="1" autoRev="1" nodeType="clickEffect">
                                  <p:stCondLst>
                                    <p:cond delay="0"/>
                                  </p:stCondLst>
                                  <p:endCondLst>
                                    <p:cond evt="onNext" delay="0">
                                      <p:tgtEl>
                                        <p:sldTgt/>
                                      </p:tgtEl>
                                    </p:cond>
                                  </p:endCondLst>
                                  <p:childTnLst>
                                    <p:set>
                                      <p:cBhvr>
                                        <p:cTn id="20" dur="indefinite"/>
                                        <p:tgtEl>
                                          <p:spTgt spid="170016"/>
                                        </p:tgtEl>
                                        <p:attrNameLst>
                                          <p:attrName>fillcolor</p:attrName>
                                        </p:attrNameLst>
                                      </p:cBhvr>
                                      <p:to>
                                        <p:clrVal>
                                          <a:srgbClr val="FF9966"/>
                                        </p:clrVal>
                                      </p:to>
                                    </p:set>
                                    <p:set>
                                      <p:cBhvr>
                                        <p:cTn id="21" dur="indefinite"/>
                                        <p:tgtEl>
                                          <p:spTgt spid="170016"/>
                                        </p:tgtEl>
                                        <p:attrNameLst>
                                          <p:attrName>fill.type</p:attrName>
                                        </p:attrNameLst>
                                      </p:cBhvr>
                                      <p:to>
                                        <p:strVal val="solid"/>
                                      </p:to>
                                    </p:set>
                                    <p:set>
                                      <p:cBhvr>
                                        <p:cTn id="22" dur="indefinite"/>
                                        <p:tgtEl>
                                          <p:spTgt spid="170016"/>
                                        </p:tgtEl>
                                        <p:attrNameLst>
                                          <p:attrName>fill.on</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mph" presetSubtype="1" autoRev="1" nodeType="clickEffect">
                                  <p:stCondLst>
                                    <p:cond delay="0"/>
                                  </p:stCondLst>
                                  <p:childTnLst>
                                    <p:set>
                                      <p:cBhvr>
                                        <p:cTn id="26" dur="indefinite"/>
                                        <p:tgtEl>
                                          <p:spTgt spid="170017"/>
                                        </p:tgtEl>
                                        <p:attrNameLst>
                                          <p:attrName>fillcolor</p:attrName>
                                        </p:attrNameLst>
                                      </p:cBhvr>
                                      <p:to>
                                        <p:clrVal>
                                          <a:srgbClr val="008000"/>
                                        </p:clrVal>
                                      </p:to>
                                    </p:set>
                                    <p:set>
                                      <p:cBhvr>
                                        <p:cTn id="27" dur="indefinite"/>
                                        <p:tgtEl>
                                          <p:spTgt spid="170017"/>
                                        </p:tgtEl>
                                        <p:attrNameLst>
                                          <p:attrName>fill.type</p:attrName>
                                        </p:attrNameLst>
                                      </p:cBhvr>
                                      <p:to>
                                        <p:strVal val="solid"/>
                                      </p:to>
                                    </p:set>
                                    <p:set>
                                      <p:cBhvr>
                                        <p:cTn id="28" dur="indefinite"/>
                                        <p:tgtEl>
                                          <p:spTgt spid="170017"/>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69988"/>
                                        </p:tgtEl>
                                        <p:attrNameLst>
                                          <p:attrName>fillcolor</p:attrName>
                                        </p:attrNameLst>
                                      </p:cBhvr>
                                      <p:to>
                                        <p:clrVal>
                                          <a:srgbClr val="008000"/>
                                        </p:clrVal>
                                      </p:to>
                                    </p:set>
                                    <p:set>
                                      <p:cBhvr>
                                        <p:cTn id="31" dur="indefinite"/>
                                        <p:tgtEl>
                                          <p:spTgt spid="169988"/>
                                        </p:tgtEl>
                                        <p:attrNameLst>
                                          <p:attrName>fill.type</p:attrName>
                                        </p:attrNameLst>
                                      </p:cBhvr>
                                      <p:to>
                                        <p:strVal val="solid"/>
                                      </p:to>
                                    </p:set>
                                    <p:set>
                                      <p:cBhvr>
                                        <p:cTn id="32" dur="indefinite"/>
                                        <p:tgtEl>
                                          <p:spTgt spid="169988"/>
                                        </p:tgtEl>
                                        <p:attrNameLst>
                                          <p:attrName>fill.on</p:attrName>
                                        </p:attrNameLst>
                                      </p:cBhvr>
                                      <p:to>
                                        <p:strVal val="true"/>
                                      </p:to>
                                    </p:set>
                                  </p:childTnLst>
                                </p:cTn>
                              </p:par>
                              <p:par>
                                <p:cTn id="33" presetID="1" presetClass="emph" presetSubtype="1" nodeType="withEffect">
                                  <p:stCondLst>
                                    <p:cond delay="1000"/>
                                  </p:stCondLst>
                                  <p:childTnLst>
                                    <p:set>
                                      <p:cBhvr>
                                        <p:cTn id="34" dur="indefinite"/>
                                        <p:tgtEl>
                                          <p:spTgt spid="169991"/>
                                        </p:tgtEl>
                                        <p:attrNameLst>
                                          <p:attrName>fillcolor</p:attrName>
                                        </p:attrNameLst>
                                      </p:cBhvr>
                                      <p:to>
                                        <p:clrVal>
                                          <a:srgbClr val="FF9966"/>
                                        </p:clrVal>
                                      </p:to>
                                    </p:set>
                                    <p:set>
                                      <p:cBhvr>
                                        <p:cTn id="35" dur="indefinite"/>
                                        <p:tgtEl>
                                          <p:spTgt spid="169991"/>
                                        </p:tgtEl>
                                        <p:attrNameLst>
                                          <p:attrName>fill.type</p:attrName>
                                        </p:attrNameLst>
                                      </p:cBhvr>
                                      <p:to>
                                        <p:strVal val="solid"/>
                                      </p:to>
                                    </p:set>
                                    <p:set>
                                      <p:cBhvr>
                                        <p:cTn id="36" dur="indefinite"/>
                                        <p:tgtEl>
                                          <p:spTgt spid="169991"/>
                                        </p:tgtEl>
                                        <p:attrNameLst>
                                          <p:attrName>fill.on</p:attrName>
                                        </p:attrNameLst>
                                      </p:cBhvr>
                                      <p:to>
                                        <p:strVal val="tru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mph" presetSubtype="1" nodeType="clickEffect">
                                  <p:stCondLst>
                                    <p:cond delay="0"/>
                                  </p:stCondLst>
                                  <p:childTnLst>
                                    <p:set>
                                      <p:cBhvr>
                                        <p:cTn id="40" dur="indefinite"/>
                                        <p:tgtEl>
                                          <p:spTgt spid="169988"/>
                                        </p:tgtEl>
                                        <p:attrNameLst>
                                          <p:attrName>fillcolor</p:attrName>
                                        </p:attrNameLst>
                                      </p:cBhvr>
                                      <p:to>
                                        <p:clrVal>
                                          <a:srgbClr val="003366"/>
                                        </p:clrVal>
                                      </p:to>
                                    </p:set>
                                    <p:set>
                                      <p:cBhvr>
                                        <p:cTn id="41" dur="indefinite"/>
                                        <p:tgtEl>
                                          <p:spTgt spid="169988"/>
                                        </p:tgtEl>
                                        <p:attrNameLst>
                                          <p:attrName>fill.type</p:attrName>
                                        </p:attrNameLst>
                                      </p:cBhvr>
                                      <p:to>
                                        <p:strVal val="solid"/>
                                      </p:to>
                                    </p:set>
                                    <p:set>
                                      <p:cBhvr>
                                        <p:cTn id="42" dur="indefinite"/>
                                        <p:tgtEl>
                                          <p:spTgt spid="169988"/>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170003"/>
                                        </p:tgtEl>
                                        <p:attrNameLst>
                                          <p:attrName>fillcolor</p:attrName>
                                        </p:attrNameLst>
                                      </p:cBhvr>
                                      <p:to>
                                        <p:clrVal>
                                          <a:srgbClr val="008000"/>
                                        </p:clrVal>
                                      </p:to>
                                    </p:set>
                                    <p:set>
                                      <p:cBhvr>
                                        <p:cTn id="45" dur="indefinite"/>
                                        <p:tgtEl>
                                          <p:spTgt spid="170003"/>
                                        </p:tgtEl>
                                        <p:attrNameLst>
                                          <p:attrName>fill.type</p:attrName>
                                        </p:attrNameLst>
                                      </p:cBhvr>
                                      <p:to>
                                        <p:strVal val="solid"/>
                                      </p:to>
                                    </p:set>
                                    <p:set>
                                      <p:cBhvr>
                                        <p:cTn id="46" dur="indefinite"/>
                                        <p:tgtEl>
                                          <p:spTgt spid="170003"/>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69991"/>
                                        </p:tgtEl>
                                        <p:attrNameLst>
                                          <p:attrName>fillcolor</p:attrName>
                                        </p:attrNameLst>
                                      </p:cBhvr>
                                      <p:to>
                                        <p:clrVal>
                                          <a:srgbClr val="003366"/>
                                        </p:clrVal>
                                      </p:to>
                                    </p:set>
                                    <p:set>
                                      <p:cBhvr>
                                        <p:cTn id="49" dur="indefinite"/>
                                        <p:tgtEl>
                                          <p:spTgt spid="169991"/>
                                        </p:tgtEl>
                                        <p:attrNameLst>
                                          <p:attrName>fill.type</p:attrName>
                                        </p:attrNameLst>
                                      </p:cBhvr>
                                      <p:to>
                                        <p:strVal val="solid"/>
                                      </p:to>
                                    </p:set>
                                    <p:set>
                                      <p:cBhvr>
                                        <p:cTn id="50" dur="indefinite"/>
                                        <p:tgtEl>
                                          <p:spTgt spid="169991"/>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169990"/>
                                        </p:tgtEl>
                                        <p:attrNameLst>
                                          <p:attrName>fillcolor</p:attrName>
                                        </p:attrNameLst>
                                      </p:cBhvr>
                                      <p:to>
                                        <p:clrVal>
                                          <a:srgbClr val="FF9966"/>
                                        </p:clrVal>
                                      </p:to>
                                    </p:set>
                                    <p:set>
                                      <p:cBhvr>
                                        <p:cTn id="53" dur="indefinite"/>
                                        <p:tgtEl>
                                          <p:spTgt spid="169990"/>
                                        </p:tgtEl>
                                        <p:attrNameLst>
                                          <p:attrName>fill.type</p:attrName>
                                        </p:attrNameLst>
                                      </p:cBhvr>
                                      <p:to>
                                        <p:strVal val="solid"/>
                                      </p:to>
                                    </p:set>
                                    <p:set>
                                      <p:cBhvr>
                                        <p:cTn id="54" dur="indefinite"/>
                                        <p:tgtEl>
                                          <p:spTgt spid="16999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algn="ctr" eaLnBrk="1" hangingPunct="1"/>
            <a:r>
              <a:rPr lang="es-ES" altLang="es-MX"/>
              <a:t>Uno a uno</a:t>
            </a:r>
          </a:p>
        </p:txBody>
      </p:sp>
      <p:sp>
        <p:nvSpPr>
          <p:cNvPr id="26630" name="Rectangle 3"/>
          <p:cNvSpPr>
            <a:spLocks noGrp="1" noChangeArrowheads="1"/>
          </p:cNvSpPr>
          <p:nvPr>
            <p:ph idx="1"/>
          </p:nvPr>
        </p:nvSpPr>
        <p:spPr/>
        <p:txBody>
          <a:bodyPr/>
          <a:lstStyle/>
          <a:p>
            <a:pPr eaLnBrk="1" hangingPunct="1"/>
            <a:r>
              <a:rPr lang="es-ES" altLang="es-MX" dirty="0"/>
              <a:t>Cada hilo a nivel usuario corresponde a un hilo del </a:t>
            </a:r>
            <a:r>
              <a:rPr lang="es-ES" altLang="es-MX" dirty="0" err="1"/>
              <a:t>kérnel</a:t>
            </a:r>
            <a:r>
              <a:rPr lang="es-ES" altLang="es-MX" dirty="0"/>
              <a:t>.</a:t>
            </a:r>
          </a:p>
        </p:txBody>
      </p:sp>
      <p:sp>
        <p:nvSpPr>
          <p:cNvPr id="5" name="Freeform 9"/>
          <p:cNvSpPr>
            <a:spLocks/>
          </p:cNvSpPr>
          <p:nvPr/>
        </p:nvSpPr>
        <p:spPr bwMode="auto">
          <a:xfrm>
            <a:off x="4210831" y="3608205"/>
            <a:ext cx="195263"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6" name="Line 11"/>
          <p:cNvSpPr>
            <a:spLocks noChangeShapeType="1"/>
          </p:cNvSpPr>
          <p:nvPr/>
        </p:nvSpPr>
        <p:spPr bwMode="auto">
          <a:xfrm flipH="1">
            <a:off x="4350531" y="4055880"/>
            <a:ext cx="6350" cy="1144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7" name="Oval 17"/>
          <p:cNvSpPr>
            <a:spLocks noChangeArrowheads="1"/>
          </p:cNvSpPr>
          <p:nvPr/>
        </p:nvSpPr>
        <p:spPr bwMode="auto">
          <a:xfrm>
            <a:off x="4004456" y="5202055"/>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8" name="Freeform 18"/>
          <p:cNvSpPr>
            <a:spLocks/>
          </p:cNvSpPr>
          <p:nvPr/>
        </p:nvSpPr>
        <p:spPr bwMode="auto">
          <a:xfrm>
            <a:off x="5341131" y="3598680"/>
            <a:ext cx="195263"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9" name="Line 19"/>
          <p:cNvSpPr>
            <a:spLocks noChangeShapeType="1"/>
          </p:cNvSpPr>
          <p:nvPr/>
        </p:nvSpPr>
        <p:spPr bwMode="auto">
          <a:xfrm flipH="1">
            <a:off x="5480831" y="4046355"/>
            <a:ext cx="6350" cy="1144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0" name="Oval 20"/>
          <p:cNvSpPr>
            <a:spLocks noChangeArrowheads="1"/>
          </p:cNvSpPr>
          <p:nvPr/>
        </p:nvSpPr>
        <p:spPr bwMode="auto">
          <a:xfrm>
            <a:off x="5134756" y="5192530"/>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11" name="Freeform 21"/>
          <p:cNvSpPr>
            <a:spLocks/>
          </p:cNvSpPr>
          <p:nvPr/>
        </p:nvSpPr>
        <p:spPr bwMode="auto">
          <a:xfrm>
            <a:off x="6507944" y="3625668"/>
            <a:ext cx="195263"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2" name="Line 22"/>
          <p:cNvSpPr>
            <a:spLocks noChangeShapeType="1"/>
          </p:cNvSpPr>
          <p:nvPr/>
        </p:nvSpPr>
        <p:spPr bwMode="auto">
          <a:xfrm flipH="1">
            <a:off x="6647644" y="4073343"/>
            <a:ext cx="6350" cy="1144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3" name="Oval 23"/>
          <p:cNvSpPr>
            <a:spLocks noChangeArrowheads="1"/>
          </p:cNvSpPr>
          <p:nvPr/>
        </p:nvSpPr>
        <p:spPr bwMode="auto">
          <a:xfrm>
            <a:off x="6301569" y="5219518"/>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14" name="Freeform 24"/>
          <p:cNvSpPr>
            <a:spLocks/>
          </p:cNvSpPr>
          <p:nvPr/>
        </p:nvSpPr>
        <p:spPr bwMode="auto">
          <a:xfrm>
            <a:off x="7638244" y="3616143"/>
            <a:ext cx="195263"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5" name="Line 25"/>
          <p:cNvSpPr>
            <a:spLocks noChangeShapeType="1"/>
          </p:cNvSpPr>
          <p:nvPr/>
        </p:nvSpPr>
        <p:spPr bwMode="auto">
          <a:xfrm flipH="1">
            <a:off x="7777944" y="4063818"/>
            <a:ext cx="6350" cy="1144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16" name="Oval 26"/>
          <p:cNvSpPr>
            <a:spLocks noChangeArrowheads="1"/>
          </p:cNvSpPr>
          <p:nvPr/>
        </p:nvSpPr>
        <p:spPr bwMode="auto">
          <a:xfrm>
            <a:off x="7431869" y="5209993"/>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17" name="Text Box 27"/>
          <p:cNvSpPr txBox="1">
            <a:spLocks noChangeArrowheads="1"/>
          </p:cNvSpPr>
          <p:nvPr/>
        </p:nvSpPr>
        <p:spPr bwMode="auto">
          <a:xfrm>
            <a:off x="1199343" y="3738380"/>
            <a:ext cx="21304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dirty="0"/>
              <a:t>Hilo a nivel usuario</a:t>
            </a:r>
          </a:p>
        </p:txBody>
      </p:sp>
      <p:sp>
        <p:nvSpPr>
          <p:cNvPr id="18" name="Text Box 28"/>
          <p:cNvSpPr txBox="1">
            <a:spLocks noChangeArrowheads="1"/>
          </p:cNvSpPr>
          <p:nvPr/>
        </p:nvSpPr>
        <p:spPr bwMode="auto">
          <a:xfrm>
            <a:off x="1275544" y="5200468"/>
            <a:ext cx="20034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1800" dirty="0"/>
              <a:t>Hilo a nivel </a:t>
            </a:r>
            <a:r>
              <a:rPr lang="es-ES" altLang="es-MX" sz="1800" dirty="0" err="1"/>
              <a:t>kérnel</a:t>
            </a:r>
            <a:endParaRPr lang="es-ES" altLang="es-MX"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childTnLst>
                          </p:cTn>
                        </p:par>
                        <p:par>
                          <p:cTn id="43" fill="hold">
                            <p:stCondLst>
                              <p:cond delay="4000"/>
                            </p:stCondLst>
                            <p:childTnLst>
                              <p:par>
                                <p:cTn id="44" presetID="22" presetClass="entr" presetSubtype="1"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par>
                          <p:cTn id="47" fill="hold">
                            <p:stCondLst>
                              <p:cond delay="4500"/>
                            </p:stCondLst>
                            <p:childTnLst>
                              <p:par>
                                <p:cTn id="48" presetID="22" presetClass="entr" presetSubtype="1"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par>
                          <p:cTn id="51" fill="hold">
                            <p:stCondLst>
                              <p:cond delay="5000"/>
                            </p:stCondLst>
                            <p:childTnLst>
                              <p:par>
                                <p:cTn id="52" presetID="53" presetClass="entr" presetSubtype="16"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500" fill="hold"/>
                                        <p:tgtEl>
                                          <p:spTgt spid="13"/>
                                        </p:tgtEl>
                                        <p:attrNameLst>
                                          <p:attrName>ppt_w</p:attrName>
                                        </p:attrNameLst>
                                      </p:cBhvr>
                                      <p:tavLst>
                                        <p:tav tm="0">
                                          <p:val>
                                            <p:fltVal val="0"/>
                                          </p:val>
                                        </p:tav>
                                        <p:tav tm="100000">
                                          <p:val>
                                            <p:strVal val="#ppt_w"/>
                                          </p:val>
                                        </p:tav>
                                      </p:tavLst>
                                    </p:anim>
                                    <p:anim calcmode="lin" valueType="num">
                                      <p:cBhvr>
                                        <p:cTn id="55" dur="500" fill="hold"/>
                                        <p:tgtEl>
                                          <p:spTgt spid="13"/>
                                        </p:tgtEl>
                                        <p:attrNameLst>
                                          <p:attrName>ppt_h</p:attrName>
                                        </p:attrNameLst>
                                      </p:cBhvr>
                                      <p:tavLst>
                                        <p:tav tm="0">
                                          <p:val>
                                            <p:fltVal val="0"/>
                                          </p:val>
                                        </p:tav>
                                        <p:tav tm="100000">
                                          <p:val>
                                            <p:strVal val="#ppt_h"/>
                                          </p:val>
                                        </p:tav>
                                      </p:tavLst>
                                    </p:anim>
                                    <p:animEffect transition="in" filter="fade">
                                      <p:cBhvr>
                                        <p:cTn id="56" dur="500"/>
                                        <p:tgtEl>
                                          <p:spTgt spid="13"/>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up)">
                                      <p:cBhvr>
                                        <p:cTn id="64" dur="500"/>
                                        <p:tgtEl>
                                          <p:spTgt spid="15"/>
                                        </p:tgtEl>
                                      </p:cBhvr>
                                    </p:animEffect>
                                  </p:childTnLst>
                                </p:cTn>
                              </p:par>
                            </p:childTnLst>
                          </p:cTn>
                        </p:par>
                        <p:par>
                          <p:cTn id="65" fill="hold">
                            <p:stCondLst>
                              <p:cond delay="6500"/>
                            </p:stCondLst>
                            <p:childTnLst>
                              <p:par>
                                <p:cTn id="66" presetID="53" presetClass="entr" presetSubtype="16"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Effect transition="in" filter="fade">
                                      <p:cBhvr>
                                        <p:cTn id="7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algn="ctr" eaLnBrk="1" hangingPunct="1"/>
            <a:r>
              <a:rPr lang="es-ES" altLang="es-MX"/>
              <a:t>Modelo muchos a muchos</a:t>
            </a:r>
          </a:p>
        </p:txBody>
      </p:sp>
      <p:sp>
        <p:nvSpPr>
          <p:cNvPr id="28679" name="Freeform 7"/>
          <p:cNvSpPr>
            <a:spLocks/>
          </p:cNvSpPr>
          <p:nvPr/>
        </p:nvSpPr>
        <p:spPr bwMode="auto">
          <a:xfrm>
            <a:off x="3957638" y="2130426"/>
            <a:ext cx="195262"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0" name="Freeform 8"/>
          <p:cNvSpPr>
            <a:spLocks/>
          </p:cNvSpPr>
          <p:nvPr/>
        </p:nvSpPr>
        <p:spPr bwMode="auto">
          <a:xfrm>
            <a:off x="5273675" y="2120901"/>
            <a:ext cx="195262"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1" name="Freeform 9"/>
          <p:cNvSpPr>
            <a:spLocks/>
          </p:cNvSpPr>
          <p:nvPr/>
        </p:nvSpPr>
        <p:spPr bwMode="auto">
          <a:xfrm>
            <a:off x="2843213" y="2803526"/>
            <a:ext cx="195262"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2" name="Freeform 10"/>
          <p:cNvSpPr>
            <a:spLocks/>
          </p:cNvSpPr>
          <p:nvPr/>
        </p:nvSpPr>
        <p:spPr bwMode="auto">
          <a:xfrm>
            <a:off x="6403975" y="2857501"/>
            <a:ext cx="195262" cy="501650"/>
          </a:xfrm>
          <a:custGeom>
            <a:avLst/>
            <a:gdLst>
              <a:gd name="T0" fmla="*/ 16 w 123"/>
              <a:gd name="T1" fmla="*/ 7 h 316"/>
              <a:gd name="T2" fmla="*/ 117 w 123"/>
              <a:gd name="T3" fmla="*/ 24 h 316"/>
              <a:gd name="T4" fmla="*/ 50 w 123"/>
              <a:gd name="T5" fmla="*/ 149 h 316"/>
              <a:gd name="T6" fmla="*/ 75 w 123"/>
              <a:gd name="T7" fmla="*/ 199 h 316"/>
              <a:gd name="T8" fmla="*/ 0 w 123"/>
              <a:gd name="T9" fmla="*/ 316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316">
                <a:moveTo>
                  <a:pt x="16" y="7"/>
                </a:moveTo>
                <a:cubicBezTo>
                  <a:pt x="63" y="3"/>
                  <a:pt x="111" y="0"/>
                  <a:pt x="117" y="24"/>
                </a:cubicBezTo>
                <a:cubicBezTo>
                  <a:pt x="123" y="48"/>
                  <a:pt x="57" y="120"/>
                  <a:pt x="50" y="149"/>
                </a:cubicBezTo>
                <a:cubicBezTo>
                  <a:pt x="43" y="178"/>
                  <a:pt x="83" y="171"/>
                  <a:pt x="75" y="199"/>
                </a:cubicBezTo>
                <a:cubicBezTo>
                  <a:pt x="67" y="227"/>
                  <a:pt x="13" y="297"/>
                  <a:pt x="0" y="31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3" name="Line 11"/>
          <p:cNvSpPr>
            <a:spLocks noChangeShapeType="1"/>
          </p:cNvSpPr>
          <p:nvPr/>
        </p:nvSpPr>
        <p:spPr bwMode="auto">
          <a:xfrm>
            <a:off x="2989263" y="3251201"/>
            <a:ext cx="1616073" cy="12700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4" name="Line 12"/>
          <p:cNvSpPr>
            <a:spLocks noChangeShapeType="1"/>
          </p:cNvSpPr>
          <p:nvPr/>
        </p:nvSpPr>
        <p:spPr bwMode="auto">
          <a:xfrm flipV="1">
            <a:off x="4775200" y="3417889"/>
            <a:ext cx="1579562" cy="1139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5" name="Line 13"/>
          <p:cNvSpPr>
            <a:spLocks noChangeShapeType="1"/>
          </p:cNvSpPr>
          <p:nvPr/>
        </p:nvSpPr>
        <p:spPr bwMode="auto">
          <a:xfrm flipH="1" flipV="1">
            <a:off x="4068763" y="2655889"/>
            <a:ext cx="609600" cy="1841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6" name="Line 14"/>
          <p:cNvSpPr>
            <a:spLocks noChangeShapeType="1"/>
          </p:cNvSpPr>
          <p:nvPr/>
        </p:nvSpPr>
        <p:spPr bwMode="auto">
          <a:xfrm flipV="1">
            <a:off x="4735512" y="2738439"/>
            <a:ext cx="552451" cy="17589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7" name="Oval 15"/>
          <p:cNvSpPr>
            <a:spLocks noChangeArrowheads="1"/>
          </p:cNvSpPr>
          <p:nvPr/>
        </p:nvSpPr>
        <p:spPr bwMode="auto">
          <a:xfrm>
            <a:off x="4581528" y="4497389"/>
            <a:ext cx="217479" cy="23018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28688" name="Line 16"/>
          <p:cNvSpPr>
            <a:spLocks noChangeShapeType="1"/>
          </p:cNvSpPr>
          <p:nvPr/>
        </p:nvSpPr>
        <p:spPr bwMode="auto">
          <a:xfrm>
            <a:off x="4678363" y="4678364"/>
            <a:ext cx="0" cy="525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89" name="Oval 17"/>
          <p:cNvSpPr>
            <a:spLocks noChangeArrowheads="1"/>
          </p:cNvSpPr>
          <p:nvPr/>
        </p:nvSpPr>
        <p:spPr bwMode="auto">
          <a:xfrm>
            <a:off x="4346575" y="5218114"/>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28690" name="Oval 18"/>
          <p:cNvSpPr>
            <a:spLocks noChangeArrowheads="1"/>
          </p:cNvSpPr>
          <p:nvPr/>
        </p:nvSpPr>
        <p:spPr bwMode="auto">
          <a:xfrm>
            <a:off x="5251450" y="5222876"/>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28691" name="Oval 19"/>
          <p:cNvSpPr>
            <a:spLocks noChangeArrowheads="1"/>
          </p:cNvSpPr>
          <p:nvPr/>
        </p:nvSpPr>
        <p:spPr bwMode="auto">
          <a:xfrm>
            <a:off x="3478213" y="5235576"/>
            <a:ext cx="650875" cy="636588"/>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1800"/>
              <a:t>k</a:t>
            </a:r>
          </a:p>
        </p:txBody>
      </p:sp>
      <p:sp>
        <p:nvSpPr>
          <p:cNvPr id="28692" name="Line 20"/>
          <p:cNvSpPr>
            <a:spLocks noChangeShapeType="1"/>
          </p:cNvSpPr>
          <p:nvPr/>
        </p:nvSpPr>
        <p:spPr bwMode="auto">
          <a:xfrm flipV="1">
            <a:off x="3941763" y="4678363"/>
            <a:ext cx="639765" cy="5921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93" name="Line 21"/>
          <p:cNvSpPr>
            <a:spLocks noChangeShapeType="1"/>
          </p:cNvSpPr>
          <p:nvPr/>
        </p:nvSpPr>
        <p:spPr bwMode="auto">
          <a:xfrm flipH="1" flipV="1">
            <a:off x="4775199" y="4678363"/>
            <a:ext cx="663572" cy="6048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94" name="Text Box 22"/>
          <p:cNvSpPr txBox="1">
            <a:spLocks noChangeArrowheads="1"/>
          </p:cNvSpPr>
          <p:nvPr/>
        </p:nvSpPr>
        <p:spPr bwMode="auto">
          <a:xfrm>
            <a:off x="7219950" y="2727326"/>
            <a:ext cx="23506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2000"/>
              <a:t>Hilo a nivel usuario</a:t>
            </a:r>
          </a:p>
        </p:txBody>
      </p:sp>
      <p:sp>
        <p:nvSpPr>
          <p:cNvPr id="28695" name="Text Box 23"/>
          <p:cNvSpPr txBox="1">
            <a:spLocks noChangeArrowheads="1"/>
          </p:cNvSpPr>
          <p:nvPr/>
        </p:nvSpPr>
        <p:spPr bwMode="auto">
          <a:xfrm>
            <a:off x="7081838" y="5137151"/>
            <a:ext cx="220795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sz="2000"/>
              <a:t>Hilo a nivel kérnel</a:t>
            </a:r>
          </a:p>
        </p:txBody>
      </p:sp>
      <p:sp>
        <p:nvSpPr>
          <p:cNvPr id="28696" name="Line 24"/>
          <p:cNvSpPr>
            <a:spLocks noChangeShapeType="1"/>
          </p:cNvSpPr>
          <p:nvPr/>
        </p:nvSpPr>
        <p:spPr bwMode="auto">
          <a:xfrm flipH="1">
            <a:off x="6035675" y="5294314"/>
            <a:ext cx="1054100" cy="1254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28697" name="Line 25"/>
          <p:cNvSpPr>
            <a:spLocks noChangeShapeType="1"/>
          </p:cNvSpPr>
          <p:nvPr/>
        </p:nvSpPr>
        <p:spPr bwMode="auto">
          <a:xfrm flipH="1">
            <a:off x="6729413" y="2954339"/>
            <a:ext cx="498475" cy="968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wipe(up)">
                                      <p:cBhvr>
                                        <p:cTn id="7" dur="500"/>
                                        <p:tgtEl>
                                          <p:spTgt spid="2868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683"/>
                                        </p:tgtEl>
                                        <p:attrNameLst>
                                          <p:attrName>style.visibility</p:attrName>
                                        </p:attrNameLst>
                                      </p:cBhvr>
                                      <p:to>
                                        <p:strVal val="visible"/>
                                      </p:to>
                                    </p:set>
                                    <p:animEffect transition="in" filter="wipe(up)">
                                      <p:cBhvr>
                                        <p:cTn id="11" dur="500"/>
                                        <p:tgtEl>
                                          <p:spTgt spid="2868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8687"/>
                                        </p:tgtEl>
                                        <p:attrNameLst>
                                          <p:attrName>style.visibility</p:attrName>
                                        </p:attrNameLst>
                                      </p:cBhvr>
                                      <p:to>
                                        <p:strVal val="visible"/>
                                      </p:to>
                                    </p:set>
                                    <p:anim calcmode="lin" valueType="num">
                                      <p:cBhvr>
                                        <p:cTn id="15" dur="500" fill="hold"/>
                                        <p:tgtEl>
                                          <p:spTgt spid="28687"/>
                                        </p:tgtEl>
                                        <p:attrNameLst>
                                          <p:attrName>ppt_w</p:attrName>
                                        </p:attrNameLst>
                                      </p:cBhvr>
                                      <p:tavLst>
                                        <p:tav tm="0">
                                          <p:val>
                                            <p:fltVal val="0"/>
                                          </p:val>
                                        </p:tav>
                                        <p:tav tm="100000">
                                          <p:val>
                                            <p:strVal val="#ppt_w"/>
                                          </p:val>
                                        </p:tav>
                                      </p:tavLst>
                                    </p:anim>
                                    <p:anim calcmode="lin" valueType="num">
                                      <p:cBhvr>
                                        <p:cTn id="16" dur="500" fill="hold"/>
                                        <p:tgtEl>
                                          <p:spTgt spid="28687"/>
                                        </p:tgtEl>
                                        <p:attrNameLst>
                                          <p:attrName>ppt_h</p:attrName>
                                        </p:attrNameLst>
                                      </p:cBhvr>
                                      <p:tavLst>
                                        <p:tav tm="0">
                                          <p:val>
                                            <p:fltVal val="0"/>
                                          </p:val>
                                        </p:tav>
                                        <p:tav tm="100000">
                                          <p:val>
                                            <p:strVal val="#ppt_h"/>
                                          </p:val>
                                        </p:tav>
                                      </p:tavLst>
                                    </p:anim>
                                    <p:animEffect transition="in" filter="fade">
                                      <p:cBhvr>
                                        <p:cTn id="17" dur="500"/>
                                        <p:tgtEl>
                                          <p:spTgt spid="28687"/>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8692"/>
                                        </p:tgtEl>
                                        <p:attrNameLst>
                                          <p:attrName>style.visibility</p:attrName>
                                        </p:attrNameLst>
                                      </p:cBhvr>
                                      <p:to>
                                        <p:strVal val="visible"/>
                                      </p:to>
                                    </p:set>
                                    <p:animEffect transition="in" filter="wipe(up)">
                                      <p:cBhvr>
                                        <p:cTn id="21" dur="500"/>
                                        <p:tgtEl>
                                          <p:spTgt spid="28692"/>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8691"/>
                                        </p:tgtEl>
                                        <p:attrNameLst>
                                          <p:attrName>style.visibility</p:attrName>
                                        </p:attrNameLst>
                                      </p:cBhvr>
                                      <p:to>
                                        <p:strVal val="visible"/>
                                      </p:to>
                                    </p:set>
                                    <p:anim calcmode="lin" valueType="num">
                                      <p:cBhvr>
                                        <p:cTn id="25" dur="500" fill="hold"/>
                                        <p:tgtEl>
                                          <p:spTgt spid="28691"/>
                                        </p:tgtEl>
                                        <p:attrNameLst>
                                          <p:attrName>ppt_w</p:attrName>
                                        </p:attrNameLst>
                                      </p:cBhvr>
                                      <p:tavLst>
                                        <p:tav tm="0">
                                          <p:val>
                                            <p:fltVal val="0"/>
                                          </p:val>
                                        </p:tav>
                                        <p:tav tm="100000">
                                          <p:val>
                                            <p:strVal val="#ppt_w"/>
                                          </p:val>
                                        </p:tav>
                                      </p:tavLst>
                                    </p:anim>
                                    <p:anim calcmode="lin" valueType="num">
                                      <p:cBhvr>
                                        <p:cTn id="26" dur="500" fill="hold"/>
                                        <p:tgtEl>
                                          <p:spTgt spid="28691"/>
                                        </p:tgtEl>
                                        <p:attrNameLst>
                                          <p:attrName>ppt_h</p:attrName>
                                        </p:attrNameLst>
                                      </p:cBhvr>
                                      <p:tavLst>
                                        <p:tav tm="0">
                                          <p:val>
                                            <p:fltVal val="0"/>
                                          </p:val>
                                        </p:tav>
                                        <p:tav tm="100000">
                                          <p:val>
                                            <p:strVal val="#ppt_h"/>
                                          </p:val>
                                        </p:tav>
                                      </p:tavLst>
                                    </p:anim>
                                    <p:animEffect transition="in" filter="fade">
                                      <p:cBhvr>
                                        <p:cTn id="27" dur="500"/>
                                        <p:tgtEl>
                                          <p:spTgt spid="28691"/>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28679"/>
                                        </p:tgtEl>
                                        <p:attrNameLst>
                                          <p:attrName>style.visibility</p:attrName>
                                        </p:attrNameLst>
                                      </p:cBhvr>
                                      <p:to>
                                        <p:strVal val="visible"/>
                                      </p:to>
                                    </p:set>
                                    <p:animEffect transition="in" filter="wipe(up)">
                                      <p:cBhvr>
                                        <p:cTn id="31" dur="500"/>
                                        <p:tgtEl>
                                          <p:spTgt spid="28679"/>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28685"/>
                                        </p:tgtEl>
                                        <p:attrNameLst>
                                          <p:attrName>style.visibility</p:attrName>
                                        </p:attrNameLst>
                                      </p:cBhvr>
                                      <p:to>
                                        <p:strVal val="visible"/>
                                      </p:to>
                                    </p:set>
                                    <p:animEffect transition="in" filter="wipe(up)">
                                      <p:cBhvr>
                                        <p:cTn id="35" dur="500"/>
                                        <p:tgtEl>
                                          <p:spTgt spid="28685"/>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28688"/>
                                        </p:tgtEl>
                                        <p:attrNameLst>
                                          <p:attrName>style.visibility</p:attrName>
                                        </p:attrNameLst>
                                      </p:cBhvr>
                                      <p:to>
                                        <p:strVal val="visible"/>
                                      </p:to>
                                    </p:set>
                                    <p:animEffect transition="in" filter="wipe(up)">
                                      <p:cBhvr>
                                        <p:cTn id="39" dur="500"/>
                                        <p:tgtEl>
                                          <p:spTgt spid="28688"/>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28689"/>
                                        </p:tgtEl>
                                        <p:attrNameLst>
                                          <p:attrName>style.visibility</p:attrName>
                                        </p:attrNameLst>
                                      </p:cBhvr>
                                      <p:to>
                                        <p:strVal val="visible"/>
                                      </p:to>
                                    </p:set>
                                    <p:anim calcmode="lin" valueType="num">
                                      <p:cBhvr>
                                        <p:cTn id="43" dur="500" fill="hold"/>
                                        <p:tgtEl>
                                          <p:spTgt spid="28689"/>
                                        </p:tgtEl>
                                        <p:attrNameLst>
                                          <p:attrName>ppt_w</p:attrName>
                                        </p:attrNameLst>
                                      </p:cBhvr>
                                      <p:tavLst>
                                        <p:tav tm="0">
                                          <p:val>
                                            <p:fltVal val="0"/>
                                          </p:val>
                                        </p:tav>
                                        <p:tav tm="100000">
                                          <p:val>
                                            <p:strVal val="#ppt_w"/>
                                          </p:val>
                                        </p:tav>
                                      </p:tavLst>
                                    </p:anim>
                                    <p:anim calcmode="lin" valueType="num">
                                      <p:cBhvr>
                                        <p:cTn id="44" dur="500" fill="hold"/>
                                        <p:tgtEl>
                                          <p:spTgt spid="28689"/>
                                        </p:tgtEl>
                                        <p:attrNameLst>
                                          <p:attrName>ppt_h</p:attrName>
                                        </p:attrNameLst>
                                      </p:cBhvr>
                                      <p:tavLst>
                                        <p:tav tm="0">
                                          <p:val>
                                            <p:fltVal val="0"/>
                                          </p:val>
                                        </p:tav>
                                        <p:tav tm="100000">
                                          <p:val>
                                            <p:strVal val="#ppt_h"/>
                                          </p:val>
                                        </p:tav>
                                      </p:tavLst>
                                    </p:anim>
                                    <p:animEffect transition="in" filter="fade">
                                      <p:cBhvr>
                                        <p:cTn id="45" dur="500"/>
                                        <p:tgtEl>
                                          <p:spTgt spid="28689"/>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28680"/>
                                        </p:tgtEl>
                                        <p:attrNameLst>
                                          <p:attrName>style.visibility</p:attrName>
                                        </p:attrNameLst>
                                      </p:cBhvr>
                                      <p:to>
                                        <p:strVal val="visible"/>
                                      </p:to>
                                    </p:set>
                                    <p:animEffect transition="in" filter="wipe(up)">
                                      <p:cBhvr>
                                        <p:cTn id="49" dur="500"/>
                                        <p:tgtEl>
                                          <p:spTgt spid="28680"/>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28686"/>
                                        </p:tgtEl>
                                        <p:attrNameLst>
                                          <p:attrName>style.visibility</p:attrName>
                                        </p:attrNameLst>
                                      </p:cBhvr>
                                      <p:to>
                                        <p:strVal val="visible"/>
                                      </p:to>
                                    </p:set>
                                    <p:animEffect transition="in" filter="wipe(up)">
                                      <p:cBhvr>
                                        <p:cTn id="53" dur="500"/>
                                        <p:tgtEl>
                                          <p:spTgt spid="28686"/>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28693"/>
                                        </p:tgtEl>
                                        <p:attrNameLst>
                                          <p:attrName>style.visibility</p:attrName>
                                        </p:attrNameLst>
                                      </p:cBhvr>
                                      <p:to>
                                        <p:strVal val="visible"/>
                                      </p:to>
                                    </p:set>
                                    <p:animEffect transition="in" filter="wipe(up)">
                                      <p:cBhvr>
                                        <p:cTn id="57" dur="500"/>
                                        <p:tgtEl>
                                          <p:spTgt spid="2869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28690"/>
                                        </p:tgtEl>
                                        <p:attrNameLst>
                                          <p:attrName>style.visibility</p:attrName>
                                        </p:attrNameLst>
                                      </p:cBhvr>
                                      <p:to>
                                        <p:strVal val="visible"/>
                                      </p:to>
                                    </p:set>
                                    <p:anim calcmode="lin" valueType="num">
                                      <p:cBhvr>
                                        <p:cTn id="61" dur="500" fill="hold"/>
                                        <p:tgtEl>
                                          <p:spTgt spid="28690"/>
                                        </p:tgtEl>
                                        <p:attrNameLst>
                                          <p:attrName>ppt_w</p:attrName>
                                        </p:attrNameLst>
                                      </p:cBhvr>
                                      <p:tavLst>
                                        <p:tav tm="0">
                                          <p:val>
                                            <p:fltVal val="0"/>
                                          </p:val>
                                        </p:tav>
                                        <p:tav tm="100000">
                                          <p:val>
                                            <p:strVal val="#ppt_w"/>
                                          </p:val>
                                        </p:tav>
                                      </p:tavLst>
                                    </p:anim>
                                    <p:anim calcmode="lin" valueType="num">
                                      <p:cBhvr>
                                        <p:cTn id="62" dur="500" fill="hold"/>
                                        <p:tgtEl>
                                          <p:spTgt spid="28690"/>
                                        </p:tgtEl>
                                        <p:attrNameLst>
                                          <p:attrName>ppt_h</p:attrName>
                                        </p:attrNameLst>
                                      </p:cBhvr>
                                      <p:tavLst>
                                        <p:tav tm="0">
                                          <p:val>
                                            <p:fltVal val="0"/>
                                          </p:val>
                                        </p:tav>
                                        <p:tav tm="100000">
                                          <p:val>
                                            <p:strVal val="#ppt_h"/>
                                          </p:val>
                                        </p:tav>
                                      </p:tavLst>
                                    </p:anim>
                                    <p:animEffect transition="in" filter="fade">
                                      <p:cBhvr>
                                        <p:cTn id="63" dur="500"/>
                                        <p:tgtEl>
                                          <p:spTgt spid="28690"/>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28682"/>
                                        </p:tgtEl>
                                        <p:attrNameLst>
                                          <p:attrName>style.visibility</p:attrName>
                                        </p:attrNameLst>
                                      </p:cBhvr>
                                      <p:to>
                                        <p:strVal val="visible"/>
                                      </p:to>
                                    </p:set>
                                    <p:animEffect transition="in" filter="wipe(up)">
                                      <p:cBhvr>
                                        <p:cTn id="67" dur="500"/>
                                        <p:tgtEl>
                                          <p:spTgt spid="28682"/>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28684"/>
                                        </p:tgtEl>
                                        <p:attrNameLst>
                                          <p:attrName>style.visibility</p:attrName>
                                        </p:attrNameLst>
                                      </p:cBhvr>
                                      <p:to>
                                        <p:strVal val="visible"/>
                                      </p:to>
                                    </p:set>
                                    <p:animEffect transition="in" filter="wipe(up)">
                                      <p:cBhvr>
                                        <p:cTn id="71" dur="500"/>
                                        <p:tgtEl>
                                          <p:spTgt spid="28684"/>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28694"/>
                                        </p:tgtEl>
                                        <p:attrNameLst>
                                          <p:attrName>style.visibility</p:attrName>
                                        </p:attrNameLst>
                                      </p:cBhvr>
                                      <p:to>
                                        <p:strVal val="visible"/>
                                      </p:to>
                                    </p:set>
                                    <p:animEffect transition="in" filter="wipe(up)">
                                      <p:cBhvr>
                                        <p:cTn id="75" dur="500"/>
                                        <p:tgtEl>
                                          <p:spTgt spid="28694"/>
                                        </p:tgtEl>
                                      </p:cBhvr>
                                    </p:animEffect>
                                  </p:childTnLst>
                                </p:cTn>
                              </p:par>
                            </p:childTnLst>
                          </p:cTn>
                        </p:par>
                        <p:par>
                          <p:cTn id="76" fill="hold">
                            <p:stCondLst>
                              <p:cond delay="8000"/>
                            </p:stCondLst>
                            <p:childTnLst>
                              <p:par>
                                <p:cTn id="77" presetID="22" presetClass="entr" presetSubtype="1" fill="hold" grpId="0" nodeType="afterEffect">
                                  <p:stCondLst>
                                    <p:cond delay="0"/>
                                  </p:stCondLst>
                                  <p:childTnLst>
                                    <p:set>
                                      <p:cBhvr>
                                        <p:cTn id="78" dur="1" fill="hold">
                                          <p:stCondLst>
                                            <p:cond delay="0"/>
                                          </p:stCondLst>
                                        </p:cTn>
                                        <p:tgtEl>
                                          <p:spTgt spid="28697"/>
                                        </p:tgtEl>
                                        <p:attrNameLst>
                                          <p:attrName>style.visibility</p:attrName>
                                        </p:attrNameLst>
                                      </p:cBhvr>
                                      <p:to>
                                        <p:strVal val="visible"/>
                                      </p:to>
                                    </p:set>
                                    <p:animEffect transition="in" filter="wipe(up)">
                                      <p:cBhvr>
                                        <p:cTn id="79" dur="500"/>
                                        <p:tgtEl>
                                          <p:spTgt spid="28697"/>
                                        </p:tgtEl>
                                      </p:cBhvr>
                                    </p:animEffect>
                                  </p:childTnLst>
                                </p:cTn>
                              </p:par>
                            </p:childTnLst>
                          </p:cTn>
                        </p:par>
                        <p:par>
                          <p:cTn id="80" fill="hold">
                            <p:stCondLst>
                              <p:cond delay="8500"/>
                            </p:stCondLst>
                            <p:childTnLst>
                              <p:par>
                                <p:cTn id="81" presetID="22" presetClass="entr" presetSubtype="1" fill="hold" grpId="0" nodeType="afterEffect">
                                  <p:stCondLst>
                                    <p:cond delay="0"/>
                                  </p:stCondLst>
                                  <p:childTnLst>
                                    <p:set>
                                      <p:cBhvr>
                                        <p:cTn id="82" dur="1" fill="hold">
                                          <p:stCondLst>
                                            <p:cond delay="0"/>
                                          </p:stCondLst>
                                        </p:cTn>
                                        <p:tgtEl>
                                          <p:spTgt spid="28695"/>
                                        </p:tgtEl>
                                        <p:attrNameLst>
                                          <p:attrName>style.visibility</p:attrName>
                                        </p:attrNameLst>
                                      </p:cBhvr>
                                      <p:to>
                                        <p:strVal val="visible"/>
                                      </p:to>
                                    </p:set>
                                    <p:animEffect transition="in" filter="wipe(up)">
                                      <p:cBhvr>
                                        <p:cTn id="83" dur="500"/>
                                        <p:tgtEl>
                                          <p:spTgt spid="28695"/>
                                        </p:tgtEl>
                                      </p:cBhvr>
                                    </p:animEffect>
                                  </p:childTnLst>
                                </p:cTn>
                              </p:par>
                            </p:childTnLst>
                          </p:cTn>
                        </p:par>
                        <p:par>
                          <p:cTn id="84" fill="hold">
                            <p:stCondLst>
                              <p:cond delay="9000"/>
                            </p:stCondLst>
                            <p:childTnLst>
                              <p:par>
                                <p:cTn id="85" presetID="22" presetClass="entr" presetSubtype="1" fill="hold" grpId="0" nodeType="afterEffect">
                                  <p:stCondLst>
                                    <p:cond delay="0"/>
                                  </p:stCondLst>
                                  <p:childTnLst>
                                    <p:set>
                                      <p:cBhvr>
                                        <p:cTn id="86" dur="1" fill="hold">
                                          <p:stCondLst>
                                            <p:cond delay="0"/>
                                          </p:stCondLst>
                                        </p:cTn>
                                        <p:tgtEl>
                                          <p:spTgt spid="28696"/>
                                        </p:tgtEl>
                                        <p:attrNameLst>
                                          <p:attrName>style.visibility</p:attrName>
                                        </p:attrNameLst>
                                      </p:cBhvr>
                                      <p:to>
                                        <p:strVal val="visible"/>
                                      </p:to>
                                    </p:set>
                                    <p:animEffect transition="in" filter="wipe(up)">
                                      <p:cBhvr>
                                        <p:cTn id="87" dur="500"/>
                                        <p:tgtEl>
                                          <p:spTgt spid="2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0" grpId="0" animBg="1"/>
      <p:bldP spid="28681" grpId="0" animBg="1"/>
      <p:bldP spid="28682" grpId="0" animBg="1"/>
      <p:bldP spid="28683" grpId="0" animBg="1"/>
      <p:bldP spid="28684" grpId="0" animBg="1"/>
      <p:bldP spid="28685" grpId="0" animBg="1"/>
      <p:bldP spid="28686" grpId="0" animBg="1"/>
      <p:bldP spid="28687" grpId="0" animBg="1"/>
      <p:bldP spid="28688" grpId="0" animBg="1"/>
      <p:bldP spid="28689" grpId="0" animBg="1"/>
      <p:bldP spid="28690" grpId="0" animBg="1"/>
      <p:bldP spid="28691" grpId="0" animBg="1"/>
      <p:bldP spid="28692" grpId="0" animBg="1"/>
      <p:bldP spid="28693" grpId="0" animBg="1"/>
      <p:bldP spid="28694" grpId="0"/>
      <p:bldP spid="28695" grpId="0"/>
      <p:bldP spid="28696" grpId="0" animBg="1"/>
      <p:bldP spid="286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2" descr="1.1 Microprocesador (CPU) -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51" y="5065529"/>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1.1 Microprocesador (CPU) -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3792" y="5050368"/>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1.1 Microprocesador (CPU) -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9279" y="5050369"/>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1.1 Microprocesador (CPU) -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620" y="5054031"/>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1.1 Microprocesador (CPU) -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7457" y="5054032"/>
            <a:ext cx="816500" cy="668345"/>
          </a:xfrm>
          <a:prstGeom prst="rect">
            <a:avLst/>
          </a:prstGeom>
          <a:noFill/>
          <a:extLst>
            <a:ext uri="{909E8E84-426E-40DD-AFC4-6F175D3DCCD1}">
              <a14:hiddenFill xmlns:a14="http://schemas.microsoft.com/office/drawing/2010/main">
                <a:solidFill>
                  <a:srgbClr val="FFFFFF"/>
                </a:solidFill>
              </a14:hiddenFill>
            </a:ext>
          </a:extLst>
        </p:spPr>
      </p:pic>
      <p:sp>
        <p:nvSpPr>
          <p:cNvPr id="78969" name="Rectangle 121"/>
          <p:cNvSpPr>
            <a:spLocks noGrp="1" noChangeArrowheads="1"/>
          </p:cNvSpPr>
          <p:nvPr>
            <p:ph type="title"/>
          </p:nvPr>
        </p:nvSpPr>
        <p:spPr/>
        <p:txBody>
          <a:bodyPr/>
          <a:lstStyle/>
          <a:p>
            <a:pPr algn="ctr"/>
            <a:r>
              <a:rPr lang="es-ES"/>
              <a:t>Ejemplo de la arquitectura multihilo de Solaris</a:t>
            </a:r>
          </a:p>
        </p:txBody>
      </p:sp>
      <p:grpSp>
        <p:nvGrpSpPr>
          <p:cNvPr id="78851" name="Group 3"/>
          <p:cNvGrpSpPr>
            <a:grpSpLocks/>
          </p:cNvGrpSpPr>
          <p:nvPr/>
        </p:nvGrpSpPr>
        <p:grpSpPr bwMode="auto">
          <a:xfrm>
            <a:off x="8451850" y="2309813"/>
            <a:ext cx="1804988" cy="1109663"/>
            <a:chOff x="384" y="192"/>
            <a:chExt cx="432" cy="1008"/>
          </a:xfrm>
          <a:solidFill>
            <a:schemeClr val="accent1">
              <a:lumMod val="60000"/>
              <a:lumOff val="40000"/>
            </a:schemeClr>
          </a:solidFill>
        </p:grpSpPr>
        <p:sp>
          <p:nvSpPr>
            <p:cNvPr id="78852" name="Rectangle 4"/>
            <p:cNvSpPr>
              <a:spLocks noChangeArrowheads="1"/>
            </p:cNvSpPr>
            <p:nvPr/>
          </p:nvSpPr>
          <p:spPr bwMode="auto">
            <a:xfrm>
              <a:off x="384" y="864"/>
              <a:ext cx="432" cy="336"/>
            </a:xfrm>
            <a:prstGeom prst="rect">
              <a:avLst/>
            </a:prstGeom>
            <a:grpFill/>
            <a:ln w="38100">
              <a:solidFill>
                <a:schemeClr val="tx1"/>
              </a:solidFill>
              <a:miter lim="800000"/>
              <a:headEnd/>
              <a:tailEnd/>
            </a:ln>
            <a:effectLst/>
          </p:spPr>
          <p:txBody>
            <a:bodyPr wrap="none" anchor="ctr"/>
            <a:lstStyle/>
            <a:p>
              <a:endParaRPr lang="es-MX"/>
            </a:p>
          </p:txBody>
        </p:sp>
        <p:sp>
          <p:nvSpPr>
            <p:cNvPr id="78853" name="Rectangle 5"/>
            <p:cNvSpPr>
              <a:spLocks noChangeArrowheads="1"/>
            </p:cNvSpPr>
            <p:nvPr/>
          </p:nvSpPr>
          <p:spPr bwMode="auto">
            <a:xfrm>
              <a:off x="384" y="192"/>
              <a:ext cx="432" cy="672"/>
            </a:xfrm>
            <a:prstGeom prst="rect">
              <a:avLst/>
            </a:prstGeom>
            <a:grpFill/>
            <a:ln w="38100">
              <a:solidFill>
                <a:schemeClr val="tx1"/>
              </a:solidFill>
              <a:miter lim="800000"/>
              <a:headEnd/>
              <a:tailEnd/>
            </a:ln>
            <a:effectLst/>
          </p:spPr>
          <p:txBody>
            <a:bodyPr wrap="none" anchor="ctr"/>
            <a:lstStyle/>
            <a:p>
              <a:endParaRPr lang="es-MX"/>
            </a:p>
          </p:txBody>
        </p:sp>
      </p:grpSp>
      <p:sp>
        <p:nvSpPr>
          <p:cNvPr id="78854" name="Text Box 6"/>
          <p:cNvSpPr txBox="1">
            <a:spLocks noChangeArrowheads="1"/>
          </p:cNvSpPr>
          <p:nvPr/>
        </p:nvSpPr>
        <p:spPr bwMode="auto">
          <a:xfrm rot="16200000">
            <a:off x="2682861" y="2692709"/>
            <a:ext cx="724557" cy="276999"/>
          </a:xfrm>
          <a:prstGeom prst="rect">
            <a:avLst/>
          </a:prstGeom>
          <a:noFill/>
          <a:ln w="38100">
            <a:noFill/>
            <a:miter lim="800000"/>
            <a:headEnd/>
            <a:tailEnd/>
          </a:ln>
          <a:effectLst/>
        </p:spPr>
        <p:txBody>
          <a:bodyPr wrap="none" lIns="0" tIns="0" rIns="0" bIns="0">
            <a:spAutoFit/>
          </a:bodyPr>
          <a:lstStyle/>
          <a:p>
            <a:pPr eaLnBrk="0" hangingPunct="0">
              <a:spcBef>
                <a:spcPct val="50000"/>
              </a:spcBef>
            </a:pPr>
            <a:r>
              <a:rPr lang="es-ES" dirty="0"/>
              <a:t>Usuario</a:t>
            </a:r>
          </a:p>
        </p:txBody>
      </p:sp>
      <p:sp>
        <p:nvSpPr>
          <p:cNvPr id="78855" name="Text Box 7"/>
          <p:cNvSpPr txBox="1">
            <a:spLocks noChangeArrowheads="1"/>
          </p:cNvSpPr>
          <p:nvPr/>
        </p:nvSpPr>
        <p:spPr bwMode="auto">
          <a:xfrm>
            <a:off x="3101068" y="4460875"/>
            <a:ext cx="1745796" cy="626701"/>
          </a:xfrm>
          <a:prstGeom prst="rect">
            <a:avLst/>
          </a:prstGeom>
          <a:noFill/>
          <a:ln w="9525">
            <a:noFill/>
            <a:miter lim="800000"/>
            <a:headEnd/>
            <a:tailEnd/>
          </a:ln>
          <a:effectLst/>
        </p:spPr>
        <p:txBody>
          <a:bodyPr wrap="square" lIns="0" tIns="0" rIns="0" bIns="72000">
            <a:spAutoFit/>
          </a:bodyPr>
          <a:lstStyle/>
          <a:p>
            <a:pPr eaLnBrk="0" hangingPunct="0">
              <a:spcBef>
                <a:spcPct val="50000"/>
              </a:spcBef>
            </a:pPr>
            <a:r>
              <a:rPr lang="es-ES" dirty="0"/>
              <a:t>Núcleo del sistema operativo</a:t>
            </a:r>
          </a:p>
        </p:txBody>
      </p:sp>
      <p:sp>
        <p:nvSpPr>
          <p:cNvPr id="78856" name="Text Box 8"/>
          <p:cNvSpPr txBox="1">
            <a:spLocks noChangeArrowheads="1"/>
          </p:cNvSpPr>
          <p:nvPr/>
        </p:nvSpPr>
        <p:spPr bwMode="auto">
          <a:xfrm>
            <a:off x="3120863" y="5158325"/>
            <a:ext cx="936625" cy="276999"/>
          </a:xfrm>
          <a:prstGeom prst="rect">
            <a:avLst/>
          </a:prstGeom>
          <a:noFill/>
          <a:ln w="9525">
            <a:noFill/>
            <a:miter lim="800000"/>
            <a:headEnd/>
            <a:tailEnd/>
          </a:ln>
          <a:effectLst/>
        </p:spPr>
        <p:txBody>
          <a:bodyPr lIns="0" tIns="0" rIns="0" bIns="0">
            <a:spAutoFit/>
          </a:bodyPr>
          <a:lstStyle/>
          <a:p>
            <a:pPr eaLnBrk="0" hangingPunct="0">
              <a:spcBef>
                <a:spcPct val="50000"/>
              </a:spcBef>
            </a:pPr>
            <a:r>
              <a:rPr lang="es-ES" dirty="0"/>
              <a:t>Hardware </a:t>
            </a:r>
          </a:p>
        </p:txBody>
      </p:sp>
      <p:sp>
        <p:nvSpPr>
          <p:cNvPr id="78857" name="Text Box 9"/>
          <p:cNvSpPr txBox="1">
            <a:spLocks noChangeArrowheads="1"/>
          </p:cNvSpPr>
          <p:nvPr/>
        </p:nvSpPr>
        <p:spPr bwMode="auto">
          <a:xfrm>
            <a:off x="10325101" y="2868978"/>
            <a:ext cx="1103754" cy="514500"/>
          </a:xfrm>
          <a:prstGeom prst="rect">
            <a:avLst/>
          </a:prstGeom>
          <a:noFill/>
          <a:ln w="38100">
            <a:noFill/>
            <a:miter lim="800000"/>
            <a:headEnd/>
            <a:tailEnd/>
          </a:ln>
          <a:effectLst/>
        </p:spPr>
        <p:txBody>
          <a:bodyPr wrap="square" lIns="0" tIns="0" rIns="0" bIns="0">
            <a:spAutoFit/>
          </a:bodyPr>
          <a:lstStyle/>
          <a:p>
            <a:pPr algn="ctr" eaLnBrk="0" hangingPunct="0">
              <a:lnSpc>
                <a:spcPct val="65000"/>
              </a:lnSpc>
              <a:spcBef>
                <a:spcPct val="50000"/>
              </a:spcBef>
            </a:pPr>
            <a:r>
              <a:rPr lang="es-ES" dirty="0"/>
              <a:t>Biblioteca</a:t>
            </a:r>
          </a:p>
          <a:p>
            <a:pPr algn="ctr" eaLnBrk="0" hangingPunct="0">
              <a:lnSpc>
                <a:spcPct val="65000"/>
              </a:lnSpc>
              <a:spcBef>
                <a:spcPct val="50000"/>
              </a:spcBef>
            </a:pPr>
            <a:r>
              <a:rPr lang="es-ES" dirty="0"/>
              <a:t>de hilos</a:t>
            </a:r>
          </a:p>
        </p:txBody>
      </p:sp>
      <p:sp>
        <p:nvSpPr>
          <p:cNvPr id="78859" name="Text Box 11"/>
          <p:cNvSpPr txBox="1">
            <a:spLocks noChangeArrowheads="1"/>
          </p:cNvSpPr>
          <p:nvPr/>
        </p:nvSpPr>
        <p:spPr bwMode="auto">
          <a:xfrm>
            <a:off x="4894839" y="6135453"/>
            <a:ext cx="1136650" cy="553998"/>
          </a:xfrm>
          <a:prstGeom prst="rect">
            <a:avLst/>
          </a:prstGeom>
          <a:noFill/>
          <a:ln w="9525">
            <a:noFill/>
            <a:miter lim="800000"/>
            <a:headEnd/>
            <a:tailEnd/>
          </a:ln>
          <a:effectLst/>
        </p:spPr>
        <p:txBody>
          <a:bodyPr lIns="0" tIns="0" rIns="0" bIns="0">
            <a:spAutoFit/>
          </a:bodyPr>
          <a:lstStyle/>
          <a:p>
            <a:pPr eaLnBrk="0" hangingPunct="0">
              <a:spcBef>
                <a:spcPct val="50000"/>
              </a:spcBef>
            </a:pPr>
            <a:r>
              <a:rPr lang="es-ES" dirty="0"/>
              <a:t>Hilo a nivel </a:t>
            </a:r>
            <a:r>
              <a:rPr lang="es-ES" dirty="0" err="1"/>
              <a:t>kernel</a:t>
            </a:r>
            <a:endParaRPr lang="es-ES" sz="2800" dirty="0"/>
          </a:p>
        </p:txBody>
      </p:sp>
      <p:sp>
        <p:nvSpPr>
          <p:cNvPr id="78860" name="Text Box 12"/>
          <p:cNvSpPr txBox="1">
            <a:spLocks noChangeArrowheads="1"/>
          </p:cNvSpPr>
          <p:nvPr/>
        </p:nvSpPr>
        <p:spPr bwMode="auto">
          <a:xfrm>
            <a:off x="6645276" y="6037920"/>
            <a:ext cx="1338263" cy="430887"/>
          </a:xfrm>
          <a:prstGeom prst="rect">
            <a:avLst/>
          </a:prstGeom>
          <a:noFill/>
          <a:ln w="9525">
            <a:noFill/>
            <a:miter lim="800000"/>
            <a:headEnd/>
            <a:tailEnd/>
          </a:ln>
          <a:effectLst/>
        </p:spPr>
        <p:txBody>
          <a:bodyPr lIns="0" tIns="0" rIns="0" bIns="0">
            <a:spAutoFit/>
          </a:bodyPr>
          <a:lstStyle/>
          <a:p>
            <a:pPr eaLnBrk="0" hangingPunct="0">
              <a:spcBef>
                <a:spcPct val="50000"/>
              </a:spcBef>
            </a:pPr>
            <a:r>
              <a:rPr lang="es-ES" dirty="0"/>
              <a:t>Proceso ligero</a:t>
            </a:r>
            <a:r>
              <a:rPr lang="es-ES" sz="2800" dirty="0"/>
              <a:t> </a:t>
            </a:r>
          </a:p>
        </p:txBody>
      </p:sp>
      <p:sp>
        <p:nvSpPr>
          <p:cNvPr id="78861" name="Text Box 13"/>
          <p:cNvSpPr txBox="1">
            <a:spLocks noChangeArrowheads="1"/>
          </p:cNvSpPr>
          <p:nvPr/>
        </p:nvSpPr>
        <p:spPr bwMode="auto">
          <a:xfrm>
            <a:off x="8867775" y="6027481"/>
            <a:ext cx="1335088" cy="430887"/>
          </a:xfrm>
          <a:prstGeom prst="rect">
            <a:avLst/>
          </a:prstGeom>
          <a:noFill/>
          <a:ln w="9525">
            <a:noFill/>
            <a:miter lim="800000"/>
            <a:headEnd/>
            <a:tailEnd/>
          </a:ln>
          <a:effectLst/>
        </p:spPr>
        <p:txBody>
          <a:bodyPr lIns="0" tIns="0" rIns="0" bIns="0">
            <a:spAutoFit/>
          </a:bodyPr>
          <a:lstStyle/>
          <a:p>
            <a:pPr eaLnBrk="0" hangingPunct="0">
              <a:spcBef>
                <a:spcPct val="50000"/>
              </a:spcBef>
            </a:pPr>
            <a:r>
              <a:rPr lang="es-ES" dirty="0"/>
              <a:t>Procesador</a:t>
            </a:r>
            <a:r>
              <a:rPr lang="es-ES" sz="2800" dirty="0"/>
              <a:t> </a:t>
            </a:r>
          </a:p>
        </p:txBody>
      </p:sp>
      <p:grpSp>
        <p:nvGrpSpPr>
          <p:cNvPr id="78862" name="Group 14"/>
          <p:cNvGrpSpPr>
            <a:grpSpLocks/>
          </p:cNvGrpSpPr>
          <p:nvPr/>
        </p:nvGrpSpPr>
        <p:grpSpPr bwMode="auto">
          <a:xfrm>
            <a:off x="3367088" y="2309813"/>
            <a:ext cx="603250" cy="1109663"/>
            <a:chOff x="384" y="192"/>
            <a:chExt cx="432" cy="1008"/>
          </a:xfrm>
          <a:solidFill>
            <a:schemeClr val="accent1">
              <a:lumMod val="60000"/>
              <a:lumOff val="40000"/>
            </a:schemeClr>
          </a:solidFill>
        </p:grpSpPr>
        <p:sp>
          <p:nvSpPr>
            <p:cNvPr id="78863" name="Rectangle 15"/>
            <p:cNvSpPr>
              <a:spLocks noChangeArrowheads="1"/>
            </p:cNvSpPr>
            <p:nvPr/>
          </p:nvSpPr>
          <p:spPr bwMode="auto">
            <a:xfrm>
              <a:off x="384" y="864"/>
              <a:ext cx="432" cy="336"/>
            </a:xfrm>
            <a:prstGeom prst="rect">
              <a:avLst/>
            </a:prstGeom>
            <a:grpFill/>
            <a:ln w="38100">
              <a:solidFill>
                <a:schemeClr val="tx1"/>
              </a:solidFill>
              <a:miter lim="800000"/>
              <a:headEnd/>
              <a:tailEnd/>
            </a:ln>
            <a:effectLst/>
          </p:spPr>
          <p:txBody>
            <a:bodyPr wrap="none" anchor="ctr"/>
            <a:lstStyle/>
            <a:p>
              <a:endParaRPr lang="es-MX"/>
            </a:p>
          </p:txBody>
        </p:sp>
        <p:sp>
          <p:nvSpPr>
            <p:cNvPr id="78864" name="Rectangle 16"/>
            <p:cNvSpPr>
              <a:spLocks noChangeArrowheads="1"/>
            </p:cNvSpPr>
            <p:nvPr/>
          </p:nvSpPr>
          <p:spPr bwMode="auto">
            <a:xfrm>
              <a:off x="384" y="192"/>
              <a:ext cx="432" cy="672"/>
            </a:xfrm>
            <a:prstGeom prst="rect">
              <a:avLst/>
            </a:prstGeom>
            <a:grpFill/>
            <a:ln w="38100">
              <a:solidFill>
                <a:schemeClr val="tx1"/>
              </a:solidFill>
              <a:miter lim="800000"/>
              <a:headEnd/>
              <a:tailEnd/>
            </a:ln>
            <a:effectLst/>
          </p:spPr>
          <p:txBody>
            <a:bodyPr wrap="none" anchor="ctr"/>
            <a:lstStyle/>
            <a:p>
              <a:endParaRPr lang="es-MX"/>
            </a:p>
          </p:txBody>
        </p:sp>
      </p:grpSp>
      <p:grpSp>
        <p:nvGrpSpPr>
          <p:cNvPr id="78865" name="Group 17"/>
          <p:cNvGrpSpPr>
            <a:grpSpLocks/>
          </p:cNvGrpSpPr>
          <p:nvPr/>
        </p:nvGrpSpPr>
        <p:grpSpPr bwMode="auto">
          <a:xfrm>
            <a:off x="4170363" y="2309813"/>
            <a:ext cx="1004888" cy="1109663"/>
            <a:chOff x="384" y="192"/>
            <a:chExt cx="432" cy="1008"/>
          </a:xfrm>
          <a:solidFill>
            <a:schemeClr val="accent1">
              <a:lumMod val="60000"/>
              <a:lumOff val="40000"/>
            </a:schemeClr>
          </a:solidFill>
        </p:grpSpPr>
        <p:sp>
          <p:nvSpPr>
            <p:cNvPr id="78866" name="Rectangle 18"/>
            <p:cNvSpPr>
              <a:spLocks noChangeArrowheads="1"/>
            </p:cNvSpPr>
            <p:nvPr/>
          </p:nvSpPr>
          <p:spPr bwMode="auto">
            <a:xfrm>
              <a:off x="384" y="864"/>
              <a:ext cx="432" cy="336"/>
            </a:xfrm>
            <a:prstGeom prst="rect">
              <a:avLst/>
            </a:prstGeom>
            <a:grpFill/>
            <a:ln w="38100">
              <a:solidFill>
                <a:schemeClr val="tx1"/>
              </a:solidFill>
              <a:miter lim="800000"/>
              <a:headEnd/>
              <a:tailEnd/>
            </a:ln>
            <a:effectLst/>
          </p:spPr>
          <p:txBody>
            <a:bodyPr wrap="none" anchor="ctr"/>
            <a:lstStyle/>
            <a:p>
              <a:endParaRPr lang="es-MX"/>
            </a:p>
          </p:txBody>
        </p:sp>
        <p:sp>
          <p:nvSpPr>
            <p:cNvPr id="78867" name="Rectangle 19"/>
            <p:cNvSpPr>
              <a:spLocks noChangeArrowheads="1"/>
            </p:cNvSpPr>
            <p:nvPr/>
          </p:nvSpPr>
          <p:spPr bwMode="auto">
            <a:xfrm>
              <a:off x="384" y="192"/>
              <a:ext cx="432" cy="672"/>
            </a:xfrm>
            <a:prstGeom prst="rect">
              <a:avLst/>
            </a:prstGeom>
            <a:grpFill/>
            <a:ln w="38100">
              <a:solidFill>
                <a:schemeClr val="tx1"/>
              </a:solidFill>
              <a:miter lim="800000"/>
              <a:headEnd/>
              <a:tailEnd/>
            </a:ln>
            <a:effectLst/>
          </p:spPr>
          <p:txBody>
            <a:bodyPr wrap="none" anchor="ctr"/>
            <a:lstStyle/>
            <a:p>
              <a:endParaRPr lang="es-MX"/>
            </a:p>
          </p:txBody>
        </p:sp>
      </p:grpSp>
      <p:grpSp>
        <p:nvGrpSpPr>
          <p:cNvPr id="78868" name="Group 20"/>
          <p:cNvGrpSpPr>
            <a:grpSpLocks/>
          </p:cNvGrpSpPr>
          <p:nvPr/>
        </p:nvGrpSpPr>
        <p:grpSpPr bwMode="auto">
          <a:xfrm>
            <a:off x="7115175" y="2309813"/>
            <a:ext cx="1001713" cy="1109663"/>
            <a:chOff x="384" y="192"/>
            <a:chExt cx="432" cy="1008"/>
          </a:xfrm>
          <a:solidFill>
            <a:schemeClr val="accent1">
              <a:lumMod val="60000"/>
              <a:lumOff val="40000"/>
            </a:schemeClr>
          </a:solidFill>
        </p:grpSpPr>
        <p:sp>
          <p:nvSpPr>
            <p:cNvPr id="78869" name="Rectangle 21"/>
            <p:cNvSpPr>
              <a:spLocks noChangeArrowheads="1"/>
            </p:cNvSpPr>
            <p:nvPr/>
          </p:nvSpPr>
          <p:spPr bwMode="auto">
            <a:xfrm>
              <a:off x="384" y="864"/>
              <a:ext cx="432" cy="336"/>
            </a:xfrm>
            <a:prstGeom prst="rect">
              <a:avLst/>
            </a:prstGeom>
            <a:grpFill/>
            <a:ln w="38100">
              <a:solidFill>
                <a:schemeClr val="tx1"/>
              </a:solidFill>
              <a:miter lim="800000"/>
              <a:headEnd/>
              <a:tailEnd/>
            </a:ln>
            <a:effectLst/>
          </p:spPr>
          <p:txBody>
            <a:bodyPr wrap="none" anchor="ctr"/>
            <a:lstStyle/>
            <a:p>
              <a:endParaRPr lang="es-MX"/>
            </a:p>
          </p:txBody>
        </p:sp>
        <p:sp>
          <p:nvSpPr>
            <p:cNvPr id="78870" name="Rectangle 22"/>
            <p:cNvSpPr>
              <a:spLocks noChangeArrowheads="1"/>
            </p:cNvSpPr>
            <p:nvPr/>
          </p:nvSpPr>
          <p:spPr bwMode="auto">
            <a:xfrm>
              <a:off x="384" y="192"/>
              <a:ext cx="432" cy="672"/>
            </a:xfrm>
            <a:prstGeom prst="rect">
              <a:avLst/>
            </a:prstGeom>
            <a:grpFill/>
            <a:ln w="38100">
              <a:solidFill>
                <a:schemeClr val="tx1"/>
              </a:solidFill>
              <a:miter lim="800000"/>
              <a:headEnd/>
              <a:tailEnd/>
            </a:ln>
            <a:effectLst/>
          </p:spPr>
          <p:txBody>
            <a:bodyPr wrap="none" anchor="ctr"/>
            <a:lstStyle/>
            <a:p>
              <a:endParaRPr lang="es-MX"/>
            </a:p>
          </p:txBody>
        </p:sp>
      </p:grpSp>
      <p:grpSp>
        <p:nvGrpSpPr>
          <p:cNvPr id="78871" name="Group 23"/>
          <p:cNvGrpSpPr>
            <a:grpSpLocks/>
          </p:cNvGrpSpPr>
          <p:nvPr/>
        </p:nvGrpSpPr>
        <p:grpSpPr bwMode="auto">
          <a:xfrm>
            <a:off x="5440363" y="2309813"/>
            <a:ext cx="1406525" cy="1109663"/>
            <a:chOff x="384" y="192"/>
            <a:chExt cx="432" cy="1008"/>
          </a:xfrm>
          <a:solidFill>
            <a:schemeClr val="accent1">
              <a:lumMod val="60000"/>
              <a:lumOff val="40000"/>
            </a:schemeClr>
          </a:solidFill>
        </p:grpSpPr>
        <p:sp>
          <p:nvSpPr>
            <p:cNvPr id="78872" name="Rectangle 24"/>
            <p:cNvSpPr>
              <a:spLocks noChangeArrowheads="1"/>
            </p:cNvSpPr>
            <p:nvPr/>
          </p:nvSpPr>
          <p:spPr bwMode="auto">
            <a:xfrm>
              <a:off x="384" y="864"/>
              <a:ext cx="432" cy="336"/>
            </a:xfrm>
            <a:prstGeom prst="rect">
              <a:avLst/>
            </a:prstGeom>
            <a:grpFill/>
            <a:ln w="38100">
              <a:solidFill>
                <a:schemeClr val="tx1"/>
              </a:solidFill>
              <a:miter lim="800000"/>
              <a:headEnd/>
              <a:tailEnd/>
            </a:ln>
            <a:effectLst/>
          </p:spPr>
          <p:txBody>
            <a:bodyPr wrap="none" anchor="ctr"/>
            <a:lstStyle/>
            <a:p>
              <a:endParaRPr lang="es-MX"/>
            </a:p>
          </p:txBody>
        </p:sp>
        <p:sp>
          <p:nvSpPr>
            <p:cNvPr id="78873" name="Rectangle 25"/>
            <p:cNvSpPr>
              <a:spLocks noChangeArrowheads="1"/>
            </p:cNvSpPr>
            <p:nvPr/>
          </p:nvSpPr>
          <p:spPr bwMode="auto">
            <a:xfrm>
              <a:off x="384" y="192"/>
              <a:ext cx="432" cy="672"/>
            </a:xfrm>
            <a:prstGeom prst="rect">
              <a:avLst/>
            </a:prstGeom>
            <a:grpFill/>
            <a:ln w="38100">
              <a:solidFill>
                <a:schemeClr val="tx1"/>
              </a:solidFill>
              <a:miter lim="800000"/>
              <a:headEnd/>
              <a:tailEnd/>
            </a:ln>
            <a:effectLst/>
          </p:spPr>
          <p:txBody>
            <a:bodyPr wrap="none" anchor="ctr"/>
            <a:lstStyle/>
            <a:p>
              <a:pPr algn="ctr" eaLnBrk="0" hangingPunct="0"/>
              <a:endParaRPr lang="es-ES" sz="2400"/>
            </a:p>
          </p:txBody>
        </p:sp>
      </p:grpSp>
      <p:sp>
        <p:nvSpPr>
          <p:cNvPr id="78874" name="Line 26"/>
          <p:cNvSpPr>
            <a:spLocks noChangeShapeType="1"/>
          </p:cNvSpPr>
          <p:nvPr/>
        </p:nvSpPr>
        <p:spPr bwMode="auto">
          <a:xfrm>
            <a:off x="3101975" y="3419475"/>
            <a:ext cx="7423150" cy="0"/>
          </a:xfrm>
          <a:prstGeom prst="line">
            <a:avLst/>
          </a:prstGeom>
          <a:noFill/>
          <a:ln w="38100">
            <a:solidFill>
              <a:schemeClr val="tx1"/>
            </a:solidFill>
            <a:round/>
            <a:headEnd/>
            <a:tailEnd/>
          </a:ln>
          <a:effectLst/>
        </p:spPr>
        <p:txBody>
          <a:bodyPr wrap="none"/>
          <a:lstStyle/>
          <a:p>
            <a:endParaRPr lang="es-MX"/>
          </a:p>
        </p:txBody>
      </p:sp>
      <p:sp>
        <p:nvSpPr>
          <p:cNvPr id="78875" name="Freeform 27"/>
          <p:cNvSpPr>
            <a:spLocks/>
          </p:cNvSpPr>
          <p:nvPr/>
        </p:nvSpPr>
        <p:spPr bwMode="auto">
          <a:xfrm>
            <a:off x="3645353" y="2416175"/>
            <a:ext cx="66675"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sz="2800"/>
          </a:p>
        </p:txBody>
      </p:sp>
      <p:sp>
        <p:nvSpPr>
          <p:cNvPr id="78876" name="Freeform 28"/>
          <p:cNvSpPr>
            <a:spLocks/>
          </p:cNvSpPr>
          <p:nvPr/>
        </p:nvSpPr>
        <p:spPr bwMode="auto">
          <a:xfrm>
            <a:off x="6578600"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77" name="Freeform 29"/>
          <p:cNvSpPr>
            <a:spLocks/>
          </p:cNvSpPr>
          <p:nvPr/>
        </p:nvSpPr>
        <p:spPr bwMode="auto">
          <a:xfrm>
            <a:off x="4427538"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78" name="Freeform 30"/>
          <p:cNvSpPr>
            <a:spLocks/>
          </p:cNvSpPr>
          <p:nvPr/>
        </p:nvSpPr>
        <p:spPr bwMode="auto">
          <a:xfrm>
            <a:off x="4906963"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79" name="Freeform 31"/>
          <p:cNvSpPr>
            <a:spLocks/>
          </p:cNvSpPr>
          <p:nvPr/>
        </p:nvSpPr>
        <p:spPr bwMode="auto">
          <a:xfrm>
            <a:off x="7302500" y="2416175"/>
            <a:ext cx="79375"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80" name="Freeform 32"/>
          <p:cNvSpPr>
            <a:spLocks/>
          </p:cNvSpPr>
          <p:nvPr/>
        </p:nvSpPr>
        <p:spPr bwMode="auto">
          <a:xfrm>
            <a:off x="7781925"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81" name="Freeform 33"/>
          <p:cNvSpPr>
            <a:spLocks/>
          </p:cNvSpPr>
          <p:nvPr/>
        </p:nvSpPr>
        <p:spPr bwMode="auto">
          <a:xfrm>
            <a:off x="10056813"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82" name="Freeform 34"/>
          <p:cNvSpPr>
            <a:spLocks/>
          </p:cNvSpPr>
          <p:nvPr/>
        </p:nvSpPr>
        <p:spPr bwMode="auto">
          <a:xfrm>
            <a:off x="5630863"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83" name="Freeform 35"/>
          <p:cNvSpPr>
            <a:spLocks/>
          </p:cNvSpPr>
          <p:nvPr/>
        </p:nvSpPr>
        <p:spPr bwMode="auto">
          <a:xfrm>
            <a:off x="6110288"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884" name="Line 36"/>
          <p:cNvSpPr>
            <a:spLocks noChangeShapeType="1"/>
          </p:cNvSpPr>
          <p:nvPr/>
        </p:nvSpPr>
        <p:spPr bwMode="auto">
          <a:xfrm>
            <a:off x="3712028" y="2838450"/>
            <a:ext cx="0" cy="581025"/>
          </a:xfrm>
          <a:prstGeom prst="line">
            <a:avLst/>
          </a:prstGeom>
          <a:noFill/>
          <a:ln w="38100">
            <a:solidFill>
              <a:schemeClr val="tx1"/>
            </a:solidFill>
            <a:round/>
            <a:headEnd/>
            <a:tailEnd/>
          </a:ln>
          <a:effectLst/>
        </p:spPr>
        <p:txBody>
          <a:bodyPr wrap="none"/>
          <a:lstStyle/>
          <a:p>
            <a:endParaRPr lang="es-MX" sz="2800"/>
          </a:p>
        </p:txBody>
      </p:sp>
      <p:sp>
        <p:nvSpPr>
          <p:cNvPr id="78885" name="Line 37"/>
          <p:cNvSpPr>
            <a:spLocks noChangeShapeType="1"/>
          </p:cNvSpPr>
          <p:nvPr/>
        </p:nvSpPr>
        <p:spPr bwMode="auto">
          <a:xfrm>
            <a:off x="7381875" y="2838450"/>
            <a:ext cx="0" cy="581025"/>
          </a:xfrm>
          <a:prstGeom prst="line">
            <a:avLst/>
          </a:prstGeom>
          <a:noFill/>
          <a:ln w="38100">
            <a:solidFill>
              <a:schemeClr val="tx1"/>
            </a:solidFill>
            <a:round/>
            <a:headEnd/>
            <a:tailEnd/>
          </a:ln>
          <a:effectLst/>
        </p:spPr>
        <p:txBody>
          <a:bodyPr wrap="none"/>
          <a:lstStyle/>
          <a:p>
            <a:endParaRPr lang="es-MX"/>
          </a:p>
        </p:txBody>
      </p:sp>
      <p:sp>
        <p:nvSpPr>
          <p:cNvPr id="78886" name="Line 38"/>
          <p:cNvSpPr>
            <a:spLocks noChangeShapeType="1"/>
          </p:cNvSpPr>
          <p:nvPr/>
        </p:nvSpPr>
        <p:spPr bwMode="auto">
          <a:xfrm>
            <a:off x="7848600" y="2838450"/>
            <a:ext cx="0" cy="581025"/>
          </a:xfrm>
          <a:prstGeom prst="line">
            <a:avLst/>
          </a:prstGeom>
          <a:noFill/>
          <a:ln w="38100">
            <a:solidFill>
              <a:schemeClr val="tx1"/>
            </a:solidFill>
            <a:round/>
            <a:headEnd/>
            <a:tailEnd/>
          </a:ln>
          <a:effectLst/>
        </p:spPr>
        <p:txBody>
          <a:bodyPr wrap="none"/>
          <a:lstStyle/>
          <a:p>
            <a:endParaRPr lang="es-MX"/>
          </a:p>
        </p:txBody>
      </p:sp>
      <p:sp>
        <p:nvSpPr>
          <p:cNvPr id="78887" name="Line 39"/>
          <p:cNvSpPr>
            <a:spLocks noChangeShapeType="1"/>
          </p:cNvSpPr>
          <p:nvPr/>
        </p:nvSpPr>
        <p:spPr bwMode="auto">
          <a:xfrm>
            <a:off x="10123488" y="2786063"/>
            <a:ext cx="0" cy="633413"/>
          </a:xfrm>
          <a:prstGeom prst="line">
            <a:avLst/>
          </a:prstGeom>
          <a:noFill/>
          <a:ln w="38100">
            <a:solidFill>
              <a:schemeClr val="tx1"/>
            </a:solidFill>
            <a:round/>
            <a:headEnd/>
            <a:tailEnd/>
          </a:ln>
          <a:effectLst/>
        </p:spPr>
        <p:txBody>
          <a:bodyPr wrap="none"/>
          <a:lstStyle/>
          <a:p>
            <a:endParaRPr lang="es-MX"/>
          </a:p>
        </p:txBody>
      </p:sp>
      <p:sp>
        <p:nvSpPr>
          <p:cNvPr id="78888" name="Oval 40"/>
          <p:cNvSpPr>
            <a:spLocks noChangeArrowheads="1"/>
          </p:cNvSpPr>
          <p:nvPr/>
        </p:nvSpPr>
        <p:spPr bwMode="auto">
          <a:xfrm>
            <a:off x="9990138" y="3313113"/>
            <a:ext cx="266700"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dirty="0">
                <a:solidFill>
                  <a:schemeClr val="bg1"/>
                </a:solidFill>
              </a:rPr>
              <a:t>L</a:t>
            </a:r>
            <a:endParaRPr lang="es-ES" dirty="0">
              <a:solidFill>
                <a:schemeClr val="bg1"/>
              </a:solidFill>
            </a:endParaRPr>
          </a:p>
        </p:txBody>
      </p:sp>
      <p:sp>
        <p:nvSpPr>
          <p:cNvPr id="78889" name="Oval 41"/>
          <p:cNvSpPr>
            <a:spLocks noChangeArrowheads="1"/>
          </p:cNvSpPr>
          <p:nvPr/>
        </p:nvSpPr>
        <p:spPr bwMode="auto">
          <a:xfrm>
            <a:off x="3568700" y="3313113"/>
            <a:ext cx="266700"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890" name="Oval 42"/>
          <p:cNvSpPr>
            <a:spLocks noChangeArrowheads="1"/>
          </p:cNvSpPr>
          <p:nvPr/>
        </p:nvSpPr>
        <p:spPr bwMode="auto">
          <a:xfrm>
            <a:off x="7248525" y="3313113"/>
            <a:ext cx="266700"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891" name="Oval 43"/>
          <p:cNvSpPr>
            <a:spLocks noChangeArrowheads="1"/>
          </p:cNvSpPr>
          <p:nvPr/>
        </p:nvSpPr>
        <p:spPr bwMode="auto">
          <a:xfrm>
            <a:off x="7715250" y="3313113"/>
            <a:ext cx="268288"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892" name="Line 44"/>
          <p:cNvSpPr>
            <a:spLocks noChangeShapeType="1"/>
          </p:cNvSpPr>
          <p:nvPr/>
        </p:nvSpPr>
        <p:spPr bwMode="auto">
          <a:xfrm>
            <a:off x="4438650" y="2786063"/>
            <a:ext cx="200025" cy="315913"/>
          </a:xfrm>
          <a:prstGeom prst="line">
            <a:avLst/>
          </a:prstGeom>
          <a:noFill/>
          <a:ln w="38100">
            <a:solidFill>
              <a:schemeClr val="tx1"/>
            </a:solidFill>
            <a:round/>
            <a:headEnd/>
            <a:tailEnd/>
          </a:ln>
          <a:effectLst/>
        </p:spPr>
        <p:txBody>
          <a:bodyPr wrap="none"/>
          <a:lstStyle/>
          <a:p>
            <a:endParaRPr lang="es-MX"/>
          </a:p>
        </p:txBody>
      </p:sp>
      <p:sp>
        <p:nvSpPr>
          <p:cNvPr id="78893" name="Line 45"/>
          <p:cNvSpPr>
            <a:spLocks noChangeShapeType="1"/>
          </p:cNvSpPr>
          <p:nvPr/>
        </p:nvSpPr>
        <p:spPr bwMode="auto">
          <a:xfrm flipH="1">
            <a:off x="4638675" y="2786063"/>
            <a:ext cx="268288" cy="315913"/>
          </a:xfrm>
          <a:prstGeom prst="line">
            <a:avLst/>
          </a:prstGeom>
          <a:noFill/>
          <a:ln w="38100">
            <a:solidFill>
              <a:schemeClr val="tx1"/>
            </a:solidFill>
            <a:round/>
            <a:headEnd/>
            <a:tailEnd/>
          </a:ln>
          <a:effectLst/>
        </p:spPr>
        <p:txBody>
          <a:bodyPr wrap="none"/>
          <a:lstStyle/>
          <a:p>
            <a:endParaRPr lang="es-MX"/>
          </a:p>
        </p:txBody>
      </p:sp>
      <p:sp>
        <p:nvSpPr>
          <p:cNvPr id="78894" name="Line 46"/>
          <p:cNvSpPr>
            <a:spLocks noChangeShapeType="1"/>
          </p:cNvSpPr>
          <p:nvPr/>
        </p:nvSpPr>
        <p:spPr bwMode="auto">
          <a:xfrm>
            <a:off x="4638675" y="3101975"/>
            <a:ext cx="0" cy="317500"/>
          </a:xfrm>
          <a:prstGeom prst="line">
            <a:avLst/>
          </a:prstGeom>
          <a:noFill/>
          <a:ln w="38100">
            <a:solidFill>
              <a:schemeClr val="tx1"/>
            </a:solidFill>
            <a:round/>
            <a:headEnd/>
            <a:tailEnd/>
          </a:ln>
          <a:effectLst/>
        </p:spPr>
        <p:txBody>
          <a:bodyPr wrap="none"/>
          <a:lstStyle/>
          <a:p>
            <a:endParaRPr lang="es-MX"/>
          </a:p>
        </p:txBody>
      </p:sp>
      <p:sp>
        <p:nvSpPr>
          <p:cNvPr id="78895" name="Oval 47"/>
          <p:cNvSpPr>
            <a:spLocks noChangeArrowheads="1"/>
          </p:cNvSpPr>
          <p:nvPr/>
        </p:nvSpPr>
        <p:spPr bwMode="auto">
          <a:xfrm>
            <a:off x="4505325" y="3313113"/>
            <a:ext cx="268288"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896" name="Line 48"/>
          <p:cNvSpPr>
            <a:spLocks noChangeShapeType="1"/>
          </p:cNvSpPr>
          <p:nvPr/>
        </p:nvSpPr>
        <p:spPr bwMode="auto">
          <a:xfrm flipH="1">
            <a:off x="6043613" y="2786063"/>
            <a:ext cx="66675" cy="315913"/>
          </a:xfrm>
          <a:prstGeom prst="line">
            <a:avLst/>
          </a:prstGeom>
          <a:noFill/>
          <a:ln w="38100">
            <a:solidFill>
              <a:schemeClr val="tx1"/>
            </a:solidFill>
            <a:round/>
            <a:headEnd/>
            <a:tailEnd/>
          </a:ln>
          <a:effectLst/>
        </p:spPr>
        <p:txBody>
          <a:bodyPr wrap="none"/>
          <a:lstStyle/>
          <a:p>
            <a:endParaRPr lang="es-MX"/>
          </a:p>
        </p:txBody>
      </p:sp>
      <p:sp>
        <p:nvSpPr>
          <p:cNvPr id="78897" name="Line 49"/>
          <p:cNvSpPr>
            <a:spLocks noChangeShapeType="1"/>
          </p:cNvSpPr>
          <p:nvPr/>
        </p:nvSpPr>
        <p:spPr bwMode="auto">
          <a:xfrm>
            <a:off x="5708650" y="2786063"/>
            <a:ext cx="334963" cy="315913"/>
          </a:xfrm>
          <a:prstGeom prst="line">
            <a:avLst/>
          </a:prstGeom>
          <a:noFill/>
          <a:ln w="38100">
            <a:solidFill>
              <a:schemeClr val="tx1"/>
            </a:solidFill>
            <a:round/>
            <a:headEnd/>
            <a:tailEnd/>
          </a:ln>
          <a:effectLst/>
        </p:spPr>
        <p:txBody>
          <a:bodyPr wrap="none"/>
          <a:lstStyle/>
          <a:p>
            <a:endParaRPr lang="es-MX"/>
          </a:p>
        </p:txBody>
      </p:sp>
      <p:sp>
        <p:nvSpPr>
          <p:cNvPr id="78898" name="Line 50"/>
          <p:cNvSpPr>
            <a:spLocks noChangeShapeType="1"/>
          </p:cNvSpPr>
          <p:nvPr/>
        </p:nvSpPr>
        <p:spPr bwMode="auto">
          <a:xfrm flipV="1">
            <a:off x="6043613" y="2786063"/>
            <a:ext cx="534988" cy="315913"/>
          </a:xfrm>
          <a:prstGeom prst="line">
            <a:avLst/>
          </a:prstGeom>
          <a:noFill/>
          <a:ln w="38100">
            <a:solidFill>
              <a:schemeClr val="tx1"/>
            </a:solidFill>
            <a:round/>
            <a:headEnd/>
            <a:tailEnd/>
          </a:ln>
          <a:effectLst/>
        </p:spPr>
        <p:txBody>
          <a:bodyPr wrap="none"/>
          <a:lstStyle/>
          <a:p>
            <a:endParaRPr lang="es-MX"/>
          </a:p>
        </p:txBody>
      </p:sp>
      <p:sp>
        <p:nvSpPr>
          <p:cNvPr id="78899" name="Line 51"/>
          <p:cNvSpPr>
            <a:spLocks noChangeShapeType="1"/>
          </p:cNvSpPr>
          <p:nvPr/>
        </p:nvSpPr>
        <p:spPr bwMode="auto">
          <a:xfrm flipH="1">
            <a:off x="5910263" y="3101975"/>
            <a:ext cx="133350" cy="317500"/>
          </a:xfrm>
          <a:prstGeom prst="line">
            <a:avLst/>
          </a:prstGeom>
          <a:noFill/>
          <a:ln w="38100">
            <a:solidFill>
              <a:schemeClr val="tx1"/>
            </a:solidFill>
            <a:round/>
            <a:headEnd/>
            <a:tailEnd/>
          </a:ln>
          <a:effectLst/>
        </p:spPr>
        <p:txBody>
          <a:bodyPr wrap="none"/>
          <a:lstStyle/>
          <a:p>
            <a:endParaRPr lang="es-MX"/>
          </a:p>
        </p:txBody>
      </p:sp>
      <p:sp>
        <p:nvSpPr>
          <p:cNvPr id="78900" name="Line 52"/>
          <p:cNvSpPr>
            <a:spLocks noChangeShapeType="1"/>
          </p:cNvSpPr>
          <p:nvPr/>
        </p:nvSpPr>
        <p:spPr bwMode="auto">
          <a:xfrm>
            <a:off x="6043613" y="3101975"/>
            <a:ext cx="401638" cy="317500"/>
          </a:xfrm>
          <a:prstGeom prst="line">
            <a:avLst/>
          </a:prstGeom>
          <a:noFill/>
          <a:ln w="38100">
            <a:solidFill>
              <a:schemeClr val="tx1"/>
            </a:solidFill>
            <a:round/>
            <a:headEnd/>
            <a:tailEnd/>
          </a:ln>
          <a:effectLst/>
        </p:spPr>
        <p:txBody>
          <a:bodyPr wrap="none"/>
          <a:lstStyle/>
          <a:p>
            <a:endParaRPr lang="es-MX"/>
          </a:p>
        </p:txBody>
      </p:sp>
      <p:sp>
        <p:nvSpPr>
          <p:cNvPr id="78901" name="Oval 53"/>
          <p:cNvSpPr>
            <a:spLocks noChangeArrowheads="1"/>
          </p:cNvSpPr>
          <p:nvPr/>
        </p:nvSpPr>
        <p:spPr bwMode="auto">
          <a:xfrm>
            <a:off x="5775325" y="3313113"/>
            <a:ext cx="268288"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902" name="Oval 54"/>
          <p:cNvSpPr>
            <a:spLocks noChangeArrowheads="1"/>
          </p:cNvSpPr>
          <p:nvPr/>
        </p:nvSpPr>
        <p:spPr bwMode="auto">
          <a:xfrm>
            <a:off x="6311900" y="3313113"/>
            <a:ext cx="266700"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903" name="Freeform 55"/>
          <p:cNvSpPr>
            <a:spLocks/>
          </p:cNvSpPr>
          <p:nvPr/>
        </p:nvSpPr>
        <p:spPr bwMode="auto">
          <a:xfrm>
            <a:off x="9510713"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904" name="Freeform 56"/>
          <p:cNvSpPr>
            <a:spLocks/>
          </p:cNvSpPr>
          <p:nvPr/>
        </p:nvSpPr>
        <p:spPr bwMode="auto">
          <a:xfrm>
            <a:off x="8562975" y="2416175"/>
            <a:ext cx="77788"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905" name="Freeform 57"/>
          <p:cNvSpPr>
            <a:spLocks/>
          </p:cNvSpPr>
          <p:nvPr/>
        </p:nvSpPr>
        <p:spPr bwMode="auto">
          <a:xfrm>
            <a:off x="9042400" y="2416175"/>
            <a:ext cx="79375" cy="315913"/>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solidFill>
            <a:schemeClr val="accent1">
              <a:lumMod val="60000"/>
              <a:lumOff val="40000"/>
            </a:schemeClr>
          </a:solidFill>
          <a:ln w="38100">
            <a:solidFill>
              <a:schemeClr val="tx1"/>
            </a:solidFill>
            <a:round/>
            <a:headEnd/>
            <a:tailEnd/>
          </a:ln>
          <a:effectLst/>
        </p:spPr>
        <p:txBody>
          <a:bodyPr wrap="none"/>
          <a:lstStyle/>
          <a:p>
            <a:endParaRPr lang="es-MX"/>
          </a:p>
        </p:txBody>
      </p:sp>
      <p:sp>
        <p:nvSpPr>
          <p:cNvPr id="78906" name="Line 58"/>
          <p:cNvSpPr>
            <a:spLocks noChangeShapeType="1"/>
          </p:cNvSpPr>
          <p:nvPr/>
        </p:nvSpPr>
        <p:spPr bwMode="auto">
          <a:xfrm flipH="1">
            <a:off x="8975725" y="2786063"/>
            <a:ext cx="66675" cy="315913"/>
          </a:xfrm>
          <a:prstGeom prst="line">
            <a:avLst/>
          </a:prstGeom>
          <a:noFill/>
          <a:ln w="38100">
            <a:solidFill>
              <a:schemeClr val="tx1"/>
            </a:solidFill>
            <a:round/>
            <a:headEnd/>
            <a:tailEnd/>
          </a:ln>
          <a:effectLst/>
        </p:spPr>
        <p:txBody>
          <a:bodyPr wrap="none"/>
          <a:lstStyle/>
          <a:p>
            <a:endParaRPr lang="es-MX"/>
          </a:p>
        </p:txBody>
      </p:sp>
      <p:sp>
        <p:nvSpPr>
          <p:cNvPr id="78907" name="Line 59"/>
          <p:cNvSpPr>
            <a:spLocks noChangeShapeType="1"/>
          </p:cNvSpPr>
          <p:nvPr/>
        </p:nvSpPr>
        <p:spPr bwMode="auto">
          <a:xfrm>
            <a:off x="8640763" y="2786063"/>
            <a:ext cx="334963" cy="315913"/>
          </a:xfrm>
          <a:prstGeom prst="line">
            <a:avLst/>
          </a:prstGeom>
          <a:noFill/>
          <a:ln w="38100">
            <a:solidFill>
              <a:schemeClr val="tx1"/>
            </a:solidFill>
            <a:round/>
            <a:headEnd/>
            <a:tailEnd/>
          </a:ln>
          <a:effectLst/>
        </p:spPr>
        <p:txBody>
          <a:bodyPr wrap="none"/>
          <a:lstStyle/>
          <a:p>
            <a:endParaRPr lang="es-MX"/>
          </a:p>
        </p:txBody>
      </p:sp>
      <p:sp>
        <p:nvSpPr>
          <p:cNvPr id="78908" name="Line 60"/>
          <p:cNvSpPr>
            <a:spLocks noChangeShapeType="1"/>
          </p:cNvSpPr>
          <p:nvPr/>
        </p:nvSpPr>
        <p:spPr bwMode="auto">
          <a:xfrm flipV="1">
            <a:off x="8975725" y="2786063"/>
            <a:ext cx="534988" cy="315913"/>
          </a:xfrm>
          <a:prstGeom prst="line">
            <a:avLst/>
          </a:prstGeom>
          <a:noFill/>
          <a:ln w="38100">
            <a:solidFill>
              <a:schemeClr val="tx1"/>
            </a:solidFill>
            <a:round/>
            <a:headEnd/>
            <a:tailEnd/>
          </a:ln>
          <a:effectLst/>
        </p:spPr>
        <p:txBody>
          <a:bodyPr wrap="none"/>
          <a:lstStyle/>
          <a:p>
            <a:endParaRPr lang="es-MX"/>
          </a:p>
        </p:txBody>
      </p:sp>
      <p:sp>
        <p:nvSpPr>
          <p:cNvPr id="78909" name="Line 61"/>
          <p:cNvSpPr>
            <a:spLocks noChangeShapeType="1"/>
          </p:cNvSpPr>
          <p:nvPr/>
        </p:nvSpPr>
        <p:spPr bwMode="auto">
          <a:xfrm flipH="1">
            <a:off x="8842375" y="3101975"/>
            <a:ext cx="133350" cy="317500"/>
          </a:xfrm>
          <a:prstGeom prst="line">
            <a:avLst/>
          </a:prstGeom>
          <a:noFill/>
          <a:ln w="38100">
            <a:solidFill>
              <a:schemeClr val="tx1"/>
            </a:solidFill>
            <a:round/>
            <a:headEnd/>
            <a:tailEnd/>
          </a:ln>
          <a:effectLst/>
        </p:spPr>
        <p:txBody>
          <a:bodyPr wrap="none"/>
          <a:lstStyle/>
          <a:p>
            <a:endParaRPr lang="es-MX"/>
          </a:p>
        </p:txBody>
      </p:sp>
      <p:sp>
        <p:nvSpPr>
          <p:cNvPr id="78910" name="Line 62"/>
          <p:cNvSpPr>
            <a:spLocks noChangeShapeType="1"/>
          </p:cNvSpPr>
          <p:nvPr/>
        </p:nvSpPr>
        <p:spPr bwMode="auto">
          <a:xfrm>
            <a:off x="8975725" y="3101975"/>
            <a:ext cx="400050" cy="317500"/>
          </a:xfrm>
          <a:prstGeom prst="line">
            <a:avLst/>
          </a:prstGeom>
          <a:noFill/>
          <a:ln w="38100">
            <a:solidFill>
              <a:schemeClr val="tx1"/>
            </a:solidFill>
            <a:round/>
            <a:headEnd/>
            <a:tailEnd/>
          </a:ln>
          <a:effectLst/>
        </p:spPr>
        <p:txBody>
          <a:bodyPr wrap="none"/>
          <a:lstStyle/>
          <a:p>
            <a:endParaRPr lang="es-MX"/>
          </a:p>
        </p:txBody>
      </p:sp>
      <p:sp>
        <p:nvSpPr>
          <p:cNvPr id="78911" name="Oval 63"/>
          <p:cNvSpPr>
            <a:spLocks noChangeArrowheads="1"/>
          </p:cNvSpPr>
          <p:nvPr/>
        </p:nvSpPr>
        <p:spPr bwMode="auto">
          <a:xfrm>
            <a:off x="8709025" y="3313113"/>
            <a:ext cx="266700"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912" name="Oval 64"/>
          <p:cNvSpPr>
            <a:spLocks noChangeArrowheads="1"/>
          </p:cNvSpPr>
          <p:nvPr/>
        </p:nvSpPr>
        <p:spPr bwMode="auto">
          <a:xfrm>
            <a:off x="9242425" y="3313113"/>
            <a:ext cx="268288" cy="212725"/>
          </a:xfrm>
          <a:prstGeom prst="ellipse">
            <a:avLst/>
          </a:prstGeom>
          <a:solidFill>
            <a:srgbClr val="008000"/>
          </a:solidFill>
          <a:ln w="19050">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913" name="Oval 65"/>
          <p:cNvSpPr>
            <a:spLocks noChangeArrowheads="1"/>
          </p:cNvSpPr>
          <p:nvPr/>
        </p:nvSpPr>
        <p:spPr bwMode="auto">
          <a:xfrm>
            <a:off x="3502025"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14" name="Freeform 66"/>
          <p:cNvSpPr>
            <a:spLocks/>
          </p:cNvSpPr>
          <p:nvPr/>
        </p:nvSpPr>
        <p:spPr bwMode="auto">
          <a:xfrm>
            <a:off x="3693295" y="3867944"/>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sz="2800"/>
          </a:p>
        </p:txBody>
      </p:sp>
      <p:sp>
        <p:nvSpPr>
          <p:cNvPr id="78915" name="Oval 67"/>
          <p:cNvSpPr>
            <a:spLocks noChangeArrowheads="1"/>
          </p:cNvSpPr>
          <p:nvPr/>
        </p:nvSpPr>
        <p:spPr bwMode="auto">
          <a:xfrm>
            <a:off x="4438650"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16" name="Freeform 68"/>
          <p:cNvSpPr>
            <a:spLocks/>
          </p:cNvSpPr>
          <p:nvPr/>
        </p:nvSpPr>
        <p:spPr bwMode="auto">
          <a:xfrm>
            <a:off x="4638675" y="3895725"/>
            <a:ext cx="68263"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17" name="Oval 69"/>
          <p:cNvSpPr>
            <a:spLocks noChangeArrowheads="1"/>
          </p:cNvSpPr>
          <p:nvPr/>
        </p:nvSpPr>
        <p:spPr bwMode="auto">
          <a:xfrm>
            <a:off x="5708650"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18" name="Freeform 70"/>
          <p:cNvSpPr>
            <a:spLocks/>
          </p:cNvSpPr>
          <p:nvPr/>
        </p:nvSpPr>
        <p:spPr bwMode="auto">
          <a:xfrm>
            <a:off x="5910263" y="3895725"/>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19" name="Oval 71"/>
          <p:cNvSpPr>
            <a:spLocks noChangeArrowheads="1"/>
          </p:cNvSpPr>
          <p:nvPr/>
        </p:nvSpPr>
        <p:spPr bwMode="auto">
          <a:xfrm>
            <a:off x="6243638"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20" name="Freeform 72"/>
          <p:cNvSpPr>
            <a:spLocks/>
          </p:cNvSpPr>
          <p:nvPr/>
        </p:nvSpPr>
        <p:spPr bwMode="auto">
          <a:xfrm>
            <a:off x="6445250" y="3895725"/>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21" name="Oval 73"/>
          <p:cNvSpPr>
            <a:spLocks noChangeArrowheads="1"/>
          </p:cNvSpPr>
          <p:nvPr/>
        </p:nvSpPr>
        <p:spPr bwMode="auto">
          <a:xfrm>
            <a:off x="7181850" y="3841750"/>
            <a:ext cx="400050"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22" name="Freeform 74"/>
          <p:cNvSpPr>
            <a:spLocks/>
          </p:cNvSpPr>
          <p:nvPr/>
        </p:nvSpPr>
        <p:spPr bwMode="auto">
          <a:xfrm>
            <a:off x="7381875" y="3895725"/>
            <a:ext cx="65088"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23" name="Oval 75"/>
          <p:cNvSpPr>
            <a:spLocks noChangeArrowheads="1"/>
          </p:cNvSpPr>
          <p:nvPr/>
        </p:nvSpPr>
        <p:spPr bwMode="auto">
          <a:xfrm>
            <a:off x="7648575"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24" name="Freeform 76"/>
          <p:cNvSpPr>
            <a:spLocks/>
          </p:cNvSpPr>
          <p:nvPr/>
        </p:nvSpPr>
        <p:spPr bwMode="auto">
          <a:xfrm>
            <a:off x="7848600" y="3895725"/>
            <a:ext cx="68263"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25" name="Oval 77"/>
          <p:cNvSpPr>
            <a:spLocks noChangeArrowheads="1"/>
          </p:cNvSpPr>
          <p:nvPr/>
        </p:nvSpPr>
        <p:spPr bwMode="auto">
          <a:xfrm>
            <a:off x="8651875"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26" name="Freeform 78"/>
          <p:cNvSpPr>
            <a:spLocks/>
          </p:cNvSpPr>
          <p:nvPr/>
        </p:nvSpPr>
        <p:spPr bwMode="auto">
          <a:xfrm>
            <a:off x="8853488" y="3895725"/>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27" name="Oval 79"/>
          <p:cNvSpPr>
            <a:spLocks noChangeArrowheads="1"/>
          </p:cNvSpPr>
          <p:nvPr/>
        </p:nvSpPr>
        <p:spPr bwMode="auto">
          <a:xfrm>
            <a:off x="9188450" y="3841750"/>
            <a:ext cx="400050"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28" name="Freeform 80"/>
          <p:cNvSpPr>
            <a:spLocks/>
          </p:cNvSpPr>
          <p:nvPr/>
        </p:nvSpPr>
        <p:spPr bwMode="auto">
          <a:xfrm>
            <a:off x="9388475" y="3895725"/>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29" name="Oval 81"/>
          <p:cNvSpPr>
            <a:spLocks noChangeArrowheads="1"/>
          </p:cNvSpPr>
          <p:nvPr/>
        </p:nvSpPr>
        <p:spPr bwMode="auto">
          <a:xfrm>
            <a:off x="9923463" y="3841750"/>
            <a:ext cx="401638" cy="317500"/>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30" name="Freeform 82"/>
          <p:cNvSpPr>
            <a:spLocks/>
          </p:cNvSpPr>
          <p:nvPr/>
        </p:nvSpPr>
        <p:spPr bwMode="auto">
          <a:xfrm>
            <a:off x="10123488" y="3895725"/>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31" name="Line 83"/>
          <p:cNvSpPr>
            <a:spLocks noChangeShapeType="1"/>
          </p:cNvSpPr>
          <p:nvPr/>
        </p:nvSpPr>
        <p:spPr bwMode="auto">
          <a:xfrm>
            <a:off x="6445250" y="4159250"/>
            <a:ext cx="133350" cy="369888"/>
          </a:xfrm>
          <a:prstGeom prst="line">
            <a:avLst/>
          </a:prstGeom>
          <a:noFill/>
          <a:ln w="38100">
            <a:solidFill>
              <a:schemeClr val="tx1"/>
            </a:solidFill>
            <a:round/>
            <a:headEnd/>
            <a:tailEnd/>
          </a:ln>
          <a:effectLst/>
        </p:spPr>
        <p:txBody>
          <a:bodyPr wrap="none"/>
          <a:lstStyle/>
          <a:p>
            <a:endParaRPr lang="es-MX"/>
          </a:p>
        </p:txBody>
      </p:sp>
      <p:sp>
        <p:nvSpPr>
          <p:cNvPr id="78932" name="Line 84"/>
          <p:cNvSpPr>
            <a:spLocks noChangeShapeType="1"/>
          </p:cNvSpPr>
          <p:nvPr/>
        </p:nvSpPr>
        <p:spPr bwMode="auto">
          <a:xfrm>
            <a:off x="3702050" y="4159250"/>
            <a:ext cx="2876550" cy="369888"/>
          </a:xfrm>
          <a:prstGeom prst="line">
            <a:avLst/>
          </a:prstGeom>
          <a:noFill/>
          <a:ln w="38100">
            <a:solidFill>
              <a:schemeClr val="tx1"/>
            </a:solidFill>
            <a:round/>
            <a:headEnd/>
            <a:tailEnd/>
          </a:ln>
          <a:effectLst/>
        </p:spPr>
        <p:txBody>
          <a:bodyPr wrap="none"/>
          <a:lstStyle/>
          <a:p>
            <a:endParaRPr lang="es-MX"/>
          </a:p>
        </p:txBody>
      </p:sp>
      <p:sp>
        <p:nvSpPr>
          <p:cNvPr id="78933" name="Line 85"/>
          <p:cNvSpPr>
            <a:spLocks noChangeShapeType="1"/>
          </p:cNvSpPr>
          <p:nvPr/>
        </p:nvSpPr>
        <p:spPr bwMode="auto">
          <a:xfrm>
            <a:off x="4706938" y="4159250"/>
            <a:ext cx="1871663" cy="369888"/>
          </a:xfrm>
          <a:prstGeom prst="line">
            <a:avLst/>
          </a:prstGeom>
          <a:noFill/>
          <a:ln w="38100">
            <a:solidFill>
              <a:schemeClr val="tx1"/>
            </a:solidFill>
            <a:round/>
            <a:headEnd/>
            <a:tailEnd/>
          </a:ln>
          <a:effectLst/>
        </p:spPr>
        <p:txBody>
          <a:bodyPr wrap="none"/>
          <a:lstStyle/>
          <a:p>
            <a:endParaRPr lang="es-MX"/>
          </a:p>
        </p:txBody>
      </p:sp>
      <p:sp>
        <p:nvSpPr>
          <p:cNvPr id="78934" name="Line 86"/>
          <p:cNvSpPr>
            <a:spLocks noChangeShapeType="1"/>
          </p:cNvSpPr>
          <p:nvPr/>
        </p:nvSpPr>
        <p:spPr bwMode="auto">
          <a:xfrm>
            <a:off x="5910263" y="4159250"/>
            <a:ext cx="668338" cy="369888"/>
          </a:xfrm>
          <a:prstGeom prst="line">
            <a:avLst/>
          </a:prstGeom>
          <a:noFill/>
          <a:ln w="38100">
            <a:solidFill>
              <a:schemeClr val="tx1"/>
            </a:solidFill>
            <a:round/>
            <a:headEnd/>
            <a:tailEnd/>
          </a:ln>
          <a:effectLst/>
        </p:spPr>
        <p:txBody>
          <a:bodyPr wrap="none"/>
          <a:lstStyle/>
          <a:p>
            <a:endParaRPr lang="es-MX"/>
          </a:p>
        </p:txBody>
      </p:sp>
      <p:sp>
        <p:nvSpPr>
          <p:cNvPr id="78935" name="Line 87"/>
          <p:cNvSpPr>
            <a:spLocks noChangeShapeType="1"/>
          </p:cNvSpPr>
          <p:nvPr/>
        </p:nvSpPr>
        <p:spPr bwMode="auto">
          <a:xfrm flipV="1">
            <a:off x="6578600" y="4159250"/>
            <a:ext cx="803275" cy="369888"/>
          </a:xfrm>
          <a:prstGeom prst="line">
            <a:avLst/>
          </a:prstGeom>
          <a:noFill/>
          <a:ln w="38100">
            <a:solidFill>
              <a:schemeClr val="tx1"/>
            </a:solidFill>
            <a:round/>
            <a:headEnd/>
            <a:tailEnd/>
          </a:ln>
          <a:effectLst/>
        </p:spPr>
        <p:txBody>
          <a:bodyPr wrap="none"/>
          <a:lstStyle/>
          <a:p>
            <a:endParaRPr lang="es-MX"/>
          </a:p>
        </p:txBody>
      </p:sp>
      <p:sp>
        <p:nvSpPr>
          <p:cNvPr id="78936" name="Line 88"/>
          <p:cNvSpPr>
            <a:spLocks noChangeShapeType="1"/>
          </p:cNvSpPr>
          <p:nvPr/>
        </p:nvSpPr>
        <p:spPr bwMode="auto">
          <a:xfrm flipV="1">
            <a:off x="6578600" y="4159250"/>
            <a:ext cx="1203325" cy="369888"/>
          </a:xfrm>
          <a:prstGeom prst="line">
            <a:avLst/>
          </a:prstGeom>
          <a:noFill/>
          <a:ln w="38100">
            <a:solidFill>
              <a:schemeClr val="tx1"/>
            </a:solidFill>
            <a:round/>
            <a:headEnd/>
            <a:tailEnd/>
          </a:ln>
          <a:effectLst/>
        </p:spPr>
        <p:txBody>
          <a:bodyPr wrap="none"/>
          <a:lstStyle/>
          <a:p>
            <a:endParaRPr lang="es-MX"/>
          </a:p>
        </p:txBody>
      </p:sp>
      <p:sp>
        <p:nvSpPr>
          <p:cNvPr id="78937" name="Line 89"/>
          <p:cNvSpPr>
            <a:spLocks noChangeShapeType="1"/>
          </p:cNvSpPr>
          <p:nvPr/>
        </p:nvSpPr>
        <p:spPr bwMode="auto">
          <a:xfrm flipV="1">
            <a:off x="6578600" y="4159250"/>
            <a:ext cx="2274888" cy="369888"/>
          </a:xfrm>
          <a:prstGeom prst="line">
            <a:avLst/>
          </a:prstGeom>
          <a:noFill/>
          <a:ln w="38100">
            <a:solidFill>
              <a:schemeClr val="tx1"/>
            </a:solidFill>
            <a:round/>
            <a:headEnd/>
            <a:tailEnd/>
          </a:ln>
          <a:effectLst/>
        </p:spPr>
        <p:txBody>
          <a:bodyPr wrap="none"/>
          <a:lstStyle/>
          <a:p>
            <a:endParaRPr lang="es-MX"/>
          </a:p>
        </p:txBody>
      </p:sp>
      <p:sp>
        <p:nvSpPr>
          <p:cNvPr id="78938" name="Line 90"/>
          <p:cNvSpPr>
            <a:spLocks noChangeShapeType="1"/>
          </p:cNvSpPr>
          <p:nvPr/>
        </p:nvSpPr>
        <p:spPr bwMode="auto">
          <a:xfrm flipV="1">
            <a:off x="6578600" y="4159250"/>
            <a:ext cx="2809875" cy="369888"/>
          </a:xfrm>
          <a:prstGeom prst="line">
            <a:avLst/>
          </a:prstGeom>
          <a:noFill/>
          <a:ln w="38100">
            <a:solidFill>
              <a:schemeClr val="tx1"/>
            </a:solidFill>
            <a:round/>
            <a:headEnd/>
            <a:tailEnd/>
          </a:ln>
          <a:effectLst/>
        </p:spPr>
        <p:txBody>
          <a:bodyPr wrap="none"/>
          <a:lstStyle/>
          <a:p>
            <a:endParaRPr lang="es-MX"/>
          </a:p>
        </p:txBody>
      </p:sp>
      <p:sp>
        <p:nvSpPr>
          <p:cNvPr id="78939" name="Line 91"/>
          <p:cNvSpPr>
            <a:spLocks noChangeShapeType="1"/>
          </p:cNvSpPr>
          <p:nvPr/>
        </p:nvSpPr>
        <p:spPr bwMode="auto">
          <a:xfrm>
            <a:off x="3712028" y="3525838"/>
            <a:ext cx="0" cy="315913"/>
          </a:xfrm>
          <a:prstGeom prst="line">
            <a:avLst/>
          </a:prstGeom>
          <a:noFill/>
          <a:ln w="38100">
            <a:solidFill>
              <a:schemeClr val="tx1"/>
            </a:solidFill>
            <a:round/>
            <a:headEnd/>
            <a:tailEnd/>
          </a:ln>
          <a:effectLst/>
        </p:spPr>
        <p:txBody>
          <a:bodyPr wrap="none"/>
          <a:lstStyle/>
          <a:p>
            <a:endParaRPr lang="es-MX" sz="2800"/>
          </a:p>
        </p:txBody>
      </p:sp>
      <p:sp>
        <p:nvSpPr>
          <p:cNvPr id="78940" name="Line 92"/>
          <p:cNvSpPr>
            <a:spLocks noChangeShapeType="1"/>
          </p:cNvSpPr>
          <p:nvPr/>
        </p:nvSpPr>
        <p:spPr bwMode="auto">
          <a:xfrm>
            <a:off x="4638675" y="3525838"/>
            <a:ext cx="0" cy="315913"/>
          </a:xfrm>
          <a:prstGeom prst="line">
            <a:avLst/>
          </a:prstGeom>
          <a:noFill/>
          <a:ln w="38100">
            <a:solidFill>
              <a:schemeClr val="tx1"/>
            </a:solidFill>
            <a:round/>
            <a:headEnd/>
            <a:tailEnd/>
          </a:ln>
          <a:effectLst/>
        </p:spPr>
        <p:txBody>
          <a:bodyPr wrap="none"/>
          <a:lstStyle/>
          <a:p>
            <a:endParaRPr lang="es-MX"/>
          </a:p>
        </p:txBody>
      </p:sp>
      <p:sp>
        <p:nvSpPr>
          <p:cNvPr id="78941" name="Line 93"/>
          <p:cNvSpPr>
            <a:spLocks noChangeShapeType="1"/>
          </p:cNvSpPr>
          <p:nvPr/>
        </p:nvSpPr>
        <p:spPr bwMode="auto">
          <a:xfrm>
            <a:off x="5910263" y="3525838"/>
            <a:ext cx="0" cy="315913"/>
          </a:xfrm>
          <a:prstGeom prst="line">
            <a:avLst/>
          </a:prstGeom>
          <a:noFill/>
          <a:ln w="38100">
            <a:solidFill>
              <a:schemeClr val="tx1"/>
            </a:solidFill>
            <a:round/>
            <a:headEnd/>
            <a:tailEnd/>
          </a:ln>
          <a:effectLst/>
        </p:spPr>
        <p:txBody>
          <a:bodyPr wrap="none"/>
          <a:lstStyle/>
          <a:p>
            <a:endParaRPr lang="es-MX"/>
          </a:p>
        </p:txBody>
      </p:sp>
      <p:sp>
        <p:nvSpPr>
          <p:cNvPr id="78942" name="Line 94"/>
          <p:cNvSpPr>
            <a:spLocks noChangeShapeType="1"/>
          </p:cNvSpPr>
          <p:nvPr/>
        </p:nvSpPr>
        <p:spPr bwMode="auto">
          <a:xfrm>
            <a:off x="6445250" y="3525838"/>
            <a:ext cx="0" cy="315913"/>
          </a:xfrm>
          <a:prstGeom prst="line">
            <a:avLst/>
          </a:prstGeom>
          <a:noFill/>
          <a:ln w="38100">
            <a:solidFill>
              <a:schemeClr val="tx1"/>
            </a:solidFill>
            <a:round/>
            <a:headEnd/>
            <a:tailEnd/>
          </a:ln>
          <a:effectLst/>
        </p:spPr>
        <p:txBody>
          <a:bodyPr wrap="none"/>
          <a:lstStyle/>
          <a:p>
            <a:endParaRPr lang="es-MX"/>
          </a:p>
        </p:txBody>
      </p:sp>
      <p:sp>
        <p:nvSpPr>
          <p:cNvPr id="78943" name="Line 95"/>
          <p:cNvSpPr>
            <a:spLocks noChangeShapeType="1"/>
          </p:cNvSpPr>
          <p:nvPr/>
        </p:nvSpPr>
        <p:spPr bwMode="auto">
          <a:xfrm>
            <a:off x="7381875" y="3525838"/>
            <a:ext cx="0" cy="315913"/>
          </a:xfrm>
          <a:prstGeom prst="line">
            <a:avLst/>
          </a:prstGeom>
          <a:noFill/>
          <a:ln w="38100">
            <a:solidFill>
              <a:schemeClr val="tx1"/>
            </a:solidFill>
            <a:round/>
            <a:headEnd/>
            <a:tailEnd/>
          </a:ln>
          <a:effectLst/>
        </p:spPr>
        <p:txBody>
          <a:bodyPr wrap="none"/>
          <a:lstStyle/>
          <a:p>
            <a:endParaRPr lang="es-MX"/>
          </a:p>
        </p:txBody>
      </p:sp>
      <p:sp>
        <p:nvSpPr>
          <p:cNvPr id="78944" name="Line 96"/>
          <p:cNvSpPr>
            <a:spLocks noChangeShapeType="1"/>
          </p:cNvSpPr>
          <p:nvPr/>
        </p:nvSpPr>
        <p:spPr bwMode="auto">
          <a:xfrm>
            <a:off x="7848600" y="3525838"/>
            <a:ext cx="0" cy="315913"/>
          </a:xfrm>
          <a:prstGeom prst="line">
            <a:avLst/>
          </a:prstGeom>
          <a:noFill/>
          <a:ln w="38100">
            <a:solidFill>
              <a:schemeClr val="tx1"/>
            </a:solidFill>
            <a:round/>
            <a:headEnd/>
            <a:tailEnd/>
          </a:ln>
          <a:effectLst/>
        </p:spPr>
        <p:txBody>
          <a:bodyPr wrap="none"/>
          <a:lstStyle/>
          <a:p>
            <a:endParaRPr lang="es-MX"/>
          </a:p>
        </p:txBody>
      </p:sp>
      <p:sp>
        <p:nvSpPr>
          <p:cNvPr id="78945" name="Line 97"/>
          <p:cNvSpPr>
            <a:spLocks noChangeShapeType="1"/>
          </p:cNvSpPr>
          <p:nvPr/>
        </p:nvSpPr>
        <p:spPr bwMode="auto">
          <a:xfrm>
            <a:off x="8853488" y="3525838"/>
            <a:ext cx="0" cy="315913"/>
          </a:xfrm>
          <a:prstGeom prst="line">
            <a:avLst/>
          </a:prstGeom>
          <a:noFill/>
          <a:ln w="38100">
            <a:solidFill>
              <a:schemeClr val="tx1"/>
            </a:solidFill>
            <a:round/>
            <a:headEnd/>
            <a:tailEnd/>
          </a:ln>
          <a:effectLst/>
        </p:spPr>
        <p:txBody>
          <a:bodyPr wrap="none"/>
          <a:lstStyle/>
          <a:p>
            <a:endParaRPr lang="es-MX"/>
          </a:p>
        </p:txBody>
      </p:sp>
      <p:sp>
        <p:nvSpPr>
          <p:cNvPr id="78946" name="Line 98"/>
          <p:cNvSpPr>
            <a:spLocks noChangeShapeType="1"/>
          </p:cNvSpPr>
          <p:nvPr/>
        </p:nvSpPr>
        <p:spPr bwMode="auto">
          <a:xfrm>
            <a:off x="9388475" y="3525838"/>
            <a:ext cx="0" cy="315913"/>
          </a:xfrm>
          <a:prstGeom prst="line">
            <a:avLst/>
          </a:prstGeom>
          <a:noFill/>
          <a:ln w="38100">
            <a:solidFill>
              <a:schemeClr val="tx1"/>
            </a:solidFill>
            <a:round/>
            <a:headEnd/>
            <a:tailEnd/>
          </a:ln>
          <a:effectLst/>
        </p:spPr>
        <p:txBody>
          <a:bodyPr wrap="none"/>
          <a:lstStyle/>
          <a:p>
            <a:endParaRPr lang="es-MX"/>
          </a:p>
        </p:txBody>
      </p:sp>
      <p:sp>
        <p:nvSpPr>
          <p:cNvPr id="78947" name="Line 99"/>
          <p:cNvSpPr>
            <a:spLocks noChangeShapeType="1"/>
          </p:cNvSpPr>
          <p:nvPr/>
        </p:nvSpPr>
        <p:spPr bwMode="auto">
          <a:xfrm>
            <a:off x="10123488" y="3525838"/>
            <a:ext cx="0" cy="315913"/>
          </a:xfrm>
          <a:prstGeom prst="line">
            <a:avLst/>
          </a:prstGeom>
          <a:noFill/>
          <a:ln w="38100">
            <a:solidFill>
              <a:schemeClr val="tx1"/>
            </a:solidFill>
            <a:round/>
            <a:headEnd/>
            <a:tailEnd/>
          </a:ln>
          <a:effectLst/>
        </p:spPr>
        <p:txBody>
          <a:bodyPr wrap="none"/>
          <a:lstStyle/>
          <a:p>
            <a:endParaRPr lang="es-MX"/>
          </a:p>
        </p:txBody>
      </p:sp>
      <p:sp>
        <p:nvSpPr>
          <p:cNvPr id="78948" name="Freeform 100"/>
          <p:cNvSpPr>
            <a:spLocks/>
          </p:cNvSpPr>
          <p:nvPr/>
        </p:nvSpPr>
        <p:spPr bwMode="auto">
          <a:xfrm>
            <a:off x="2519815" y="6142939"/>
            <a:ext cx="66675" cy="317500"/>
          </a:xfrm>
          <a:custGeom>
            <a:avLst/>
            <a:gdLst/>
            <a:ahLst/>
            <a:cxnLst>
              <a:cxn ang="0">
                <a:pos x="56" y="0"/>
              </a:cxn>
              <a:cxn ang="0">
                <a:pos x="104" y="96"/>
              </a:cxn>
              <a:cxn ang="0">
                <a:pos x="8" y="144"/>
              </a:cxn>
              <a:cxn ang="0">
                <a:pos x="104" y="192"/>
              </a:cxn>
              <a:cxn ang="0">
                <a:pos x="8" y="240"/>
              </a:cxn>
              <a:cxn ang="0">
                <a:pos x="56" y="288"/>
              </a:cxn>
              <a:cxn ang="0">
                <a:pos x="56" y="336"/>
              </a:cxn>
            </a:cxnLst>
            <a:rect l="0" t="0" r="r" b="b"/>
            <a:pathLst>
              <a:path w="112" h="336">
                <a:moveTo>
                  <a:pt x="56" y="0"/>
                </a:moveTo>
                <a:cubicBezTo>
                  <a:pt x="84" y="36"/>
                  <a:pt x="112" y="72"/>
                  <a:pt x="104" y="96"/>
                </a:cubicBezTo>
                <a:cubicBezTo>
                  <a:pt x="96" y="120"/>
                  <a:pt x="8" y="128"/>
                  <a:pt x="8" y="144"/>
                </a:cubicBezTo>
                <a:cubicBezTo>
                  <a:pt x="8" y="160"/>
                  <a:pt x="104" y="176"/>
                  <a:pt x="104" y="192"/>
                </a:cubicBezTo>
                <a:cubicBezTo>
                  <a:pt x="104" y="208"/>
                  <a:pt x="16" y="224"/>
                  <a:pt x="8" y="240"/>
                </a:cubicBezTo>
                <a:cubicBezTo>
                  <a:pt x="0" y="256"/>
                  <a:pt x="48" y="272"/>
                  <a:pt x="56" y="288"/>
                </a:cubicBezTo>
                <a:cubicBezTo>
                  <a:pt x="64" y="304"/>
                  <a:pt x="60" y="320"/>
                  <a:pt x="56" y="336"/>
                </a:cubicBezTo>
              </a:path>
            </a:pathLst>
          </a:custGeom>
          <a:noFill/>
          <a:ln w="38100">
            <a:solidFill>
              <a:schemeClr val="tx1"/>
            </a:solidFill>
            <a:round/>
            <a:headEnd/>
            <a:tailEnd/>
          </a:ln>
          <a:effectLst/>
        </p:spPr>
        <p:txBody>
          <a:bodyPr wrap="none"/>
          <a:lstStyle/>
          <a:p>
            <a:endParaRPr lang="es-MX"/>
          </a:p>
        </p:txBody>
      </p:sp>
      <p:sp>
        <p:nvSpPr>
          <p:cNvPr id="78949" name="Oval 101"/>
          <p:cNvSpPr>
            <a:spLocks noChangeArrowheads="1"/>
          </p:cNvSpPr>
          <p:nvPr/>
        </p:nvSpPr>
        <p:spPr bwMode="auto">
          <a:xfrm>
            <a:off x="6243638" y="6189428"/>
            <a:ext cx="268288" cy="211138"/>
          </a:xfrm>
          <a:prstGeom prst="ellipse">
            <a:avLst/>
          </a:prstGeom>
          <a:solidFill>
            <a:srgbClr val="008000"/>
          </a:solidFill>
          <a:ln w="9525">
            <a:solidFill>
              <a:schemeClr val="tx1"/>
            </a:solidFill>
            <a:round/>
            <a:headEnd/>
            <a:tailEnd/>
          </a:ln>
          <a:effectLst/>
        </p:spPr>
        <p:txBody>
          <a:bodyPr wrap="none" anchor="ctr"/>
          <a:lstStyle/>
          <a:p>
            <a:pPr algn="ctr" eaLnBrk="0" hangingPunct="0"/>
            <a:r>
              <a:rPr lang="es-MX">
                <a:solidFill>
                  <a:schemeClr val="bg1"/>
                </a:solidFill>
              </a:rPr>
              <a:t>L</a:t>
            </a:r>
            <a:endParaRPr lang="es-ES">
              <a:solidFill>
                <a:schemeClr val="bg1"/>
              </a:solidFill>
            </a:endParaRPr>
          </a:p>
        </p:txBody>
      </p:sp>
      <p:sp>
        <p:nvSpPr>
          <p:cNvPr id="78950" name="Oval 102"/>
          <p:cNvSpPr>
            <a:spLocks noChangeArrowheads="1"/>
          </p:cNvSpPr>
          <p:nvPr/>
        </p:nvSpPr>
        <p:spPr bwMode="auto">
          <a:xfrm>
            <a:off x="4371975" y="6135453"/>
            <a:ext cx="401638" cy="315913"/>
          </a:xfrm>
          <a:prstGeom prst="ellipse">
            <a:avLst/>
          </a:prstGeom>
          <a:solidFill>
            <a:srgbClr val="FFC000"/>
          </a:solidFill>
          <a:ln w="9525">
            <a:solidFill>
              <a:schemeClr val="tx1"/>
            </a:solidFill>
            <a:round/>
            <a:headEnd/>
            <a:tailEnd/>
          </a:ln>
          <a:effectLst/>
        </p:spPr>
        <p:txBody>
          <a:bodyPr wrap="none" anchor="ctr"/>
          <a:lstStyle/>
          <a:p>
            <a:pPr algn="ctr" eaLnBrk="0" hangingPunct="0"/>
            <a:endParaRPr lang="es-ES" sz="2000"/>
          </a:p>
        </p:txBody>
      </p:sp>
      <p:sp>
        <p:nvSpPr>
          <p:cNvPr id="78951" name="Freeform 103"/>
          <p:cNvSpPr>
            <a:spLocks/>
          </p:cNvSpPr>
          <p:nvPr/>
        </p:nvSpPr>
        <p:spPr bwMode="auto">
          <a:xfrm>
            <a:off x="4572000" y="6187841"/>
            <a:ext cx="66675" cy="265113"/>
          </a:xfrm>
          <a:custGeom>
            <a:avLst/>
            <a:gdLst/>
            <a:ahLst/>
            <a:cxnLst>
              <a:cxn ang="0">
                <a:pos x="50" y="0"/>
              </a:cxn>
              <a:cxn ang="0">
                <a:pos x="70" y="7"/>
              </a:cxn>
              <a:cxn ang="0">
                <a:pos x="86" y="16"/>
              </a:cxn>
              <a:cxn ang="0">
                <a:pos x="98" y="29"/>
              </a:cxn>
              <a:cxn ang="0">
                <a:pos x="100" y="38"/>
              </a:cxn>
              <a:cxn ang="0">
                <a:pos x="98" y="48"/>
              </a:cxn>
              <a:cxn ang="0">
                <a:pos x="92" y="60"/>
              </a:cxn>
              <a:cxn ang="0">
                <a:pos x="78" y="79"/>
              </a:cxn>
              <a:cxn ang="0">
                <a:pos x="64" y="98"/>
              </a:cxn>
              <a:cxn ang="0">
                <a:pos x="45" y="120"/>
              </a:cxn>
              <a:cxn ang="0">
                <a:pos x="28" y="139"/>
              </a:cxn>
              <a:cxn ang="0">
                <a:pos x="14" y="161"/>
              </a:cxn>
              <a:cxn ang="0">
                <a:pos x="3" y="177"/>
              </a:cxn>
              <a:cxn ang="0">
                <a:pos x="0" y="193"/>
              </a:cxn>
              <a:cxn ang="0">
                <a:pos x="5" y="202"/>
              </a:cxn>
              <a:cxn ang="0">
                <a:pos x="17" y="208"/>
              </a:cxn>
              <a:cxn ang="0">
                <a:pos x="31" y="215"/>
              </a:cxn>
              <a:cxn ang="0">
                <a:pos x="50" y="218"/>
              </a:cxn>
              <a:cxn ang="0">
                <a:pos x="67" y="221"/>
              </a:cxn>
              <a:cxn ang="0">
                <a:pos x="84" y="224"/>
              </a:cxn>
              <a:cxn ang="0">
                <a:pos x="95" y="230"/>
              </a:cxn>
              <a:cxn ang="0">
                <a:pos x="98" y="240"/>
              </a:cxn>
              <a:cxn ang="0">
                <a:pos x="95" y="252"/>
              </a:cxn>
              <a:cxn ang="0">
                <a:pos x="84" y="271"/>
              </a:cxn>
              <a:cxn ang="0">
                <a:pos x="70" y="290"/>
              </a:cxn>
              <a:cxn ang="0">
                <a:pos x="53" y="312"/>
              </a:cxn>
              <a:cxn ang="0">
                <a:pos x="33" y="331"/>
              </a:cxn>
              <a:cxn ang="0">
                <a:pos x="19" y="350"/>
              </a:cxn>
              <a:cxn ang="0">
                <a:pos x="5" y="369"/>
              </a:cxn>
              <a:cxn ang="0">
                <a:pos x="0" y="382"/>
              </a:cxn>
              <a:cxn ang="0">
                <a:pos x="0" y="394"/>
              </a:cxn>
              <a:cxn ang="0">
                <a:pos x="3" y="404"/>
              </a:cxn>
              <a:cxn ang="0">
                <a:pos x="14" y="416"/>
              </a:cxn>
              <a:cxn ang="0">
                <a:pos x="31" y="426"/>
              </a:cxn>
              <a:cxn ang="0">
                <a:pos x="50" y="432"/>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solidFill>
            <a:srgbClr val="FFC000"/>
          </a:solidFill>
          <a:ln w="38100" cap="rnd" cmpd="sng">
            <a:solidFill>
              <a:schemeClr val="tx1"/>
            </a:solidFill>
            <a:prstDash val="solid"/>
            <a:round/>
            <a:headEnd type="none" w="sm" len="sm"/>
            <a:tailEnd type="none" w="sm" len="sm"/>
          </a:ln>
          <a:effectLst/>
        </p:spPr>
        <p:txBody>
          <a:bodyPr/>
          <a:lstStyle/>
          <a:p>
            <a:endParaRPr lang="es-MX"/>
          </a:p>
        </p:txBody>
      </p:sp>
      <p:sp>
        <p:nvSpPr>
          <p:cNvPr id="78958" name="Line 110"/>
          <p:cNvSpPr>
            <a:spLocks noChangeShapeType="1"/>
          </p:cNvSpPr>
          <p:nvPr/>
        </p:nvSpPr>
        <p:spPr bwMode="auto">
          <a:xfrm flipV="1">
            <a:off x="5440363" y="4529138"/>
            <a:ext cx="1138238" cy="528638"/>
          </a:xfrm>
          <a:prstGeom prst="line">
            <a:avLst/>
          </a:prstGeom>
          <a:noFill/>
          <a:ln w="38100">
            <a:solidFill>
              <a:schemeClr val="tx1"/>
            </a:solidFill>
            <a:round/>
            <a:headEnd/>
            <a:tailEnd/>
          </a:ln>
          <a:effectLst/>
        </p:spPr>
        <p:txBody>
          <a:bodyPr wrap="none"/>
          <a:lstStyle/>
          <a:p>
            <a:endParaRPr lang="es-MX"/>
          </a:p>
        </p:txBody>
      </p:sp>
      <p:sp>
        <p:nvSpPr>
          <p:cNvPr id="78959" name="Line 111"/>
          <p:cNvSpPr>
            <a:spLocks noChangeShapeType="1"/>
          </p:cNvSpPr>
          <p:nvPr/>
        </p:nvSpPr>
        <p:spPr bwMode="auto">
          <a:xfrm flipV="1">
            <a:off x="6578600" y="4529138"/>
            <a:ext cx="0" cy="528638"/>
          </a:xfrm>
          <a:prstGeom prst="line">
            <a:avLst/>
          </a:prstGeom>
          <a:noFill/>
          <a:ln w="38100">
            <a:solidFill>
              <a:schemeClr val="tx1"/>
            </a:solidFill>
            <a:round/>
            <a:headEnd/>
            <a:tailEnd/>
          </a:ln>
          <a:effectLst/>
        </p:spPr>
        <p:txBody>
          <a:bodyPr wrap="none"/>
          <a:lstStyle/>
          <a:p>
            <a:endParaRPr lang="es-MX"/>
          </a:p>
        </p:txBody>
      </p:sp>
      <p:sp>
        <p:nvSpPr>
          <p:cNvPr id="78960" name="Line 112"/>
          <p:cNvSpPr>
            <a:spLocks noChangeShapeType="1"/>
          </p:cNvSpPr>
          <p:nvPr/>
        </p:nvSpPr>
        <p:spPr bwMode="auto">
          <a:xfrm flipH="1" flipV="1">
            <a:off x="6578600" y="4529138"/>
            <a:ext cx="936625" cy="528638"/>
          </a:xfrm>
          <a:prstGeom prst="line">
            <a:avLst/>
          </a:prstGeom>
          <a:noFill/>
          <a:ln w="38100">
            <a:solidFill>
              <a:schemeClr val="tx1"/>
            </a:solidFill>
            <a:round/>
            <a:headEnd/>
            <a:tailEnd/>
          </a:ln>
          <a:effectLst/>
        </p:spPr>
        <p:txBody>
          <a:bodyPr wrap="none"/>
          <a:lstStyle/>
          <a:p>
            <a:endParaRPr lang="es-MX"/>
          </a:p>
        </p:txBody>
      </p:sp>
      <p:sp>
        <p:nvSpPr>
          <p:cNvPr id="78961" name="Line 113"/>
          <p:cNvSpPr>
            <a:spLocks noChangeShapeType="1"/>
          </p:cNvSpPr>
          <p:nvPr/>
        </p:nvSpPr>
        <p:spPr bwMode="auto">
          <a:xfrm>
            <a:off x="6578600" y="4529138"/>
            <a:ext cx="2141538" cy="528638"/>
          </a:xfrm>
          <a:prstGeom prst="line">
            <a:avLst/>
          </a:prstGeom>
          <a:noFill/>
          <a:ln w="38100">
            <a:solidFill>
              <a:schemeClr val="tx1"/>
            </a:solidFill>
            <a:round/>
            <a:headEnd/>
            <a:tailEnd/>
          </a:ln>
          <a:effectLst/>
        </p:spPr>
        <p:txBody>
          <a:bodyPr wrap="none"/>
          <a:lstStyle/>
          <a:p>
            <a:endParaRPr lang="es-MX"/>
          </a:p>
        </p:txBody>
      </p:sp>
      <p:sp>
        <p:nvSpPr>
          <p:cNvPr id="78962" name="Line 114"/>
          <p:cNvSpPr>
            <a:spLocks noChangeShapeType="1"/>
          </p:cNvSpPr>
          <p:nvPr/>
        </p:nvSpPr>
        <p:spPr bwMode="auto">
          <a:xfrm>
            <a:off x="10123488" y="4159250"/>
            <a:ext cx="0" cy="898525"/>
          </a:xfrm>
          <a:prstGeom prst="line">
            <a:avLst/>
          </a:prstGeom>
          <a:noFill/>
          <a:ln w="38100">
            <a:solidFill>
              <a:schemeClr val="tx1"/>
            </a:solidFill>
            <a:round/>
            <a:headEnd/>
            <a:tailEnd/>
          </a:ln>
          <a:effectLst/>
        </p:spPr>
        <p:txBody>
          <a:bodyPr wrap="none"/>
          <a:lstStyle/>
          <a:p>
            <a:endParaRPr lang="es-MX"/>
          </a:p>
        </p:txBody>
      </p:sp>
      <p:sp>
        <p:nvSpPr>
          <p:cNvPr id="78963" name="Line 115"/>
          <p:cNvSpPr>
            <a:spLocks noChangeShapeType="1"/>
          </p:cNvSpPr>
          <p:nvPr/>
        </p:nvSpPr>
        <p:spPr bwMode="auto">
          <a:xfrm>
            <a:off x="3101975" y="5057775"/>
            <a:ext cx="7423150" cy="0"/>
          </a:xfrm>
          <a:prstGeom prst="line">
            <a:avLst/>
          </a:prstGeom>
          <a:noFill/>
          <a:ln w="38100">
            <a:solidFill>
              <a:schemeClr val="tx1"/>
            </a:solidFill>
            <a:round/>
            <a:headEnd/>
            <a:tailEnd/>
          </a:ln>
          <a:effectLst/>
        </p:spPr>
        <p:txBody>
          <a:bodyPr wrap="none"/>
          <a:lstStyle/>
          <a:p>
            <a:endParaRPr lang="es-MX"/>
          </a:p>
        </p:txBody>
      </p:sp>
      <p:sp>
        <p:nvSpPr>
          <p:cNvPr id="78964" name="Text Box 116"/>
          <p:cNvSpPr txBox="1">
            <a:spLocks noChangeArrowheads="1"/>
          </p:cNvSpPr>
          <p:nvPr/>
        </p:nvSpPr>
        <p:spPr bwMode="auto">
          <a:xfrm>
            <a:off x="3041045" y="1924268"/>
            <a:ext cx="1096262" cy="276999"/>
          </a:xfrm>
          <a:prstGeom prst="rect">
            <a:avLst/>
          </a:prstGeom>
          <a:noFill/>
          <a:ln w="9525">
            <a:noFill/>
            <a:miter lim="800000"/>
            <a:headEnd/>
            <a:tailEnd/>
          </a:ln>
          <a:effectLst/>
        </p:spPr>
        <p:txBody>
          <a:bodyPr wrap="none" tIns="0" bIns="0">
            <a:spAutoFit/>
          </a:bodyPr>
          <a:lstStyle/>
          <a:p>
            <a:pPr eaLnBrk="0" hangingPunct="0">
              <a:spcBef>
                <a:spcPct val="50000"/>
              </a:spcBef>
            </a:pPr>
            <a:r>
              <a:rPr lang="es-ES" dirty="0"/>
              <a:t>Proceso 1</a:t>
            </a:r>
          </a:p>
        </p:txBody>
      </p:sp>
      <p:sp>
        <p:nvSpPr>
          <p:cNvPr id="78965" name="Text Box 117"/>
          <p:cNvSpPr txBox="1">
            <a:spLocks noChangeArrowheads="1"/>
          </p:cNvSpPr>
          <p:nvPr/>
        </p:nvSpPr>
        <p:spPr bwMode="auto">
          <a:xfrm>
            <a:off x="4147702" y="1946275"/>
            <a:ext cx="1096262" cy="276999"/>
          </a:xfrm>
          <a:prstGeom prst="rect">
            <a:avLst/>
          </a:prstGeom>
          <a:noFill/>
          <a:ln w="9525">
            <a:noFill/>
            <a:miter lim="800000"/>
            <a:headEnd/>
            <a:tailEnd/>
          </a:ln>
          <a:effectLst/>
        </p:spPr>
        <p:txBody>
          <a:bodyPr wrap="none" tIns="0" bIns="0">
            <a:spAutoFit/>
          </a:bodyPr>
          <a:lstStyle/>
          <a:p>
            <a:pPr eaLnBrk="0" hangingPunct="0">
              <a:spcBef>
                <a:spcPct val="50000"/>
              </a:spcBef>
            </a:pPr>
            <a:r>
              <a:rPr lang="es-ES" dirty="0"/>
              <a:t>Proceso 2</a:t>
            </a:r>
          </a:p>
        </p:txBody>
      </p:sp>
      <p:sp>
        <p:nvSpPr>
          <p:cNvPr id="78966" name="Text Box 118"/>
          <p:cNvSpPr txBox="1">
            <a:spLocks noChangeArrowheads="1"/>
          </p:cNvSpPr>
          <p:nvPr/>
        </p:nvSpPr>
        <p:spPr bwMode="auto">
          <a:xfrm>
            <a:off x="5579239" y="1946275"/>
            <a:ext cx="1096262" cy="276999"/>
          </a:xfrm>
          <a:prstGeom prst="rect">
            <a:avLst/>
          </a:prstGeom>
          <a:noFill/>
          <a:ln w="9525">
            <a:noFill/>
            <a:miter lim="800000"/>
            <a:headEnd/>
            <a:tailEnd/>
          </a:ln>
          <a:effectLst/>
        </p:spPr>
        <p:txBody>
          <a:bodyPr wrap="none" tIns="0" bIns="0">
            <a:spAutoFit/>
          </a:bodyPr>
          <a:lstStyle/>
          <a:p>
            <a:pPr eaLnBrk="0" hangingPunct="0">
              <a:spcBef>
                <a:spcPct val="50000"/>
              </a:spcBef>
            </a:pPr>
            <a:r>
              <a:rPr lang="es-ES" dirty="0"/>
              <a:t>Proceso 3</a:t>
            </a:r>
          </a:p>
        </p:txBody>
      </p:sp>
      <p:sp>
        <p:nvSpPr>
          <p:cNvPr id="78967" name="Text Box 119"/>
          <p:cNvSpPr txBox="1">
            <a:spLocks noChangeArrowheads="1"/>
          </p:cNvSpPr>
          <p:nvPr/>
        </p:nvSpPr>
        <p:spPr bwMode="auto">
          <a:xfrm>
            <a:off x="7052438" y="1946275"/>
            <a:ext cx="1096262" cy="276999"/>
          </a:xfrm>
          <a:prstGeom prst="rect">
            <a:avLst/>
          </a:prstGeom>
          <a:noFill/>
          <a:ln w="9525">
            <a:noFill/>
            <a:miter lim="800000"/>
            <a:headEnd/>
            <a:tailEnd/>
          </a:ln>
          <a:effectLst/>
        </p:spPr>
        <p:txBody>
          <a:bodyPr wrap="none" tIns="0" bIns="0">
            <a:spAutoFit/>
          </a:bodyPr>
          <a:lstStyle/>
          <a:p>
            <a:pPr eaLnBrk="0" hangingPunct="0">
              <a:spcBef>
                <a:spcPct val="50000"/>
              </a:spcBef>
            </a:pPr>
            <a:r>
              <a:rPr lang="es-ES"/>
              <a:t>Proceso 4</a:t>
            </a:r>
          </a:p>
        </p:txBody>
      </p:sp>
      <p:sp>
        <p:nvSpPr>
          <p:cNvPr id="78968" name="Text Box 120"/>
          <p:cNvSpPr txBox="1">
            <a:spLocks noChangeArrowheads="1"/>
          </p:cNvSpPr>
          <p:nvPr/>
        </p:nvSpPr>
        <p:spPr bwMode="auto">
          <a:xfrm>
            <a:off x="8836025" y="1946275"/>
            <a:ext cx="1096262" cy="276999"/>
          </a:xfrm>
          <a:prstGeom prst="rect">
            <a:avLst/>
          </a:prstGeom>
          <a:noFill/>
          <a:ln w="9525">
            <a:noFill/>
            <a:miter lim="800000"/>
            <a:headEnd/>
            <a:tailEnd/>
          </a:ln>
          <a:effectLst/>
        </p:spPr>
        <p:txBody>
          <a:bodyPr wrap="none" tIns="0" bIns="0">
            <a:spAutoFit/>
          </a:bodyPr>
          <a:lstStyle/>
          <a:p>
            <a:pPr eaLnBrk="0" hangingPunct="0">
              <a:spcBef>
                <a:spcPct val="50000"/>
              </a:spcBef>
            </a:pPr>
            <a:r>
              <a:rPr lang="es-ES" dirty="0"/>
              <a:t>Proceso 5</a:t>
            </a:r>
          </a:p>
        </p:txBody>
      </p:sp>
      <p:sp>
        <p:nvSpPr>
          <p:cNvPr id="125" name="Text Box 11"/>
          <p:cNvSpPr txBox="1">
            <a:spLocks noChangeArrowheads="1"/>
          </p:cNvSpPr>
          <p:nvPr/>
        </p:nvSpPr>
        <p:spPr bwMode="auto">
          <a:xfrm>
            <a:off x="2765425" y="6155322"/>
            <a:ext cx="1136650" cy="553998"/>
          </a:xfrm>
          <a:prstGeom prst="rect">
            <a:avLst/>
          </a:prstGeom>
          <a:noFill/>
          <a:ln w="9525">
            <a:noFill/>
            <a:miter lim="800000"/>
            <a:headEnd/>
            <a:tailEnd/>
          </a:ln>
          <a:effectLst/>
        </p:spPr>
        <p:txBody>
          <a:bodyPr lIns="0" tIns="0" rIns="0" bIns="0">
            <a:spAutoFit/>
          </a:bodyPr>
          <a:lstStyle/>
          <a:p>
            <a:pPr eaLnBrk="0" hangingPunct="0">
              <a:spcBef>
                <a:spcPct val="50000"/>
              </a:spcBef>
            </a:pPr>
            <a:r>
              <a:rPr lang="es-ES" dirty="0"/>
              <a:t>Hilo a nivel usuario</a:t>
            </a:r>
            <a:endParaRPr lang="es-ES" sz="2800" dirty="0"/>
          </a:p>
        </p:txBody>
      </p:sp>
      <p:sp>
        <p:nvSpPr>
          <p:cNvPr id="2" name="Rectángulo 1"/>
          <p:cNvSpPr/>
          <p:nvPr/>
        </p:nvSpPr>
        <p:spPr>
          <a:xfrm>
            <a:off x="40595" y="3434060"/>
            <a:ext cx="2472302" cy="1477328"/>
          </a:xfrm>
          <a:prstGeom prst="rect">
            <a:avLst/>
          </a:prstGeom>
          <a:solidFill>
            <a:srgbClr val="008000"/>
          </a:solidFill>
        </p:spPr>
        <p:txBody>
          <a:bodyPr wrap="square">
            <a:spAutoFit/>
          </a:bodyPr>
          <a:lstStyle/>
          <a:p>
            <a:r>
              <a:rPr lang="es-MX" dirty="0">
                <a:solidFill>
                  <a:schemeClr val="bg1"/>
                </a:solidFill>
              </a:rPr>
              <a:t>Proceso ligero es un hilo de ejecución en un proceso. Un proceso ligero corresponde a un hilo a nivel </a:t>
            </a:r>
            <a:r>
              <a:rPr lang="es-MX" dirty="0" err="1">
                <a:solidFill>
                  <a:schemeClr val="bg1"/>
                </a:solidFill>
              </a:rPr>
              <a:t>kernel</a:t>
            </a:r>
            <a:endParaRPr lang="es-MX" dirty="0">
              <a:solidFill>
                <a:schemeClr val="bg1"/>
              </a:solidFill>
            </a:endParaRPr>
          </a:p>
        </p:txBody>
      </p:sp>
      <p:sp>
        <p:nvSpPr>
          <p:cNvPr id="4" name="Rectángulo 3"/>
          <p:cNvSpPr/>
          <p:nvPr/>
        </p:nvSpPr>
        <p:spPr>
          <a:xfrm>
            <a:off x="61608" y="2429329"/>
            <a:ext cx="2451289" cy="923330"/>
          </a:xfrm>
          <a:prstGeom prst="rect">
            <a:avLst/>
          </a:prstGeom>
          <a:solidFill>
            <a:schemeClr val="accent1">
              <a:lumMod val="60000"/>
              <a:lumOff val="40000"/>
            </a:schemeClr>
          </a:solidFill>
        </p:spPr>
        <p:txBody>
          <a:bodyPr wrap="square">
            <a:spAutoFit/>
          </a:bodyPr>
          <a:lstStyle/>
          <a:p>
            <a:r>
              <a:rPr lang="es-MX" dirty="0">
                <a:solidFill>
                  <a:srgbClr val="222222"/>
                </a:solidFill>
              </a:rPr>
              <a:t>Los procesos tienen un hilo principal más hilos a nivel usuario</a:t>
            </a:r>
            <a:endParaRPr lang="es-MX" dirty="0"/>
          </a:p>
        </p:txBody>
      </p:sp>
      <p:pic>
        <p:nvPicPr>
          <p:cNvPr id="133" name="Picture 2" descr="1.1 Microprocesador (CPU) -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5875" y="5929648"/>
            <a:ext cx="816500" cy="66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8964"/>
                                        </p:tgtEl>
                                        <p:attrNameLst>
                                          <p:attrName>style.visibility</p:attrName>
                                        </p:attrNameLst>
                                      </p:cBhvr>
                                      <p:to>
                                        <p:strVal val="visible"/>
                                      </p:to>
                                    </p:set>
                                    <p:anim calcmode="lin" valueType="num">
                                      <p:cBhvr>
                                        <p:cTn id="7" dur="250" fill="hold"/>
                                        <p:tgtEl>
                                          <p:spTgt spid="78964"/>
                                        </p:tgtEl>
                                        <p:attrNameLst>
                                          <p:attrName>ppt_w</p:attrName>
                                        </p:attrNameLst>
                                      </p:cBhvr>
                                      <p:tavLst>
                                        <p:tav tm="0">
                                          <p:val>
                                            <p:fltVal val="0"/>
                                          </p:val>
                                        </p:tav>
                                        <p:tav tm="100000">
                                          <p:val>
                                            <p:strVal val="#ppt_w"/>
                                          </p:val>
                                        </p:tav>
                                      </p:tavLst>
                                    </p:anim>
                                    <p:anim calcmode="lin" valueType="num">
                                      <p:cBhvr>
                                        <p:cTn id="8" dur="250" fill="hold"/>
                                        <p:tgtEl>
                                          <p:spTgt spid="78964"/>
                                        </p:tgtEl>
                                        <p:attrNameLst>
                                          <p:attrName>ppt_h</p:attrName>
                                        </p:attrNameLst>
                                      </p:cBhvr>
                                      <p:tavLst>
                                        <p:tav tm="0">
                                          <p:val>
                                            <p:fltVal val="0"/>
                                          </p:val>
                                        </p:tav>
                                        <p:tav tm="100000">
                                          <p:val>
                                            <p:strVal val="#ppt_h"/>
                                          </p:val>
                                        </p:tav>
                                      </p:tavLst>
                                    </p:anim>
                                    <p:animEffect transition="in" filter="fade">
                                      <p:cBhvr>
                                        <p:cTn id="9" dur="250"/>
                                        <p:tgtEl>
                                          <p:spTgt spid="78964"/>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78862"/>
                                        </p:tgtEl>
                                        <p:attrNameLst>
                                          <p:attrName>style.visibility</p:attrName>
                                        </p:attrNameLst>
                                      </p:cBhvr>
                                      <p:to>
                                        <p:strVal val="visible"/>
                                      </p:to>
                                    </p:set>
                                    <p:anim calcmode="lin" valueType="num">
                                      <p:cBhvr>
                                        <p:cTn id="13" dur="250" fill="hold"/>
                                        <p:tgtEl>
                                          <p:spTgt spid="78862"/>
                                        </p:tgtEl>
                                        <p:attrNameLst>
                                          <p:attrName>ppt_w</p:attrName>
                                        </p:attrNameLst>
                                      </p:cBhvr>
                                      <p:tavLst>
                                        <p:tav tm="0">
                                          <p:val>
                                            <p:fltVal val="0"/>
                                          </p:val>
                                        </p:tav>
                                        <p:tav tm="100000">
                                          <p:val>
                                            <p:strVal val="#ppt_w"/>
                                          </p:val>
                                        </p:tav>
                                      </p:tavLst>
                                    </p:anim>
                                    <p:anim calcmode="lin" valueType="num">
                                      <p:cBhvr>
                                        <p:cTn id="14" dur="250" fill="hold"/>
                                        <p:tgtEl>
                                          <p:spTgt spid="78862"/>
                                        </p:tgtEl>
                                        <p:attrNameLst>
                                          <p:attrName>ppt_h</p:attrName>
                                        </p:attrNameLst>
                                      </p:cBhvr>
                                      <p:tavLst>
                                        <p:tav tm="0">
                                          <p:val>
                                            <p:fltVal val="0"/>
                                          </p:val>
                                        </p:tav>
                                        <p:tav tm="100000">
                                          <p:val>
                                            <p:strVal val="#ppt_h"/>
                                          </p:val>
                                        </p:tav>
                                      </p:tavLst>
                                    </p:anim>
                                    <p:animEffect transition="in" filter="fade">
                                      <p:cBhvr>
                                        <p:cTn id="15" dur="250"/>
                                        <p:tgtEl>
                                          <p:spTgt spid="7886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78965"/>
                                        </p:tgtEl>
                                        <p:attrNameLst>
                                          <p:attrName>style.visibility</p:attrName>
                                        </p:attrNameLst>
                                      </p:cBhvr>
                                      <p:to>
                                        <p:strVal val="visible"/>
                                      </p:to>
                                    </p:set>
                                    <p:anim calcmode="lin" valueType="num">
                                      <p:cBhvr>
                                        <p:cTn id="19" dur="250" fill="hold"/>
                                        <p:tgtEl>
                                          <p:spTgt spid="78965"/>
                                        </p:tgtEl>
                                        <p:attrNameLst>
                                          <p:attrName>ppt_w</p:attrName>
                                        </p:attrNameLst>
                                      </p:cBhvr>
                                      <p:tavLst>
                                        <p:tav tm="0">
                                          <p:val>
                                            <p:fltVal val="0"/>
                                          </p:val>
                                        </p:tav>
                                        <p:tav tm="100000">
                                          <p:val>
                                            <p:strVal val="#ppt_w"/>
                                          </p:val>
                                        </p:tav>
                                      </p:tavLst>
                                    </p:anim>
                                    <p:anim calcmode="lin" valueType="num">
                                      <p:cBhvr>
                                        <p:cTn id="20" dur="250" fill="hold"/>
                                        <p:tgtEl>
                                          <p:spTgt spid="78965"/>
                                        </p:tgtEl>
                                        <p:attrNameLst>
                                          <p:attrName>ppt_h</p:attrName>
                                        </p:attrNameLst>
                                      </p:cBhvr>
                                      <p:tavLst>
                                        <p:tav tm="0">
                                          <p:val>
                                            <p:fltVal val="0"/>
                                          </p:val>
                                        </p:tav>
                                        <p:tav tm="100000">
                                          <p:val>
                                            <p:strVal val="#ppt_h"/>
                                          </p:val>
                                        </p:tav>
                                      </p:tavLst>
                                    </p:anim>
                                    <p:animEffect transition="in" filter="fade">
                                      <p:cBhvr>
                                        <p:cTn id="21" dur="250"/>
                                        <p:tgtEl>
                                          <p:spTgt spid="78965"/>
                                        </p:tgtEl>
                                      </p:cBhvr>
                                    </p:animEffect>
                                  </p:childTnLst>
                                </p:cTn>
                              </p:par>
                            </p:childTnLst>
                          </p:cTn>
                        </p:par>
                        <p:par>
                          <p:cTn id="22" fill="hold">
                            <p:stCondLst>
                              <p:cond delay="750"/>
                            </p:stCondLst>
                            <p:childTnLst>
                              <p:par>
                                <p:cTn id="23" presetID="53" presetClass="entr" presetSubtype="16" fill="hold" nodeType="afterEffect">
                                  <p:stCondLst>
                                    <p:cond delay="0"/>
                                  </p:stCondLst>
                                  <p:childTnLst>
                                    <p:set>
                                      <p:cBhvr>
                                        <p:cTn id="24" dur="1" fill="hold">
                                          <p:stCondLst>
                                            <p:cond delay="0"/>
                                          </p:stCondLst>
                                        </p:cTn>
                                        <p:tgtEl>
                                          <p:spTgt spid="78865"/>
                                        </p:tgtEl>
                                        <p:attrNameLst>
                                          <p:attrName>style.visibility</p:attrName>
                                        </p:attrNameLst>
                                      </p:cBhvr>
                                      <p:to>
                                        <p:strVal val="visible"/>
                                      </p:to>
                                    </p:set>
                                    <p:anim calcmode="lin" valueType="num">
                                      <p:cBhvr>
                                        <p:cTn id="25" dur="250" fill="hold"/>
                                        <p:tgtEl>
                                          <p:spTgt spid="78865"/>
                                        </p:tgtEl>
                                        <p:attrNameLst>
                                          <p:attrName>ppt_w</p:attrName>
                                        </p:attrNameLst>
                                      </p:cBhvr>
                                      <p:tavLst>
                                        <p:tav tm="0">
                                          <p:val>
                                            <p:fltVal val="0"/>
                                          </p:val>
                                        </p:tav>
                                        <p:tav tm="100000">
                                          <p:val>
                                            <p:strVal val="#ppt_w"/>
                                          </p:val>
                                        </p:tav>
                                      </p:tavLst>
                                    </p:anim>
                                    <p:anim calcmode="lin" valueType="num">
                                      <p:cBhvr>
                                        <p:cTn id="26" dur="250" fill="hold"/>
                                        <p:tgtEl>
                                          <p:spTgt spid="78865"/>
                                        </p:tgtEl>
                                        <p:attrNameLst>
                                          <p:attrName>ppt_h</p:attrName>
                                        </p:attrNameLst>
                                      </p:cBhvr>
                                      <p:tavLst>
                                        <p:tav tm="0">
                                          <p:val>
                                            <p:fltVal val="0"/>
                                          </p:val>
                                        </p:tav>
                                        <p:tav tm="100000">
                                          <p:val>
                                            <p:strVal val="#ppt_h"/>
                                          </p:val>
                                        </p:tav>
                                      </p:tavLst>
                                    </p:anim>
                                    <p:animEffect transition="in" filter="fade">
                                      <p:cBhvr>
                                        <p:cTn id="27" dur="250"/>
                                        <p:tgtEl>
                                          <p:spTgt spid="78865"/>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78966"/>
                                        </p:tgtEl>
                                        <p:attrNameLst>
                                          <p:attrName>style.visibility</p:attrName>
                                        </p:attrNameLst>
                                      </p:cBhvr>
                                      <p:to>
                                        <p:strVal val="visible"/>
                                      </p:to>
                                    </p:set>
                                    <p:anim calcmode="lin" valueType="num">
                                      <p:cBhvr>
                                        <p:cTn id="31" dur="250" fill="hold"/>
                                        <p:tgtEl>
                                          <p:spTgt spid="78966"/>
                                        </p:tgtEl>
                                        <p:attrNameLst>
                                          <p:attrName>ppt_w</p:attrName>
                                        </p:attrNameLst>
                                      </p:cBhvr>
                                      <p:tavLst>
                                        <p:tav tm="0">
                                          <p:val>
                                            <p:fltVal val="0"/>
                                          </p:val>
                                        </p:tav>
                                        <p:tav tm="100000">
                                          <p:val>
                                            <p:strVal val="#ppt_w"/>
                                          </p:val>
                                        </p:tav>
                                      </p:tavLst>
                                    </p:anim>
                                    <p:anim calcmode="lin" valueType="num">
                                      <p:cBhvr>
                                        <p:cTn id="32" dur="250" fill="hold"/>
                                        <p:tgtEl>
                                          <p:spTgt spid="78966"/>
                                        </p:tgtEl>
                                        <p:attrNameLst>
                                          <p:attrName>ppt_h</p:attrName>
                                        </p:attrNameLst>
                                      </p:cBhvr>
                                      <p:tavLst>
                                        <p:tav tm="0">
                                          <p:val>
                                            <p:fltVal val="0"/>
                                          </p:val>
                                        </p:tav>
                                        <p:tav tm="100000">
                                          <p:val>
                                            <p:strVal val="#ppt_h"/>
                                          </p:val>
                                        </p:tav>
                                      </p:tavLst>
                                    </p:anim>
                                    <p:animEffect transition="in" filter="fade">
                                      <p:cBhvr>
                                        <p:cTn id="33" dur="250"/>
                                        <p:tgtEl>
                                          <p:spTgt spid="78966"/>
                                        </p:tgtEl>
                                      </p:cBhvr>
                                    </p:animEffect>
                                  </p:childTnLst>
                                </p:cTn>
                              </p:par>
                            </p:childTnLst>
                          </p:cTn>
                        </p:par>
                        <p:par>
                          <p:cTn id="34" fill="hold">
                            <p:stCondLst>
                              <p:cond delay="1250"/>
                            </p:stCondLst>
                            <p:childTnLst>
                              <p:par>
                                <p:cTn id="35" presetID="53" presetClass="entr" presetSubtype="16" fill="hold" nodeType="afterEffect">
                                  <p:stCondLst>
                                    <p:cond delay="0"/>
                                  </p:stCondLst>
                                  <p:childTnLst>
                                    <p:set>
                                      <p:cBhvr>
                                        <p:cTn id="36" dur="1" fill="hold">
                                          <p:stCondLst>
                                            <p:cond delay="0"/>
                                          </p:stCondLst>
                                        </p:cTn>
                                        <p:tgtEl>
                                          <p:spTgt spid="78871"/>
                                        </p:tgtEl>
                                        <p:attrNameLst>
                                          <p:attrName>style.visibility</p:attrName>
                                        </p:attrNameLst>
                                      </p:cBhvr>
                                      <p:to>
                                        <p:strVal val="visible"/>
                                      </p:to>
                                    </p:set>
                                    <p:anim calcmode="lin" valueType="num">
                                      <p:cBhvr>
                                        <p:cTn id="37" dur="250" fill="hold"/>
                                        <p:tgtEl>
                                          <p:spTgt spid="78871"/>
                                        </p:tgtEl>
                                        <p:attrNameLst>
                                          <p:attrName>ppt_w</p:attrName>
                                        </p:attrNameLst>
                                      </p:cBhvr>
                                      <p:tavLst>
                                        <p:tav tm="0">
                                          <p:val>
                                            <p:fltVal val="0"/>
                                          </p:val>
                                        </p:tav>
                                        <p:tav tm="100000">
                                          <p:val>
                                            <p:strVal val="#ppt_w"/>
                                          </p:val>
                                        </p:tav>
                                      </p:tavLst>
                                    </p:anim>
                                    <p:anim calcmode="lin" valueType="num">
                                      <p:cBhvr>
                                        <p:cTn id="38" dur="250" fill="hold"/>
                                        <p:tgtEl>
                                          <p:spTgt spid="78871"/>
                                        </p:tgtEl>
                                        <p:attrNameLst>
                                          <p:attrName>ppt_h</p:attrName>
                                        </p:attrNameLst>
                                      </p:cBhvr>
                                      <p:tavLst>
                                        <p:tav tm="0">
                                          <p:val>
                                            <p:fltVal val="0"/>
                                          </p:val>
                                        </p:tav>
                                        <p:tav tm="100000">
                                          <p:val>
                                            <p:strVal val="#ppt_h"/>
                                          </p:val>
                                        </p:tav>
                                      </p:tavLst>
                                    </p:anim>
                                    <p:animEffect transition="in" filter="fade">
                                      <p:cBhvr>
                                        <p:cTn id="39" dur="250"/>
                                        <p:tgtEl>
                                          <p:spTgt spid="78871"/>
                                        </p:tgtEl>
                                      </p:cBhvr>
                                    </p:animEffect>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78967"/>
                                        </p:tgtEl>
                                        <p:attrNameLst>
                                          <p:attrName>style.visibility</p:attrName>
                                        </p:attrNameLst>
                                      </p:cBhvr>
                                      <p:to>
                                        <p:strVal val="visible"/>
                                      </p:to>
                                    </p:set>
                                    <p:anim calcmode="lin" valueType="num">
                                      <p:cBhvr>
                                        <p:cTn id="43" dur="250" fill="hold"/>
                                        <p:tgtEl>
                                          <p:spTgt spid="78967"/>
                                        </p:tgtEl>
                                        <p:attrNameLst>
                                          <p:attrName>ppt_w</p:attrName>
                                        </p:attrNameLst>
                                      </p:cBhvr>
                                      <p:tavLst>
                                        <p:tav tm="0">
                                          <p:val>
                                            <p:fltVal val="0"/>
                                          </p:val>
                                        </p:tav>
                                        <p:tav tm="100000">
                                          <p:val>
                                            <p:strVal val="#ppt_w"/>
                                          </p:val>
                                        </p:tav>
                                      </p:tavLst>
                                    </p:anim>
                                    <p:anim calcmode="lin" valueType="num">
                                      <p:cBhvr>
                                        <p:cTn id="44" dur="250" fill="hold"/>
                                        <p:tgtEl>
                                          <p:spTgt spid="78967"/>
                                        </p:tgtEl>
                                        <p:attrNameLst>
                                          <p:attrName>ppt_h</p:attrName>
                                        </p:attrNameLst>
                                      </p:cBhvr>
                                      <p:tavLst>
                                        <p:tav tm="0">
                                          <p:val>
                                            <p:fltVal val="0"/>
                                          </p:val>
                                        </p:tav>
                                        <p:tav tm="100000">
                                          <p:val>
                                            <p:strVal val="#ppt_h"/>
                                          </p:val>
                                        </p:tav>
                                      </p:tavLst>
                                    </p:anim>
                                    <p:animEffect transition="in" filter="fade">
                                      <p:cBhvr>
                                        <p:cTn id="45" dur="250"/>
                                        <p:tgtEl>
                                          <p:spTgt spid="78967"/>
                                        </p:tgtEl>
                                      </p:cBhvr>
                                    </p:animEffect>
                                  </p:childTnLst>
                                </p:cTn>
                              </p:par>
                            </p:childTnLst>
                          </p:cTn>
                        </p:par>
                        <p:par>
                          <p:cTn id="46" fill="hold">
                            <p:stCondLst>
                              <p:cond delay="1750"/>
                            </p:stCondLst>
                            <p:childTnLst>
                              <p:par>
                                <p:cTn id="47" presetID="53" presetClass="entr" presetSubtype="16" fill="hold" nodeType="afterEffect">
                                  <p:stCondLst>
                                    <p:cond delay="0"/>
                                  </p:stCondLst>
                                  <p:childTnLst>
                                    <p:set>
                                      <p:cBhvr>
                                        <p:cTn id="48" dur="1" fill="hold">
                                          <p:stCondLst>
                                            <p:cond delay="0"/>
                                          </p:stCondLst>
                                        </p:cTn>
                                        <p:tgtEl>
                                          <p:spTgt spid="78868"/>
                                        </p:tgtEl>
                                        <p:attrNameLst>
                                          <p:attrName>style.visibility</p:attrName>
                                        </p:attrNameLst>
                                      </p:cBhvr>
                                      <p:to>
                                        <p:strVal val="visible"/>
                                      </p:to>
                                    </p:set>
                                    <p:anim calcmode="lin" valueType="num">
                                      <p:cBhvr>
                                        <p:cTn id="49" dur="250" fill="hold"/>
                                        <p:tgtEl>
                                          <p:spTgt spid="78868"/>
                                        </p:tgtEl>
                                        <p:attrNameLst>
                                          <p:attrName>ppt_w</p:attrName>
                                        </p:attrNameLst>
                                      </p:cBhvr>
                                      <p:tavLst>
                                        <p:tav tm="0">
                                          <p:val>
                                            <p:fltVal val="0"/>
                                          </p:val>
                                        </p:tav>
                                        <p:tav tm="100000">
                                          <p:val>
                                            <p:strVal val="#ppt_w"/>
                                          </p:val>
                                        </p:tav>
                                      </p:tavLst>
                                    </p:anim>
                                    <p:anim calcmode="lin" valueType="num">
                                      <p:cBhvr>
                                        <p:cTn id="50" dur="250" fill="hold"/>
                                        <p:tgtEl>
                                          <p:spTgt spid="78868"/>
                                        </p:tgtEl>
                                        <p:attrNameLst>
                                          <p:attrName>ppt_h</p:attrName>
                                        </p:attrNameLst>
                                      </p:cBhvr>
                                      <p:tavLst>
                                        <p:tav tm="0">
                                          <p:val>
                                            <p:fltVal val="0"/>
                                          </p:val>
                                        </p:tav>
                                        <p:tav tm="100000">
                                          <p:val>
                                            <p:strVal val="#ppt_h"/>
                                          </p:val>
                                        </p:tav>
                                      </p:tavLst>
                                    </p:anim>
                                    <p:animEffect transition="in" filter="fade">
                                      <p:cBhvr>
                                        <p:cTn id="51" dur="250"/>
                                        <p:tgtEl>
                                          <p:spTgt spid="78868"/>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78968"/>
                                        </p:tgtEl>
                                        <p:attrNameLst>
                                          <p:attrName>style.visibility</p:attrName>
                                        </p:attrNameLst>
                                      </p:cBhvr>
                                      <p:to>
                                        <p:strVal val="visible"/>
                                      </p:to>
                                    </p:set>
                                    <p:anim calcmode="lin" valueType="num">
                                      <p:cBhvr>
                                        <p:cTn id="55" dur="250" fill="hold"/>
                                        <p:tgtEl>
                                          <p:spTgt spid="78968"/>
                                        </p:tgtEl>
                                        <p:attrNameLst>
                                          <p:attrName>ppt_w</p:attrName>
                                        </p:attrNameLst>
                                      </p:cBhvr>
                                      <p:tavLst>
                                        <p:tav tm="0">
                                          <p:val>
                                            <p:fltVal val="0"/>
                                          </p:val>
                                        </p:tav>
                                        <p:tav tm="100000">
                                          <p:val>
                                            <p:strVal val="#ppt_w"/>
                                          </p:val>
                                        </p:tav>
                                      </p:tavLst>
                                    </p:anim>
                                    <p:anim calcmode="lin" valueType="num">
                                      <p:cBhvr>
                                        <p:cTn id="56" dur="250" fill="hold"/>
                                        <p:tgtEl>
                                          <p:spTgt spid="78968"/>
                                        </p:tgtEl>
                                        <p:attrNameLst>
                                          <p:attrName>ppt_h</p:attrName>
                                        </p:attrNameLst>
                                      </p:cBhvr>
                                      <p:tavLst>
                                        <p:tav tm="0">
                                          <p:val>
                                            <p:fltVal val="0"/>
                                          </p:val>
                                        </p:tav>
                                        <p:tav tm="100000">
                                          <p:val>
                                            <p:strVal val="#ppt_h"/>
                                          </p:val>
                                        </p:tav>
                                      </p:tavLst>
                                    </p:anim>
                                    <p:animEffect transition="in" filter="fade">
                                      <p:cBhvr>
                                        <p:cTn id="57" dur="250"/>
                                        <p:tgtEl>
                                          <p:spTgt spid="78968"/>
                                        </p:tgtEl>
                                      </p:cBhvr>
                                    </p:animEffect>
                                  </p:childTnLst>
                                </p:cTn>
                              </p:par>
                            </p:childTnLst>
                          </p:cTn>
                        </p:par>
                        <p:par>
                          <p:cTn id="58" fill="hold">
                            <p:stCondLst>
                              <p:cond delay="2250"/>
                            </p:stCondLst>
                            <p:childTnLst>
                              <p:par>
                                <p:cTn id="59" presetID="53" presetClass="entr" presetSubtype="16" fill="hold" nodeType="afterEffect">
                                  <p:stCondLst>
                                    <p:cond delay="0"/>
                                  </p:stCondLst>
                                  <p:childTnLst>
                                    <p:set>
                                      <p:cBhvr>
                                        <p:cTn id="60" dur="1" fill="hold">
                                          <p:stCondLst>
                                            <p:cond delay="0"/>
                                          </p:stCondLst>
                                        </p:cTn>
                                        <p:tgtEl>
                                          <p:spTgt spid="78851"/>
                                        </p:tgtEl>
                                        <p:attrNameLst>
                                          <p:attrName>style.visibility</p:attrName>
                                        </p:attrNameLst>
                                      </p:cBhvr>
                                      <p:to>
                                        <p:strVal val="visible"/>
                                      </p:to>
                                    </p:set>
                                    <p:anim calcmode="lin" valueType="num">
                                      <p:cBhvr>
                                        <p:cTn id="61" dur="250" fill="hold"/>
                                        <p:tgtEl>
                                          <p:spTgt spid="78851"/>
                                        </p:tgtEl>
                                        <p:attrNameLst>
                                          <p:attrName>ppt_w</p:attrName>
                                        </p:attrNameLst>
                                      </p:cBhvr>
                                      <p:tavLst>
                                        <p:tav tm="0">
                                          <p:val>
                                            <p:fltVal val="0"/>
                                          </p:val>
                                        </p:tav>
                                        <p:tav tm="100000">
                                          <p:val>
                                            <p:strVal val="#ppt_w"/>
                                          </p:val>
                                        </p:tav>
                                      </p:tavLst>
                                    </p:anim>
                                    <p:anim calcmode="lin" valueType="num">
                                      <p:cBhvr>
                                        <p:cTn id="62" dur="250" fill="hold"/>
                                        <p:tgtEl>
                                          <p:spTgt spid="78851"/>
                                        </p:tgtEl>
                                        <p:attrNameLst>
                                          <p:attrName>ppt_h</p:attrName>
                                        </p:attrNameLst>
                                      </p:cBhvr>
                                      <p:tavLst>
                                        <p:tav tm="0">
                                          <p:val>
                                            <p:fltVal val="0"/>
                                          </p:val>
                                        </p:tav>
                                        <p:tav tm="100000">
                                          <p:val>
                                            <p:strVal val="#ppt_h"/>
                                          </p:val>
                                        </p:tav>
                                      </p:tavLst>
                                    </p:anim>
                                    <p:animEffect transition="in" filter="fade">
                                      <p:cBhvr>
                                        <p:cTn id="63" dur="250"/>
                                        <p:tgtEl>
                                          <p:spTgt spid="78851"/>
                                        </p:tgtEl>
                                      </p:cBhvr>
                                    </p:animEffect>
                                  </p:childTnLst>
                                </p:cTn>
                              </p:par>
                            </p:childTnLst>
                          </p:cTn>
                        </p:par>
                        <p:par>
                          <p:cTn id="64" fill="hold">
                            <p:stCondLst>
                              <p:cond delay="2500"/>
                            </p:stCondLst>
                            <p:childTnLst>
                              <p:par>
                                <p:cTn id="65" presetID="53" presetClass="entr" presetSubtype="16" fill="hold" grpId="0" nodeType="afterEffect">
                                  <p:stCondLst>
                                    <p:cond delay="0"/>
                                  </p:stCondLst>
                                  <p:childTnLst>
                                    <p:set>
                                      <p:cBhvr>
                                        <p:cTn id="66" dur="1" fill="hold">
                                          <p:stCondLst>
                                            <p:cond delay="0"/>
                                          </p:stCondLst>
                                        </p:cTn>
                                        <p:tgtEl>
                                          <p:spTgt spid="78854"/>
                                        </p:tgtEl>
                                        <p:attrNameLst>
                                          <p:attrName>style.visibility</p:attrName>
                                        </p:attrNameLst>
                                      </p:cBhvr>
                                      <p:to>
                                        <p:strVal val="visible"/>
                                      </p:to>
                                    </p:set>
                                    <p:anim calcmode="lin" valueType="num">
                                      <p:cBhvr>
                                        <p:cTn id="67" dur="250" fill="hold"/>
                                        <p:tgtEl>
                                          <p:spTgt spid="78854"/>
                                        </p:tgtEl>
                                        <p:attrNameLst>
                                          <p:attrName>ppt_w</p:attrName>
                                        </p:attrNameLst>
                                      </p:cBhvr>
                                      <p:tavLst>
                                        <p:tav tm="0">
                                          <p:val>
                                            <p:fltVal val="0"/>
                                          </p:val>
                                        </p:tav>
                                        <p:tav tm="100000">
                                          <p:val>
                                            <p:strVal val="#ppt_w"/>
                                          </p:val>
                                        </p:tav>
                                      </p:tavLst>
                                    </p:anim>
                                    <p:anim calcmode="lin" valueType="num">
                                      <p:cBhvr>
                                        <p:cTn id="68" dur="250" fill="hold"/>
                                        <p:tgtEl>
                                          <p:spTgt spid="78854"/>
                                        </p:tgtEl>
                                        <p:attrNameLst>
                                          <p:attrName>ppt_h</p:attrName>
                                        </p:attrNameLst>
                                      </p:cBhvr>
                                      <p:tavLst>
                                        <p:tav tm="0">
                                          <p:val>
                                            <p:fltVal val="0"/>
                                          </p:val>
                                        </p:tav>
                                        <p:tav tm="100000">
                                          <p:val>
                                            <p:strVal val="#ppt_h"/>
                                          </p:val>
                                        </p:tav>
                                      </p:tavLst>
                                    </p:anim>
                                    <p:animEffect transition="in" filter="fade">
                                      <p:cBhvr>
                                        <p:cTn id="69" dur="250"/>
                                        <p:tgtEl>
                                          <p:spTgt spid="78854"/>
                                        </p:tgtEl>
                                      </p:cBhvr>
                                    </p:animEffect>
                                  </p:childTnLst>
                                </p:cTn>
                              </p:par>
                            </p:childTnLst>
                          </p:cTn>
                        </p:par>
                        <p:par>
                          <p:cTn id="70" fill="hold">
                            <p:stCondLst>
                              <p:cond delay="2750"/>
                            </p:stCondLst>
                            <p:childTnLst>
                              <p:par>
                                <p:cTn id="71" presetID="53" presetClass="entr" presetSubtype="16" fill="hold" grpId="0" nodeType="afterEffect">
                                  <p:stCondLst>
                                    <p:cond delay="0"/>
                                  </p:stCondLst>
                                  <p:childTnLst>
                                    <p:set>
                                      <p:cBhvr>
                                        <p:cTn id="72" dur="1" fill="hold">
                                          <p:stCondLst>
                                            <p:cond delay="0"/>
                                          </p:stCondLst>
                                        </p:cTn>
                                        <p:tgtEl>
                                          <p:spTgt spid="78875"/>
                                        </p:tgtEl>
                                        <p:attrNameLst>
                                          <p:attrName>style.visibility</p:attrName>
                                        </p:attrNameLst>
                                      </p:cBhvr>
                                      <p:to>
                                        <p:strVal val="visible"/>
                                      </p:to>
                                    </p:set>
                                    <p:anim calcmode="lin" valueType="num">
                                      <p:cBhvr>
                                        <p:cTn id="73" dur="250" fill="hold"/>
                                        <p:tgtEl>
                                          <p:spTgt spid="78875"/>
                                        </p:tgtEl>
                                        <p:attrNameLst>
                                          <p:attrName>ppt_w</p:attrName>
                                        </p:attrNameLst>
                                      </p:cBhvr>
                                      <p:tavLst>
                                        <p:tav tm="0">
                                          <p:val>
                                            <p:fltVal val="0"/>
                                          </p:val>
                                        </p:tav>
                                        <p:tav tm="100000">
                                          <p:val>
                                            <p:strVal val="#ppt_w"/>
                                          </p:val>
                                        </p:tav>
                                      </p:tavLst>
                                    </p:anim>
                                    <p:anim calcmode="lin" valueType="num">
                                      <p:cBhvr>
                                        <p:cTn id="74" dur="250" fill="hold"/>
                                        <p:tgtEl>
                                          <p:spTgt spid="78875"/>
                                        </p:tgtEl>
                                        <p:attrNameLst>
                                          <p:attrName>ppt_h</p:attrName>
                                        </p:attrNameLst>
                                      </p:cBhvr>
                                      <p:tavLst>
                                        <p:tav tm="0">
                                          <p:val>
                                            <p:fltVal val="0"/>
                                          </p:val>
                                        </p:tav>
                                        <p:tav tm="100000">
                                          <p:val>
                                            <p:strVal val="#ppt_h"/>
                                          </p:val>
                                        </p:tav>
                                      </p:tavLst>
                                    </p:anim>
                                    <p:animEffect transition="in" filter="fade">
                                      <p:cBhvr>
                                        <p:cTn id="75" dur="250"/>
                                        <p:tgtEl>
                                          <p:spTgt spid="78875"/>
                                        </p:tgtEl>
                                      </p:cBhvr>
                                    </p:animEffect>
                                  </p:childTnLst>
                                </p:cTn>
                              </p:par>
                            </p:childTnLst>
                          </p:cTn>
                        </p:par>
                        <p:par>
                          <p:cTn id="76" fill="hold">
                            <p:stCondLst>
                              <p:cond delay="3000"/>
                            </p:stCondLst>
                            <p:childTnLst>
                              <p:par>
                                <p:cTn id="77" presetID="53" presetClass="entr" presetSubtype="16" fill="hold" grpId="0" nodeType="afterEffect">
                                  <p:stCondLst>
                                    <p:cond delay="0"/>
                                  </p:stCondLst>
                                  <p:childTnLst>
                                    <p:set>
                                      <p:cBhvr>
                                        <p:cTn id="78" dur="1" fill="hold">
                                          <p:stCondLst>
                                            <p:cond delay="0"/>
                                          </p:stCondLst>
                                        </p:cTn>
                                        <p:tgtEl>
                                          <p:spTgt spid="78876"/>
                                        </p:tgtEl>
                                        <p:attrNameLst>
                                          <p:attrName>style.visibility</p:attrName>
                                        </p:attrNameLst>
                                      </p:cBhvr>
                                      <p:to>
                                        <p:strVal val="visible"/>
                                      </p:to>
                                    </p:set>
                                    <p:anim calcmode="lin" valueType="num">
                                      <p:cBhvr>
                                        <p:cTn id="79" dur="250" fill="hold"/>
                                        <p:tgtEl>
                                          <p:spTgt spid="78876"/>
                                        </p:tgtEl>
                                        <p:attrNameLst>
                                          <p:attrName>ppt_w</p:attrName>
                                        </p:attrNameLst>
                                      </p:cBhvr>
                                      <p:tavLst>
                                        <p:tav tm="0">
                                          <p:val>
                                            <p:fltVal val="0"/>
                                          </p:val>
                                        </p:tav>
                                        <p:tav tm="100000">
                                          <p:val>
                                            <p:strVal val="#ppt_w"/>
                                          </p:val>
                                        </p:tav>
                                      </p:tavLst>
                                    </p:anim>
                                    <p:anim calcmode="lin" valueType="num">
                                      <p:cBhvr>
                                        <p:cTn id="80" dur="250" fill="hold"/>
                                        <p:tgtEl>
                                          <p:spTgt spid="78876"/>
                                        </p:tgtEl>
                                        <p:attrNameLst>
                                          <p:attrName>ppt_h</p:attrName>
                                        </p:attrNameLst>
                                      </p:cBhvr>
                                      <p:tavLst>
                                        <p:tav tm="0">
                                          <p:val>
                                            <p:fltVal val="0"/>
                                          </p:val>
                                        </p:tav>
                                        <p:tav tm="100000">
                                          <p:val>
                                            <p:strVal val="#ppt_h"/>
                                          </p:val>
                                        </p:tav>
                                      </p:tavLst>
                                    </p:anim>
                                    <p:animEffect transition="in" filter="fade">
                                      <p:cBhvr>
                                        <p:cTn id="81" dur="250"/>
                                        <p:tgtEl>
                                          <p:spTgt spid="78876"/>
                                        </p:tgtEl>
                                      </p:cBhvr>
                                    </p:animEffect>
                                  </p:childTnLst>
                                </p:cTn>
                              </p:par>
                            </p:childTnLst>
                          </p:cTn>
                        </p:par>
                        <p:par>
                          <p:cTn id="82" fill="hold">
                            <p:stCondLst>
                              <p:cond delay="3250"/>
                            </p:stCondLst>
                            <p:childTnLst>
                              <p:par>
                                <p:cTn id="83" presetID="53" presetClass="entr" presetSubtype="16" fill="hold" grpId="0" nodeType="afterEffect">
                                  <p:stCondLst>
                                    <p:cond delay="0"/>
                                  </p:stCondLst>
                                  <p:childTnLst>
                                    <p:set>
                                      <p:cBhvr>
                                        <p:cTn id="84" dur="1" fill="hold">
                                          <p:stCondLst>
                                            <p:cond delay="0"/>
                                          </p:stCondLst>
                                        </p:cTn>
                                        <p:tgtEl>
                                          <p:spTgt spid="78877"/>
                                        </p:tgtEl>
                                        <p:attrNameLst>
                                          <p:attrName>style.visibility</p:attrName>
                                        </p:attrNameLst>
                                      </p:cBhvr>
                                      <p:to>
                                        <p:strVal val="visible"/>
                                      </p:to>
                                    </p:set>
                                    <p:anim calcmode="lin" valueType="num">
                                      <p:cBhvr>
                                        <p:cTn id="85" dur="250" fill="hold"/>
                                        <p:tgtEl>
                                          <p:spTgt spid="78877"/>
                                        </p:tgtEl>
                                        <p:attrNameLst>
                                          <p:attrName>ppt_w</p:attrName>
                                        </p:attrNameLst>
                                      </p:cBhvr>
                                      <p:tavLst>
                                        <p:tav tm="0">
                                          <p:val>
                                            <p:fltVal val="0"/>
                                          </p:val>
                                        </p:tav>
                                        <p:tav tm="100000">
                                          <p:val>
                                            <p:strVal val="#ppt_w"/>
                                          </p:val>
                                        </p:tav>
                                      </p:tavLst>
                                    </p:anim>
                                    <p:anim calcmode="lin" valueType="num">
                                      <p:cBhvr>
                                        <p:cTn id="86" dur="250" fill="hold"/>
                                        <p:tgtEl>
                                          <p:spTgt spid="78877"/>
                                        </p:tgtEl>
                                        <p:attrNameLst>
                                          <p:attrName>ppt_h</p:attrName>
                                        </p:attrNameLst>
                                      </p:cBhvr>
                                      <p:tavLst>
                                        <p:tav tm="0">
                                          <p:val>
                                            <p:fltVal val="0"/>
                                          </p:val>
                                        </p:tav>
                                        <p:tav tm="100000">
                                          <p:val>
                                            <p:strVal val="#ppt_h"/>
                                          </p:val>
                                        </p:tav>
                                      </p:tavLst>
                                    </p:anim>
                                    <p:animEffect transition="in" filter="fade">
                                      <p:cBhvr>
                                        <p:cTn id="87" dur="250"/>
                                        <p:tgtEl>
                                          <p:spTgt spid="78877"/>
                                        </p:tgtEl>
                                      </p:cBhvr>
                                    </p:animEffect>
                                  </p:childTnLst>
                                </p:cTn>
                              </p:par>
                            </p:childTnLst>
                          </p:cTn>
                        </p:par>
                        <p:par>
                          <p:cTn id="88" fill="hold">
                            <p:stCondLst>
                              <p:cond delay="3500"/>
                            </p:stCondLst>
                            <p:childTnLst>
                              <p:par>
                                <p:cTn id="89" presetID="53" presetClass="entr" presetSubtype="16" fill="hold" grpId="0" nodeType="afterEffect">
                                  <p:stCondLst>
                                    <p:cond delay="0"/>
                                  </p:stCondLst>
                                  <p:childTnLst>
                                    <p:set>
                                      <p:cBhvr>
                                        <p:cTn id="90" dur="1" fill="hold">
                                          <p:stCondLst>
                                            <p:cond delay="0"/>
                                          </p:stCondLst>
                                        </p:cTn>
                                        <p:tgtEl>
                                          <p:spTgt spid="78878"/>
                                        </p:tgtEl>
                                        <p:attrNameLst>
                                          <p:attrName>style.visibility</p:attrName>
                                        </p:attrNameLst>
                                      </p:cBhvr>
                                      <p:to>
                                        <p:strVal val="visible"/>
                                      </p:to>
                                    </p:set>
                                    <p:anim calcmode="lin" valueType="num">
                                      <p:cBhvr>
                                        <p:cTn id="91" dur="250" fill="hold"/>
                                        <p:tgtEl>
                                          <p:spTgt spid="78878"/>
                                        </p:tgtEl>
                                        <p:attrNameLst>
                                          <p:attrName>ppt_w</p:attrName>
                                        </p:attrNameLst>
                                      </p:cBhvr>
                                      <p:tavLst>
                                        <p:tav tm="0">
                                          <p:val>
                                            <p:fltVal val="0"/>
                                          </p:val>
                                        </p:tav>
                                        <p:tav tm="100000">
                                          <p:val>
                                            <p:strVal val="#ppt_w"/>
                                          </p:val>
                                        </p:tav>
                                      </p:tavLst>
                                    </p:anim>
                                    <p:anim calcmode="lin" valueType="num">
                                      <p:cBhvr>
                                        <p:cTn id="92" dur="250" fill="hold"/>
                                        <p:tgtEl>
                                          <p:spTgt spid="78878"/>
                                        </p:tgtEl>
                                        <p:attrNameLst>
                                          <p:attrName>ppt_h</p:attrName>
                                        </p:attrNameLst>
                                      </p:cBhvr>
                                      <p:tavLst>
                                        <p:tav tm="0">
                                          <p:val>
                                            <p:fltVal val="0"/>
                                          </p:val>
                                        </p:tav>
                                        <p:tav tm="100000">
                                          <p:val>
                                            <p:strVal val="#ppt_h"/>
                                          </p:val>
                                        </p:tav>
                                      </p:tavLst>
                                    </p:anim>
                                    <p:animEffect transition="in" filter="fade">
                                      <p:cBhvr>
                                        <p:cTn id="93" dur="250"/>
                                        <p:tgtEl>
                                          <p:spTgt spid="78878"/>
                                        </p:tgtEl>
                                      </p:cBhvr>
                                    </p:animEffect>
                                  </p:childTnLst>
                                </p:cTn>
                              </p:par>
                            </p:childTnLst>
                          </p:cTn>
                        </p:par>
                        <p:par>
                          <p:cTn id="94" fill="hold">
                            <p:stCondLst>
                              <p:cond delay="3750"/>
                            </p:stCondLst>
                            <p:childTnLst>
                              <p:par>
                                <p:cTn id="95" presetID="53" presetClass="entr" presetSubtype="16" fill="hold" grpId="0" nodeType="afterEffect">
                                  <p:stCondLst>
                                    <p:cond delay="0"/>
                                  </p:stCondLst>
                                  <p:childTnLst>
                                    <p:set>
                                      <p:cBhvr>
                                        <p:cTn id="96" dur="1" fill="hold">
                                          <p:stCondLst>
                                            <p:cond delay="0"/>
                                          </p:stCondLst>
                                        </p:cTn>
                                        <p:tgtEl>
                                          <p:spTgt spid="78879"/>
                                        </p:tgtEl>
                                        <p:attrNameLst>
                                          <p:attrName>style.visibility</p:attrName>
                                        </p:attrNameLst>
                                      </p:cBhvr>
                                      <p:to>
                                        <p:strVal val="visible"/>
                                      </p:to>
                                    </p:set>
                                    <p:anim calcmode="lin" valueType="num">
                                      <p:cBhvr>
                                        <p:cTn id="97" dur="250" fill="hold"/>
                                        <p:tgtEl>
                                          <p:spTgt spid="78879"/>
                                        </p:tgtEl>
                                        <p:attrNameLst>
                                          <p:attrName>ppt_w</p:attrName>
                                        </p:attrNameLst>
                                      </p:cBhvr>
                                      <p:tavLst>
                                        <p:tav tm="0">
                                          <p:val>
                                            <p:fltVal val="0"/>
                                          </p:val>
                                        </p:tav>
                                        <p:tav tm="100000">
                                          <p:val>
                                            <p:strVal val="#ppt_w"/>
                                          </p:val>
                                        </p:tav>
                                      </p:tavLst>
                                    </p:anim>
                                    <p:anim calcmode="lin" valueType="num">
                                      <p:cBhvr>
                                        <p:cTn id="98" dur="250" fill="hold"/>
                                        <p:tgtEl>
                                          <p:spTgt spid="78879"/>
                                        </p:tgtEl>
                                        <p:attrNameLst>
                                          <p:attrName>ppt_h</p:attrName>
                                        </p:attrNameLst>
                                      </p:cBhvr>
                                      <p:tavLst>
                                        <p:tav tm="0">
                                          <p:val>
                                            <p:fltVal val="0"/>
                                          </p:val>
                                        </p:tav>
                                        <p:tav tm="100000">
                                          <p:val>
                                            <p:strVal val="#ppt_h"/>
                                          </p:val>
                                        </p:tav>
                                      </p:tavLst>
                                    </p:anim>
                                    <p:animEffect transition="in" filter="fade">
                                      <p:cBhvr>
                                        <p:cTn id="99" dur="250"/>
                                        <p:tgtEl>
                                          <p:spTgt spid="78879"/>
                                        </p:tgtEl>
                                      </p:cBhvr>
                                    </p:animEffect>
                                  </p:childTnLst>
                                </p:cTn>
                              </p:par>
                            </p:childTnLst>
                          </p:cTn>
                        </p:par>
                        <p:par>
                          <p:cTn id="100" fill="hold">
                            <p:stCondLst>
                              <p:cond delay="4000"/>
                            </p:stCondLst>
                            <p:childTnLst>
                              <p:par>
                                <p:cTn id="101" presetID="53" presetClass="entr" presetSubtype="16" fill="hold" grpId="0" nodeType="afterEffect">
                                  <p:stCondLst>
                                    <p:cond delay="0"/>
                                  </p:stCondLst>
                                  <p:childTnLst>
                                    <p:set>
                                      <p:cBhvr>
                                        <p:cTn id="102" dur="1" fill="hold">
                                          <p:stCondLst>
                                            <p:cond delay="0"/>
                                          </p:stCondLst>
                                        </p:cTn>
                                        <p:tgtEl>
                                          <p:spTgt spid="78880"/>
                                        </p:tgtEl>
                                        <p:attrNameLst>
                                          <p:attrName>style.visibility</p:attrName>
                                        </p:attrNameLst>
                                      </p:cBhvr>
                                      <p:to>
                                        <p:strVal val="visible"/>
                                      </p:to>
                                    </p:set>
                                    <p:anim calcmode="lin" valueType="num">
                                      <p:cBhvr>
                                        <p:cTn id="103" dur="250" fill="hold"/>
                                        <p:tgtEl>
                                          <p:spTgt spid="78880"/>
                                        </p:tgtEl>
                                        <p:attrNameLst>
                                          <p:attrName>ppt_w</p:attrName>
                                        </p:attrNameLst>
                                      </p:cBhvr>
                                      <p:tavLst>
                                        <p:tav tm="0">
                                          <p:val>
                                            <p:fltVal val="0"/>
                                          </p:val>
                                        </p:tav>
                                        <p:tav tm="100000">
                                          <p:val>
                                            <p:strVal val="#ppt_w"/>
                                          </p:val>
                                        </p:tav>
                                      </p:tavLst>
                                    </p:anim>
                                    <p:anim calcmode="lin" valueType="num">
                                      <p:cBhvr>
                                        <p:cTn id="104" dur="250" fill="hold"/>
                                        <p:tgtEl>
                                          <p:spTgt spid="78880"/>
                                        </p:tgtEl>
                                        <p:attrNameLst>
                                          <p:attrName>ppt_h</p:attrName>
                                        </p:attrNameLst>
                                      </p:cBhvr>
                                      <p:tavLst>
                                        <p:tav tm="0">
                                          <p:val>
                                            <p:fltVal val="0"/>
                                          </p:val>
                                        </p:tav>
                                        <p:tav tm="100000">
                                          <p:val>
                                            <p:strVal val="#ppt_h"/>
                                          </p:val>
                                        </p:tav>
                                      </p:tavLst>
                                    </p:anim>
                                    <p:animEffect transition="in" filter="fade">
                                      <p:cBhvr>
                                        <p:cTn id="105" dur="250"/>
                                        <p:tgtEl>
                                          <p:spTgt spid="78880"/>
                                        </p:tgtEl>
                                      </p:cBhvr>
                                    </p:animEffect>
                                  </p:childTnLst>
                                </p:cTn>
                              </p:par>
                            </p:childTnLst>
                          </p:cTn>
                        </p:par>
                        <p:par>
                          <p:cTn id="106" fill="hold">
                            <p:stCondLst>
                              <p:cond delay="4250"/>
                            </p:stCondLst>
                            <p:childTnLst>
                              <p:par>
                                <p:cTn id="107" presetID="53" presetClass="entr" presetSubtype="16" fill="hold" grpId="0" nodeType="afterEffect">
                                  <p:stCondLst>
                                    <p:cond delay="0"/>
                                  </p:stCondLst>
                                  <p:childTnLst>
                                    <p:set>
                                      <p:cBhvr>
                                        <p:cTn id="108" dur="1" fill="hold">
                                          <p:stCondLst>
                                            <p:cond delay="0"/>
                                          </p:stCondLst>
                                        </p:cTn>
                                        <p:tgtEl>
                                          <p:spTgt spid="78881"/>
                                        </p:tgtEl>
                                        <p:attrNameLst>
                                          <p:attrName>style.visibility</p:attrName>
                                        </p:attrNameLst>
                                      </p:cBhvr>
                                      <p:to>
                                        <p:strVal val="visible"/>
                                      </p:to>
                                    </p:set>
                                    <p:anim calcmode="lin" valueType="num">
                                      <p:cBhvr>
                                        <p:cTn id="109" dur="250" fill="hold"/>
                                        <p:tgtEl>
                                          <p:spTgt spid="78881"/>
                                        </p:tgtEl>
                                        <p:attrNameLst>
                                          <p:attrName>ppt_w</p:attrName>
                                        </p:attrNameLst>
                                      </p:cBhvr>
                                      <p:tavLst>
                                        <p:tav tm="0">
                                          <p:val>
                                            <p:fltVal val="0"/>
                                          </p:val>
                                        </p:tav>
                                        <p:tav tm="100000">
                                          <p:val>
                                            <p:strVal val="#ppt_w"/>
                                          </p:val>
                                        </p:tav>
                                      </p:tavLst>
                                    </p:anim>
                                    <p:anim calcmode="lin" valueType="num">
                                      <p:cBhvr>
                                        <p:cTn id="110" dur="250" fill="hold"/>
                                        <p:tgtEl>
                                          <p:spTgt spid="78881"/>
                                        </p:tgtEl>
                                        <p:attrNameLst>
                                          <p:attrName>ppt_h</p:attrName>
                                        </p:attrNameLst>
                                      </p:cBhvr>
                                      <p:tavLst>
                                        <p:tav tm="0">
                                          <p:val>
                                            <p:fltVal val="0"/>
                                          </p:val>
                                        </p:tav>
                                        <p:tav tm="100000">
                                          <p:val>
                                            <p:strVal val="#ppt_h"/>
                                          </p:val>
                                        </p:tav>
                                      </p:tavLst>
                                    </p:anim>
                                    <p:animEffect transition="in" filter="fade">
                                      <p:cBhvr>
                                        <p:cTn id="111" dur="250"/>
                                        <p:tgtEl>
                                          <p:spTgt spid="78881"/>
                                        </p:tgtEl>
                                      </p:cBhvr>
                                    </p:animEffect>
                                  </p:childTnLst>
                                </p:cTn>
                              </p:par>
                            </p:childTnLst>
                          </p:cTn>
                        </p:par>
                        <p:par>
                          <p:cTn id="112" fill="hold">
                            <p:stCondLst>
                              <p:cond delay="4500"/>
                            </p:stCondLst>
                            <p:childTnLst>
                              <p:par>
                                <p:cTn id="113" presetID="53" presetClass="entr" presetSubtype="16" fill="hold" grpId="0" nodeType="afterEffect">
                                  <p:stCondLst>
                                    <p:cond delay="0"/>
                                  </p:stCondLst>
                                  <p:childTnLst>
                                    <p:set>
                                      <p:cBhvr>
                                        <p:cTn id="114" dur="1" fill="hold">
                                          <p:stCondLst>
                                            <p:cond delay="0"/>
                                          </p:stCondLst>
                                        </p:cTn>
                                        <p:tgtEl>
                                          <p:spTgt spid="78882"/>
                                        </p:tgtEl>
                                        <p:attrNameLst>
                                          <p:attrName>style.visibility</p:attrName>
                                        </p:attrNameLst>
                                      </p:cBhvr>
                                      <p:to>
                                        <p:strVal val="visible"/>
                                      </p:to>
                                    </p:set>
                                    <p:anim calcmode="lin" valueType="num">
                                      <p:cBhvr>
                                        <p:cTn id="115" dur="250" fill="hold"/>
                                        <p:tgtEl>
                                          <p:spTgt spid="78882"/>
                                        </p:tgtEl>
                                        <p:attrNameLst>
                                          <p:attrName>ppt_w</p:attrName>
                                        </p:attrNameLst>
                                      </p:cBhvr>
                                      <p:tavLst>
                                        <p:tav tm="0">
                                          <p:val>
                                            <p:fltVal val="0"/>
                                          </p:val>
                                        </p:tav>
                                        <p:tav tm="100000">
                                          <p:val>
                                            <p:strVal val="#ppt_w"/>
                                          </p:val>
                                        </p:tav>
                                      </p:tavLst>
                                    </p:anim>
                                    <p:anim calcmode="lin" valueType="num">
                                      <p:cBhvr>
                                        <p:cTn id="116" dur="250" fill="hold"/>
                                        <p:tgtEl>
                                          <p:spTgt spid="78882"/>
                                        </p:tgtEl>
                                        <p:attrNameLst>
                                          <p:attrName>ppt_h</p:attrName>
                                        </p:attrNameLst>
                                      </p:cBhvr>
                                      <p:tavLst>
                                        <p:tav tm="0">
                                          <p:val>
                                            <p:fltVal val="0"/>
                                          </p:val>
                                        </p:tav>
                                        <p:tav tm="100000">
                                          <p:val>
                                            <p:strVal val="#ppt_h"/>
                                          </p:val>
                                        </p:tav>
                                      </p:tavLst>
                                    </p:anim>
                                    <p:animEffect transition="in" filter="fade">
                                      <p:cBhvr>
                                        <p:cTn id="117" dur="250"/>
                                        <p:tgtEl>
                                          <p:spTgt spid="78882"/>
                                        </p:tgtEl>
                                      </p:cBhvr>
                                    </p:animEffect>
                                  </p:childTnLst>
                                </p:cTn>
                              </p:par>
                            </p:childTnLst>
                          </p:cTn>
                        </p:par>
                        <p:par>
                          <p:cTn id="118" fill="hold">
                            <p:stCondLst>
                              <p:cond delay="4750"/>
                            </p:stCondLst>
                            <p:childTnLst>
                              <p:par>
                                <p:cTn id="119" presetID="53" presetClass="entr" presetSubtype="16" fill="hold" grpId="0" nodeType="afterEffect">
                                  <p:stCondLst>
                                    <p:cond delay="0"/>
                                  </p:stCondLst>
                                  <p:childTnLst>
                                    <p:set>
                                      <p:cBhvr>
                                        <p:cTn id="120" dur="1" fill="hold">
                                          <p:stCondLst>
                                            <p:cond delay="0"/>
                                          </p:stCondLst>
                                        </p:cTn>
                                        <p:tgtEl>
                                          <p:spTgt spid="78883"/>
                                        </p:tgtEl>
                                        <p:attrNameLst>
                                          <p:attrName>style.visibility</p:attrName>
                                        </p:attrNameLst>
                                      </p:cBhvr>
                                      <p:to>
                                        <p:strVal val="visible"/>
                                      </p:to>
                                    </p:set>
                                    <p:anim calcmode="lin" valueType="num">
                                      <p:cBhvr>
                                        <p:cTn id="121" dur="250" fill="hold"/>
                                        <p:tgtEl>
                                          <p:spTgt spid="78883"/>
                                        </p:tgtEl>
                                        <p:attrNameLst>
                                          <p:attrName>ppt_w</p:attrName>
                                        </p:attrNameLst>
                                      </p:cBhvr>
                                      <p:tavLst>
                                        <p:tav tm="0">
                                          <p:val>
                                            <p:fltVal val="0"/>
                                          </p:val>
                                        </p:tav>
                                        <p:tav tm="100000">
                                          <p:val>
                                            <p:strVal val="#ppt_w"/>
                                          </p:val>
                                        </p:tav>
                                      </p:tavLst>
                                    </p:anim>
                                    <p:anim calcmode="lin" valueType="num">
                                      <p:cBhvr>
                                        <p:cTn id="122" dur="250" fill="hold"/>
                                        <p:tgtEl>
                                          <p:spTgt spid="78883"/>
                                        </p:tgtEl>
                                        <p:attrNameLst>
                                          <p:attrName>ppt_h</p:attrName>
                                        </p:attrNameLst>
                                      </p:cBhvr>
                                      <p:tavLst>
                                        <p:tav tm="0">
                                          <p:val>
                                            <p:fltVal val="0"/>
                                          </p:val>
                                        </p:tav>
                                        <p:tav tm="100000">
                                          <p:val>
                                            <p:strVal val="#ppt_h"/>
                                          </p:val>
                                        </p:tav>
                                      </p:tavLst>
                                    </p:anim>
                                    <p:animEffect transition="in" filter="fade">
                                      <p:cBhvr>
                                        <p:cTn id="123" dur="250"/>
                                        <p:tgtEl>
                                          <p:spTgt spid="78883"/>
                                        </p:tgtEl>
                                      </p:cBhvr>
                                    </p:animEffect>
                                  </p:childTnLst>
                                </p:cTn>
                              </p:par>
                            </p:childTnLst>
                          </p:cTn>
                        </p:par>
                        <p:par>
                          <p:cTn id="124" fill="hold">
                            <p:stCondLst>
                              <p:cond delay="5000"/>
                            </p:stCondLst>
                            <p:childTnLst>
                              <p:par>
                                <p:cTn id="125" presetID="53" presetClass="entr" presetSubtype="16" fill="hold" grpId="0" nodeType="afterEffect">
                                  <p:stCondLst>
                                    <p:cond delay="0"/>
                                  </p:stCondLst>
                                  <p:childTnLst>
                                    <p:set>
                                      <p:cBhvr>
                                        <p:cTn id="126" dur="1" fill="hold">
                                          <p:stCondLst>
                                            <p:cond delay="0"/>
                                          </p:stCondLst>
                                        </p:cTn>
                                        <p:tgtEl>
                                          <p:spTgt spid="78903"/>
                                        </p:tgtEl>
                                        <p:attrNameLst>
                                          <p:attrName>style.visibility</p:attrName>
                                        </p:attrNameLst>
                                      </p:cBhvr>
                                      <p:to>
                                        <p:strVal val="visible"/>
                                      </p:to>
                                    </p:set>
                                    <p:anim calcmode="lin" valueType="num">
                                      <p:cBhvr>
                                        <p:cTn id="127" dur="250" fill="hold"/>
                                        <p:tgtEl>
                                          <p:spTgt spid="78903"/>
                                        </p:tgtEl>
                                        <p:attrNameLst>
                                          <p:attrName>ppt_w</p:attrName>
                                        </p:attrNameLst>
                                      </p:cBhvr>
                                      <p:tavLst>
                                        <p:tav tm="0">
                                          <p:val>
                                            <p:fltVal val="0"/>
                                          </p:val>
                                        </p:tav>
                                        <p:tav tm="100000">
                                          <p:val>
                                            <p:strVal val="#ppt_w"/>
                                          </p:val>
                                        </p:tav>
                                      </p:tavLst>
                                    </p:anim>
                                    <p:anim calcmode="lin" valueType="num">
                                      <p:cBhvr>
                                        <p:cTn id="128" dur="250" fill="hold"/>
                                        <p:tgtEl>
                                          <p:spTgt spid="78903"/>
                                        </p:tgtEl>
                                        <p:attrNameLst>
                                          <p:attrName>ppt_h</p:attrName>
                                        </p:attrNameLst>
                                      </p:cBhvr>
                                      <p:tavLst>
                                        <p:tav tm="0">
                                          <p:val>
                                            <p:fltVal val="0"/>
                                          </p:val>
                                        </p:tav>
                                        <p:tav tm="100000">
                                          <p:val>
                                            <p:strVal val="#ppt_h"/>
                                          </p:val>
                                        </p:tav>
                                      </p:tavLst>
                                    </p:anim>
                                    <p:animEffect transition="in" filter="fade">
                                      <p:cBhvr>
                                        <p:cTn id="129" dur="250"/>
                                        <p:tgtEl>
                                          <p:spTgt spid="78903"/>
                                        </p:tgtEl>
                                      </p:cBhvr>
                                    </p:animEffect>
                                  </p:childTnLst>
                                </p:cTn>
                              </p:par>
                            </p:childTnLst>
                          </p:cTn>
                        </p:par>
                        <p:par>
                          <p:cTn id="130" fill="hold">
                            <p:stCondLst>
                              <p:cond delay="5250"/>
                            </p:stCondLst>
                            <p:childTnLst>
                              <p:par>
                                <p:cTn id="131" presetID="53" presetClass="entr" presetSubtype="16" fill="hold" grpId="0" nodeType="afterEffect">
                                  <p:stCondLst>
                                    <p:cond delay="0"/>
                                  </p:stCondLst>
                                  <p:childTnLst>
                                    <p:set>
                                      <p:cBhvr>
                                        <p:cTn id="132" dur="1" fill="hold">
                                          <p:stCondLst>
                                            <p:cond delay="0"/>
                                          </p:stCondLst>
                                        </p:cTn>
                                        <p:tgtEl>
                                          <p:spTgt spid="78904"/>
                                        </p:tgtEl>
                                        <p:attrNameLst>
                                          <p:attrName>style.visibility</p:attrName>
                                        </p:attrNameLst>
                                      </p:cBhvr>
                                      <p:to>
                                        <p:strVal val="visible"/>
                                      </p:to>
                                    </p:set>
                                    <p:anim calcmode="lin" valueType="num">
                                      <p:cBhvr>
                                        <p:cTn id="133" dur="250" fill="hold"/>
                                        <p:tgtEl>
                                          <p:spTgt spid="78904"/>
                                        </p:tgtEl>
                                        <p:attrNameLst>
                                          <p:attrName>ppt_w</p:attrName>
                                        </p:attrNameLst>
                                      </p:cBhvr>
                                      <p:tavLst>
                                        <p:tav tm="0">
                                          <p:val>
                                            <p:fltVal val="0"/>
                                          </p:val>
                                        </p:tav>
                                        <p:tav tm="100000">
                                          <p:val>
                                            <p:strVal val="#ppt_w"/>
                                          </p:val>
                                        </p:tav>
                                      </p:tavLst>
                                    </p:anim>
                                    <p:anim calcmode="lin" valueType="num">
                                      <p:cBhvr>
                                        <p:cTn id="134" dur="250" fill="hold"/>
                                        <p:tgtEl>
                                          <p:spTgt spid="78904"/>
                                        </p:tgtEl>
                                        <p:attrNameLst>
                                          <p:attrName>ppt_h</p:attrName>
                                        </p:attrNameLst>
                                      </p:cBhvr>
                                      <p:tavLst>
                                        <p:tav tm="0">
                                          <p:val>
                                            <p:fltVal val="0"/>
                                          </p:val>
                                        </p:tav>
                                        <p:tav tm="100000">
                                          <p:val>
                                            <p:strVal val="#ppt_h"/>
                                          </p:val>
                                        </p:tav>
                                      </p:tavLst>
                                    </p:anim>
                                    <p:animEffect transition="in" filter="fade">
                                      <p:cBhvr>
                                        <p:cTn id="135" dur="250"/>
                                        <p:tgtEl>
                                          <p:spTgt spid="78904"/>
                                        </p:tgtEl>
                                      </p:cBhvr>
                                    </p:animEffect>
                                  </p:childTnLst>
                                </p:cTn>
                              </p:par>
                            </p:childTnLst>
                          </p:cTn>
                        </p:par>
                        <p:par>
                          <p:cTn id="136" fill="hold">
                            <p:stCondLst>
                              <p:cond delay="5500"/>
                            </p:stCondLst>
                            <p:childTnLst>
                              <p:par>
                                <p:cTn id="137" presetID="53" presetClass="entr" presetSubtype="16" fill="hold" grpId="0" nodeType="afterEffect">
                                  <p:stCondLst>
                                    <p:cond delay="0"/>
                                  </p:stCondLst>
                                  <p:childTnLst>
                                    <p:set>
                                      <p:cBhvr>
                                        <p:cTn id="138" dur="1" fill="hold">
                                          <p:stCondLst>
                                            <p:cond delay="0"/>
                                          </p:stCondLst>
                                        </p:cTn>
                                        <p:tgtEl>
                                          <p:spTgt spid="78905"/>
                                        </p:tgtEl>
                                        <p:attrNameLst>
                                          <p:attrName>style.visibility</p:attrName>
                                        </p:attrNameLst>
                                      </p:cBhvr>
                                      <p:to>
                                        <p:strVal val="visible"/>
                                      </p:to>
                                    </p:set>
                                    <p:anim calcmode="lin" valueType="num">
                                      <p:cBhvr>
                                        <p:cTn id="139" dur="250" fill="hold"/>
                                        <p:tgtEl>
                                          <p:spTgt spid="78905"/>
                                        </p:tgtEl>
                                        <p:attrNameLst>
                                          <p:attrName>ppt_w</p:attrName>
                                        </p:attrNameLst>
                                      </p:cBhvr>
                                      <p:tavLst>
                                        <p:tav tm="0">
                                          <p:val>
                                            <p:fltVal val="0"/>
                                          </p:val>
                                        </p:tav>
                                        <p:tav tm="100000">
                                          <p:val>
                                            <p:strVal val="#ppt_w"/>
                                          </p:val>
                                        </p:tav>
                                      </p:tavLst>
                                    </p:anim>
                                    <p:anim calcmode="lin" valueType="num">
                                      <p:cBhvr>
                                        <p:cTn id="140" dur="250" fill="hold"/>
                                        <p:tgtEl>
                                          <p:spTgt spid="78905"/>
                                        </p:tgtEl>
                                        <p:attrNameLst>
                                          <p:attrName>ppt_h</p:attrName>
                                        </p:attrNameLst>
                                      </p:cBhvr>
                                      <p:tavLst>
                                        <p:tav tm="0">
                                          <p:val>
                                            <p:fltVal val="0"/>
                                          </p:val>
                                        </p:tav>
                                        <p:tav tm="100000">
                                          <p:val>
                                            <p:strVal val="#ppt_h"/>
                                          </p:val>
                                        </p:tav>
                                      </p:tavLst>
                                    </p:anim>
                                    <p:animEffect transition="in" filter="fade">
                                      <p:cBhvr>
                                        <p:cTn id="141" dur="250"/>
                                        <p:tgtEl>
                                          <p:spTgt spid="78905"/>
                                        </p:tgtEl>
                                      </p:cBhvr>
                                    </p:animEffect>
                                  </p:childTnLst>
                                </p:cTn>
                              </p:par>
                            </p:childTnLst>
                          </p:cTn>
                        </p:par>
                        <p:par>
                          <p:cTn id="142" fill="hold">
                            <p:stCondLst>
                              <p:cond delay="5750"/>
                            </p:stCondLst>
                            <p:childTnLst>
                              <p:par>
                                <p:cTn id="143" presetID="53" presetClass="entr" presetSubtype="16" fill="hold" grpId="0" nodeType="afterEffect">
                                  <p:stCondLst>
                                    <p:cond delay="0"/>
                                  </p:stCondLst>
                                  <p:childTnLst>
                                    <p:set>
                                      <p:cBhvr>
                                        <p:cTn id="144" dur="1" fill="hold">
                                          <p:stCondLst>
                                            <p:cond delay="0"/>
                                          </p:stCondLst>
                                        </p:cTn>
                                        <p:tgtEl>
                                          <p:spTgt spid="78888"/>
                                        </p:tgtEl>
                                        <p:attrNameLst>
                                          <p:attrName>style.visibility</p:attrName>
                                        </p:attrNameLst>
                                      </p:cBhvr>
                                      <p:to>
                                        <p:strVal val="visible"/>
                                      </p:to>
                                    </p:set>
                                    <p:anim calcmode="lin" valueType="num">
                                      <p:cBhvr>
                                        <p:cTn id="145" dur="250" fill="hold"/>
                                        <p:tgtEl>
                                          <p:spTgt spid="78888"/>
                                        </p:tgtEl>
                                        <p:attrNameLst>
                                          <p:attrName>ppt_w</p:attrName>
                                        </p:attrNameLst>
                                      </p:cBhvr>
                                      <p:tavLst>
                                        <p:tav tm="0">
                                          <p:val>
                                            <p:fltVal val="0"/>
                                          </p:val>
                                        </p:tav>
                                        <p:tav tm="100000">
                                          <p:val>
                                            <p:strVal val="#ppt_w"/>
                                          </p:val>
                                        </p:tav>
                                      </p:tavLst>
                                    </p:anim>
                                    <p:anim calcmode="lin" valueType="num">
                                      <p:cBhvr>
                                        <p:cTn id="146" dur="250" fill="hold"/>
                                        <p:tgtEl>
                                          <p:spTgt spid="78888"/>
                                        </p:tgtEl>
                                        <p:attrNameLst>
                                          <p:attrName>ppt_h</p:attrName>
                                        </p:attrNameLst>
                                      </p:cBhvr>
                                      <p:tavLst>
                                        <p:tav tm="0">
                                          <p:val>
                                            <p:fltVal val="0"/>
                                          </p:val>
                                        </p:tav>
                                        <p:tav tm="100000">
                                          <p:val>
                                            <p:strVal val="#ppt_h"/>
                                          </p:val>
                                        </p:tav>
                                      </p:tavLst>
                                    </p:anim>
                                    <p:animEffect transition="in" filter="fade">
                                      <p:cBhvr>
                                        <p:cTn id="147" dur="250"/>
                                        <p:tgtEl>
                                          <p:spTgt spid="78888"/>
                                        </p:tgtEl>
                                      </p:cBhvr>
                                    </p:animEffect>
                                  </p:childTnLst>
                                </p:cTn>
                              </p:par>
                            </p:childTnLst>
                          </p:cTn>
                        </p:par>
                        <p:par>
                          <p:cTn id="148" fill="hold">
                            <p:stCondLst>
                              <p:cond delay="6000"/>
                            </p:stCondLst>
                            <p:childTnLst>
                              <p:par>
                                <p:cTn id="149" presetID="53" presetClass="entr" presetSubtype="16" fill="hold" grpId="0" nodeType="afterEffect">
                                  <p:stCondLst>
                                    <p:cond delay="0"/>
                                  </p:stCondLst>
                                  <p:childTnLst>
                                    <p:set>
                                      <p:cBhvr>
                                        <p:cTn id="150" dur="1" fill="hold">
                                          <p:stCondLst>
                                            <p:cond delay="0"/>
                                          </p:stCondLst>
                                        </p:cTn>
                                        <p:tgtEl>
                                          <p:spTgt spid="78889"/>
                                        </p:tgtEl>
                                        <p:attrNameLst>
                                          <p:attrName>style.visibility</p:attrName>
                                        </p:attrNameLst>
                                      </p:cBhvr>
                                      <p:to>
                                        <p:strVal val="visible"/>
                                      </p:to>
                                    </p:set>
                                    <p:anim calcmode="lin" valueType="num">
                                      <p:cBhvr>
                                        <p:cTn id="151" dur="250" fill="hold"/>
                                        <p:tgtEl>
                                          <p:spTgt spid="78889"/>
                                        </p:tgtEl>
                                        <p:attrNameLst>
                                          <p:attrName>ppt_w</p:attrName>
                                        </p:attrNameLst>
                                      </p:cBhvr>
                                      <p:tavLst>
                                        <p:tav tm="0">
                                          <p:val>
                                            <p:fltVal val="0"/>
                                          </p:val>
                                        </p:tav>
                                        <p:tav tm="100000">
                                          <p:val>
                                            <p:strVal val="#ppt_w"/>
                                          </p:val>
                                        </p:tav>
                                      </p:tavLst>
                                    </p:anim>
                                    <p:anim calcmode="lin" valueType="num">
                                      <p:cBhvr>
                                        <p:cTn id="152" dur="250" fill="hold"/>
                                        <p:tgtEl>
                                          <p:spTgt spid="78889"/>
                                        </p:tgtEl>
                                        <p:attrNameLst>
                                          <p:attrName>ppt_h</p:attrName>
                                        </p:attrNameLst>
                                      </p:cBhvr>
                                      <p:tavLst>
                                        <p:tav tm="0">
                                          <p:val>
                                            <p:fltVal val="0"/>
                                          </p:val>
                                        </p:tav>
                                        <p:tav tm="100000">
                                          <p:val>
                                            <p:strVal val="#ppt_h"/>
                                          </p:val>
                                        </p:tav>
                                      </p:tavLst>
                                    </p:anim>
                                    <p:animEffect transition="in" filter="fade">
                                      <p:cBhvr>
                                        <p:cTn id="153" dur="250"/>
                                        <p:tgtEl>
                                          <p:spTgt spid="78889"/>
                                        </p:tgtEl>
                                      </p:cBhvr>
                                    </p:animEffect>
                                  </p:childTnLst>
                                </p:cTn>
                              </p:par>
                            </p:childTnLst>
                          </p:cTn>
                        </p:par>
                        <p:par>
                          <p:cTn id="154" fill="hold">
                            <p:stCondLst>
                              <p:cond delay="6250"/>
                            </p:stCondLst>
                            <p:childTnLst>
                              <p:par>
                                <p:cTn id="155" presetID="53" presetClass="entr" presetSubtype="16" fill="hold" grpId="0" nodeType="afterEffect">
                                  <p:stCondLst>
                                    <p:cond delay="0"/>
                                  </p:stCondLst>
                                  <p:childTnLst>
                                    <p:set>
                                      <p:cBhvr>
                                        <p:cTn id="156" dur="1" fill="hold">
                                          <p:stCondLst>
                                            <p:cond delay="0"/>
                                          </p:stCondLst>
                                        </p:cTn>
                                        <p:tgtEl>
                                          <p:spTgt spid="78890"/>
                                        </p:tgtEl>
                                        <p:attrNameLst>
                                          <p:attrName>style.visibility</p:attrName>
                                        </p:attrNameLst>
                                      </p:cBhvr>
                                      <p:to>
                                        <p:strVal val="visible"/>
                                      </p:to>
                                    </p:set>
                                    <p:anim calcmode="lin" valueType="num">
                                      <p:cBhvr>
                                        <p:cTn id="157" dur="250" fill="hold"/>
                                        <p:tgtEl>
                                          <p:spTgt spid="78890"/>
                                        </p:tgtEl>
                                        <p:attrNameLst>
                                          <p:attrName>ppt_w</p:attrName>
                                        </p:attrNameLst>
                                      </p:cBhvr>
                                      <p:tavLst>
                                        <p:tav tm="0">
                                          <p:val>
                                            <p:fltVal val="0"/>
                                          </p:val>
                                        </p:tav>
                                        <p:tav tm="100000">
                                          <p:val>
                                            <p:strVal val="#ppt_w"/>
                                          </p:val>
                                        </p:tav>
                                      </p:tavLst>
                                    </p:anim>
                                    <p:anim calcmode="lin" valueType="num">
                                      <p:cBhvr>
                                        <p:cTn id="158" dur="250" fill="hold"/>
                                        <p:tgtEl>
                                          <p:spTgt spid="78890"/>
                                        </p:tgtEl>
                                        <p:attrNameLst>
                                          <p:attrName>ppt_h</p:attrName>
                                        </p:attrNameLst>
                                      </p:cBhvr>
                                      <p:tavLst>
                                        <p:tav tm="0">
                                          <p:val>
                                            <p:fltVal val="0"/>
                                          </p:val>
                                        </p:tav>
                                        <p:tav tm="100000">
                                          <p:val>
                                            <p:strVal val="#ppt_h"/>
                                          </p:val>
                                        </p:tav>
                                      </p:tavLst>
                                    </p:anim>
                                    <p:animEffect transition="in" filter="fade">
                                      <p:cBhvr>
                                        <p:cTn id="159" dur="250"/>
                                        <p:tgtEl>
                                          <p:spTgt spid="78890"/>
                                        </p:tgtEl>
                                      </p:cBhvr>
                                    </p:animEffect>
                                  </p:childTnLst>
                                </p:cTn>
                              </p:par>
                            </p:childTnLst>
                          </p:cTn>
                        </p:par>
                        <p:par>
                          <p:cTn id="160" fill="hold">
                            <p:stCondLst>
                              <p:cond delay="6500"/>
                            </p:stCondLst>
                            <p:childTnLst>
                              <p:par>
                                <p:cTn id="161" presetID="53" presetClass="entr" presetSubtype="16" fill="hold" grpId="0" nodeType="afterEffect">
                                  <p:stCondLst>
                                    <p:cond delay="0"/>
                                  </p:stCondLst>
                                  <p:childTnLst>
                                    <p:set>
                                      <p:cBhvr>
                                        <p:cTn id="162" dur="1" fill="hold">
                                          <p:stCondLst>
                                            <p:cond delay="0"/>
                                          </p:stCondLst>
                                        </p:cTn>
                                        <p:tgtEl>
                                          <p:spTgt spid="78891"/>
                                        </p:tgtEl>
                                        <p:attrNameLst>
                                          <p:attrName>style.visibility</p:attrName>
                                        </p:attrNameLst>
                                      </p:cBhvr>
                                      <p:to>
                                        <p:strVal val="visible"/>
                                      </p:to>
                                    </p:set>
                                    <p:anim calcmode="lin" valueType="num">
                                      <p:cBhvr>
                                        <p:cTn id="163" dur="250" fill="hold"/>
                                        <p:tgtEl>
                                          <p:spTgt spid="78891"/>
                                        </p:tgtEl>
                                        <p:attrNameLst>
                                          <p:attrName>ppt_w</p:attrName>
                                        </p:attrNameLst>
                                      </p:cBhvr>
                                      <p:tavLst>
                                        <p:tav tm="0">
                                          <p:val>
                                            <p:fltVal val="0"/>
                                          </p:val>
                                        </p:tav>
                                        <p:tav tm="100000">
                                          <p:val>
                                            <p:strVal val="#ppt_w"/>
                                          </p:val>
                                        </p:tav>
                                      </p:tavLst>
                                    </p:anim>
                                    <p:anim calcmode="lin" valueType="num">
                                      <p:cBhvr>
                                        <p:cTn id="164" dur="250" fill="hold"/>
                                        <p:tgtEl>
                                          <p:spTgt spid="78891"/>
                                        </p:tgtEl>
                                        <p:attrNameLst>
                                          <p:attrName>ppt_h</p:attrName>
                                        </p:attrNameLst>
                                      </p:cBhvr>
                                      <p:tavLst>
                                        <p:tav tm="0">
                                          <p:val>
                                            <p:fltVal val="0"/>
                                          </p:val>
                                        </p:tav>
                                        <p:tav tm="100000">
                                          <p:val>
                                            <p:strVal val="#ppt_h"/>
                                          </p:val>
                                        </p:tav>
                                      </p:tavLst>
                                    </p:anim>
                                    <p:animEffect transition="in" filter="fade">
                                      <p:cBhvr>
                                        <p:cTn id="165" dur="250"/>
                                        <p:tgtEl>
                                          <p:spTgt spid="78891"/>
                                        </p:tgtEl>
                                      </p:cBhvr>
                                    </p:animEffect>
                                  </p:childTnLst>
                                </p:cTn>
                              </p:par>
                            </p:childTnLst>
                          </p:cTn>
                        </p:par>
                        <p:par>
                          <p:cTn id="166" fill="hold">
                            <p:stCondLst>
                              <p:cond delay="6750"/>
                            </p:stCondLst>
                            <p:childTnLst>
                              <p:par>
                                <p:cTn id="167" presetID="53" presetClass="entr" presetSubtype="16" fill="hold" grpId="0" nodeType="afterEffect">
                                  <p:stCondLst>
                                    <p:cond delay="0"/>
                                  </p:stCondLst>
                                  <p:childTnLst>
                                    <p:set>
                                      <p:cBhvr>
                                        <p:cTn id="168" dur="1" fill="hold">
                                          <p:stCondLst>
                                            <p:cond delay="0"/>
                                          </p:stCondLst>
                                        </p:cTn>
                                        <p:tgtEl>
                                          <p:spTgt spid="78895"/>
                                        </p:tgtEl>
                                        <p:attrNameLst>
                                          <p:attrName>style.visibility</p:attrName>
                                        </p:attrNameLst>
                                      </p:cBhvr>
                                      <p:to>
                                        <p:strVal val="visible"/>
                                      </p:to>
                                    </p:set>
                                    <p:anim calcmode="lin" valueType="num">
                                      <p:cBhvr>
                                        <p:cTn id="169" dur="250" fill="hold"/>
                                        <p:tgtEl>
                                          <p:spTgt spid="78895"/>
                                        </p:tgtEl>
                                        <p:attrNameLst>
                                          <p:attrName>ppt_w</p:attrName>
                                        </p:attrNameLst>
                                      </p:cBhvr>
                                      <p:tavLst>
                                        <p:tav tm="0">
                                          <p:val>
                                            <p:fltVal val="0"/>
                                          </p:val>
                                        </p:tav>
                                        <p:tav tm="100000">
                                          <p:val>
                                            <p:strVal val="#ppt_w"/>
                                          </p:val>
                                        </p:tav>
                                      </p:tavLst>
                                    </p:anim>
                                    <p:anim calcmode="lin" valueType="num">
                                      <p:cBhvr>
                                        <p:cTn id="170" dur="250" fill="hold"/>
                                        <p:tgtEl>
                                          <p:spTgt spid="78895"/>
                                        </p:tgtEl>
                                        <p:attrNameLst>
                                          <p:attrName>ppt_h</p:attrName>
                                        </p:attrNameLst>
                                      </p:cBhvr>
                                      <p:tavLst>
                                        <p:tav tm="0">
                                          <p:val>
                                            <p:fltVal val="0"/>
                                          </p:val>
                                        </p:tav>
                                        <p:tav tm="100000">
                                          <p:val>
                                            <p:strVal val="#ppt_h"/>
                                          </p:val>
                                        </p:tav>
                                      </p:tavLst>
                                    </p:anim>
                                    <p:animEffect transition="in" filter="fade">
                                      <p:cBhvr>
                                        <p:cTn id="171" dur="250"/>
                                        <p:tgtEl>
                                          <p:spTgt spid="78895"/>
                                        </p:tgtEl>
                                      </p:cBhvr>
                                    </p:animEffect>
                                  </p:childTnLst>
                                </p:cTn>
                              </p:par>
                            </p:childTnLst>
                          </p:cTn>
                        </p:par>
                        <p:par>
                          <p:cTn id="172" fill="hold">
                            <p:stCondLst>
                              <p:cond delay="7000"/>
                            </p:stCondLst>
                            <p:childTnLst>
                              <p:par>
                                <p:cTn id="173" presetID="53" presetClass="entr" presetSubtype="16" fill="hold" grpId="0" nodeType="afterEffect">
                                  <p:stCondLst>
                                    <p:cond delay="0"/>
                                  </p:stCondLst>
                                  <p:childTnLst>
                                    <p:set>
                                      <p:cBhvr>
                                        <p:cTn id="174" dur="1" fill="hold">
                                          <p:stCondLst>
                                            <p:cond delay="0"/>
                                          </p:stCondLst>
                                        </p:cTn>
                                        <p:tgtEl>
                                          <p:spTgt spid="78901"/>
                                        </p:tgtEl>
                                        <p:attrNameLst>
                                          <p:attrName>style.visibility</p:attrName>
                                        </p:attrNameLst>
                                      </p:cBhvr>
                                      <p:to>
                                        <p:strVal val="visible"/>
                                      </p:to>
                                    </p:set>
                                    <p:anim calcmode="lin" valueType="num">
                                      <p:cBhvr>
                                        <p:cTn id="175" dur="250" fill="hold"/>
                                        <p:tgtEl>
                                          <p:spTgt spid="78901"/>
                                        </p:tgtEl>
                                        <p:attrNameLst>
                                          <p:attrName>ppt_w</p:attrName>
                                        </p:attrNameLst>
                                      </p:cBhvr>
                                      <p:tavLst>
                                        <p:tav tm="0">
                                          <p:val>
                                            <p:fltVal val="0"/>
                                          </p:val>
                                        </p:tav>
                                        <p:tav tm="100000">
                                          <p:val>
                                            <p:strVal val="#ppt_w"/>
                                          </p:val>
                                        </p:tav>
                                      </p:tavLst>
                                    </p:anim>
                                    <p:anim calcmode="lin" valueType="num">
                                      <p:cBhvr>
                                        <p:cTn id="176" dur="250" fill="hold"/>
                                        <p:tgtEl>
                                          <p:spTgt spid="78901"/>
                                        </p:tgtEl>
                                        <p:attrNameLst>
                                          <p:attrName>ppt_h</p:attrName>
                                        </p:attrNameLst>
                                      </p:cBhvr>
                                      <p:tavLst>
                                        <p:tav tm="0">
                                          <p:val>
                                            <p:fltVal val="0"/>
                                          </p:val>
                                        </p:tav>
                                        <p:tav tm="100000">
                                          <p:val>
                                            <p:strVal val="#ppt_h"/>
                                          </p:val>
                                        </p:tav>
                                      </p:tavLst>
                                    </p:anim>
                                    <p:animEffect transition="in" filter="fade">
                                      <p:cBhvr>
                                        <p:cTn id="177" dur="250"/>
                                        <p:tgtEl>
                                          <p:spTgt spid="78901"/>
                                        </p:tgtEl>
                                      </p:cBhvr>
                                    </p:animEffect>
                                  </p:childTnLst>
                                </p:cTn>
                              </p:par>
                            </p:childTnLst>
                          </p:cTn>
                        </p:par>
                        <p:par>
                          <p:cTn id="178" fill="hold">
                            <p:stCondLst>
                              <p:cond delay="7250"/>
                            </p:stCondLst>
                            <p:childTnLst>
                              <p:par>
                                <p:cTn id="179" presetID="53" presetClass="entr" presetSubtype="16" fill="hold" grpId="0" nodeType="afterEffect">
                                  <p:stCondLst>
                                    <p:cond delay="0"/>
                                  </p:stCondLst>
                                  <p:childTnLst>
                                    <p:set>
                                      <p:cBhvr>
                                        <p:cTn id="180" dur="1" fill="hold">
                                          <p:stCondLst>
                                            <p:cond delay="0"/>
                                          </p:stCondLst>
                                        </p:cTn>
                                        <p:tgtEl>
                                          <p:spTgt spid="78902"/>
                                        </p:tgtEl>
                                        <p:attrNameLst>
                                          <p:attrName>style.visibility</p:attrName>
                                        </p:attrNameLst>
                                      </p:cBhvr>
                                      <p:to>
                                        <p:strVal val="visible"/>
                                      </p:to>
                                    </p:set>
                                    <p:anim calcmode="lin" valueType="num">
                                      <p:cBhvr>
                                        <p:cTn id="181" dur="250" fill="hold"/>
                                        <p:tgtEl>
                                          <p:spTgt spid="78902"/>
                                        </p:tgtEl>
                                        <p:attrNameLst>
                                          <p:attrName>ppt_w</p:attrName>
                                        </p:attrNameLst>
                                      </p:cBhvr>
                                      <p:tavLst>
                                        <p:tav tm="0">
                                          <p:val>
                                            <p:fltVal val="0"/>
                                          </p:val>
                                        </p:tav>
                                        <p:tav tm="100000">
                                          <p:val>
                                            <p:strVal val="#ppt_w"/>
                                          </p:val>
                                        </p:tav>
                                      </p:tavLst>
                                    </p:anim>
                                    <p:anim calcmode="lin" valueType="num">
                                      <p:cBhvr>
                                        <p:cTn id="182" dur="250" fill="hold"/>
                                        <p:tgtEl>
                                          <p:spTgt spid="78902"/>
                                        </p:tgtEl>
                                        <p:attrNameLst>
                                          <p:attrName>ppt_h</p:attrName>
                                        </p:attrNameLst>
                                      </p:cBhvr>
                                      <p:tavLst>
                                        <p:tav tm="0">
                                          <p:val>
                                            <p:fltVal val="0"/>
                                          </p:val>
                                        </p:tav>
                                        <p:tav tm="100000">
                                          <p:val>
                                            <p:strVal val="#ppt_h"/>
                                          </p:val>
                                        </p:tav>
                                      </p:tavLst>
                                    </p:anim>
                                    <p:animEffect transition="in" filter="fade">
                                      <p:cBhvr>
                                        <p:cTn id="183" dur="250"/>
                                        <p:tgtEl>
                                          <p:spTgt spid="78902"/>
                                        </p:tgtEl>
                                      </p:cBhvr>
                                    </p:animEffect>
                                  </p:childTnLst>
                                </p:cTn>
                              </p:par>
                            </p:childTnLst>
                          </p:cTn>
                        </p:par>
                        <p:par>
                          <p:cTn id="184" fill="hold">
                            <p:stCondLst>
                              <p:cond delay="7500"/>
                            </p:stCondLst>
                            <p:childTnLst>
                              <p:par>
                                <p:cTn id="185" presetID="53" presetClass="entr" presetSubtype="16" fill="hold" grpId="0" nodeType="afterEffect">
                                  <p:stCondLst>
                                    <p:cond delay="0"/>
                                  </p:stCondLst>
                                  <p:childTnLst>
                                    <p:set>
                                      <p:cBhvr>
                                        <p:cTn id="186" dur="1" fill="hold">
                                          <p:stCondLst>
                                            <p:cond delay="0"/>
                                          </p:stCondLst>
                                        </p:cTn>
                                        <p:tgtEl>
                                          <p:spTgt spid="78911"/>
                                        </p:tgtEl>
                                        <p:attrNameLst>
                                          <p:attrName>style.visibility</p:attrName>
                                        </p:attrNameLst>
                                      </p:cBhvr>
                                      <p:to>
                                        <p:strVal val="visible"/>
                                      </p:to>
                                    </p:set>
                                    <p:anim calcmode="lin" valueType="num">
                                      <p:cBhvr>
                                        <p:cTn id="187" dur="250" fill="hold"/>
                                        <p:tgtEl>
                                          <p:spTgt spid="78911"/>
                                        </p:tgtEl>
                                        <p:attrNameLst>
                                          <p:attrName>ppt_w</p:attrName>
                                        </p:attrNameLst>
                                      </p:cBhvr>
                                      <p:tavLst>
                                        <p:tav tm="0">
                                          <p:val>
                                            <p:fltVal val="0"/>
                                          </p:val>
                                        </p:tav>
                                        <p:tav tm="100000">
                                          <p:val>
                                            <p:strVal val="#ppt_w"/>
                                          </p:val>
                                        </p:tav>
                                      </p:tavLst>
                                    </p:anim>
                                    <p:anim calcmode="lin" valueType="num">
                                      <p:cBhvr>
                                        <p:cTn id="188" dur="250" fill="hold"/>
                                        <p:tgtEl>
                                          <p:spTgt spid="78911"/>
                                        </p:tgtEl>
                                        <p:attrNameLst>
                                          <p:attrName>ppt_h</p:attrName>
                                        </p:attrNameLst>
                                      </p:cBhvr>
                                      <p:tavLst>
                                        <p:tav tm="0">
                                          <p:val>
                                            <p:fltVal val="0"/>
                                          </p:val>
                                        </p:tav>
                                        <p:tav tm="100000">
                                          <p:val>
                                            <p:strVal val="#ppt_h"/>
                                          </p:val>
                                        </p:tav>
                                      </p:tavLst>
                                    </p:anim>
                                    <p:animEffect transition="in" filter="fade">
                                      <p:cBhvr>
                                        <p:cTn id="189" dur="250"/>
                                        <p:tgtEl>
                                          <p:spTgt spid="78911"/>
                                        </p:tgtEl>
                                      </p:cBhvr>
                                    </p:animEffect>
                                  </p:childTnLst>
                                </p:cTn>
                              </p:par>
                            </p:childTnLst>
                          </p:cTn>
                        </p:par>
                        <p:par>
                          <p:cTn id="190" fill="hold">
                            <p:stCondLst>
                              <p:cond delay="7750"/>
                            </p:stCondLst>
                            <p:childTnLst>
                              <p:par>
                                <p:cTn id="191" presetID="53" presetClass="entr" presetSubtype="16" fill="hold" grpId="0" nodeType="afterEffect">
                                  <p:stCondLst>
                                    <p:cond delay="0"/>
                                  </p:stCondLst>
                                  <p:childTnLst>
                                    <p:set>
                                      <p:cBhvr>
                                        <p:cTn id="192" dur="1" fill="hold">
                                          <p:stCondLst>
                                            <p:cond delay="0"/>
                                          </p:stCondLst>
                                        </p:cTn>
                                        <p:tgtEl>
                                          <p:spTgt spid="78912"/>
                                        </p:tgtEl>
                                        <p:attrNameLst>
                                          <p:attrName>style.visibility</p:attrName>
                                        </p:attrNameLst>
                                      </p:cBhvr>
                                      <p:to>
                                        <p:strVal val="visible"/>
                                      </p:to>
                                    </p:set>
                                    <p:anim calcmode="lin" valueType="num">
                                      <p:cBhvr>
                                        <p:cTn id="193" dur="250" fill="hold"/>
                                        <p:tgtEl>
                                          <p:spTgt spid="78912"/>
                                        </p:tgtEl>
                                        <p:attrNameLst>
                                          <p:attrName>ppt_w</p:attrName>
                                        </p:attrNameLst>
                                      </p:cBhvr>
                                      <p:tavLst>
                                        <p:tav tm="0">
                                          <p:val>
                                            <p:fltVal val="0"/>
                                          </p:val>
                                        </p:tav>
                                        <p:tav tm="100000">
                                          <p:val>
                                            <p:strVal val="#ppt_w"/>
                                          </p:val>
                                        </p:tav>
                                      </p:tavLst>
                                    </p:anim>
                                    <p:anim calcmode="lin" valueType="num">
                                      <p:cBhvr>
                                        <p:cTn id="194" dur="250" fill="hold"/>
                                        <p:tgtEl>
                                          <p:spTgt spid="78912"/>
                                        </p:tgtEl>
                                        <p:attrNameLst>
                                          <p:attrName>ppt_h</p:attrName>
                                        </p:attrNameLst>
                                      </p:cBhvr>
                                      <p:tavLst>
                                        <p:tav tm="0">
                                          <p:val>
                                            <p:fltVal val="0"/>
                                          </p:val>
                                        </p:tav>
                                        <p:tav tm="100000">
                                          <p:val>
                                            <p:strVal val="#ppt_h"/>
                                          </p:val>
                                        </p:tav>
                                      </p:tavLst>
                                    </p:anim>
                                    <p:animEffect transition="in" filter="fade">
                                      <p:cBhvr>
                                        <p:cTn id="195" dur="250"/>
                                        <p:tgtEl>
                                          <p:spTgt spid="78912"/>
                                        </p:tgtEl>
                                      </p:cBhvr>
                                    </p:animEffect>
                                  </p:childTnLst>
                                </p:cTn>
                              </p:par>
                            </p:childTnLst>
                          </p:cTn>
                        </p:par>
                        <p:par>
                          <p:cTn id="196" fill="hold">
                            <p:stCondLst>
                              <p:cond delay="8000"/>
                            </p:stCondLst>
                            <p:childTnLst>
                              <p:par>
                                <p:cTn id="197" presetID="53" presetClass="entr" presetSubtype="16" fill="hold" grpId="0" nodeType="afterEffect">
                                  <p:stCondLst>
                                    <p:cond delay="0"/>
                                  </p:stCondLst>
                                  <p:childTnLst>
                                    <p:set>
                                      <p:cBhvr>
                                        <p:cTn id="198" dur="1" fill="hold">
                                          <p:stCondLst>
                                            <p:cond delay="0"/>
                                          </p:stCondLst>
                                        </p:cTn>
                                        <p:tgtEl>
                                          <p:spTgt spid="78884"/>
                                        </p:tgtEl>
                                        <p:attrNameLst>
                                          <p:attrName>style.visibility</p:attrName>
                                        </p:attrNameLst>
                                      </p:cBhvr>
                                      <p:to>
                                        <p:strVal val="visible"/>
                                      </p:to>
                                    </p:set>
                                    <p:anim calcmode="lin" valueType="num">
                                      <p:cBhvr>
                                        <p:cTn id="199" dur="250" fill="hold"/>
                                        <p:tgtEl>
                                          <p:spTgt spid="78884"/>
                                        </p:tgtEl>
                                        <p:attrNameLst>
                                          <p:attrName>ppt_w</p:attrName>
                                        </p:attrNameLst>
                                      </p:cBhvr>
                                      <p:tavLst>
                                        <p:tav tm="0">
                                          <p:val>
                                            <p:fltVal val="0"/>
                                          </p:val>
                                        </p:tav>
                                        <p:tav tm="100000">
                                          <p:val>
                                            <p:strVal val="#ppt_w"/>
                                          </p:val>
                                        </p:tav>
                                      </p:tavLst>
                                    </p:anim>
                                    <p:anim calcmode="lin" valueType="num">
                                      <p:cBhvr>
                                        <p:cTn id="200" dur="250" fill="hold"/>
                                        <p:tgtEl>
                                          <p:spTgt spid="78884"/>
                                        </p:tgtEl>
                                        <p:attrNameLst>
                                          <p:attrName>ppt_h</p:attrName>
                                        </p:attrNameLst>
                                      </p:cBhvr>
                                      <p:tavLst>
                                        <p:tav tm="0">
                                          <p:val>
                                            <p:fltVal val="0"/>
                                          </p:val>
                                        </p:tav>
                                        <p:tav tm="100000">
                                          <p:val>
                                            <p:strVal val="#ppt_h"/>
                                          </p:val>
                                        </p:tav>
                                      </p:tavLst>
                                    </p:anim>
                                    <p:animEffect transition="in" filter="fade">
                                      <p:cBhvr>
                                        <p:cTn id="201" dur="250"/>
                                        <p:tgtEl>
                                          <p:spTgt spid="78884"/>
                                        </p:tgtEl>
                                      </p:cBhvr>
                                    </p:animEffect>
                                  </p:childTnLst>
                                </p:cTn>
                              </p:par>
                              <p:par>
                                <p:cTn id="202" presetID="53" presetClass="entr" presetSubtype="16" fill="hold" grpId="0" nodeType="withEffect">
                                  <p:stCondLst>
                                    <p:cond delay="0"/>
                                  </p:stCondLst>
                                  <p:childTnLst>
                                    <p:set>
                                      <p:cBhvr>
                                        <p:cTn id="203" dur="1" fill="hold">
                                          <p:stCondLst>
                                            <p:cond delay="0"/>
                                          </p:stCondLst>
                                        </p:cTn>
                                        <p:tgtEl>
                                          <p:spTgt spid="78885"/>
                                        </p:tgtEl>
                                        <p:attrNameLst>
                                          <p:attrName>style.visibility</p:attrName>
                                        </p:attrNameLst>
                                      </p:cBhvr>
                                      <p:to>
                                        <p:strVal val="visible"/>
                                      </p:to>
                                    </p:set>
                                    <p:anim calcmode="lin" valueType="num">
                                      <p:cBhvr>
                                        <p:cTn id="204" dur="250" fill="hold"/>
                                        <p:tgtEl>
                                          <p:spTgt spid="78885"/>
                                        </p:tgtEl>
                                        <p:attrNameLst>
                                          <p:attrName>ppt_w</p:attrName>
                                        </p:attrNameLst>
                                      </p:cBhvr>
                                      <p:tavLst>
                                        <p:tav tm="0">
                                          <p:val>
                                            <p:fltVal val="0"/>
                                          </p:val>
                                        </p:tav>
                                        <p:tav tm="100000">
                                          <p:val>
                                            <p:strVal val="#ppt_w"/>
                                          </p:val>
                                        </p:tav>
                                      </p:tavLst>
                                    </p:anim>
                                    <p:anim calcmode="lin" valueType="num">
                                      <p:cBhvr>
                                        <p:cTn id="205" dur="250" fill="hold"/>
                                        <p:tgtEl>
                                          <p:spTgt spid="78885"/>
                                        </p:tgtEl>
                                        <p:attrNameLst>
                                          <p:attrName>ppt_h</p:attrName>
                                        </p:attrNameLst>
                                      </p:cBhvr>
                                      <p:tavLst>
                                        <p:tav tm="0">
                                          <p:val>
                                            <p:fltVal val="0"/>
                                          </p:val>
                                        </p:tav>
                                        <p:tav tm="100000">
                                          <p:val>
                                            <p:strVal val="#ppt_h"/>
                                          </p:val>
                                        </p:tav>
                                      </p:tavLst>
                                    </p:anim>
                                    <p:animEffect transition="in" filter="fade">
                                      <p:cBhvr>
                                        <p:cTn id="206" dur="250"/>
                                        <p:tgtEl>
                                          <p:spTgt spid="78885"/>
                                        </p:tgtEl>
                                      </p:cBhvr>
                                    </p:animEffect>
                                  </p:childTnLst>
                                </p:cTn>
                              </p:par>
                              <p:par>
                                <p:cTn id="207" presetID="53" presetClass="entr" presetSubtype="16" fill="hold" grpId="0" nodeType="withEffect">
                                  <p:stCondLst>
                                    <p:cond delay="0"/>
                                  </p:stCondLst>
                                  <p:childTnLst>
                                    <p:set>
                                      <p:cBhvr>
                                        <p:cTn id="208" dur="1" fill="hold">
                                          <p:stCondLst>
                                            <p:cond delay="0"/>
                                          </p:stCondLst>
                                        </p:cTn>
                                        <p:tgtEl>
                                          <p:spTgt spid="78886"/>
                                        </p:tgtEl>
                                        <p:attrNameLst>
                                          <p:attrName>style.visibility</p:attrName>
                                        </p:attrNameLst>
                                      </p:cBhvr>
                                      <p:to>
                                        <p:strVal val="visible"/>
                                      </p:to>
                                    </p:set>
                                    <p:anim calcmode="lin" valueType="num">
                                      <p:cBhvr>
                                        <p:cTn id="209" dur="250" fill="hold"/>
                                        <p:tgtEl>
                                          <p:spTgt spid="78886"/>
                                        </p:tgtEl>
                                        <p:attrNameLst>
                                          <p:attrName>ppt_w</p:attrName>
                                        </p:attrNameLst>
                                      </p:cBhvr>
                                      <p:tavLst>
                                        <p:tav tm="0">
                                          <p:val>
                                            <p:fltVal val="0"/>
                                          </p:val>
                                        </p:tav>
                                        <p:tav tm="100000">
                                          <p:val>
                                            <p:strVal val="#ppt_w"/>
                                          </p:val>
                                        </p:tav>
                                      </p:tavLst>
                                    </p:anim>
                                    <p:anim calcmode="lin" valueType="num">
                                      <p:cBhvr>
                                        <p:cTn id="210" dur="250" fill="hold"/>
                                        <p:tgtEl>
                                          <p:spTgt spid="78886"/>
                                        </p:tgtEl>
                                        <p:attrNameLst>
                                          <p:attrName>ppt_h</p:attrName>
                                        </p:attrNameLst>
                                      </p:cBhvr>
                                      <p:tavLst>
                                        <p:tav tm="0">
                                          <p:val>
                                            <p:fltVal val="0"/>
                                          </p:val>
                                        </p:tav>
                                        <p:tav tm="100000">
                                          <p:val>
                                            <p:strVal val="#ppt_h"/>
                                          </p:val>
                                        </p:tav>
                                      </p:tavLst>
                                    </p:anim>
                                    <p:animEffect transition="in" filter="fade">
                                      <p:cBhvr>
                                        <p:cTn id="211" dur="250"/>
                                        <p:tgtEl>
                                          <p:spTgt spid="78886"/>
                                        </p:tgtEl>
                                      </p:cBhvr>
                                    </p:animEffect>
                                  </p:childTnLst>
                                </p:cTn>
                              </p:par>
                              <p:par>
                                <p:cTn id="212" presetID="53" presetClass="entr" presetSubtype="16" fill="hold" grpId="0" nodeType="withEffect">
                                  <p:stCondLst>
                                    <p:cond delay="0"/>
                                  </p:stCondLst>
                                  <p:childTnLst>
                                    <p:set>
                                      <p:cBhvr>
                                        <p:cTn id="213" dur="1" fill="hold">
                                          <p:stCondLst>
                                            <p:cond delay="0"/>
                                          </p:stCondLst>
                                        </p:cTn>
                                        <p:tgtEl>
                                          <p:spTgt spid="78887"/>
                                        </p:tgtEl>
                                        <p:attrNameLst>
                                          <p:attrName>style.visibility</p:attrName>
                                        </p:attrNameLst>
                                      </p:cBhvr>
                                      <p:to>
                                        <p:strVal val="visible"/>
                                      </p:to>
                                    </p:set>
                                    <p:anim calcmode="lin" valueType="num">
                                      <p:cBhvr>
                                        <p:cTn id="214" dur="250" fill="hold"/>
                                        <p:tgtEl>
                                          <p:spTgt spid="78887"/>
                                        </p:tgtEl>
                                        <p:attrNameLst>
                                          <p:attrName>ppt_w</p:attrName>
                                        </p:attrNameLst>
                                      </p:cBhvr>
                                      <p:tavLst>
                                        <p:tav tm="0">
                                          <p:val>
                                            <p:fltVal val="0"/>
                                          </p:val>
                                        </p:tav>
                                        <p:tav tm="100000">
                                          <p:val>
                                            <p:strVal val="#ppt_w"/>
                                          </p:val>
                                        </p:tav>
                                      </p:tavLst>
                                    </p:anim>
                                    <p:anim calcmode="lin" valueType="num">
                                      <p:cBhvr>
                                        <p:cTn id="215" dur="250" fill="hold"/>
                                        <p:tgtEl>
                                          <p:spTgt spid="78887"/>
                                        </p:tgtEl>
                                        <p:attrNameLst>
                                          <p:attrName>ppt_h</p:attrName>
                                        </p:attrNameLst>
                                      </p:cBhvr>
                                      <p:tavLst>
                                        <p:tav tm="0">
                                          <p:val>
                                            <p:fltVal val="0"/>
                                          </p:val>
                                        </p:tav>
                                        <p:tav tm="100000">
                                          <p:val>
                                            <p:strVal val="#ppt_h"/>
                                          </p:val>
                                        </p:tav>
                                      </p:tavLst>
                                    </p:anim>
                                    <p:animEffect transition="in" filter="fade">
                                      <p:cBhvr>
                                        <p:cTn id="216" dur="250"/>
                                        <p:tgtEl>
                                          <p:spTgt spid="78887"/>
                                        </p:tgtEl>
                                      </p:cBhvr>
                                    </p:animEffect>
                                  </p:childTnLst>
                                </p:cTn>
                              </p:par>
                              <p:par>
                                <p:cTn id="217" presetID="53" presetClass="entr" presetSubtype="16" fill="hold" grpId="0" nodeType="withEffect">
                                  <p:stCondLst>
                                    <p:cond delay="0"/>
                                  </p:stCondLst>
                                  <p:childTnLst>
                                    <p:set>
                                      <p:cBhvr>
                                        <p:cTn id="218" dur="1" fill="hold">
                                          <p:stCondLst>
                                            <p:cond delay="0"/>
                                          </p:stCondLst>
                                        </p:cTn>
                                        <p:tgtEl>
                                          <p:spTgt spid="78892"/>
                                        </p:tgtEl>
                                        <p:attrNameLst>
                                          <p:attrName>style.visibility</p:attrName>
                                        </p:attrNameLst>
                                      </p:cBhvr>
                                      <p:to>
                                        <p:strVal val="visible"/>
                                      </p:to>
                                    </p:set>
                                    <p:anim calcmode="lin" valueType="num">
                                      <p:cBhvr>
                                        <p:cTn id="219" dur="250" fill="hold"/>
                                        <p:tgtEl>
                                          <p:spTgt spid="78892"/>
                                        </p:tgtEl>
                                        <p:attrNameLst>
                                          <p:attrName>ppt_w</p:attrName>
                                        </p:attrNameLst>
                                      </p:cBhvr>
                                      <p:tavLst>
                                        <p:tav tm="0">
                                          <p:val>
                                            <p:fltVal val="0"/>
                                          </p:val>
                                        </p:tav>
                                        <p:tav tm="100000">
                                          <p:val>
                                            <p:strVal val="#ppt_w"/>
                                          </p:val>
                                        </p:tav>
                                      </p:tavLst>
                                    </p:anim>
                                    <p:anim calcmode="lin" valueType="num">
                                      <p:cBhvr>
                                        <p:cTn id="220" dur="250" fill="hold"/>
                                        <p:tgtEl>
                                          <p:spTgt spid="78892"/>
                                        </p:tgtEl>
                                        <p:attrNameLst>
                                          <p:attrName>ppt_h</p:attrName>
                                        </p:attrNameLst>
                                      </p:cBhvr>
                                      <p:tavLst>
                                        <p:tav tm="0">
                                          <p:val>
                                            <p:fltVal val="0"/>
                                          </p:val>
                                        </p:tav>
                                        <p:tav tm="100000">
                                          <p:val>
                                            <p:strVal val="#ppt_h"/>
                                          </p:val>
                                        </p:tav>
                                      </p:tavLst>
                                    </p:anim>
                                    <p:animEffect transition="in" filter="fade">
                                      <p:cBhvr>
                                        <p:cTn id="221" dur="250"/>
                                        <p:tgtEl>
                                          <p:spTgt spid="78892"/>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78893"/>
                                        </p:tgtEl>
                                        <p:attrNameLst>
                                          <p:attrName>style.visibility</p:attrName>
                                        </p:attrNameLst>
                                      </p:cBhvr>
                                      <p:to>
                                        <p:strVal val="visible"/>
                                      </p:to>
                                    </p:set>
                                    <p:anim calcmode="lin" valueType="num">
                                      <p:cBhvr>
                                        <p:cTn id="224" dur="250" fill="hold"/>
                                        <p:tgtEl>
                                          <p:spTgt spid="78893"/>
                                        </p:tgtEl>
                                        <p:attrNameLst>
                                          <p:attrName>ppt_w</p:attrName>
                                        </p:attrNameLst>
                                      </p:cBhvr>
                                      <p:tavLst>
                                        <p:tav tm="0">
                                          <p:val>
                                            <p:fltVal val="0"/>
                                          </p:val>
                                        </p:tav>
                                        <p:tav tm="100000">
                                          <p:val>
                                            <p:strVal val="#ppt_w"/>
                                          </p:val>
                                        </p:tav>
                                      </p:tavLst>
                                    </p:anim>
                                    <p:anim calcmode="lin" valueType="num">
                                      <p:cBhvr>
                                        <p:cTn id="225" dur="250" fill="hold"/>
                                        <p:tgtEl>
                                          <p:spTgt spid="78893"/>
                                        </p:tgtEl>
                                        <p:attrNameLst>
                                          <p:attrName>ppt_h</p:attrName>
                                        </p:attrNameLst>
                                      </p:cBhvr>
                                      <p:tavLst>
                                        <p:tav tm="0">
                                          <p:val>
                                            <p:fltVal val="0"/>
                                          </p:val>
                                        </p:tav>
                                        <p:tav tm="100000">
                                          <p:val>
                                            <p:strVal val="#ppt_h"/>
                                          </p:val>
                                        </p:tav>
                                      </p:tavLst>
                                    </p:anim>
                                    <p:animEffect transition="in" filter="fade">
                                      <p:cBhvr>
                                        <p:cTn id="226" dur="250"/>
                                        <p:tgtEl>
                                          <p:spTgt spid="78893"/>
                                        </p:tgtEl>
                                      </p:cBhvr>
                                    </p:animEffect>
                                  </p:childTnLst>
                                </p:cTn>
                              </p:par>
                              <p:par>
                                <p:cTn id="227" presetID="53" presetClass="entr" presetSubtype="16" fill="hold" grpId="0" nodeType="withEffect">
                                  <p:stCondLst>
                                    <p:cond delay="0"/>
                                  </p:stCondLst>
                                  <p:childTnLst>
                                    <p:set>
                                      <p:cBhvr>
                                        <p:cTn id="228" dur="1" fill="hold">
                                          <p:stCondLst>
                                            <p:cond delay="0"/>
                                          </p:stCondLst>
                                        </p:cTn>
                                        <p:tgtEl>
                                          <p:spTgt spid="78894"/>
                                        </p:tgtEl>
                                        <p:attrNameLst>
                                          <p:attrName>style.visibility</p:attrName>
                                        </p:attrNameLst>
                                      </p:cBhvr>
                                      <p:to>
                                        <p:strVal val="visible"/>
                                      </p:to>
                                    </p:set>
                                    <p:anim calcmode="lin" valueType="num">
                                      <p:cBhvr>
                                        <p:cTn id="229" dur="250" fill="hold"/>
                                        <p:tgtEl>
                                          <p:spTgt spid="78894"/>
                                        </p:tgtEl>
                                        <p:attrNameLst>
                                          <p:attrName>ppt_w</p:attrName>
                                        </p:attrNameLst>
                                      </p:cBhvr>
                                      <p:tavLst>
                                        <p:tav tm="0">
                                          <p:val>
                                            <p:fltVal val="0"/>
                                          </p:val>
                                        </p:tav>
                                        <p:tav tm="100000">
                                          <p:val>
                                            <p:strVal val="#ppt_w"/>
                                          </p:val>
                                        </p:tav>
                                      </p:tavLst>
                                    </p:anim>
                                    <p:anim calcmode="lin" valueType="num">
                                      <p:cBhvr>
                                        <p:cTn id="230" dur="250" fill="hold"/>
                                        <p:tgtEl>
                                          <p:spTgt spid="78894"/>
                                        </p:tgtEl>
                                        <p:attrNameLst>
                                          <p:attrName>ppt_h</p:attrName>
                                        </p:attrNameLst>
                                      </p:cBhvr>
                                      <p:tavLst>
                                        <p:tav tm="0">
                                          <p:val>
                                            <p:fltVal val="0"/>
                                          </p:val>
                                        </p:tav>
                                        <p:tav tm="100000">
                                          <p:val>
                                            <p:strVal val="#ppt_h"/>
                                          </p:val>
                                        </p:tav>
                                      </p:tavLst>
                                    </p:anim>
                                    <p:animEffect transition="in" filter="fade">
                                      <p:cBhvr>
                                        <p:cTn id="231" dur="250"/>
                                        <p:tgtEl>
                                          <p:spTgt spid="78894"/>
                                        </p:tgtEl>
                                      </p:cBhvr>
                                    </p:animEffect>
                                  </p:childTnLst>
                                </p:cTn>
                              </p:par>
                              <p:par>
                                <p:cTn id="232" presetID="53" presetClass="entr" presetSubtype="16" fill="hold" grpId="0" nodeType="withEffect">
                                  <p:stCondLst>
                                    <p:cond delay="0"/>
                                  </p:stCondLst>
                                  <p:childTnLst>
                                    <p:set>
                                      <p:cBhvr>
                                        <p:cTn id="233" dur="1" fill="hold">
                                          <p:stCondLst>
                                            <p:cond delay="0"/>
                                          </p:stCondLst>
                                        </p:cTn>
                                        <p:tgtEl>
                                          <p:spTgt spid="78896"/>
                                        </p:tgtEl>
                                        <p:attrNameLst>
                                          <p:attrName>style.visibility</p:attrName>
                                        </p:attrNameLst>
                                      </p:cBhvr>
                                      <p:to>
                                        <p:strVal val="visible"/>
                                      </p:to>
                                    </p:set>
                                    <p:anim calcmode="lin" valueType="num">
                                      <p:cBhvr>
                                        <p:cTn id="234" dur="250" fill="hold"/>
                                        <p:tgtEl>
                                          <p:spTgt spid="78896"/>
                                        </p:tgtEl>
                                        <p:attrNameLst>
                                          <p:attrName>ppt_w</p:attrName>
                                        </p:attrNameLst>
                                      </p:cBhvr>
                                      <p:tavLst>
                                        <p:tav tm="0">
                                          <p:val>
                                            <p:fltVal val="0"/>
                                          </p:val>
                                        </p:tav>
                                        <p:tav tm="100000">
                                          <p:val>
                                            <p:strVal val="#ppt_w"/>
                                          </p:val>
                                        </p:tav>
                                      </p:tavLst>
                                    </p:anim>
                                    <p:anim calcmode="lin" valueType="num">
                                      <p:cBhvr>
                                        <p:cTn id="235" dur="250" fill="hold"/>
                                        <p:tgtEl>
                                          <p:spTgt spid="78896"/>
                                        </p:tgtEl>
                                        <p:attrNameLst>
                                          <p:attrName>ppt_h</p:attrName>
                                        </p:attrNameLst>
                                      </p:cBhvr>
                                      <p:tavLst>
                                        <p:tav tm="0">
                                          <p:val>
                                            <p:fltVal val="0"/>
                                          </p:val>
                                        </p:tav>
                                        <p:tav tm="100000">
                                          <p:val>
                                            <p:strVal val="#ppt_h"/>
                                          </p:val>
                                        </p:tav>
                                      </p:tavLst>
                                    </p:anim>
                                    <p:animEffect transition="in" filter="fade">
                                      <p:cBhvr>
                                        <p:cTn id="236" dur="250"/>
                                        <p:tgtEl>
                                          <p:spTgt spid="78896"/>
                                        </p:tgtEl>
                                      </p:cBhvr>
                                    </p:animEffect>
                                  </p:childTnLst>
                                </p:cTn>
                              </p:par>
                              <p:par>
                                <p:cTn id="237" presetID="53" presetClass="entr" presetSubtype="16" fill="hold" grpId="0" nodeType="withEffect">
                                  <p:stCondLst>
                                    <p:cond delay="0"/>
                                  </p:stCondLst>
                                  <p:childTnLst>
                                    <p:set>
                                      <p:cBhvr>
                                        <p:cTn id="238" dur="1" fill="hold">
                                          <p:stCondLst>
                                            <p:cond delay="0"/>
                                          </p:stCondLst>
                                        </p:cTn>
                                        <p:tgtEl>
                                          <p:spTgt spid="78897"/>
                                        </p:tgtEl>
                                        <p:attrNameLst>
                                          <p:attrName>style.visibility</p:attrName>
                                        </p:attrNameLst>
                                      </p:cBhvr>
                                      <p:to>
                                        <p:strVal val="visible"/>
                                      </p:to>
                                    </p:set>
                                    <p:anim calcmode="lin" valueType="num">
                                      <p:cBhvr>
                                        <p:cTn id="239" dur="250" fill="hold"/>
                                        <p:tgtEl>
                                          <p:spTgt spid="78897"/>
                                        </p:tgtEl>
                                        <p:attrNameLst>
                                          <p:attrName>ppt_w</p:attrName>
                                        </p:attrNameLst>
                                      </p:cBhvr>
                                      <p:tavLst>
                                        <p:tav tm="0">
                                          <p:val>
                                            <p:fltVal val="0"/>
                                          </p:val>
                                        </p:tav>
                                        <p:tav tm="100000">
                                          <p:val>
                                            <p:strVal val="#ppt_w"/>
                                          </p:val>
                                        </p:tav>
                                      </p:tavLst>
                                    </p:anim>
                                    <p:anim calcmode="lin" valueType="num">
                                      <p:cBhvr>
                                        <p:cTn id="240" dur="250" fill="hold"/>
                                        <p:tgtEl>
                                          <p:spTgt spid="78897"/>
                                        </p:tgtEl>
                                        <p:attrNameLst>
                                          <p:attrName>ppt_h</p:attrName>
                                        </p:attrNameLst>
                                      </p:cBhvr>
                                      <p:tavLst>
                                        <p:tav tm="0">
                                          <p:val>
                                            <p:fltVal val="0"/>
                                          </p:val>
                                        </p:tav>
                                        <p:tav tm="100000">
                                          <p:val>
                                            <p:strVal val="#ppt_h"/>
                                          </p:val>
                                        </p:tav>
                                      </p:tavLst>
                                    </p:anim>
                                    <p:animEffect transition="in" filter="fade">
                                      <p:cBhvr>
                                        <p:cTn id="241" dur="250"/>
                                        <p:tgtEl>
                                          <p:spTgt spid="78897"/>
                                        </p:tgtEl>
                                      </p:cBhvr>
                                    </p:animEffect>
                                  </p:childTnLst>
                                </p:cTn>
                              </p:par>
                              <p:par>
                                <p:cTn id="242" presetID="53" presetClass="entr" presetSubtype="16" fill="hold" grpId="0" nodeType="withEffect">
                                  <p:stCondLst>
                                    <p:cond delay="0"/>
                                  </p:stCondLst>
                                  <p:childTnLst>
                                    <p:set>
                                      <p:cBhvr>
                                        <p:cTn id="243" dur="1" fill="hold">
                                          <p:stCondLst>
                                            <p:cond delay="0"/>
                                          </p:stCondLst>
                                        </p:cTn>
                                        <p:tgtEl>
                                          <p:spTgt spid="78898"/>
                                        </p:tgtEl>
                                        <p:attrNameLst>
                                          <p:attrName>style.visibility</p:attrName>
                                        </p:attrNameLst>
                                      </p:cBhvr>
                                      <p:to>
                                        <p:strVal val="visible"/>
                                      </p:to>
                                    </p:set>
                                    <p:anim calcmode="lin" valueType="num">
                                      <p:cBhvr>
                                        <p:cTn id="244" dur="250" fill="hold"/>
                                        <p:tgtEl>
                                          <p:spTgt spid="78898"/>
                                        </p:tgtEl>
                                        <p:attrNameLst>
                                          <p:attrName>ppt_w</p:attrName>
                                        </p:attrNameLst>
                                      </p:cBhvr>
                                      <p:tavLst>
                                        <p:tav tm="0">
                                          <p:val>
                                            <p:fltVal val="0"/>
                                          </p:val>
                                        </p:tav>
                                        <p:tav tm="100000">
                                          <p:val>
                                            <p:strVal val="#ppt_w"/>
                                          </p:val>
                                        </p:tav>
                                      </p:tavLst>
                                    </p:anim>
                                    <p:anim calcmode="lin" valueType="num">
                                      <p:cBhvr>
                                        <p:cTn id="245" dur="250" fill="hold"/>
                                        <p:tgtEl>
                                          <p:spTgt spid="78898"/>
                                        </p:tgtEl>
                                        <p:attrNameLst>
                                          <p:attrName>ppt_h</p:attrName>
                                        </p:attrNameLst>
                                      </p:cBhvr>
                                      <p:tavLst>
                                        <p:tav tm="0">
                                          <p:val>
                                            <p:fltVal val="0"/>
                                          </p:val>
                                        </p:tav>
                                        <p:tav tm="100000">
                                          <p:val>
                                            <p:strVal val="#ppt_h"/>
                                          </p:val>
                                        </p:tav>
                                      </p:tavLst>
                                    </p:anim>
                                    <p:animEffect transition="in" filter="fade">
                                      <p:cBhvr>
                                        <p:cTn id="246" dur="250"/>
                                        <p:tgtEl>
                                          <p:spTgt spid="78898"/>
                                        </p:tgtEl>
                                      </p:cBhvr>
                                    </p:animEffect>
                                  </p:childTnLst>
                                </p:cTn>
                              </p:par>
                              <p:par>
                                <p:cTn id="247" presetID="53" presetClass="entr" presetSubtype="16" fill="hold" grpId="0" nodeType="withEffect">
                                  <p:stCondLst>
                                    <p:cond delay="0"/>
                                  </p:stCondLst>
                                  <p:childTnLst>
                                    <p:set>
                                      <p:cBhvr>
                                        <p:cTn id="248" dur="1" fill="hold">
                                          <p:stCondLst>
                                            <p:cond delay="0"/>
                                          </p:stCondLst>
                                        </p:cTn>
                                        <p:tgtEl>
                                          <p:spTgt spid="78899"/>
                                        </p:tgtEl>
                                        <p:attrNameLst>
                                          <p:attrName>style.visibility</p:attrName>
                                        </p:attrNameLst>
                                      </p:cBhvr>
                                      <p:to>
                                        <p:strVal val="visible"/>
                                      </p:to>
                                    </p:set>
                                    <p:anim calcmode="lin" valueType="num">
                                      <p:cBhvr>
                                        <p:cTn id="249" dur="250" fill="hold"/>
                                        <p:tgtEl>
                                          <p:spTgt spid="78899"/>
                                        </p:tgtEl>
                                        <p:attrNameLst>
                                          <p:attrName>ppt_w</p:attrName>
                                        </p:attrNameLst>
                                      </p:cBhvr>
                                      <p:tavLst>
                                        <p:tav tm="0">
                                          <p:val>
                                            <p:fltVal val="0"/>
                                          </p:val>
                                        </p:tav>
                                        <p:tav tm="100000">
                                          <p:val>
                                            <p:strVal val="#ppt_w"/>
                                          </p:val>
                                        </p:tav>
                                      </p:tavLst>
                                    </p:anim>
                                    <p:anim calcmode="lin" valueType="num">
                                      <p:cBhvr>
                                        <p:cTn id="250" dur="250" fill="hold"/>
                                        <p:tgtEl>
                                          <p:spTgt spid="78899"/>
                                        </p:tgtEl>
                                        <p:attrNameLst>
                                          <p:attrName>ppt_h</p:attrName>
                                        </p:attrNameLst>
                                      </p:cBhvr>
                                      <p:tavLst>
                                        <p:tav tm="0">
                                          <p:val>
                                            <p:fltVal val="0"/>
                                          </p:val>
                                        </p:tav>
                                        <p:tav tm="100000">
                                          <p:val>
                                            <p:strVal val="#ppt_h"/>
                                          </p:val>
                                        </p:tav>
                                      </p:tavLst>
                                    </p:anim>
                                    <p:animEffect transition="in" filter="fade">
                                      <p:cBhvr>
                                        <p:cTn id="251" dur="250"/>
                                        <p:tgtEl>
                                          <p:spTgt spid="78899"/>
                                        </p:tgtEl>
                                      </p:cBhvr>
                                    </p:animEffect>
                                  </p:childTnLst>
                                </p:cTn>
                              </p:par>
                              <p:par>
                                <p:cTn id="252" presetID="53" presetClass="entr" presetSubtype="16" fill="hold" grpId="0" nodeType="withEffect">
                                  <p:stCondLst>
                                    <p:cond delay="0"/>
                                  </p:stCondLst>
                                  <p:childTnLst>
                                    <p:set>
                                      <p:cBhvr>
                                        <p:cTn id="253" dur="1" fill="hold">
                                          <p:stCondLst>
                                            <p:cond delay="0"/>
                                          </p:stCondLst>
                                        </p:cTn>
                                        <p:tgtEl>
                                          <p:spTgt spid="78900"/>
                                        </p:tgtEl>
                                        <p:attrNameLst>
                                          <p:attrName>style.visibility</p:attrName>
                                        </p:attrNameLst>
                                      </p:cBhvr>
                                      <p:to>
                                        <p:strVal val="visible"/>
                                      </p:to>
                                    </p:set>
                                    <p:anim calcmode="lin" valueType="num">
                                      <p:cBhvr>
                                        <p:cTn id="254" dur="250" fill="hold"/>
                                        <p:tgtEl>
                                          <p:spTgt spid="78900"/>
                                        </p:tgtEl>
                                        <p:attrNameLst>
                                          <p:attrName>ppt_w</p:attrName>
                                        </p:attrNameLst>
                                      </p:cBhvr>
                                      <p:tavLst>
                                        <p:tav tm="0">
                                          <p:val>
                                            <p:fltVal val="0"/>
                                          </p:val>
                                        </p:tav>
                                        <p:tav tm="100000">
                                          <p:val>
                                            <p:strVal val="#ppt_w"/>
                                          </p:val>
                                        </p:tav>
                                      </p:tavLst>
                                    </p:anim>
                                    <p:anim calcmode="lin" valueType="num">
                                      <p:cBhvr>
                                        <p:cTn id="255" dur="250" fill="hold"/>
                                        <p:tgtEl>
                                          <p:spTgt spid="78900"/>
                                        </p:tgtEl>
                                        <p:attrNameLst>
                                          <p:attrName>ppt_h</p:attrName>
                                        </p:attrNameLst>
                                      </p:cBhvr>
                                      <p:tavLst>
                                        <p:tav tm="0">
                                          <p:val>
                                            <p:fltVal val="0"/>
                                          </p:val>
                                        </p:tav>
                                        <p:tav tm="100000">
                                          <p:val>
                                            <p:strVal val="#ppt_h"/>
                                          </p:val>
                                        </p:tav>
                                      </p:tavLst>
                                    </p:anim>
                                    <p:animEffect transition="in" filter="fade">
                                      <p:cBhvr>
                                        <p:cTn id="256" dur="250"/>
                                        <p:tgtEl>
                                          <p:spTgt spid="78900"/>
                                        </p:tgtEl>
                                      </p:cBhvr>
                                    </p:animEffect>
                                  </p:childTnLst>
                                </p:cTn>
                              </p:par>
                              <p:par>
                                <p:cTn id="257" presetID="53" presetClass="entr" presetSubtype="16" fill="hold" grpId="0" nodeType="withEffect">
                                  <p:stCondLst>
                                    <p:cond delay="0"/>
                                  </p:stCondLst>
                                  <p:childTnLst>
                                    <p:set>
                                      <p:cBhvr>
                                        <p:cTn id="258" dur="1" fill="hold">
                                          <p:stCondLst>
                                            <p:cond delay="0"/>
                                          </p:stCondLst>
                                        </p:cTn>
                                        <p:tgtEl>
                                          <p:spTgt spid="78906"/>
                                        </p:tgtEl>
                                        <p:attrNameLst>
                                          <p:attrName>style.visibility</p:attrName>
                                        </p:attrNameLst>
                                      </p:cBhvr>
                                      <p:to>
                                        <p:strVal val="visible"/>
                                      </p:to>
                                    </p:set>
                                    <p:anim calcmode="lin" valueType="num">
                                      <p:cBhvr>
                                        <p:cTn id="259" dur="250" fill="hold"/>
                                        <p:tgtEl>
                                          <p:spTgt spid="78906"/>
                                        </p:tgtEl>
                                        <p:attrNameLst>
                                          <p:attrName>ppt_w</p:attrName>
                                        </p:attrNameLst>
                                      </p:cBhvr>
                                      <p:tavLst>
                                        <p:tav tm="0">
                                          <p:val>
                                            <p:fltVal val="0"/>
                                          </p:val>
                                        </p:tav>
                                        <p:tav tm="100000">
                                          <p:val>
                                            <p:strVal val="#ppt_w"/>
                                          </p:val>
                                        </p:tav>
                                      </p:tavLst>
                                    </p:anim>
                                    <p:anim calcmode="lin" valueType="num">
                                      <p:cBhvr>
                                        <p:cTn id="260" dur="250" fill="hold"/>
                                        <p:tgtEl>
                                          <p:spTgt spid="78906"/>
                                        </p:tgtEl>
                                        <p:attrNameLst>
                                          <p:attrName>ppt_h</p:attrName>
                                        </p:attrNameLst>
                                      </p:cBhvr>
                                      <p:tavLst>
                                        <p:tav tm="0">
                                          <p:val>
                                            <p:fltVal val="0"/>
                                          </p:val>
                                        </p:tav>
                                        <p:tav tm="100000">
                                          <p:val>
                                            <p:strVal val="#ppt_h"/>
                                          </p:val>
                                        </p:tav>
                                      </p:tavLst>
                                    </p:anim>
                                    <p:animEffect transition="in" filter="fade">
                                      <p:cBhvr>
                                        <p:cTn id="261" dur="250"/>
                                        <p:tgtEl>
                                          <p:spTgt spid="78906"/>
                                        </p:tgtEl>
                                      </p:cBhvr>
                                    </p:animEffect>
                                  </p:childTnLst>
                                </p:cTn>
                              </p:par>
                              <p:par>
                                <p:cTn id="262" presetID="53" presetClass="entr" presetSubtype="16" fill="hold" grpId="0" nodeType="withEffect">
                                  <p:stCondLst>
                                    <p:cond delay="0"/>
                                  </p:stCondLst>
                                  <p:childTnLst>
                                    <p:set>
                                      <p:cBhvr>
                                        <p:cTn id="263" dur="1" fill="hold">
                                          <p:stCondLst>
                                            <p:cond delay="0"/>
                                          </p:stCondLst>
                                        </p:cTn>
                                        <p:tgtEl>
                                          <p:spTgt spid="78907"/>
                                        </p:tgtEl>
                                        <p:attrNameLst>
                                          <p:attrName>style.visibility</p:attrName>
                                        </p:attrNameLst>
                                      </p:cBhvr>
                                      <p:to>
                                        <p:strVal val="visible"/>
                                      </p:to>
                                    </p:set>
                                    <p:anim calcmode="lin" valueType="num">
                                      <p:cBhvr>
                                        <p:cTn id="264" dur="250" fill="hold"/>
                                        <p:tgtEl>
                                          <p:spTgt spid="78907"/>
                                        </p:tgtEl>
                                        <p:attrNameLst>
                                          <p:attrName>ppt_w</p:attrName>
                                        </p:attrNameLst>
                                      </p:cBhvr>
                                      <p:tavLst>
                                        <p:tav tm="0">
                                          <p:val>
                                            <p:fltVal val="0"/>
                                          </p:val>
                                        </p:tav>
                                        <p:tav tm="100000">
                                          <p:val>
                                            <p:strVal val="#ppt_w"/>
                                          </p:val>
                                        </p:tav>
                                      </p:tavLst>
                                    </p:anim>
                                    <p:anim calcmode="lin" valueType="num">
                                      <p:cBhvr>
                                        <p:cTn id="265" dur="250" fill="hold"/>
                                        <p:tgtEl>
                                          <p:spTgt spid="78907"/>
                                        </p:tgtEl>
                                        <p:attrNameLst>
                                          <p:attrName>ppt_h</p:attrName>
                                        </p:attrNameLst>
                                      </p:cBhvr>
                                      <p:tavLst>
                                        <p:tav tm="0">
                                          <p:val>
                                            <p:fltVal val="0"/>
                                          </p:val>
                                        </p:tav>
                                        <p:tav tm="100000">
                                          <p:val>
                                            <p:strVal val="#ppt_h"/>
                                          </p:val>
                                        </p:tav>
                                      </p:tavLst>
                                    </p:anim>
                                    <p:animEffect transition="in" filter="fade">
                                      <p:cBhvr>
                                        <p:cTn id="266" dur="250"/>
                                        <p:tgtEl>
                                          <p:spTgt spid="78907"/>
                                        </p:tgtEl>
                                      </p:cBhvr>
                                    </p:animEffect>
                                  </p:childTnLst>
                                </p:cTn>
                              </p:par>
                              <p:par>
                                <p:cTn id="267" presetID="53" presetClass="entr" presetSubtype="16" fill="hold" grpId="0" nodeType="withEffect">
                                  <p:stCondLst>
                                    <p:cond delay="0"/>
                                  </p:stCondLst>
                                  <p:childTnLst>
                                    <p:set>
                                      <p:cBhvr>
                                        <p:cTn id="268" dur="1" fill="hold">
                                          <p:stCondLst>
                                            <p:cond delay="0"/>
                                          </p:stCondLst>
                                        </p:cTn>
                                        <p:tgtEl>
                                          <p:spTgt spid="78908"/>
                                        </p:tgtEl>
                                        <p:attrNameLst>
                                          <p:attrName>style.visibility</p:attrName>
                                        </p:attrNameLst>
                                      </p:cBhvr>
                                      <p:to>
                                        <p:strVal val="visible"/>
                                      </p:to>
                                    </p:set>
                                    <p:anim calcmode="lin" valueType="num">
                                      <p:cBhvr>
                                        <p:cTn id="269" dur="250" fill="hold"/>
                                        <p:tgtEl>
                                          <p:spTgt spid="78908"/>
                                        </p:tgtEl>
                                        <p:attrNameLst>
                                          <p:attrName>ppt_w</p:attrName>
                                        </p:attrNameLst>
                                      </p:cBhvr>
                                      <p:tavLst>
                                        <p:tav tm="0">
                                          <p:val>
                                            <p:fltVal val="0"/>
                                          </p:val>
                                        </p:tav>
                                        <p:tav tm="100000">
                                          <p:val>
                                            <p:strVal val="#ppt_w"/>
                                          </p:val>
                                        </p:tav>
                                      </p:tavLst>
                                    </p:anim>
                                    <p:anim calcmode="lin" valueType="num">
                                      <p:cBhvr>
                                        <p:cTn id="270" dur="250" fill="hold"/>
                                        <p:tgtEl>
                                          <p:spTgt spid="78908"/>
                                        </p:tgtEl>
                                        <p:attrNameLst>
                                          <p:attrName>ppt_h</p:attrName>
                                        </p:attrNameLst>
                                      </p:cBhvr>
                                      <p:tavLst>
                                        <p:tav tm="0">
                                          <p:val>
                                            <p:fltVal val="0"/>
                                          </p:val>
                                        </p:tav>
                                        <p:tav tm="100000">
                                          <p:val>
                                            <p:strVal val="#ppt_h"/>
                                          </p:val>
                                        </p:tav>
                                      </p:tavLst>
                                    </p:anim>
                                    <p:animEffect transition="in" filter="fade">
                                      <p:cBhvr>
                                        <p:cTn id="271" dur="250"/>
                                        <p:tgtEl>
                                          <p:spTgt spid="78908"/>
                                        </p:tgtEl>
                                      </p:cBhvr>
                                    </p:animEffect>
                                  </p:childTnLst>
                                </p:cTn>
                              </p:par>
                              <p:par>
                                <p:cTn id="272" presetID="53" presetClass="entr" presetSubtype="16" fill="hold" grpId="0" nodeType="withEffect">
                                  <p:stCondLst>
                                    <p:cond delay="0"/>
                                  </p:stCondLst>
                                  <p:childTnLst>
                                    <p:set>
                                      <p:cBhvr>
                                        <p:cTn id="273" dur="1" fill="hold">
                                          <p:stCondLst>
                                            <p:cond delay="0"/>
                                          </p:stCondLst>
                                        </p:cTn>
                                        <p:tgtEl>
                                          <p:spTgt spid="78909"/>
                                        </p:tgtEl>
                                        <p:attrNameLst>
                                          <p:attrName>style.visibility</p:attrName>
                                        </p:attrNameLst>
                                      </p:cBhvr>
                                      <p:to>
                                        <p:strVal val="visible"/>
                                      </p:to>
                                    </p:set>
                                    <p:anim calcmode="lin" valueType="num">
                                      <p:cBhvr>
                                        <p:cTn id="274" dur="250" fill="hold"/>
                                        <p:tgtEl>
                                          <p:spTgt spid="78909"/>
                                        </p:tgtEl>
                                        <p:attrNameLst>
                                          <p:attrName>ppt_w</p:attrName>
                                        </p:attrNameLst>
                                      </p:cBhvr>
                                      <p:tavLst>
                                        <p:tav tm="0">
                                          <p:val>
                                            <p:fltVal val="0"/>
                                          </p:val>
                                        </p:tav>
                                        <p:tav tm="100000">
                                          <p:val>
                                            <p:strVal val="#ppt_w"/>
                                          </p:val>
                                        </p:tav>
                                      </p:tavLst>
                                    </p:anim>
                                    <p:anim calcmode="lin" valueType="num">
                                      <p:cBhvr>
                                        <p:cTn id="275" dur="250" fill="hold"/>
                                        <p:tgtEl>
                                          <p:spTgt spid="78909"/>
                                        </p:tgtEl>
                                        <p:attrNameLst>
                                          <p:attrName>ppt_h</p:attrName>
                                        </p:attrNameLst>
                                      </p:cBhvr>
                                      <p:tavLst>
                                        <p:tav tm="0">
                                          <p:val>
                                            <p:fltVal val="0"/>
                                          </p:val>
                                        </p:tav>
                                        <p:tav tm="100000">
                                          <p:val>
                                            <p:strVal val="#ppt_h"/>
                                          </p:val>
                                        </p:tav>
                                      </p:tavLst>
                                    </p:anim>
                                    <p:animEffect transition="in" filter="fade">
                                      <p:cBhvr>
                                        <p:cTn id="276" dur="250"/>
                                        <p:tgtEl>
                                          <p:spTgt spid="78909"/>
                                        </p:tgtEl>
                                      </p:cBhvr>
                                    </p:animEffect>
                                  </p:childTnLst>
                                </p:cTn>
                              </p:par>
                              <p:par>
                                <p:cTn id="277" presetID="53" presetClass="entr" presetSubtype="16" fill="hold" grpId="0" nodeType="withEffect">
                                  <p:stCondLst>
                                    <p:cond delay="0"/>
                                  </p:stCondLst>
                                  <p:childTnLst>
                                    <p:set>
                                      <p:cBhvr>
                                        <p:cTn id="278" dur="1" fill="hold">
                                          <p:stCondLst>
                                            <p:cond delay="0"/>
                                          </p:stCondLst>
                                        </p:cTn>
                                        <p:tgtEl>
                                          <p:spTgt spid="78910"/>
                                        </p:tgtEl>
                                        <p:attrNameLst>
                                          <p:attrName>style.visibility</p:attrName>
                                        </p:attrNameLst>
                                      </p:cBhvr>
                                      <p:to>
                                        <p:strVal val="visible"/>
                                      </p:to>
                                    </p:set>
                                    <p:anim calcmode="lin" valueType="num">
                                      <p:cBhvr>
                                        <p:cTn id="279" dur="250" fill="hold"/>
                                        <p:tgtEl>
                                          <p:spTgt spid="78910"/>
                                        </p:tgtEl>
                                        <p:attrNameLst>
                                          <p:attrName>ppt_w</p:attrName>
                                        </p:attrNameLst>
                                      </p:cBhvr>
                                      <p:tavLst>
                                        <p:tav tm="0">
                                          <p:val>
                                            <p:fltVal val="0"/>
                                          </p:val>
                                        </p:tav>
                                        <p:tav tm="100000">
                                          <p:val>
                                            <p:strVal val="#ppt_w"/>
                                          </p:val>
                                        </p:tav>
                                      </p:tavLst>
                                    </p:anim>
                                    <p:anim calcmode="lin" valueType="num">
                                      <p:cBhvr>
                                        <p:cTn id="280" dur="250" fill="hold"/>
                                        <p:tgtEl>
                                          <p:spTgt spid="78910"/>
                                        </p:tgtEl>
                                        <p:attrNameLst>
                                          <p:attrName>ppt_h</p:attrName>
                                        </p:attrNameLst>
                                      </p:cBhvr>
                                      <p:tavLst>
                                        <p:tav tm="0">
                                          <p:val>
                                            <p:fltVal val="0"/>
                                          </p:val>
                                        </p:tav>
                                        <p:tav tm="100000">
                                          <p:val>
                                            <p:strVal val="#ppt_h"/>
                                          </p:val>
                                        </p:tav>
                                      </p:tavLst>
                                    </p:anim>
                                    <p:animEffect transition="in" filter="fade">
                                      <p:cBhvr>
                                        <p:cTn id="281" dur="250"/>
                                        <p:tgtEl>
                                          <p:spTgt spid="78910"/>
                                        </p:tgtEl>
                                      </p:cBhvr>
                                    </p:animEffect>
                                  </p:childTnLst>
                                </p:cTn>
                              </p:par>
                              <p:par>
                                <p:cTn id="282" presetID="53" presetClass="entr" presetSubtype="16" fill="hold" grpId="0" nodeType="withEffect">
                                  <p:stCondLst>
                                    <p:cond delay="0"/>
                                  </p:stCondLst>
                                  <p:childTnLst>
                                    <p:set>
                                      <p:cBhvr>
                                        <p:cTn id="283" dur="1" fill="hold">
                                          <p:stCondLst>
                                            <p:cond delay="0"/>
                                          </p:stCondLst>
                                        </p:cTn>
                                        <p:tgtEl>
                                          <p:spTgt spid="78874"/>
                                        </p:tgtEl>
                                        <p:attrNameLst>
                                          <p:attrName>style.visibility</p:attrName>
                                        </p:attrNameLst>
                                      </p:cBhvr>
                                      <p:to>
                                        <p:strVal val="visible"/>
                                      </p:to>
                                    </p:set>
                                    <p:anim calcmode="lin" valueType="num">
                                      <p:cBhvr>
                                        <p:cTn id="284" dur="250" fill="hold"/>
                                        <p:tgtEl>
                                          <p:spTgt spid="78874"/>
                                        </p:tgtEl>
                                        <p:attrNameLst>
                                          <p:attrName>ppt_w</p:attrName>
                                        </p:attrNameLst>
                                      </p:cBhvr>
                                      <p:tavLst>
                                        <p:tav tm="0">
                                          <p:val>
                                            <p:fltVal val="0"/>
                                          </p:val>
                                        </p:tav>
                                        <p:tav tm="100000">
                                          <p:val>
                                            <p:strVal val="#ppt_w"/>
                                          </p:val>
                                        </p:tav>
                                      </p:tavLst>
                                    </p:anim>
                                    <p:anim calcmode="lin" valueType="num">
                                      <p:cBhvr>
                                        <p:cTn id="285" dur="250" fill="hold"/>
                                        <p:tgtEl>
                                          <p:spTgt spid="78874"/>
                                        </p:tgtEl>
                                        <p:attrNameLst>
                                          <p:attrName>ppt_h</p:attrName>
                                        </p:attrNameLst>
                                      </p:cBhvr>
                                      <p:tavLst>
                                        <p:tav tm="0">
                                          <p:val>
                                            <p:fltVal val="0"/>
                                          </p:val>
                                        </p:tav>
                                        <p:tav tm="100000">
                                          <p:val>
                                            <p:strVal val="#ppt_h"/>
                                          </p:val>
                                        </p:tav>
                                      </p:tavLst>
                                    </p:anim>
                                    <p:animEffect transition="in" filter="fade">
                                      <p:cBhvr>
                                        <p:cTn id="286" dur="250"/>
                                        <p:tgtEl>
                                          <p:spTgt spid="78874"/>
                                        </p:tgtEl>
                                      </p:cBhvr>
                                    </p:animEffect>
                                  </p:childTnLst>
                                </p:cTn>
                              </p:par>
                            </p:childTnLst>
                          </p:cTn>
                        </p:par>
                        <p:par>
                          <p:cTn id="287" fill="hold">
                            <p:stCondLst>
                              <p:cond delay="8250"/>
                            </p:stCondLst>
                            <p:childTnLst>
                              <p:par>
                                <p:cTn id="288" presetID="53" presetClass="entr" presetSubtype="16" fill="hold" grpId="0" nodeType="afterEffect">
                                  <p:stCondLst>
                                    <p:cond delay="0"/>
                                  </p:stCondLst>
                                  <p:childTnLst>
                                    <p:set>
                                      <p:cBhvr>
                                        <p:cTn id="289" dur="1" fill="hold">
                                          <p:stCondLst>
                                            <p:cond delay="0"/>
                                          </p:stCondLst>
                                        </p:cTn>
                                        <p:tgtEl>
                                          <p:spTgt spid="78857"/>
                                        </p:tgtEl>
                                        <p:attrNameLst>
                                          <p:attrName>style.visibility</p:attrName>
                                        </p:attrNameLst>
                                      </p:cBhvr>
                                      <p:to>
                                        <p:strVal val="visible"/>
                                      </p:to>
                                    </p:set>
                                    <p:anim calcmode="lin" valueType="num">
                                      <p:cBhvr>
                                        <p:cTn id="290" dur="250" fill="hold"/>
                                        <p:tgtEl>
                                          <p:spTgt spid="78857"/>
                                        </p:tgtEl>
                                        <p:attrNameLst>
                                          <p:attrName>ppt_w</p:attrName>
                                        </p:attrNameLst>
                                      </p:cBhvr>
                                      <p:tavLst>
                                        <p:tav tm="0">
                                          <p:val>
                                            <p:fltVal val="0"/>
                                          </p:val>
                                        </p:tav>
                                        <p:tav tm="100000">
                                          <p:val>
                                            <p:strVal val="#ppt_w"/>
                                          </p:val>
                                        </p:tav>
                                      </p:tavLst>
                                    </p:anim>
                                    <p:anim calcmode="lin" valueType="num">
                                      <p:cBhvr>
                                        <p:cTn id="291" dur="250" fill="hold"/>
                                        <p:tgtEl>
                                          <p:spTgt spid="78857"/>
                                        </p:tgtEl>
                                        <p:attrNameLst>
                                          <p:attrName>ppt_h</p:attrName>
                                        </p:attrNameLst>
                                      </p:cBhvr>
                                      <p:tavLst>
                                        <p:tav tm="0">
                                          <p:val>
                                            <p:fltVal val="0"/>
                                          </p:val>
                                        </p:tav>
                                        <p:tav tm="100000">
                                          <p:val>
                                            <p:strVal val="#ppt_h"/>
                                          </p:val>
                                        </p:tav>
                                      </p:tavLst>
                                    </p:anim>
                                    <p:animEffect transition="in" filter="fade">
                                      <p:cBhvr>
                                        <p:cTn id="292" dur="250"/>
                                        <p:tgtEl>
                                          <p:spTgt spid="78857"/>
                                        </p:tgtEl>
                                      </p:cBhvr>
                                    </p:animEffect>
                                  </p:childTnLst>
                                </p:cTn>
                              </p:par>
                            </p:childTnLst>
                          </p:cTn>
                        </p:par>
                        <p:par>
                          <p:cTn id="293" fill="hold">
                            <p:stCondLst>
                              <p:cond delay="8500"/>
                            </p:stCondLst>
                            <p:childTnLst>
                              <p:par>
                                <p:cTn id="294" presetID="53" presetClass="entr" presetSubtype="16" fill="hold" grpId="0" nodeType="afterEffect">
                                  <p:stCondLst>
                                    <p:cond delay="0"/>
                                  </p:stCondLst>
                                  <p:childTnLst>
                                    <p:set>
                                      <p:cBhvr>
                                        <p:cTn id="295" dur="1" fill="hold">
                                          <p:stCondLst>
                                            <p:cond delay="0"/>
                                          </p:stCondLst>
                                        </p:cTn>
                                        <p:tgtEl>
                                          <p:spTgt spid="78948"/>
                                        </p:tgtEl>
                                        <p:attrNameLst>
                                          <p:attrName>style.visibility</p:attrName>
                                        </p:attrNameLst>
                                      </p:cBhvr>
                                      <p:to>
                                        <p:strVal val="visible"/>
                                      </p:to>
                                    </p:set>
                                    <p:anim calcmode="lin" valueType="num">
                                      <p:cBhvr>
                                        <p:cTn id="296" dur="250" fill="hold"/>
                                        <p:tgtEl>
                                          <p:spTgt spid="78948"/>
                                        </p:tgtEl>
                                        <p:attrNameLst>
                                          <p:attrName>ppt_w</p:attrName>
                                        </p:attrNameLst>
                                      </p:cBhvr>
                                      <p:tavLst>
                                        <p:tav tm="0">
                                          <p:val>
                                            <p:fltVal val="0"/>
                                          </p:val>
                                        </p:tav>
                                        <p:tav tm="100000">
                                          <p:val>
                                            <p:strVal val="#ppt_w"/>
                                          </p:val>
                                        </p:tav>
                                      </p:tavLst>
                                    </p:anim>
                                    <p:anim calcmode="lin" valueType="num">
                                      <p:cBhvr>
                                        <p:cTn id="297" dur="250" fill="hold"/>
                                        <p:tgtEl>
                                          <p:spTgt spid="78948"/>
                                        </p:tgtEl>
                                        <p:attrNameLst>
                                          <p:attrName>ppt_h</p:attrName>
                                        </p:attrNameLst>
                                      </p:cBhvr>
                                      <p:tavLst>
                                        <p:tav tm="0">
                                          <p:val>
                                            <p:fltVal val="0"/>
                                          </p:val>
                                        </p:tav>
                                        <p:tav tm="100000">
                                          <p:val>
                                            <p:strVal val="#ppt_h"/>
                                          </p:val>
                                        </p:tav>
                                      </p:tavLst>
                                    </p:anim>
                                    <p:animEffect transition="in" filter="fade">
                                      <p:cBhvr>
                                        <p:cTn id="298" dur="250"/>
                                        <p:tgtEl>
                                          <p:spTgt spid="78948"/>
                                        </p:tgtEl>
                                      </p:cBhvr>
                                    </p:animEffect>
                                  </p:childTnLst>
                                </p:cTn>
                              </p:par>
                              <p:par>
                                <p:cTn id="299" presetID="53" presetClass="entr" presetSubtype="16" fill="hold" grpId="0" nodeType="withEffect">
                                  <p:stCondLst>
                                    <p:cond delay="0"/>
                                  </p:stCondLst>
                                  <p:childTnLst>
                                    <p:set>
                                      <p:cBhvr>
                                        <p:cTn id="300" dur="1" fill="hold">
                                          <p:stCondLst>
                                            <p:cond delay="0"/>
                                          </p:stCondLst>
                                        </p:cTn>
                                        <p:tgtEl>
                                          <p:spTgt spid="125"/>
                                        </p:tgtEl>
                                        <p:attrNameLst>
                                          <p:attrName>style.visibility</p:attrName>
                                        </p:attrNameLst>
                                      </p:cBhvr>
                                      <p:to>
                                        <p:strVal val="visible"/>
                                      </p:to>
                                    </p:set>
                                    <p:anim calcmode="lin" valueType="num">
                                      <p:cBhvr>
                                        <p:cTn id="301" dur="250" fill="hold"/>
                                        <p:tgtEl>
                                          <p:spTgt spid="125"/>
                                        </p:tgtEl>
                                        <p:attrNameLst>
                                          <p:attrName>ppt_w</p:attrName>
                                        </p:attrNameLst>
                                      </p:cBhvr>
                                      <p:tavLst>
                                        <p:tav tm="0">
                                          <p:val>
                                            <p:fltVal val="0"/>
                                          </p:val>
                                        </p:tav>
                                        <p:tav tm="100000">
                                          <p:val>
                                            <p:strVal val="#ppt_w"/>
                                          </p:val>
                                        </p:tav>
                                      </p:tavLst>
                                    </p:anim>
                                    <p:anim calcmode="lin" valueType="num">
                                      <p:cBhvr>
                                        <p:cTn id="302" dur="250" fill="hold"/>
                                        <p:tgtEl>
                                          <p:spTgt spid="125"/>
                                        </p:tgtEl>
                                        <p:attrNameLst>
                                          <p:attrName>ppt_h</p:attrName>
                                        </p:attrNameLst>
                                      </p:cBhvr>
                                      <p:tavLst>
                                        <p:tav tm="0">
                                          <p:val>
                                            <p:fltVal val="0"/>
                                          </p:val>
                                        </p:tav>
                                        <p:tav tm="100000">
                                          <p:val>
                                            <p:strVal val="#ppt_h"/>
                                          </p:val>
                                        </p:tav>
                                      </p:tavLst>
                                    </p:anim>
                                    <p:animEffect transition="in" filter="fade">
                                      <p:cBhvr>
                                        <p:cTn id="303" dur="250"/>
                                        <p:tgtEl>
                                          <p:spTgt spid="125"/>
                                        </p:tgtEl>
                                      </p:cBhvr>
                                    </p:animEffect>
                                  </p:childTnLst>
                                </p:cTn>
                              </p:par>
                            </p:childTnLst>
                          </p:cTn>
                        </p:par>
                        <p:par>
                          <p:cTn id="304" fill="hold">
                            <p:stCondLst>
                              <p:cond delay="8750"/>
                            </p:stCondLst>
                            <p:childTnLst>
                              <p:par>
                                <p:cTn id="305" presetID="53" presetClass="entr" presetSubtype="16" fill="hold" grpId="0" nodeType="afterEffect">
                                  <p:stCondLst>
                                    <p:cond delay="0"/>
                                  </p:stCondLst>
                                  <p:childTnLst>
                                    <p:set>
                                      <p:cBhvr>
                                        <p:cTn id="306" dur="1" fill="hold">
                                          <p:stCondLst>
                                            <p:cond delay="0"/>
                                          </p:stCondLst>
                                        </p:cTn>
                                        <p:tgtEl>
                                          <p:spTgt spid="78860"/>
                                        </p:tgtEl>
                                        <p:attrNameLst>
                                          <p:attrName>style.visibility</p:attrName>
                                        </p:attrNameLst>
                                      </p:cBhvr>
                                      <p:to>
                                        <p:strVal val="visible"/>
                                      </p:to>
                                    </p:set>
                                    <p:anim calcmode="lin" valueType="num">
                                      <p:cBhvr>
                                        <p:cTn id="307" dur="250" fill="hold"/>
                                        <p:tgtEl>
                                          <p:spTgt spid="78860"/>
                                        </p:tgtEl>
                                        <p:attrNameLst>
                                          <p:attrName>ppt_w</p:attrName>
                                        </p:attrNameLst>
                                      </p:cBhvr>
                                      <p:tavLst>
                                        <p:tav tm="0">
                                          <p:val>
                                            <p:fltVal val="0"/>
                                          </p:val>
                                        </p:tav>
                                        <p:tav tm="100000">
                                          <p:val>
                                            <p:strVal val="#ppt_w"/>
                                          </p:val>
                                        </p:tav>
                                      </p:tavLst>
                                    </p:anim>
                                    <p:anim calcmode="lin" valueType="num">
                                      <p:cBhvr>
                                        <p:cTn id="308" dur="250" fill="hold"/>
                                        <p:tgtEl>
                                          <p:spTgt spid="78860"/>
                                        </p:tgtEl>
                                        <p:attrNameLst>
                                          <p:attrName>ppt_h</p:attrName>
                                        </p:attrNameLst>
                                      </p:cBhvr>
                                      <p:tavLst>
                                        <p:tav tm="0">
                                          <p:val>
                                            <p:fltVal val="0"/>
                                          </p:val>
                                        </p:tav>
                                        <p:tav tm="100000">
                                          <p:val>
                                            <p:strVal val="#ppt_h"/>
                                          </p:val>
                                        </p:tav>
                                      </p:tavLst>
                                    </p:anim>
                                    <p:animEffect transition="in" filter="fade">
                                      <p:cBhvr>
                                        <p:cTn id="309" dur="250"/>
                                        <p:tgtEl>
                                          <p:spTgt spid="78860"/>
                                        </p:tgtEl>
                                      </p:cBhvr>
                                    </p:animEffect>
                                  </p:childTnLst>
                                </p:cTn>
                              </p:par>
                              <p:par>
                                <p:cTn id="310" presetID="53" presetClass="entr" presetSubtype="16" fill="hold" grpId="0" nodeType="withEffect">
                                  <p:stCondLst>
                                    <p:cond delay="0"/>
                                  </p:stCondLst>
                                  <p:childTnLst>
                                    <p:set>
                                      <p:cBhvr>
                                        <p:cTn id="311" dur="1" fill="hold">
                                          <p:stCondLst>
                                            <p:cond delay="0"/>
                                          </p:stCondLst>
                                        </p:cTn>
                                        <p:tgtEl>
                                          <p:spTgt spid="78949"/>
                                        </p:tgtEl>
                                        <p:attrNameLst>
                                          <p:attrName>style.visibility</p:attrName>
                                        </p:attrNameLst>
                                      </p:cBhvr>
                                      <p:to>
                                        <p:strVal val="visible"/>
                                      </p:to>
                                    </p:set>
                                    <p:anim calcmode="lin" valueType="num">
                                      <p:cBhvr>
                                        <p:cTn id="312" dur="250" fill="hold"/>
                                        <p:tgtEl>
                                          <p:spTgt spid="78949"/>
                                        </p:tgtEl>
                                        <p:attrNameLst>
                                          <p:attrName>ppt_w</p:attrName>
                                        </p:attrNameLst>
                                      </p:cBhvr>
                                      <p:tavLst>
                                        <p:tav tm="0">
                                          <p:val>
                                            <p:fltVal val="0"/>
                                          </p:val>
                                        </p:tav>
                                        <p:tav tm="100000">
                                          <p:val>
                                            <p:strVal val="#ppt_w"/>
                                          </p:val>
                                        </p:tav>
                                      </p:tavLst>
                                    </p:anim>
                                    <p:anim calcmode="lin" valueType="num">
                                      <p:cBhvr>
                                        <p:cTn id="313" dur="250" fill="hold"/>
                                        <p:tgtEl>
                                          <p:spTgt spid="78949"/>
                                        </p:tgtEl>
                                        <p:attrNameLst>
                                          <p:attrName>ppt_h</p:attrName>
                                        </p:attrNameLst>
                                      </p:cBhvr>
                                      <p:tavLst>
                                        <p:tav tm="0">
                                          <p:val>
                                            <p:fltVal val="0"/>
                                          </p:val>
                                        </p:tav>
                                        <p:tav tm="100000">
                                          <p:val>
                                            <p:strVal val="#ppt_h"/>
                                          </p:val>
                                        </p:tav>
                                      </p:tavLst>
                                    </p:anim>
                                    <p:animEffect transition="in" filter="fade">
                                      <p:cBhvr>
                                        <p:cTn id="314" dur="250"/>
                                        <p:tgtEl>
                                          <p:spTgt spid="78949"/>
                                        </p:tgtEl>
                                      </p:cBhvr>
                                    </p:animEffect>
                                  </p:childTnLst>
                                </p:cTn>
                              </p:par>
                            </p:childTnLst>
                          </p:cTn>
                        </p:par>
                        <p:par>
                          <p:cTn id="315" fill="hold">
                            <p:stCondLst>
                              <p:cond delay="9000"/>
                            </p:stCondLst>
                            <p:childTnLst>
                              <p:par>
                                <p:cTn id="316" presetID="53" presetClass="entr" presetSubtype="16" fill="hold" grpId="0" nodeType="afterEffect">
                                  <p:stCondLst>
                                    <p:cond delay="0"/>
                                  </p:stCondLst>
                                  <p:childTnLst>
                                    <p:set>
                                      <p:cBhvr>
                                        <p:cTn id="317" dur="1" fill="hold">
                                          <p:stCondLst>
                                            <p:cond delay="0"/>
                                          </p:stCondLst>
                                        </p:cTn>
                                        <p:tgtEl>
                                          <p:spTgt spid="4"/>
                                        </p:tgtEl>
                                        <p:attrNameLst>
                                          <p:attrName>style.visibility</p:attrName>
                                        </p:attrNameLst>
                                      </p:cBhvr>
                                      <p:to>
                                        <p:strVal val="visible"/>
                                      </p:to>
                                    </p:set>
                                    <p:anim calcmode="lin" valueType="num">
                                      <p:cBhvr>
                                        <p:cTn id="318" dur="500" fill="hold"/>
                                        <p:tgtEl>
                                          <p:spTgt spid="4"/>
                                        </p:tgtEl>
                                        <p:attrNameLst>
                                          <p:attrName>ppt_w</p:attrName>
                                        </p:attrNameLst>
                                      </p:cBhvr>
                                      <p:tavLst>
                                        <p:tav tm="0">
                                          <p:val>
                                            <p:fltVal val="0"/>
                                          </p:val>
                                        </p:tav>
                                        <p:tav tm="100000">
                                          <p:val>
                                            <p:strVal val="#ppt_w"/>
                                          </p:val>
                                        </p:tav>
                                      </p:tavLst>
                                    </p:anim>
                                    <p:anim calcmode="lin" valueType="num">
                                      <p:cBhvr>
                                        <p:cTn id="319" dur="500" fill="hold"/>
                                        <p:tgtEl>
                                          <p:spTgt spid="4"/>
                                        </p:tgtEl>
                                        <p:attrNameLst>
                                          <p:attrName>ppt_h</p:attrName>
                                        </p:attrNameLst>
                                      </p:cBhvr>
                                      <p:tavLst>
                                        <p:tav tm="0">
                                          <p:val>
                                            <p:fltVal val="0"/>
                                          </p:val>
                                        </p:tav>
                                        <p:tav tm="100000">
                                          <p:val>
                                            <p:strVal val="#ppt_h"/>
                                          </p:val>
                                        </p:tav>
                                      </p:tavLst>
                                    </p:anim>
                                    <p:animEffect transition="in" filter="fade">
                                      <p:cBhvr>
                                        <p:cTn id="320" dur="500"/>
                                        <p:tgtEl>
                                          <p:spTgt spid="4"/>
                                        </p:tgtEl>
                                      </p:cBhvr>
                                    </p:animEffect>
                                  </p:childTnLst>
                                </p:cTn>
                              </p:par>
                            </p:childTnLst>
                          </p:cTn>
                        </p:par>
                        <p:par>
                          <p:cTn id="321" fill="hold">
                            <p:stCondLst>
                              <p:cond delay="9500"/>
                            </p:stCondLst>
                            <p:childTnLst>
                              <p:par>
                                <p:cTn id="322" presetID="53" presetClass="entr" presetSubtype="16" fill="hold" grpId="0" nodeType="afterEffect">
                                  <p:stCondLst>
                                    <p:cond delay="0"/>
                                  </p:stCondLst>
                                  <p:childTnLst>
                                    <p:set>
                                      <p:cBhvr>
                                        <p:cTn id="323" dur="1" fill="hold">
                                          <p:stCondLst>
                                            <p:cond delay="0"/>
                                          </p:stCondLst>
                                        </p:cTn>
                                        <p:tgtEl>
                                          <p:spTgt spid="2"/>
                                        </p:tgtEl>
                                        <p:attrNameLst>
                                          <p:attrName>style.visibility</p:attrName>
                                        </p:attrNameLst>
                                      </p:cBhvr>
                                      <p:to>
                                        <p:strVal val="visible"/>
                                      </p:to>
                                    </p:set>
                                    <p:anim calcmode="lin" valueType="num">
                                      <p:cBhvr>
                                        <p:cTn id="324" dur="500" fill="hold"/>
                                        <p:tgtEl>
                                          <p:spTgt spid="2"/>
                                        </p:tgtEl>
                                        <p:attrNameLst>
                                          <p:attrName>ppt_w</p:attrName>
                                        </p:attrNameLst>
                                      </p:cBhvr>
                                      <p:tavLst>
                                        <p:tav tm="0">
                                          <p:val>
                                            <p:fltVal val="0"/>
                                          </p:val>
                                        </p:tav>
                                        <p:tav tm="100000">
                                          <p:val>
                                            <p:strVal val="#ppt_w"/>
                                          </p:val>
                                        </p:tav>
                                      </p:tavLst>
                                    </p:anim>
                                    <p:anim calcmode="lin" valueType="num">
                                      <p:cBhvr>
                                        <p:cTn id="325" dur="500" fill="hold"/>
                                        <p:tgtEl>
                                          <p:spTgt spid="2"/>
                                        </p:tgtEl>
                                        <p:attrNameLst>
                                          <p:attrName>ppt_h</p:attrName>
                                        </p:attrNameLst>
                                      </p:cBhvr>
                                      <p:tavLst>
                                        <p:tav tm="0">
                                          <p:val>
                                            <p:fltVal val="0"/>
                                          </p:val>
                                        </p:tav>
                                        <p:tav tm="100000">
                                          <p:val>
                                            <p:strVal val="#ppt_h"/>
                                          </p:val>
                                        </p:tav>
                                      </p:tavLst>
                                    </p:anim>
                                    <p:animEffect transition="in" filter="fade">
                                      <p:cBhvr>
                                        <p:cTn id="326" dur="500"/>
                                        <p:tgtEl>
                                          <p:spTgt spid="2"/>
                                        </p:tgtEl>
                                      </p:cBhvr>
                                    </p:animEffect>
                                  </p:childTnLst>
                                </p:cTn>
                              </p:par>
                            </p:childTnLst>
                          </p:cTn>
                        </p:par>
                      </p:childTnLst>
                    </p:cTn>
                  </p:par>
                  <p:par>
                    <p:cTn id="327" fill="hold">
                      <p:stCondLst>
                        <p:cond delay="indefinite"/>
                      </p:stCondLst>
                      <p:childTnLst>
                        <p:par>
                          <p:cTn id="328" fill="hold">
                            <p:stCondLst>
                              <p:cond delay="0"/>
                            </p:stCondLst>
                            <p:childTnLst>
                              <p:par>
                                <p:cTn id="329" presetID="53" presetClass="entr" presetSubtype="16" fill="hold" grpId="0" nodeType="clickEffect">
                                  <p:stCondLst>
                                    <p:cond delay="0"/>
                                  </p:stCondLst>
                                  <p:childTnLst>
                                    <p:set>
                                      <p:cBhvr>
                                        <p:cTn id="330" dur="1" fill="hold">
                                          <p:stCondLst>
                                            <p:cond delay="0"/>
                                          </p:stCondLst>
                                        </p:cTn>
                                        <p:tgtEl>
                                          <p:spTgt spid="78855"/>
                                        </p:tgtEl>
                                        <p:attrNameLst>
                                          <p:attrName>style.visibility</p:attrName>
                                        </p:attrNameLst>
                                      </p:cBhvr>
                                      <p:to>
                                        <p:strVal val="visible"/>
                                      </p:to>
                                    </p:set>
                                    <p:anim calcmode="lin" valueType="num">
                                      <p:cBhvr>
                                        <p:cTn id="331" dur="250" fill="hold"/>
                                        <p:tgtEl>
                                          <p:spTgt spid="78855"/>
                                        </p:tgtEl>
                                        <p:attrNameLst>
                                          <p:attrName>ppt_w</p:attrName>
                                        </p:attrNameLst>
                                      </p:cBhvr>
                                      <p:tavLst>
                                        <p:tav tm="0">
                                          <p:val>
                                            <p:fltVal val="0"/>
                                          </p:val>
                                        </p:tav>
                                        <p:tav tm="100000">
                                          <p:val>
                                            <p:strVal val="#ppt_w"/>
                                          </p:val>
                                        </p:tav>
                                      </p:tavLst>
                                    </p:anim>
                                    <p:anim calcmode="lin" valueType="num">
                                      <p:cBhvr>
                                        <p:cTn id="332" dur="250" fill="hold"/>
                                        <p:tgtEl>
                                          <p:spTgt spid="78855"/>
                                        </p:tgtEl>
                                        <p:attrNameLst>
                                          <p:attrName>ppt_h</p:attrName>
                                        </p:attrNameLst>
                                      </p:cBhvr>
                                      <p:tavLst>
                                        <p:tav tm="0">
                                          <p:val>
                                            <p:fltVal val="0"/>
                                          </p:val>
                                        </p:tav>
                                        <p:tav tm="100000">
                                          <p:val>
                                            <p:strVal val="#ppt_h"/>
                                          </p:val>
                                        </p:tav>
                                      </p:tavLst>
                                    </p:anim>
                                    <p:animEffect transition="in" filter="fade">
                                      <p:cBhvr>
                                        <p:cTn id="333" dur="250"/>
                                        <p:tgtEl>
                                          <p:spTgt spid="78855"/>
                                        </p:tgtEl>
                                      </p:cBhvr>
                                    </p:animEffect>
                                  </p:childTnLst>
                                </p:cTn>
                              </p:par>
                            </p:childTnLst>
                          </p:cTn>
                        </p:par>
                        <p:par>
                          <p:cTn id="334" fill="hold">
                            <p:stCondLst>
                              <p:cond delay="250"/>
                            </p:stCondLst>
                            <p:childTnLst>
                              <p:par>
                                <p:cTn id="335" presetID="53" presetClass="entr" presetSubtype="16" fill="hold" grpId="0" nodeType="afterEffect">
                                  <p:stCondLst>
                                    <p:cond delay="0"/>
                                  </p:stCondLst>
                                  <p:childTnLst>
                                    <p:set>
                                      <p:cBhvr>
                                        <p:cTn id="336" dur="1" fill="hold">
                                          <p:stCondLst>
                                            <p:cond delay="0"/>
                                          </p:stCondLst>
                                        </p:cTn>
                                        <p:tgtEl>
                                          <p:spTgt spid="78913"/>
                                        </p:tgtEl>
                                        <p:attrNameLst>
                                          <p:attrName>style.visibility</p:attrName>
                                        </p:attrNameLst>
                                      </p:cBhvr>
                                      <p:to>
                                        <p:strVal val="visible"/>
                                      </p:to>
                                    </p:set>
                                    <p:anim calcmode="lin" valueType="num">
                                      <p:cBhvr>
                                        <p:cTn id="337" dur="250" fill="hold"/>
                                        <p:tgtEl>
                                          <p:spTgt spid="78913"/>
                                        </p:tgtEl>
                                        <p:attrNameLst>
                                          <p:attrName>ppt_w</p:attrName>
                                        </p:attrNameLst>
                                      </p:cBhvr>
                                      <p:tavLst>
                                        <p:tav tm="0">
                                          <p:val>
                                            <p:fltVal val="0"/>
                                          </p:val>
                                        </p:tav>
                                        <p:tav tm="100000">
                                          <p:val>
                                            <p:strVal val="#ppt_w"/>
                                          </p:val>
                                        </p:tav>
                                      </p:tavLst>
                                    </p:anim>
                                    <p:anim calcmode="lin" valueType="num">
                                      <p:cBhvr>
                                        <p:cTn id="338" dur="250" fill="hold"/>
                                        <p:tgtEl>
                                          <p:spTgt spid="78913"/>
                                        </p:tgtEl>
                                        <p:attrNameLst>
                                          <p:attrName>ppt_h</p:attrName>
                                        </p:attrNameLst>
                                      </p:cBhvr>
                                      <p:tavLst>
                                        <p:tav tm="0">
                                          <p:val>
                                            <p:fltVal val="0"/>
                                          </p:val>
                                        </p:tav>
                                        <p:tav tm="100000">
                                          <p:val>
                                            <p:strVal val="#ppt_h"/>
                                          </p:val>
                                        </p:tav>
                                      </p:tavLst>
                                    </p:anim>
                                    <p:animEffect transition="in" filter="fade">
                                      <p:cBhvr>
                                        <p:cTn id="339" dur="250"/>
                                        <p:tgtEl>
                                          <p:spTgt spid="78913"/>
                                        </p:tgtEl>
                                      </p:cBhvr>
                                    </p:animEffect>
                                  </p:childTnLst>
                                </p:cTn>
                              </p:par>
                            </p:childTnLst>
                          </p:cTn>
                        </p:par>
                        <p:par>
                          <p:cTn id="340" fill="hold">
                            <p:stCondLst>
                              <p:cond delay="500"/>
                            </p:stCondLst>
                            <p:childTnLst>
                              <p:par>
                                <p:cTn id="341" presetID="53" presetClass="entr" presetSubtype="16" fill="hold" grpId="0" nodeType="afterEffect">
                                  <p:stCondLst>
                                    <p:cond delay="0"/>
                                  </p:stCondLst>
                                  <p:childTnLst>
                                    <p:set>
                                      <p:cBhvr>
                                        <p:cTn id="342" dur="1" fill="hold">
                                          <p:stCondLst>
                                            <p:cond delay="0"/>
                                          </p:stCondLst>
                                        </p:cTn>
                                        <p:tgtEl>
                                          <p:spTgt spid="78914"/>
                                        </p:tgtEl>
                                        <p:attrNameLst>
                                          <p:attrName>style.visibility</p:attrName>
                                        </p:attrNameLst>
                                      </p:cBhvr>
                                      <p:to>
                                        <p:strVal val="visible"/>
                                      </p:to>
                                    </p:set>
                                    <p:anim calcmode="lin" valueType="num">
                                      <p:cBhvr>
                                        <p:cTn id="343" dur="250" fill="hold"/>
                                        <p:tgtEl>
                                          <p:spTgt spid="78914"/>
                                        </p:tgtEl>
                                        <p:attrNameLst>
                                          <p:attrName>ppt_w</p:attrName>
                                        </p:attrNameLst>
                                      </p:cBhvr>
                                      <p:tavLst>
                                        <p:tav tm="0">
                                          <p:val>
                                            <p:fltVal val="0"/>
                                          </p:val>
                                        </p:tav>
                                        <p:tav tm="100000">
                                          <p:val>
                                            <p:strVal val="#ppt_w"/>
                                          </p:val>
                                        </p:tav>
                                      </p:tavLst>
                                    </p:anim>
                                    <p:anim calcmode="lin" valueType="num">
                                      <p:cBhvr>
                                        <p:cTn id="344" dur="250" fill="hold"/>
                                        <p:tgtEl>
                                          <p:spTgt spid="78914"/>
                                        </p:tgtEl>
                                        <p:attrNameLst>
                                          <p:attrName>ppt_h</p:attrName>
                                        </p:attrNameLst>
                                      </p:cBhvr>
                                      <p:tavLst>
                                        <p:tav tm="0">
                                          <p:val>
                                            <p:fltVal val="0"/>
                                          </p:val>
                                        </p:tav>
                                        <p:tav tm="100000">
                                          <p:val>
                                            <p:strVal val="#ppt_h"/>
                                          </p:val>
                                        </p:tav>
                                      </p:tavLst>
                                    </p:anim>
                                    <p:animEffect transition="in" filter="fade">
                                      <p:cBhvr>
                                        <p:cTn id="345" dur="250"/>
                                        <p:tgtEl>
                                          <p:spTgt spid="78914"/>
                                        </p:tgtEl>
                                      </p:cBhvr>
                                    </p:animEffect>
                                  </p:childTnLst>
                                </p:cTn>
                              </p:par>
                            </p:childTnLst>
                          </p:cTn>
                        </p:par>
                        <p:par>
                          <p:cTn id="346" fill="hold">
                            <p:stCondLst>
                              <p:cond delay="750"/>
                            </p:stCondLst>
                            <p:childTnLst>
                              <p:par>
                                <p:cTn id="347" presetID="53" presetClass="entr" presetSubtype="16" fill="hold" grpId="0" nodeType="afterEffect">
                                  <p:stCondLst>
                                    <p:cond delay="0"/>
                                  </p:stCondLst>
                                  <p:childTnLst>
                                    <p:set>
                                      <p:cBhvr>
                                        <p:cTn id="348" dur="1" fill="hold">
                                          <p:stCondLst>
                                            <p:cond delay="0"/>
                                          </p:stCondLst>
                                        </p:cTn>
                                        <p:tgtEl>
                                          <p:spTgt spid="78915"/>
                                        </p:tgtEl>
                                        <p:attrNameLst>
                                          <p:attrName>style.visibility</p:attrName>
                                        </p:attrNameLst>
                                      </p:cBhvr>
                                      <p:to>
                                        <p:strVal val="visible"/>
                                      </p:to>
                                    </p:set>
                                    <p:anim calcmode="lin" valueType="num">
                                      <p:cBhvr>
                                        <p:cTn id="349" dur="250" fill="hold"/>
                                        <p:tgtEl>
                                          <p:spTgt spid="78915"/>
                                        </p:tgtEl>
                                        <p:attrNameLst>
                                          <p:attrName>ppt_w</p:attrName>
                                        </p:attrNameLst>
                                      </p:cBhvr>
                                      <p:tavLst>
                                        <p:tav tm="0">
                                          <p:val>
                                            <p:fltVal val="0"/>
                                          </p:val>
                                        </p:tav>
                                        <p:tav tm="100000">
                                          <p:val>
                                            <p:strVal val="#ppt_w"/>
                                          </p:val>
                                        </p:tav>
                                      </p:tavLst>
                                    </p:anim>
                                    <p:anim calcmode="lin" valueType="num">
                                      <p:cBhvr>
                                        <p:cTn id="350" dur="250" fill="hold"/>
                                        <p:tgtEl>
                                          <p:spTgt spid="78915"/>
                                        </p:tgtEl>
                                        <p:attrNameLst>
                                          <p:attrName>ppt_h</p:attrName>
                                        </p:attrNameLst>
                                      </p:cBhvr>
                                      <p:tavLst>
                                        <p:tav tm="0">
                                          <p:val>
                                            <p:fltVal val="0"/>
                                          </p:val>
                                        </p:tav>
                                        <p:tav tm="100000">
                                          <p:val>
                                            <p:strVal val="#ppt_h"/>
                                          </p:val>
                                        </p:tav>
                                      </p:tavLst>
                                    </p:anim>
                                    <p:animEffect transition="in" filter="fade">
                                      <p:cBhvr>
                                        <p:cTn id="351" dur="250"/>
                                        <p:tgtEl>
                                          <p:spTgt spid="78915"/>
                                        </p:tgtEl>
                                      </p:cBhvr>
                                    </p:animEffect>
                                  </p:childTnLst>
                                </p:cTn>
                              </p:par>
                            </p:childTnLst>
                          </p:cTn>
                        </p:par>
                        <p:par>
                          <p:cTn id="352" fill="hold">
                            <p:stCondLst>
                              <p:cond delay="1000"/>
                            </p:stCondLst>
                            <p:childTnLst>
                              <p:par>
                                <p:cTn id="353" presetID="53" presetClass="entr" presetSubtype="16" fill="hold" grpId="0" nodeType="afterEffect">
                                  <p:stCondLst>
                                    <p:cond delay="0"/>
                                  </p:stCondLst>
                                  <p:childTnLst>
                                    <p:set>
                                      <p:cBhvr>
                                        <p:cTn id="354" dur="1" fill="hold">
                                          <p:stCondLst>
                                            <p:cond delay="0"/>
                                          </p:stCondLst>
                                        </p:cTn>
                                        <p:tgtEl>
                                          <p:spTgt spid="78916"/>
                                        </p:tgtEl>
                                        <p:attrNameLst>
                                          <p:attrName>style.visibility</p:attrName>
                                        </p:attrNameLst>
                                      </p:cBhvr>
                                      <p:to>
                                        <p:strVal val="visible"/>
                                      </p:to>
                                    </p:set>
                                    <p:anim calcmode="lin" valueType="num">
                                      <p:cBhvr>
                                        <p:cTn id="355" dur="250" fill="hold"/>
                                        <p:tgtEl>
                                          <p:spTgt spid="78916"/>
                                        </p:tgtEl>
                                        <p:attrNameLst>
                                          <p:attrName>ppt_w</p:attrName>
                                        </p:attrNameLst>
                                      </p:cBhvr>
                                      <p:tavLst>
                                        <p:tav tm="0">
                                          <p:val>
                                            <p:fltVal val="0"/>
                                          </p:val>
                                        </p:tav>
                                        <p:tav tm="100000">
                                          <p:val>
                                            <p:strVal val="#ppt_w"/>
                                          </p:val>
                                        </p:tav>
                                      </p:tavLst>
                                    </p:anim>
                                    <p:anim calcmode="lin" valueType="num">
                                      <p:cBhvr>
                                        <p:cTn id="356" dur="250" fill="hold"/>
                                        <p:tgtEl>
                                          <p:spTgt spid="78916"/>
                                        </p:tgtEl>
                                        <p:attrNameLst>
                                          <p:attrName>ppt_h</p:attrName>
                                        </p:attrNameLst>
                                      </p:cBhvr>
                                      <p:tavLst>
                                        <p:tav tm="0">
                                          <p:val>
                                            <p:fltVal val="0"/>
                                          </p:val>
                                        </p:tav>
                                        <p:tav tm="100000">
                                          <p:val>
                                            <p:strVal val="#ppt_h"/>
                                          </p:val>
                                        </p:tav>
                                      </p:tavLst>
                                    </p:anim>
                                    <p:animEffect transition="in" filter="fade">
                                      <p:cBhvr>
                                        <p:cTn id="357" dur="250"/>
                                        <p:tgtEl>
                                          <p:spTgt spid="78916"/>
                                        </p:tgtEl>
                                      </p:cBhvr>
                                    </p:animEffect>
                                  </p:childTnLst>
                                </p:cTn>
                              </p:par>
                            </p:childTnLst>
                          </p:cTn>
                        </p:par>
                        <p:par>
                          <p:cTn id="358" fill="hold">
                            <p:stCondLst>
                              <p:cond delay="1250"/>
                            </p:stCondLst>
                            <p:childTnLst>
                              <p:par>
                                <p:cTn id="359" presetID="53" presetClass="entr" presetSubtype="16" fill="hold" grpId="0" nodeType="afterEffect">
                                  <p:stCondLst>
                                    <p:cond delay="0"/>
                                  </p:stCondLst>
                                  <p:childTnLst>
                                    <p:set>
                                      <p:cBhvr>
                                        <p:cTn id="360" dur="1" fill="hold">
                                          <p:stCondLst>
                                            <p:cond delay="0"/>
                                          </p:stCondLst>
                                        </p:cTn>
                                        <p:tgtEl>
                                          <p:spTgt spid="78917"/>
                                        </p:tgtEl>
                                        <p:attrNameLst>
                                          <p:attrName>style.visibility</p:attrName>
                                        </p:attrNameLst>
                                      </p:cBhvr>
                                      <p:to>
                                        <p:strVal val="visible"/>
                                      </p:to>
                                    </p:set>
                                    <p:anim calcmode="lin" valueType="num">
                                      <p:cBhvr>
                                        <p:cTn id="361" dur="250" fill="hold"/>
                                        <p:tgtEl>
                                          <p:spTgt spid="78917"/>
                                        </p:tgtEl>
                                        <p:attrNameLst>
                                          <p:attrName>ppt_w</p:attrName>
                                        </p:attrNameLst>
                                      </p:cBhvr>
                                      <p:tavLst>
                                        <p:tav tm="0">
                                          <p:val>
                                            <p:fltVal val="0"/>
                                          </p:val>
                                        </p:tav>
                                        <p:tav tm="100000">
                                          <p:val>
                                            <p:strVal val="#ppt_w"/>
                                          </p:val>
                                        </p:tav>
                                      </p:tavLst>
                                    </p:anim>
                                    <p:anim calcmode="lin" valueType="num">
                                      <p:cBhvr>
                                        <p:cTn id="362" dur="250" fill="hold"/>
                                        <p:tgtEl>
                                          <p:spTgt spid="78917"/>
                                        </p:tgtEl>
                                        <p:attrNameLst>
                                          <p:attrName>ppt_h</p:attrName>
                                        </p:attrNameLst>
                                      </p:cBhvr>
                                      <p:tavLst>
                                        <p:tav tm="0">
                                          <p:val>
                                            <p:fltVal val="0"/>
                                          </p:val>
                                        </p:tav>
                                        <p:tav tm="100000">
                                          <p:val>
                                            <p:strVal val="#ppt_h"/>
                                          </p:val>
                                        </p:tav>
                                      </p:tavLst>
                                    </p:anim>
                                    <p:animEffect transition="in" filter="fade">
                                      <p:cBhvr>
                                        <p:cTn id="363" dur="250"/>
                                        <p:tgtEl>
                                          <p:spTgt spid="78917"/>
                                        </p:tgtEl>
                                      </p:cBhvr>
                                    </p:animEffect>
                                  </p:childTnLst>
                                </p:cTn>
                              </p:par>
                            </p:childTnLst>
                          </p:cTn>
                        </p:par>
                        <p:par>
                          <p:cTn id="364" fill="hold">
                            <p:stCondLst>
                              <p:cond delay="1500"/>
                            </p:stCondLst>
                            <p:childTnLst>
                              <p:par>
                                <p:cTn id="365" presetID="53" presetClass="entr" presetSubtype="16" fill="hold" grpId="0" nodeType="afterEffect">
                                  <p:stCondLst>
                                    <p:cond delay="0"/>
                                  </p:stCondLst>
                                  <p:childTnLst>
                                    <p:set>
                                      <p:cBhvr>
                                        <p:cTn id="366" dur="1" fill="hold">
                                          <p:stCondLst>
                                            <p:cond delay="0"/>
                                          </p:stCondLst>
                                        </p:cTn>
                                        <p:tgtEl>
                                          <p:spTgt spid="78918"/>
                                        </p:tgtEl>
                                        <p:attrNameLst>
                                          <p:attrName>style.visibility</p:attrName>
                                        </p:attrNameLst>
                                      </p:cBhvr>
                                      <p:to>
                                        <p:strVal val="visible"/>
                                      </p:to>
                                    </p:set>
                                    <p:anim calcmode="lin" valueType="num">
                                      <p:cBhvr>
                                        <p:cTn id="367" dur="250" fill="hold"/>
                                        <p:tgtEl>
                                          <p:spTgt spid="78918"/>
                                        </p:tgtEl>
                                        <p:attrNameLst>
                                          <p:attrName>ppt_w</p:attrName>
                                        </p:attrNameLst>
                                      </p:cBhvr>
                                      <p:tavLst>
                                        <p:tav tm="0">
                                          <p:val>
                                            <p:fltVal val="0"/>
                                          </p:val>
                                        </p:tav>
                                        <p:tav tm="100000">
                                          <p:val>
                                            <p:strVal val="#ppt_w"/>
                                          </p:val>
                                        </p:tav>
                                      </p:tavLst>
                                    </p:anim>
                                    <p:anim calcmode="lin" valueType="num">
                                      <p:cBhvr>
                                        <p:cTn id="368" dur="250" fill="hold"/>
                                        <p:tgtEl>
                                          <p:spTgt spid="78918"/>
                                        </p:tgtEl>
                                        <p:attrNameLst>
                                          <p:attrName>ppt_h</p:attrName>
                                        </p:attrNameLst>
                                      </p:cBhvr>
                                      <p:tavLst>
                                        <p:tav tm="0">
                                          <p:val>
                                            <p:fltVal val="0"/>
                                          </p:val>
                                        </p:tav>
                                        <p:tav tm="100000">
                                          <p:val>
                                            <p:strVal val="#ppt_h"/>
                                          </p:val>
                                        </p:tav>
                                      </p:tavLst>
                                    </p:anim>
                                    <p:animEffect transition="in" filter="fade">
                                      <p:cBhvr>
                                        <p:cTn id="369" dur="250"/>
                                        <p:tgtEl>
                                          <p:spTgt spid="78918"/>
                                        </p:tgtEl>
                                      </p:cBhvr>
                                    </p:animEffect>
                                  </p:childTnLst>
                                </p:cTn>
                              </p:par>
                            </p:childTnLst>
                          </p:cTn>
                        </p:par>
                        <p:par>
                          <p:cTn id="370" fill="hold">
                            <p:stCondLst>
                              <p:cond delay="1750"/>
                            </p:stCondLst>
                            <p:childTnLst>
                              <p:par>
                                <p:cTn id="371" presetID="53" presetClass="entr" presetSubtype="16" fill="hold" grpId="0" nodeType="afterEffect">
                                  <p:stCondLst>
                                    <p:cond delay="0"/>
                                  </p:stCondLst>
                                  <p:childTnLst>
                                    <p:set>
                                      <p:cBhvr>
                                        <p:cTn id="372" dur="1" fill="hold">
                                          <p:stCondLst>
                                            <p:cond delay="0"/>
                                          </p:stCondLst>
                                        </p:cTn>
                                        <p:tgtEl>
                                          <p:spTgt spid="78919"/>
                                        </p:tgtEl>
                                        <p:attrNameLst>
                                          <p:attrName>style.visibility</p:attrName>
                                        </p:attrNameLst>
                                      </p:cBhvr>
                                      <p:to>
                                        <p:strVal val="visible"/>
                                      </p:to>
                                    </p:set>
                                    <p:anim calcmode="lin" valueType="num">
                                      <p:cBhvr>
                                        <p:cTn id="373" dur="250" fill="hold"/>
                                        <p:tgtEl>
                                          <p:spTgt spid="78919"/>
                                        </p:tgtEl>
                                        <p:attrNameLst>
                                          <p:attrName>ppt_w</p:attrName>
                                        </p:attrNameLst>
                                      </p:cBhvr>
                                      <p:tavLst>
                                        <p:tav tm="0">
                                          <p:val>
                                            <p:fltVal val="0"/>
                                          </p:val>
                                        </p:tav>
                                        <p:tav tm="100000">
                                          <p:val>
                                            <p:strVal val="#ppt_w"/>
                                          </p:val>
                                        </p:tav>
                                      </p:tavLst>
                                    </p:anim>
                                    <p:anim calcmode="lin" valueType="num">
                                      <p:cBhvr>
                                        <p:cTn id="374" dur="250" fill="hold"/>
                                        <p:tgtEl>
                                          <p:spTgt spid="78919"/>
                                        </p:tgtEl>
                                        <p:attrNameLst>
                                          <p:attrName>ppt_h</p:attrName>
                                        </p:attrNameLst>
                                      </p:cBhvr>
                                      <p:tavLst>
                                        <p:tav tm="0">
                                          <p:val>
                                            <p:fltVal val="0"/>
                                          </p:val>
                                        </p:tav>
                                        <p:tav tm="100000">
                                          <p:val>
                                            <p:strVal val="#ppt_h"/>
                                          </p:val>
                                        </p:tav>
                                      </p:tavLst>
                                    </p:anim>
                                    <p:animEffect transition="in" filter="fade">
                                      <p:cBhvr>
                                        <p:cTn id="375" dur="250"/>
                                        <p:tgtEl>
                                          <p:spTgt spid="78919"/>
                                        </p:tgtEl>
                                      </p:cBhvr>
                                    </p:animEffect>
                                  </p:childTnLst>
                                </p:cTn>
                              </p:par>
                            </p:childTnLst>
                          </p:cTn>
                        </p:par>
                        <p:par>
                          <p:cTn id="376" fill="hold">
                            <p:stCondLst>
                              <p:cond delay="2000"/>
                            </p:stCondLst>
                            <p:childTnLst>
                              <p:par>
                                <p:cTn id="377" presetID="53" presetClass="entr" presetSubtype="16" fill="hold" grpId="0" nodeType="afterEffect">
                                  <p:stCondLst>
                                    <p:cond delay="0"/>
                                  </p:stCondLst>
                                  <p:childTnLst>
                                    <p:set>
                                      <p:cBhvr>
                                        <p:cTn id="378" dur="1" fill="hold">
                                          <p:stCondLst>
                                            <p:cond delay="0"/>
                                          </p:stCondLst>
                                        </p:cTn>
                                        <p:tgtEl>
                                          <p:spTgt spid="78920"/>
                                        </p:tgtEl>
                                        <p:attrNameLst>
                                          <p:attrName>style.visibility</p:attrName>
                                        </p:attrNameLst>
                                      </p:cBhvr>
                                      <p:to>
                                        <p:strVal val="visible"/>
                                      </p:to>
                                    </p:set>
                                    <p:anim calcmode="lin" valueType="num">
                                      <p:cBhvr>
                                        <p:cTn id="379" dur="250" fill="hold"/>
                                        <p:tgtEl>
                                          <p:spTgt spid="78920"/>
                                        </p:tgtEl>
                                        <p:attrNameLst>
                                          <p:attrName>ppt_w</p:attrName>
                                        </p:attrNameLst>
                                      </p:cBhvr>
                                      <p:tavLst>
                                        <p:tav tm="0">
                                          <p:val>
                                            <p:fltVal val="0"/>
                                          </p:val>
                                        </p:tav>
                                        <p:tav tm="100000">
                                          <p:val>
                                            <p:strVal val="#ppt_w"/>
                                          </p:val>
                                        </p:tav>
                                      </p:tavLst>
                                    </p:anim>
                                    <p:anim calcmode="lin" valueType="num">
                                      <p:cBhvr>
                                        <p:cTn id="380" dur="250" fill="hold"/>
                                        <p:tgtEl>
                                          <p:spTgt spid="78920"/>
                                        </p:tgtEl>
                                        <p:attrNameLst>
                                          <p:attrName>ppt_h</p:attrName>
                                        </p:attrNameLst>
                                      </p:cBhvr>
                                      <p:tavLst>
                                        <p:tav tm="0">
                                          <p:val>
                                            <p:fltVal val="0"/>
                                          </p:val>
                                        </p:tav>
                                        <p:tav tm="100000">
                                          <p:val>
                                            <p:strVal val="#ppt_h"/>
                                          </p:val>
                                        </p:tav>
                                      </p:tavLst>
                                    </p:anim>
                                    <p:animEffect transition="in" filter="fade">
                                      <p:cBhvr>
                                        <p:cTn id="381" dur="250"/>
                                        <p:tgtEl>
                                          <p:spTgt spid="78920"/>
                                        </p:tgtEl>
                                      </p:cBhvr>
                                    </p:animEffect>
                                  </p:childTnLst>
                                </p:cTn>
                              </p:par>
                            </p:childTnLst>
                          </p:cTn>
                        </p:par>
                        <p:par>
                          <p:cTn id="382" fill="hold">
                            <p:stCondLst>
                              <p:cond delay="2250"/>
                            </p:stCondLst>
                            <p:childTnLst>
                              <p:par>
                                <p:cTn id="383" presetID="53" presetClass="entr" presetSubtype="16" fill="hold" grpId="0" nodeType="afterEffect">
                                  <p:stCondLst>
                                    <p:cond delay="0"/>
                                  </p:stCondLst>
                                  <p:childTnLst>
                                    <p:set>
                                      <p:cBhvr>
                                        <p:cTn id="384" dur="1" fill="hold">
                                          <p:stCondLst>
                                            <p:cond delay="0"/>
                                          </p:stCondLst>
                                        </p:cTn>
                                        <p:tgtEl>
                                          <p:spTgt spid="78921"/>
                                        </p:tgtEl>
                                        <p:attrNameLst>
                                          <p:attrName>style.visibility</p:attrName>
                                        </p:attrNameLst>
                                      </p:cBhvr>
                                      <p:to>
                                        <p:strVal val="visible"/>
                                      </p:to>
                                    </p:set>
                                    <p:anim calcmode="lin" valueType="num">
                                      <p:cBhvr>
                                        <p:cTn id="385" dur="250" fill="hold"/>
                                        <p:tgtEl>
                                          <p:spTgt spid="78921"/>
                                        </p:tgtEl>
                                        <p:attrNameLst>
                                          <p:attrName>ppt_w</p:attrName>
                                        </p:attrNameLst>
                                      </p:cBhvr>
                                      <p:tavLst>
                                        <p:tav tm="0">
                                          <p:val>
                                            <p:fltVal val="0"/>
                                          </p:val>
                                        </p:tav>
                                        <p:tav tm="100000">
                                          <p:val>
                                            <p:strVal val="#ppt_w"/>
                                          </p:val>
                                        </p:tav>
                                      </p:tavLst>
                                    </p:anim>
                                    <p:anim calcmode="lin" valueType="num">
                                      <p:cBhvr>
                                        <p:cTn id="386" dur="250" fill="hold"/>
                                        <p:tgtEl>
                                          <p:spTgt spid="78921"/>
                                        </p:tgtEl>
                                        <p:attrNameLst>
                                          <p:attrName>ppt_h</p:attrName>
                                        </p:attrNameLst>
                                      </p:cBhvr>
                                      <p:tavLst>
                                        <p:tav tm="0">
                                          <p:val>
                                            <p:fltVal val="0"/>
                                          </p:val>
                                        </p:tav>
                                        <p:tav tm="100000">
                                          <p:val>
                                            <p:strVal val="#ppt_h"/>
                                          </p:val>
                                        </p:tav>
                                      </p:tavLst>
                                    </p:anim>
                                    <p:animEffect transition="in" filter="fade">
                                      <p:cBhvr>
                                        <p:cTn id="387" dur="250"/>
                                        <p:tgtEl>
                                          <p:spTgt spid="78921"/>
                                        </p:tgtEl>
                                      </p:cBhvr>
                                    </p:animEffect>
                                  </p:childTnLst>
                                </p:cTn>
                              </p:par>
                            </p:childTnLst>
                          </p:cTn>
                        </p:par>
                        <p:par>
                          <p:cTn id="388" fill="hold">
                            <p:stCondLst>
                              <p:cond delay="2500"/>
                            </p:stCondLst>
                            <p:childTnLst>
                              <p:par>
                                <p:cTn id="389" presetID="53" presetClass="entr" presetSubtype="16" fill="hold" grpId="0" nodeType="afterEffect">
                                  <p:stCondLst>
                                    <p:cond delay="0"/>
                                  </p:stCondLst>
                                  <p:childTnLst>
                                    <p:set>
                                      <p:cBhvr>
                                        <p:cTn id="390" dur="1" fill="hold">
                                          <p:stCondLst>
                                            <p:cond delay="0"/>
                                          </p:stCondLst>
                                        </p:cTn>
                                        <p:tgtEl>
                                          <p:spTgt spid="78922"/>
                                        </p:tgtEl>
                                        <p:attrNameLst>
                                          <p:attrName>style.visibility</p:attrName>
                                        </p:attrNameLst>
                                      </p:cBhvr>
                                      <p:to>
                                        <p:strVal val="visible"/>
                                      </p:to>
                                    </p:set>
                                    <p:anim calcmode="lin" valueType="num">
                                      <p:cBhvr>
                                        <p:cTn id="391" dur="250" fill="hold"/>
                                        <p:tgtEl>
                                          <p:spTgt spid="78922"/>
                                        </p:tgtEl>
                                        <p:attrNameLst>
                                          <p:attrName>ppt_w</p:attrName>
                                        </p:attrNameLst>
                                      </p:cBhvr>
                                      <p:tavLst>
                                        <p:tav tm="0">
                                          <p:val>
                                            <p:fltVal val="0"/>
                                          </p:val>
                                        </p:tav>
                                        <p:tav tm="100000">
                                          <p:val>
                                            <p:strVal val="#ppt_w"/>
                                          </p:val>
                                        </p:tav>
                                      </p:tavLst>
                                    </p:anim>
                                    <p:anim calcmode="lin" valueType="num">
                                      <p:cBhvr>
                                        <p:cTn id="392" dur="250" fill="hold"/>
                                        <p:tgtEl>
                                          <p:spTgt spid="78922"/>
                                        </p:tgtEl>
                                        <p:attrNameLst>
                                          <p:attrName>ppt_h</p:attrName>
                                        </p:attrNameLst>
                                      </p:cBhvr>
                                      <p:tavLst>
                                        <p:tav tm="0">
                                          <p:val>
                                            <p:fltVal val="0"/>
                                          </p:val>
                                        </p:tav>
                                        <p:tav tm="100000">
                                          <p:val>
                                            <p:strVal val="#ppt_h"/>
                                          </p:val>
                                        </p:tav>
                                      </p:tavLst>
                                    </p:anim>
                                    <p:animEffect transition="in" filter="fade">
                                      <p:cBhvr>
                                        <p:cTn id="393" dur="250"/>
                                        <p:tgtEl>
                                          <p:spTgt spid="78922"/>
                                        </p:tgtEl>
                                      </p:cBhvr>
                                    </p:animEffect>
                                  </p:childTnLst>
                                </p:cTn>
                              </p:par>
                            </p:childTnLst>
                          </p:cTn>
                        </p:par>
                        <p:par>
                          <p:cTn id="394" fill="hold">
                            <p:stCondLst>
                              <p:cond delay="2750"/>
                            </p:stCondLst>
                            <p:childTnLst>
                              <p:par>
                                <p:cTn id="395" presetID="53" presetClass="entr" presetSubtype="16" fill="hold" grpId="0" nodeType="afterEffect">
                                  <p:stCondLst>
                                    <p:cond delay="0"/>
                                  </p:stCondLst>
                                  <p:childTnLst>
                                    <p:set>
                                      <p:cBhvr>
                                        <p:cTn id="396" dur="1" fill="hold">
                                          <p:stCondLst>
                                            <p:cond delay="0"/>
                                          </p:stCondLst>
                                        </p:cTn>
                                        <p:tgtEl>
                                          <p:spTgt spid="78923"/>
                                        </p:tgtEl>
                                        <p:attrNameLst>
                                          <p:attrName>style.visibility</p:attrName>
                                        </p:attrNameLst>
                                      </p:cBhvr>
                                      <p:to>
                                        <p:strVal val="visible"/>
                                      </p:to>
                                    </p:set>
                                    <p:anim calcmode="lin" valueType="num">
                                      <p:cBhvr>
                                        <p:cTn id="397" dur="250" fill="hold"/>
                                        <p:tgtEl>
                                          <p:spTgt spid="78923"/>
                                        </p:tgtEl>
                                        <p:attrNameLst>
                                          <p:attrName>ppt_w</p:attrName>
                                        </p:attrNameLst>
                                      </p:cBhvr>
                                      <p:tavLst>
                                        <p:tav tm="0">
                                          <p:val>
                                            <p:fltVal val="0"/>
                                          </p:val>
                                        </p:tav>
                                        <p:tav tm="100000">
                                          <p:val>
                                            <p:strVal val="#ppt_w"/>
                                          </p:val>
                                        </p:tav>
                                      </p:tavLst>
                                    </p:anim>
                                    <p:anim calcmode="lin" valueType="num">
                                      <p:cBhvr>
                                        <p:cTn id="398" dur="250" fill="hold"/>
                                        <p:tgtEl>
                                          <p:spTgt spid="78923"/>
                                        </p:tgtEl>
                                        <p:attrNameLst>
                                          <p:attrName>ppt_h</p:attrName>
                                        </p:attrNameLst>
                                      </p:cBhvr>
                                      <p:tavLst>
                                        <p:tav tm="0">
                                          <p:val>
                                            <p:fltVal val="0"/>
                                          </p:val>
                                        </p:tav>
                                        <p:tav tm="100000">
                                          <p:val>
                                            <p:strVal val="#ppt_h"/>
                                          </p:val>
                                        </p:tav>
                                      </p:tavLst>
                                    </p:anim>
                                    <p:animEffect transition="in" filter="fade">
                                      <p:cBhvr>
                                        <p:cTn id="399" dur="250"/>
                                        <p:tgtEl>
                                          <p:spTgt spid="78923"/>
                                        </p:tgtEl>
                                      </p:cBhvr>
                                    </p:animEffect>
                                  </p:childTnLst>
                                </p:cTn>
                              </p:par>
                            </p:childTnLst>
                          </p:cTn>
                        </p:par>
                        <p:par>
                          <p:cTn id="400" fill="hold">
                            <p:stCondLst>
                              <p:cond delay="3000"/>
                            </p:stCondLst>
                            <p:childTnLst>
                              <p:par>
                                <p:cTn id="401" presetID="53" presetClass="entr" presetSubtype="16" fill="hold" grpId="0" nodeType="afterEffect">
                                  <p:stCondLst>
                                    <p:cond delay="0"/>
                                  </p:stCondLst>
                                  <p:childTnLst>
                                    <p:set>
                                      <p:cBhvr>
                                        <p:cTn id="402" dur="1" fill="hold">
                                          <p:stCondLst>
                                            <p:cond delay="0"/>
                                          </p:stCondLst>
                                        </p:cTn>
                                        <p:tgtEl>
                                          <p:spTgt spid="78924"/>
                                        </p:tgtEl>
                                        <p:attrNameLst>
                                          <p:attrName>style.visibility</p:attrName>
                                        </p:attrNameLst>
                                      </p:cBhvr>
                                      <p:to>
                                        <p:strVal val="visible"/>
                                      </p:to>
                                    </p:set>
                                    <p:anim calcmode="lin" valueType="num">
                                      <p:cBhvr>
                                        <p:cTn id="403" dur="250" fill="hold"/>
                                        <p:tgtEl>
                                          <p:spTgt spid="78924"/>
                                        </p:tgtEl>
                                        <p:attrNameLst>
                                          <p:attrName>ppt_w</p:attrName>
                                        </p:attrNameLst>
                                      </p:cBhvr>
                                      <p:tavLst>
                                        <p:tav tm="0">
                                          <p:val>
                                            <p:fltVal val="0"/>
                                          </p:val>
                                        </p:tav>
                                        <p:tav tm="100000">
                                          <p:val>
                                            <p:strVal val="#ppt_w"/>
                                          </p:val>
                                        </p:tav>
                                      </p:tavLst>
                                    </p:anim>
                                    <p:anim calcmode="lin" valueType="num">
                                      <p:cBhvr>
                                        <p:cTn id="404" dur="250" fill="hold"/>
                                        <p:tgtEl>
                                          <p:spTgt spid="78924"/>
                                        </p:tgtEl>
                                        <p:attrNameLst>
                                          <p:attrName>ppt_h</p:attrName>
                                        </p:attrNameLst>
                                      </p:cBhvr>
                                      <p:tavLst>
                                        <p:tav tm="0">
                                          <p:val>
                                            <p:fltVal val="0"/>
                                          </p:val>
                                        </p:tav>
                                        <p:tav tm="100000">
                                          <p:val>
                                            <p:strVal val="#ppt_h"/>
                                          </p:val>
                                        </p:tav>
                                      </p:tavLst>
                                    </p:anim>
                                    <p:animEffect transition="in" filter="fade">
                                      <p:cBhvr>
                                        <p:cTn id="405" dur="250"/>
                                        <p:tgtEl>
                                          <p:spTgt spid="78924"/>
                                        </p:tgtEl>
                                      </p:cBhvr>
                                    </p:animEffect>
                                  </p:childTnLst>
                                </p:cTn>
                              </p:par>
                            </p:childTnLst>
                          </p:cTn>
                        </p:par>
                        <p:par>
                          <p:cTn id="406" fill="hold">
                            <p:stCondLst>
                              <p:cond delay="3250"/>
                            </p:stCondLst>
                            <p:childTnLst>
                              <p:par>
                                <p:cTn id="407" presetID="53" presetClass="entr" presetSubtype="16" fill="hold" grpId="0" nodeType="afterEffect">
                                  <p:stCondLst>
                                    <p:cond delay="0"/>
                                  </p:stCondLst>
                                  <p:childTnLst>
                                    <p:set>
                                      <p:cBhvr>
                                        <p:cTn id="408" dur="1" fill="hold">
                                          <p:stCondLst>
                                            <p:cond delay="0"/>
                                          </p:stCondLst>
                                        </p:cTn>
                                        <p:tgtEl>
                                          <p:spTgt spid="78925"/>
                                        </p:tgtEl>
                                        <p:attrNameLst>
                                          <p:attrName>style.visibility</p:attrName>
                                        </p:attrNameLst>
                                      </p:cBhvr>
                                      <p:to>
                                        <p:strVal val="visible"/>
                                      </p:to>
                                    </p:set>
                                    <p:anim calcmode="lin" valueType="num">
                                      <p:cBhvr>
                                        <p:cTn id="409" dur="250" fill="hold"/>
                                        <p:tgtEl>
                                          <p:spTgt spid="78925"/>
                                        </p:tgtEl>
                                        <p:attrNameLst>
                                          <p:attrName>ppt_w</p:attrName>
                                        </p:attrNameLst>
                                      </p:cBhvr>
                                      <p:tavLst>
                                        <p:tav tm="0">
                                          <p:val>
                                            <p:fltVal val="0"/>
                                          </p:val>
                                        </p:tav>
                                        <p:tav tm="100000">
                                          <p:val>
                                            <p:strVal val="#ppt_w"/>
                                          </p:val>
                                        </p:tav>
                                      </p:tavLst>
                                    </p:anim>
                                    <p:anim calcmode="lin" valueType="num">
                                      <p:cBhvr>
                                        <p:cTn id="410" dur="250" fill="hold"/>
                                        <p:tgtEl>
                                          <p:spTgt spid="78925"/>
                                        </p:tgtEl>
                                        <p:attrNameLst>
                                          <p:attrName>ppt_h</p:attrName>
                                        </p:attrNameLst>
                                      </p:cBhvr>
                                      <p:tavLst>
                                        <p:tav tm="0">
                                          <p:val>
                                            <p:fltVal val="0"/>
                                          </p:val>
                                        </p:tav>
                                        <p:tav tm="100000">
                                          <p:val>
                                            <p:strVal val="#ppt_h"/>
                                          </p:val>
                                        </p:tav>
                                      </p:tavLst>
                                    </p:anim>
                                    <p:animEffect transition="in" filter="fade">
                                      <p:cBhvr>
                                        <p:cTn id="411" dur="250"/>
                                        <p:tgtEl>
                                          <p:spTgt spid="78925"/>
                                        </p:tgtEl>
                                      </p:cBhvr>
                                    </p:animEffect>
                                  </p:childTnLst>
                                </p:cTn>
                              </p:par>
                            </p:childTnLst>
                          </p:cTn>
                        </p:par>
                        <p:par>
                          <p:cTn id="412" fill="hold">
                            <p:stCondLst>
                              <p:cond delay="3500"/>
                            </p:stCondLst>
                            <p:childTnLst>
                              <p:par>
                                <p:cTn id="413" presetID="53" presetClass="entr" presetSubtype="16" fill="hold" grpId="0" nodeType="afterEffect">
                                  <p:stCondLst>
                                    <p:cond delay="0"/>
                                  </p:stCondLst>
                                  <p:childTnLst>
                                    <p:set>
                                      <p:cBhvr>
                                        <p:cTn id="414" dur="1" fill="hold">
                                          <p:stCondLst>
                                            <p:cond delay="0"/>
                                          </p:stCondLst>
                                        </p:cTn>
                                        <p:tgtEl>
                                          <p:spTgt spid="78926"/>
                                        </p:tgtEl>
                                        <p:attrNameLst>
                                          <p:attrName>style.visibility</p:attrName>
                                        </p:attrNameLst>
                                      </p:cBhvr>
                                      <p:to>
                                        <p:strVal val="visible"/>
                                      </p:to>
                                    </p:set>
                                    <p:anim calcmode="lin" valueType="num">
                                      <p:cBhvr>
                                        <p:cTn id="415" dur="250" fill="hold"/>
                                        <p:tgtEl>
                                          <p:spTgt spid="78926"/>
                                        </p:tgtEl>
                                        <p:attrNameLst>
                                          <p:attrName>ppt_w</p:attrName>
                                        </p:attrNameLst>
                                      </p:cBhvr>
                                      <p:tavLst>
                                        <p:tav tm="0">
                                          <p:val>
                                            <p:fltVal val="0"/>
                                          </p:val>
                                        </p:tav>
                                        <p:tav tm="100000">
                                          <p:val>
                                            <p:strVal val="#ppt_w"/>
                                          </p:val>
                                        </p:tav>
                                      </p:tavLst>
                                    </p:anim>
                                    <p:anim calcmode="lin" valueType="num">
                                      <p:cBhvr>
                                        <p:cTn id="416" dur="250" fill="hold"/>
                                        <p:tgtEl>
                                          <p:spTgt spid="78926"/>
                                        </p:tgtEl>
                                        <p:attrNameLst>
                                          <p:attrName>ppt_h</p:attrName>
                                        </p:attrNameLst>
                                      </p:cBhvr>
                                      <p:tavLst>
                                        <p:tav tm="0">
                                          <p:val>
                                            <p:fltVal val="0"/>
                                          </p:val>
                                        </p:tav>
                                        <p:tav tm="100000">
                                          <p:val>
                                            <p:strVal val="#ppt_h"/>
                                          </p:val>
                                        </p:tav>
                                      </p:tavLst>
                                    </p:anim>
                                    <p:animEffect transition="in" filter="fade">
                                      <p:cBhvr>
                                        <p:cTn id="417" dur="250"/>
                                        <p:tgtEl>
                                          <p:spTgt spid="78926"/>
                                        </p:tgtEl>
                                      </p:cBhvr>
                                    </p:animEffect>
                                  </p:childTnLst>
                                </p:cTn>
                              </p:par>
                            </p:childTnLst>
                          </p:cTn>
                        </p:par>
                        <p:par>
                          <p:cTn id="418" fill="hold">
                            <p:stCondLst>
                              <p:cond delay="3750"/>
                            </p:stCondLst>
                            <p:childTnLst>
                              <p:par>
                                <p:cTn id="419" presetID="53" presetClass="entr" presetSubtype="16" fill="hold" grpId="0" nodeType="afterEffect">
                                  <p:stCondLst>
                                    <p:cond delay="0"/>
                                  </p:stCondLst>
                                  <p:childTnLst>
                                    <p:set>
                                      <p:cBhvr>
                                        <p:cTn id="420" dur="1" fill="hold">
                                          <p:stCondLst>
                                            <p:cond delay="0"/>
                                          </p:stCondLst>
                                        </p:cTn>
                                        <p:tgtEl>
                                          <p:spTgt spid="78927"/>
                                        </p:tgtEl>
                                        <p:attrNameLst>
                                          <p:attrName>style.visibility</p:attrName>
                                        </p:attrNameLst>
                                      </p:cBhvr>
                                      <p:to>
                                        <p:strVal val="visible"/>
                                      </p:to>
                                    </p:set>
                                    <p:anim calcmode="lin" valueType="num">
                                      <p:cBhvr>
                                        <p:cTn id="421" dur="250" fill="hold"/>
                                        <p:tgtEl>
                                          <p:spTgt spid="78927"/>
                                        </p:tgtEl>
                                        <p:attrNameLst>
                                          <p:attrName>ppt_w</p:attrName>
                                        </p:attrNameLst>
                                      </p:cBhvr>
                                      <p:tavLst>
                                        <p:tav tm="0">
                                          <p:val>
                                            <p:fltVal val="0"/>
                                          </p:val>
                                        </p:tav>
                                        <p:tav tm="100000">
                                          <p:val>
                                            <p:strVal val="#ppt_w"/>
                                          </p:val>
                                        </p:tav>
                                      </p:tavLst>
                                    </p:anim>
                                    <p:anim calcmode="lin" valueType="num">
                                      <p:cBhvr>
                                        <p:cTn id="422" dur="250" fill="hold"/>
                                        <p:tgtEl>
                                          <p:spTgt spid="78927"/>
                                        </p:tgtEl>
                                        <p:attrNameLst>
                                          <p:attrName>ppt_h</p:attrName>
                                        </p:attrNameLst>
                                      </p:cBhvr>
                                      <p:tavLst>
                                        <p:tav tm="0">
                                          <p:val>
                                            <p:fltVal val="0"/>
                                          </p:val>
                                        </p:tav>
                                        <p:tav tm="100000">
                                          <p:val>
                                            <p:strVal val="#ppt_h"/>
                                          </p:val>
                                        </p:tav>
                                      </p:tavLst>
                                    </p:anim>
                                    <p:animEffect transition="in" filter="fade">
                                      <p:cBhvr>
                                        <p:cTn id="423" dur="250"/>
                                        <p:tgtEl>
                                          <p:spTgt spid="78927"/>
                                        </p:tgtEl>
                                      </p:cBhvr>
                                    </p:animEffect>
                                  </p:childTnLst>
                                </p:cTn>
                              </p:par>
                            </p:childTnLst>
                          </p:cTn>
                        </p:par>
                        <p:par>
                          <p:cTn id="424" fill="hold">
                            <p:stCondLst>
                              <p:cond delay="4000"/>
                            </p:stCondLst>
                            <p:childTnLst>
                              <p:par>
                                <p:cTn id="425" presetID="53" presetClass="entr" presetSubtype="16" fill="hold" grpId="0" nodeType="afterEffect">
                                  <p:stCondLst>
                                    <p:cond delay="0"/>
                                  </p:stCondLst>
                                  <p:childTnLst>
                                    <p:set>
                                      <p:cBhvr>
                                        <p:cTn id="426" dur="1" fill="hold">
                                          <p:stCondLst>
                                            <p:cond delay="0"/>
                                          </p:stCondLst>
                                        </p:cTn>
                                        <p:tgtEl>
                                          <p:spTgt spid="78928"/>
                                        </p:tgtEl>
                                        <p:attrNameLst>
                                          <p:attrName>style.visibility</p:attrName>
                                        </p:attrNameLst>
                                      </p:cBhvr>
                                      <p:to>
                                        <p:strVal val="visible"/>
                                      </p:to>
                                    </p:set>
                                    <p:anim calcmode="lin" valueType="num">
                                      <p:cBhvr>
                                        <p:cTn id="427" dur="250" fill="hold"/>
                                        <p:tgtEl>
                                          <p:spTgt spid="78928"/>
                                        </p:tgtEl>
                                        <p:attrNameLst>
                                          <p:attrName>ppt_w</p:attrName>
                                        </p:attrNameLst>
                                      </p:cBhvr>
                                      <p:tavLst>
                                        <p:tav tm="0">
                                          <p:val>
                                            <p:fltVal val="0"/>
                                          </p:val>
                                        </p:tav>
                                        <p:tav tm="100000">
                                          <p:val>
                                            <p:strVal val="#ppt_w"/>
                                          </p:val>
                                        </p:tav>
                                      </p:tavLst>
                                    </p:anim>
                                    <p:anim calcmode="lin" valueType="num">
                                      <p:cBhvr>
                                        <p:cTn id="428" dur="250" fill="hold"/>
                                        <p:tgtEl>
                                          <p:spTgt spid="78928"/>
                                        </p:tgtEl>
                                        <p:attrNameLst>
                                          <p:attrName>ppt_h</p:attrName>
                                        </p:attrNameLst>
                                      </p:cBhvr>
                                      <p:tavLst>
                                        <p:tav tm="0">
                                          <p:val>
                                            <p:fltVal val="0"/>
                                          </p:val>
                                        </p:tav>
                                        <p:tav tm="100000">
                                          <p:val>
                                            <p:strVal val="#ppt_h"/>
                                          </p:val>
                                        </p:tav>
                                      </p:tavLst>
                                    </p:anim>
                                    <p:animEffect transition="in" filter="fade">
                                      <p:cBhvr>
                                        <p:cTn id="429" dur="250"/>
                                        <p:tgtEl>
                                          <p:spTgt spid="78928"/>
                                        </p:tgtEl>
                                      </p:cBhvr>
                                    </p:animEffect>
                                  </p:childTnLst>
                                </p:cTn>
                              </p:par>
                            </p:childTnLst>
                          </p:cTn>
                        </p:par>
                        <p:par>
                          <p:cTn id="430" fill="hold">
                            <p:stCondLst>
                              <p:cond delay="4250"/>
                            </p:stCondLst>
                            <p:childTnLst>
                              <p:par>
                                <p:cTn id="431" presetID="53" presetClass="entr" presetSubtype="16" fill="hold" grpId="0" nodeType="afterEffect">
                                  <p:stCondLst>
                                    <p:cond delay="0"/>
                                  </p:stCondLst>
                                  <p:childTnLst>
                                    <p:set>
                                      <p:cBhvr>
                                        <p:cTn id="432" dur="1" fill="hold">
                                          <p:stCondLst>
                                            <p:cond delay="0"/>
                                          </p:stCondLst>
                                        </p:cTn>
                                        <p:tgtEl>
                                          <p:spTgt spid="78929"/>
                                        </p:tgtEl>
                                        <p:attrNameLst>
                                          <p:attrName>style.visibility</p:attrName>
                                        </p:attrNameLst>
                                      </p:cBhvr>
                                      <p:to>
                                        <p:strVal val="visible"/>
                                      </p:to>
                                    </p:set>
                                    <p:anim calcmode="lin" valueType="num">
                                      <p:cBhvr>
                                        <p:cTn id="433" dur="250" fill="hold"/>
                                        <p:tgtEl>
                                          <p:spTgt spid="78929"/>
                                        </p:tgtEl>
                                        <p:attrNameLst>
                                          <p:attrName>ppt_w</p:attrName>
                                        </p:attrNameLst>
                                      </p:cBhvr>
                                      <p:tavLst>
                                        <p:tav tm="0">
                                          <p:val>
                                            <p:fltVal val="0"/>
                                          </p:val>
                                        </p:tav>
                                        <p:tav tm="100000">
                                          <p:val>
                                            <p:strVal val="#ppt_w"/>
                                          </p:val>
                                        </p:tav>
                                      </p:tavLst>
                                    </p:anim>
                                    <p:anim calcmode="lin" valueType="num">
                                      <p:cBhvr>
                                        <p:cTn id="434" dur="250" fill="hold"/>
                                        <p:tgtEl>
                                          <p:spTgt spid="78929"/>
                                        </p:tgtEl>
                                        <p:attrNameLst>
                                          <p:attrName>ppt_h</p:attrName>
                                        </p:attrNameLst>
                                      </p:cBhvr>
                                      <p:tavLst>
                                        <p:tav tm="0">
                                          <p:val>
                                            <p:fltVal val="0"/>
                                          </p:val>
                                        </p:tav>
                                        <p:tav tm="100000">
                                          <p:val>
                                            <p:strVal val="#ppt_h"/>
                                          </p:val>
                                        </p:tav>
                                      </p:tavLst>
                                    </p:anim>
                                    <p:animEffect transition="in" filter="fade">
                                      <p:cBhvr>
                                        <p:cTn id="435" dur="250"/>
                                        <p:tgtEl>
                                          <p:spTgt spid="78929"/>
                                        </p:tgtEl>
                                      </p:cBhvr>
                                    </p:animEffect>
                                  </p:childTnLst>
                                </p:cTn>
                              </p:par>
                            </p:childTnLst>
                          </p:cTn>
                        </p:par>
                        <p:par>
                          <p:cTn id="436" fill="hold">
                            <p:stCondLst>
                              <p:cond delay="4500"/>
                            </p:stCondLst>
                            <p:childTnLst>
                              <p:par>
                                <p:cTn id="437" presetID="53" presetClass="entr" presetSubtype="16" fill="hold" grpId="0" nodeType="afterEffect">
                                  <p:stCondLst>
                                    <p:cond delay="0"/>
                                  </p:stCondLst>
                                  <p:childTnLst>
                                    <p:set>
                                      <p:cBhvr>
                                        <p:cTn id="438" dur="1" fill="hold">
                                          <p:stCondLst>
                                            <p:cond delay="0"/>
                                          </p:stCondLst>
                                        </p:cTn>
                                        <p:tgtEl>
                                          <p:spTgt spid="78930"/>
                                        </p:tgtEl>
                                        <p:attrNameLst>
                                          <p:attrName>style.visibility</p:attrName>
                                        </p:attrNameLst>
                                      </p:cBhvr>
                                      <p:to>
                                        <p:strVal val="visible"/>
                                      </p:to>
                                    </p:set>
                                    <p:anim calcmode="lin" valueType="num">
                                      <p:cBhvr>
                                        <p:cTn id="439" dur="250" fill="hold"/>
                                        <p:tgtEl>
                                          <p:spTgt spid="78930"/>
                                        </p:tgtEl>
                                        <p:attrNameLst>
                                          <p:attrName>ppt_w</p:attrName>
                                        </p:attrNameLst>
                                      </p:cBhvr>
                                      <p:tavLst>
                                        <p:tav tm="0">
                                          <p:val>
                                            <p:fltVal val="0"/>
                                          </p:val>
                                        </p:tav>
                                        <p:tav tm="100000">
                                          <p:val>
                                            <p:strVal val="#ppt_w"/>
                                          </p:val>
                                        </p:tav>
                                      </p:tavLst>
                                    </p:anim>
                                    <p:anim calcmode="lin" valueType="num">
                                      <p:cBhvr>
                                        <p:cTn id="440" dur="250" fill="hold"/>
                                        <p:tgtEl>
                                          <p:spTgt spid="78930"/>
                                        </p:tgtEl>
                                        <p:attrNameLst>
                                          <p:attrName>ppt_h</p:attrName>
                                        </p:attrNameLst>
                                      </p:cBhvr>
                                      <p:tavLst>
                                        <p:tav tm="0">
                                          <p:val>
                                            <p:fltVal val="0"/>
                                          </p:val>
                                        </p:tav>
                                        <p:tav tm="100000">
                                          <p:val>
                                            <p:strVal val="#ppt_h"/>
                                          </p:val>
                                        </p:tav>
                                      </p:tavLst>
                                    </p:anim>
                                    <p:animEffect transition="in" filter="fade">
                                      <p:cBhvr>
                                        <p:cTn id="441" dur="250"/>
                                        <p:tgtEl>
                                          <p:spTgt spid="78930"/>
                                        </p:tgtEl>
                                      </p:cBhvr>
                                    </p:animEffect>
                                  </p:childTnLst>
                                </p:cTn>
                              </p:par>
                            </p:childTnLst>
                          </p:cTn>
                        </p:par>
                        <p:par>
                          <p:cTn id="442" fill="hold">
                            <p:stCondLst>
                              <p:cond delay="4750"/>
                            </p:stCondLst>
                            <p:childTnLst>
                              <p:par>
                                <p:cTn id="443" presetID="53" presetClass="entr" presetSubtype="16" fill="hold" grpId="0" nodeType="afterEffect">
                                  <p:stCondLst>
                                    <p:cond delay="0"/>
                                  </p:stCondLst>
                                  <p:childTnLst>
                                    <p:set>
                                      <p:cBhvr>
                                        <p:cTn id="444" dur="1" fill="hold">
                                          <p:stCondLst>
                                            <p:cond delay="0"/>
                                          </p:stCondLst>
                                        </p:cTn>
                                        <p:tgtEl>
                                          <p:spTgt spid="78939"/>
                                        </p:tgtEl>
                                        <p:attrNameLst>
                                          <p:attrName>style.visibility</p:attrName>
                                        </p:attrNameLst>
                                      </p:cBhvr>
                                      <p:to>
                                        <p:strVal val="visible"/>
                                      </p:to>
                                    </p:set>
                                    <p:anim calcmode="lin" valueType="num">
                                      <p:cBhvr>
                                        <p:cTn id="445" dur="250" fill="hold"/>
                                        <p:tgtEl>
                                          <p:spTgt spid="78939"/>
                                        </p:tgtEl>
                                        <p:attrNameLst>
                                          <p:attrName>ppt_w</p:attrName>
                                        </p:attrNameLst>
                                      </p:cBhvr>
                                      <p:tavLst>
                                        <p:tav tm="0">
                                          <p:val>
                                            <p:fltVal val="0"/>
                                          </p:val>
                                        </p:tav>
                                        <p:tav tm="100000">
                                          <p:val>
                                            <p:strVal val="#ppt_w"/>
                                          </p:val>
                                        </p:tav>
                                      </p:tavLst>
                                    </p:anim>
                                    <p:anim calcmode="lin" valueType="num">
                                      <p:cBhvr>
                                        <p:cTn id="446" dur="250" fill="hold"/>
                                        <p:tgtEl>
                                          <p:spTgt spid="78939"/>
                                        </p:tgtEl>
                                        <p:attrNameLst>
                                          <p:attrName>ppt_h</p:attrName>
                                        </p:attrNameLst>
                                      </p:cBhvr>
                                      <p:tavLst>
                                        <p:tav tm="0">
                                          <p:val>
                                            <p:fltVal val="0"/>
                                          </p:val>
                                        </p:tav>
                                        <p:tav tm="100000">
                                          <p:val>
                                            <p:strVal val="#ppt_h"/>
                                          </p:val>
                                        </p:tav>
                                      </p:tavLst>
                                    </p:anim>
                                    <p:animEffect transition="in" filter="fade">
                                      <p:cBhvr>
                                        <p:cTn id="447" dur="250"/>
                                        <p:tgtEl>
                                          <p:spTgt spid="78939"/>
                                        </p:tgtEl>
                                      </p:cBhvr>
                                    </p:animEffect>
                                  </p:childTnLst>
                                </p:cTn>
                              </p:par>
                              <p:par>
                                <p:cTn id="448" presetID="53" presetClass="entr" presetSubtype="16" fill="hold" grpId="0" nodeType="withEffect">
                                  <p:stCondLst>
                                    <p:cond delay="0"/>
                                  </p:stCondLst>
                                  <p:childTnLst>
                                    <p:set>
                                      <p:cBhvr>
                                        <p:cTn id="449" dur="1" fill="hold">
                                          <p:stCondLst>
                                            <p:cond delay="0"/>
                                          </p:stCondLst>
                                        </p:cTn>
                                        <p:tgtEl>
                                          <p:spTgt spid="78940"/>
                                        </p:tgtEl>
                                        <p:attrNameLst>
                                          <p:attrName>style.visibility</p:attrName>
                                        </p:attrNameLst>
                                      </p:cBhvr>
                                      <p:to>
                                        <p:strVal val="visible"/>
                                      </p:to>
                                    </p:set>
                                    <p:anim calcmode="lin" valueType="num">
                                      <p:cBhvr>
                                        <p:cTn id="450" dur="250" fill="hold"/>
                                        <p:tgtEl>
                                          <p:spTgt spid="78940"/>
                                        </p:tgtEl>
                                        <p:attrNameLst>
                                          <p:attrName>ppt_w</p:attrName>
                                        </p:attrNameLst>
                                      </p:cBhvr>
                                      <p:tavLst>
                                        <p:tav tm="0">
                                          <p:val>
                                            <p:fltVal val="0"/>
                                          </p:val>
                                        </p:tav>
                                        <p:tav tm="100000">
                                          <p:val>
                                            <p:strVal val="#ppt_w"/>
                                          </p:val>
                                        </p:tav>
                                      </p:tavLst>
                                    </p:anim>
                                    <p:anim calcmode="lin" valueType="num">
                                      <p:cBhvr>
                                        <p:cTn id="451" dur="250" fill="hold"/>
                                        <p:tgtEl>
                                          <p:spTgt spid="78940"/>
                                        </p:tgtEl>
                                        <p:attrNameLst>
                                          <p:attrName>ppt_h</p:attrName>
                                        </p:attrNameLst>
                                      </p:cBhvr>
                                      <p:tavLst>
                                        <p:tav tm="0">
                                          <p:val>
                                            <p:fltVal val="0"/>
                                          </p:val>
                                        </p:tav>
                                        <p:tav tm="100000">
                                          <p:val>
                                            <p:strVal val="#ppt_h"/>
                                          </p:val>
                                        </p:tav>
                                      </p:tavLst>
                                    </p:anim>
                                    <p:animEffect transition="in" filter="fade">
                                      <p:cBhvr>
                                        <p:cTn id="452" dur="250"/>
                                        <p:tgtEl>
                                          <p:spTgt spid="78940"/>
                                        </p:tgtEl>
                                      </p:cBhvr>
                                    </p:animEffect>
                                  </p:childTnLst>
                                </p:cTn>
                              </p:par>
                              <p:par>
                                <p:cTn id="453" presetID="53" presetClass="entr" presetSubtype="16" fill="hold" grpId="0" nodeType="withEffect">
                                  <p:stCondLst>
                                    <p:cond delay="0"/>
                                  </p:stCondLst>
                                  <p:childTnLst>
                                    <p:set>
                                      <p:cBhvr>
                                        <p:cTn id="454" dur="1" fill="hold">
                                          <p:stCondLst>
                                            <p:cond delay="0"/>
                                          </p:stCondLst>
                                        </p:cTn>
                                        <p:tgtEl>
                                          <p:spTgt spid="78941"/>
                                        </p:tgtEl>
                                        <p:attrNameLst>
                                          <p:attrName>style.visibility</p:attrName>
                                        </p:attrNameLst>
                                      </p:cBhvr>
                                      <p:to>
                                        <p:strVal val="visible"/>
                                      </p:to>
                                    </p:set>
                                    <p:anim calcmode="lin" valueType="num">
                                      <p:cBhvr>
                                        <p:cTn id="455" dur="250" fill="hold"/>
                                        <p:tgtEl>
                                          <p:spTgt spid="78941"/>
                                        </p:tgtEl>
                                        <p:attrNameLst>
                                          <p:attrName>ppt_w</p:attrName>
                                        </p:attrNameLst>
                                      </p:cBhvr>
                                      <p:tavLst>
                                        <p:tav tm="0">
                                          <p:val>
                                            <p:fltVal val="0"/>
                                          </p:val>
                                        </p:tav>
                                        <p:tav tm="100000">
                                          <p:val>
                                            <p:strVal val="#ppt_w"/>
                                          </p:val>
                                        </p:tav>
                                      </p:tavLst>
                                    </p:anim>
                                    <p:anim calcmode="lin" valueType="num">
                                      <p:cBhvr>
                                        <p:cTn id="456" dur="250" fill="hold"/>
                                        <p:tgtEl>
                                          <p:spTgt spid="78941"/>
                                        </p:tgtEl>
                                        <p:attrNameLst>
                                          <p:attrName>ppt_h</p:attrName>
                                        </p:attrNameLst>
                                      </p:cBhvr>
                                      <p:tavLst>
                                        <p:tav tm="0">
                                          <p:val>
                                            <p:fltVal val="0"/>
                                          </p:val>
                                        </p:tav>
                                        <p:tav tm="100000">
                                          <p:val>
                                            <p:strVal val="#ppt_h"/>
                                          </p:val>
                                        </p:tav>
                                      </p:tavLst>
                                    </p:anim>
                                    <p:animEffect transition="in" filter="fade">
                                      <p:cBhvr>
                                        <p:cTn id="457" dur="250"/>
                                        <p:tgtEl>
                                          <p:spTgt spid="78941"/>
                                        </p:tgtEl>
                                      </p:cBhvr>
                                    </p:animEffect>
                                  </p:childTnLst>
                                </p:cTn>
                              </p:par>
                              <p:par>
                                <p:cTn id="458" presetID="53" presetClass="entr" presetSubtype="16" fill="hold" grpId="0" nodeType="withEffect">
                                  <p:stCondLst>
                                    <p:cond delay="0"/>
                                  </p:stCondLst>
                                  <p:childTnLst>
                                    <p:set>
                                      <p:cBhvr>
                                        <p:cTn id="459" dur="1" fill="hold">
                                          <p:stCondLst>
                                            <p:cond delay="0"/>
                                          </p:stCondLst>
                                        </p:cTn>
                                        <p:tgtEl>
                                          <p:spTgt spid="78942"/>
                                        </p:tgtEl>
                                        <p:attrNameLst>
                                          <p:attrName>style.visibility</p:attrName>
                                        </p:attrNameLst>
                                      </p:cBhvr>
                                      <p:to>
                                        <p:strVal val="visible"/>
                                      </p:to>
                                    </p:set>
                                    <p:anim calcmode="lin" valueType="num">
                                      <p:cBhvr>
                                        <p:cTn id="460" dur="250" fill="hold"/>
                                        <p:tgtEl>
                                          <p:spTgt spid="78942"/>
                                        </p:tgtEl>
                                        <p:attrNameLst>
                                          <p:attrName>ppt_w</p:attrName>
                                        </p:attrNameLst>
                                      </p:cBhvr>
                                      <p:tavLst>
                                        <p:tav tm="0">
                                          <p:val>
                                            <p:fltVal val="0"/>
                                          </p:val>
                                        </p:tav>
                                        <p:tav tm="100000">
                                          <p:val>
                                            <p:strVal val="#ppt_w"/>
                                          </p:val>
                                        </p:tav>
                                      </p:tavLst>
                                    </p:anim>
                                    <p:anim calcmode="lin" valueType="num">
                                      <p:cBhvr>
                                        <p:cTn id="461" dur="250" fill="hold"/>
                                        <p:tgtEl>
                                          <p:spTgt spid="78942"/>
                                        </p:tgtEl>
                                        <p:attrNameLst>
                                          <p:attrName>ppt_h</p:attrName>
                                        </p:attrNameLst>
                                      </p:cBhvr>
                                      <p:tavLst>
                                        <p:tav tm="0">
                                          <p:val>
                                            <p:fltVal val="0"/>
                                          </p:val>
                                        </p:tav>
                                        <p:tav tm="100000">
                                          <p:val>
                                            <p:strVal val="#ppt_h"/>
                                          </p:val>
                                        </p:tav>
                                      </p:tavLst>
                                    </p:anim>
                                    <p:animEffect transition="in" filter="fade">
                                      <p:cBhvr>
                                        <p:cTn id="462" dur="250"/>
                                        <p:tgtEl>
                                          <p:spTgt spid="78942"/>
                                        </p:tgtEl>
                                      </p:cBhvr>
                                    </p:animEffect>
                                  </p:childTnLst>
                                </p:cTn>
                              </p:par>
                              <p:par>
                                <p:cTn id="463" presetID="53" presetClass="entr" presetSubtype="16" fill="hold" grpId="0" nodeType="withEffect">
                                  <p:stCondLst>
                                    <p:cond delay="0"/>
                                  </p:stCondLst>
                                  <p:childTnLst>
                                    <p:set>
                                      <p:cBhvr>
                                        <p:cTn id="464" dur="1" fill="hold">
                                          <p:stCondLst>
                                            <p:cond delay="0"/>
                                          </p:stCondLst>
                                        </p:cTn>
                                        <p:tgtEl>
                                          <p:spTgt spid="78943"/>
                                        </p:tgtEl>
                                        <p:attrNameLst>
                                          <p:attrName>style.visibility</p:attrName>
                                        </p:attrNameLst>
                                      </p:cBhvr>
                                      <p:to>
                                        <p:strVal val="visible"/>
                                      </p:to>
                                    </p:set>
                                    <p:anim calcmode="lin" valueType="num">
                                      <p:cBhvr>
                                        <p:cTn id="465" dur="250" fill="hold"/>
                                        <p:tgtEl>
                                          <p:spTgt spid="78943"/>
                                        </p:tgtEl>
                                        <p:attrNameLst>
                                          <p:attrName>ppt_w</p:attrName>
                                        </p:attrNameLst>
                                      </p:cBhvr>
                                      <p:tavLst>
                                        <p:tav tm="0">
                                          <p:val>
                                            <p:fltVal val="0"/>
                                          </p:val>
                                        </p:tav>
                                        <p:tav tm="100000">
                                          <p:val>
                                            <p:strVal val="#ppt_w"/>
                                          </p:val>
                                        </p:tav>
                                      </p:tavLst>
                                    </p:anim>
                                    <p:anim calcmode="lin" valueType="num">
                                      <p:cBhvr>
                                        <p:cTn id="466" dur="250" fill="hold"/>
                                        <p:tgtEl>
                                          <p:spTgt spid="78943"/>
                                        </p:tgtEl>
                                        <p:attrNameLst>
                                          <p:attrName>ppt_h</p:attrName>
                                        </p:attrNameLst>
                                      </p:cBhvr>
                                      <p:tavLst>
                                        <p:tav tm="0">
                                          <p:val>
                                            <p:fltVal val="0"/>
                                          </p:val>
                                        </p:tav>
                                        <p:tav tm="100000">
                                          <p:val>
                                            <p:strVal val="#ppt_h"/>
                                          </p:val>
                                        </p:tav>
                                      </p:tavLst>
                                    </p:anim>
                                    <p:animEffect transition="in" filter="fade">
                                      <p:cBhvr>
                                        <p:cTn id="467" dur="250"/>
                                        <p:tgtEl>
                                          <p:spTgt spid="78943"/>
                                        </p:tgtEl>
                                      </p:cBhvr>
                                    </p:animEffect>
                                  </p:childTnLst>
                                </p:cTn>
                              </p:par>
                              <p:par>
                                <p:cTn id="468" presetID="53" presetClass="entr" presetSubtype="16" fill="hold" grpId="0" nodeType="withEffect">
                                  <p:stCondLst>
                                    <p:cond delay="0"/>
                                  </p:stCondLst>
                                  <p:childTnLst>
                                    <p:set>
                                      <p:cBhvr>
                                        <p:cTn id="469" dur="1" fill="hold">
                                          <p:stCondLst>
                                            <p:cond delay="0"/>
                                          </p:stCondLst>
                                        </p:cTn>
                                        <p:tgtEl>
                                          <p:spTgt spid="78944"/>
                                        </p:tgtEl>
                                        <p:attrNameLst>
                                          <p:attrName>style.visibility</p:attrName>
                                        </p:attrNameLst>
                                      </p:cBhvr>
                                      <p:to>
                                        <p:strVal val="visible"/>
                                      </p:to>
                                    </p:set>
                                    <p:anim calcmode="lin" valueType="num">
                                      <p:cBhvr>
                                        <p:cTn id="470" dur="250" fill="hold"/>
                                        <p:tgtEl>
                                          <p:spTgt spid="78944"/>
                                        </p:tgtEl>
                                        <p:attrNameLst>
                                          <p:attrName>ppt_w</p:attrName>
                                        </p:attrNameLst>
                                      </p:cBhvr>
                                      <p:tavLst>
                                        <p:tav tm="0">
                                          <p:val>
                                            <p:fltVal val="0"/>
                                          </p:val>
                                        </p:tav>
                                        <p:tav tm="100000">
                                          <p:val>
                                            <p:strVal val="#ppt_w"/>
                                          </p:val>
                                        </p:tav>
                                      </p:tavLst>
                                    </p:anim>
                                    <p:anim calcmode="lin" valueType="num">
                                      <p:cBhvr>
                                        <p:cTn id="471" dur="250" fill="hold"/>
                                        <p:tgtEl>
                                          <p:spTgt spid="78944"/>
                                        </p:tgtEl>
                                        <p:attrNameLst>
                                          <p:attrName>ppt_h</p:attrName>
                                        </p:attrNameLst>
                                      </p:cBhvr>
                                      <p:tavLst>
                                        <p:tav tm="0">
                                          <p:val>
                                            <p:fltVal val="0"/>
                                          </p:val>
                                        </p:tav>
                                        <p:tav tm="100000">
                                          <p:val>
                                            <p:strVal val="#ppt_h"/>
                                          </p:val>
                                        </p:tav>
                                      </p:tavLst>
                                    </p:anim>
                                    <p:animEffect transition="in" filter="fade">
                                      <p:cBhvr>
                                        <p:cTn id="472" dur="250"/>
                                        <p:tgtEl>
                                          <p:spTgt spid="78944"/>
                                        </p:tgtEl>
                                      </p:cBhvr>
                                    </p:animEffect>
                                  </p:childTnLst>
                                </p:cTn>
                              </p:par>
                              <p:par>
                                <p:cTn id="473" presetID="53" presetClass="entr" presetSubtype="16" fill="hold" grpId="0" nodeType="withEffect">
                                  <p:stCondLst>
                                    <p:cond delay="0"/>
                                  </p:stCondLst>
                                  <p:childTnLst>
                                    <p:set>
                                      <p:cBhvr>
                                        <p:cTn id="474" dur="1" fill="hold">
                                          <p:stCondLst>
                                            <p:cond delay="0"/>
                                          </p:stCondLst>
                                        </p:cTn>
                                        <p:tgtEl>
                                          <p:spTgt spid="78945"/>
                                        </p:tgtEl>
                                        <p:attrNameLst>
                                          <p:attrName>style.visibility</p:attrName>
                                        </p:attrNameLst>
                                      </p:cBhvr>
                                      <p:to>
                                        <p:strVal val="visible"/>
                                      </p:to>
                                    </p:set>
                                    <p:anim calcmode="lin" valueType="num">
                                      <p:cBhvr>
                                        <p:cTn id="475" dur="250" fill="hold"/>
                                        <p:tgtEl>
                                          <p:spTgt spid="78945"/>
                                        </p:tgtEl>
                                        <p:attrNameLst>
                                          <p:attrName>ppt_w</p:attrName>
                                        </p:attrNameLst>
                                      </p:cBhvr>
                                      <p:tavLst>
                                        <p:tav tm="0">
                                          <p:val>
                                            <p:fltVal val="0"/>
                                          </p:val>
                                        </p:tav>
                                        <p:tav tm="100000">
                                          <p:val>
                                            <p:strVal val="#ppt_w"/>
                                          </p:val>
                                        </p:tav>
                                      </p:tavLst>
                                    </p:anim>
                                    <p:anim calcmode="lin" valueType="num">
                                      <p:cBhvr>
                                        <p:cTn id="476" dur="250" fill="hold"/>
                                        <p:tgtEl>
                                          <p:spTgt spid="78945"/>
                                        </p:tgtEl>
                                        <p:attrNameLst>
                                          <p:attrName>ppt_h</p:attrName>
                                        </p:attrNameLst>
                                      </p:cBhvr>
                                      <p:tavLst>
                                        <p:tav tm="0">
                                          <p:val>
                                            <p:fltVal val="0"/>
                                          </p:val>
                                        </p:tav>
                                        <p:tav tm="100000">
                                          <p:val>
                                            <p:strVal val="#ppt_h"/>
                                          </p:val>
                                        </p:tav>
                                      </p:tavLst>
                                    </p:anim>
                                    <p:animEffect transition="in" filter="fade">
                                      <p:cBhvr>
                                        <p:cTn id="477" dur="250"/>
                                        <p:tgtEl>
                                          <p:spTgt spid="78945"/>
                                        </p:tgtEl>
                                      </p:cBhvr>
                                    </p:animEffect>
                                  </p:childTnLst>
                                </p:cTn>
                              </p:par>
                              <p:par>
                                <p:cTn id="478" presetID="53" presetClass="entr" presetSubtype="16" fill="hold" grpId="0" nodeType="withEffect">
                                  <p:stCondLst>
                                    <p:cond delay="0"/>
                                  </p:stCondLst>
                                  <p:childTnLst>
                                    <p:set>
                                      <p:cBhvr>
                                        <p:cTn id="479" dur="1" fill="hold">
                                          <p:stCondLst>
                                            <p:cond delay="0"/>
                                          </p:stCondLst>
                                        </p:cTn>
                                        <p:tgtEl>
                                          <p:spTgt spid="78946"/>
                                        </p:tgtEl>
                                        <p:attrNameLst>
                                          <p:attrName>style.visibility</p:attrName>
                                        </p:attrNameLst>
                                      </p:cBhvr>
                                      <p:to>
                                        <p:strVal val="visible"/>
                                      </p:to>
                                    </p:set>
                                    <p:anim calcmode="lin" valueType="num">
                                      <p:cBhvr>
                                        <p:cTn id="480" dur="250" fill="hold"/>
                                        <p:tgtEl>
                                          <p:spTgt spid="78946"/>
                                        </p:tgtEl>
                                        <p:attrNameLst>
                                          <p:attrName>ppt_w</p:attrName>
                                        </p:attrNameLst>
                                      </p:cBhvr>
                                      <p:tavLst>
                                        <p:tav tm="0">
                                          <p:val>
                                            <p:fltVal val="0"/>
                                          </p:val>
                                        </p:tav>
                                        <p:tav tm="100000">
                                          <p:val>
                                            <p:strVal val="#ppt_w"/>
                                          </p:val>
                                        </p:tav>
                                      </p:tavLst>
                                    </p:anim>
                                    <p:anim calcmode="lin" valueType="num">
                                      <p:cBhvr>
                                        <p:cTn id="481" dur="250" fill="hold"/>
                                        <p:tgtEl>
                                          <p:spTgt spid="78946"/>
                                        </p:tgtEl>
                                        <p:attrNameLst>
                                          <p:attrName>ppt_h</p:attrName>
                                        </p:attrNameLst>
                                      </p:cBhvr>
                                      <p:tavLst>
                                        <p:tav tm="0">
                                          <p:val>
                                            <p:fltVal val="0"/>
                                          </p:val>
                                        </p:tav>
                                        <p:tav tm="100000">
                                          <p:val>
                                            <p:strVal val="#ppt_h"/>
                                          </p:val>
                                        </p:tav>
                                      </p:tavLst>
                                    </p:anim>
                                    <p:animEffect transition="in" filter="fade">
                                      <p:cBhvr>
                                        <p:cTn id="482" dur="250"/>
                                        <p:tgtEl>
                                          <p:spTgt spid="78946"/>
                                        </p:tgtEl>
                                      </p:cBhvr>
                                    </p:animEffect>
                                  </p:childTnLst>
                                </p:cTn>
                              </p:par>
                              <p:par>
                                <p:cTn id="483" presetID="53" presetClass="entr" presetSubtype="16" fill="hold" grpId="0" nodeType="withEffect">
                                  <p:stCondLst>
                                    <p:cond delay="0"/>
                                  </p:stCondLst>
                                  <p:childTnLst>
                                    <p:set>
                                      <p:cBhvr>
                                        <p:cTn id="484" dur="1" fill="hold">
                                          <p:stCondLst>
                                            <p:cond delay="0"/>
                                          </p:stCondLst>
                                        </p:cTn>
                                        <p:tgtEl>
                                          <p:spTgt spid="78947"/>
                                        </p:tgtEl>
                                        <p:attrNameLst>
                                          <p:attrName>style.visibility</p:attrName>
                                        </p:attrNameLst>
                                      </p:cBhvr>
                                      <p:to>
                                        <p:strVal val="visible"/>
                                      </p:to>
                                    </p:set>
                                    <p:anim calcmode="lin" valueType="num">
                                      <p:cBhvr>
                                        <p:cTn id="485" dur="250" fill="hold"/>
                                        <p:tgtEl>
                                          <p:spTgt spid="78947"/>
                                        </p:tgtEl>
                                        <p:attrNameLst>
                                          <p:attrName>ppt_w</p:attrName>
                                        </p:attrNameLst>
                                      </p:cBhvr>
                                      <p:tavLst>
                                        <p:tav tm="0">
                                          <p:val>
                                            <p:fltVal val="0"/>
                                          </p:val>
                                        </p:tav>
                                        <p:tav tm="100000">
                                          <p:val>
                                            <p:strVal val="#ppt_w"/>
                                          </p:val>
                                        </p:tav>
                                      </p:tavLst>
                                    </p:anim>
                                    <p:anim calcmode="lin" valueType="num">
                                      <p:cBhvr>
                                        <p:cTn id="486" dur="250" fill="hold"/>
                                        <p:tgtEl>
                                          <p:spTgt spid="78947"/>
                                        </p:tgtEl>
                                        <p:attrNameLst>
                                          <p:attrName>ppt_h</p:attrName>
                                        </p:attrNameLst>
                                      </p:cBhvr>
                                      <p:tavLst>
                                        <p:tav tm="0">
                                          <p:val>
                                            <p:fltVal val="0"/>
                                          </p:val>
                                        </p:tav>
                                        <p:tav tm="100000">
                                          <p:val>
                                            <p:strVal val="#ppt_h"/>
                                          </p:val>
                                        </p:tav>
                                      </p:tavLst>
                                    </p:anim>
                                    <p:animEffect transition="in" filter="fade">
                                      <p:cBhvr>
                                        <p:cTn id="487" dur="250"/>
                                        <p:tgtEl>
                                          <p:spTgt spid="78947"/>
                                        </p:tgtEl>
                                      </p:cBhvr>
                                    </p:animEffect>
                                  </p:childTnLst>
                                </p:cTn>
                              </p:par>
                            </p:childTnLst>
                          </p:cTn>
                        </p:par>
                        <p:par>
                          <p:cTn id="488" fill="hold">
                            <p:stCondLst>
                              <p:cond delay="5000"/>
                            </p:stCondLst>
                            <p:childTnLst>
                              <p:par>
                                <p:cTn id="489" presetID="53" presetClass="entr" presetSubtype="16" fill="hold" grpId="0" nodeType="afterEffect">
                                  <p:stCondLst>
                                    <p:cond delay="0"/>
                                  </p:stCondLst>
                                  <p:childTnLst>
                                    <p:set>
                                      <p:cBhvr>
                                        <p:cTn id="490" dur="1" fill="hold">
                                          <p:stCondLst>
                                            <p:cond delay="0"/>
                                          </p:stCondLst>
                                        </p:cTn>
                                        <p:tgtEl>
                                          <p:spTgt spid="78859"/>
                                        </p:tgtEl>
                                        <p:attrNameLst>
                                          <p:attrName>style.visibility</p:attrName>
                                        </p:attrNameLst>
                                      </p:cBhvr>
                                      <p:to>
                                        <p:strVal val="visible"/>
                                      </p:to>
                                    </p:set>
                                    <p:anim calcmode="lin" valueType="num">
                                      <p:cBhvr>
                                        <p:cTn id="491" dur="250" fill="hold"/>
                                        <p:tgtEl>
                                          <p:spTgt spid="78859"/>
                                        </p:tgtEl>
                                        <p:attrNameLst>
                                          <p:attrName>ppt_w</p:attrName>
                                        </p:attrNameLst>
                                      </p:cBhvr>
                                      <p:tavLst>
                                        <p:tav tm="0">
                                          <p:val>
                                            <p:fltVal val="0"/>
                                          </p:val>
                                        </p:tav>
                                        <p:tav tm="100000">
                                          <p:val>
                                            <p:strVal val="#ppt_w"/>
                                          </p:val>
                                        </p:tav>
                                      </p:tavLst>
                                    </p:anim>
                                    <p:anim calcmode="lin" valueType="num">
                                      <p:cBhvr>
                                        <p:cTn id="492" dur="250" fill="hold"/>
                                        <p:tgtEl>
                                          <p:spTgt spid="78859"/>
                                        </p:tgtEl>
                                        <p:attrNameLst>
                                          <p:attrName>ppt_h</p:attrName>
                                        </p:attrNameLst>
                                      </p:cBhvr>
                                      <p:tavLst>
                                        <p:tav tm="0">
                                          <p:val>
                                            <p:fltVal val="0"/>
                                          </p:val>
                                        </p:tav>
                                        <p:tav tm="100000">
                                          <p:val>
                                            <p:strVal val="#ppt_h"/>
                                          </p:val>
                                        </p:tav>
                                      </p:tavLst>
                                    </p:anim>
                                    <p:animEffect transition="in" filter="fade">
                                      <p:cBhvr>
                                        <p:cTn id="493" dur="250"/>
                                        <p:tgtEl>
                                          <p:spTgt spid="78859"/>
                                        </p:tgtEl>
                                      </p:cBhvr>
                                    </p:animEffect>
                                  </p:childTnLst>
                                </p:cTn>
                              </p:par>
                              <p:par>
                                <p:cTn id="494" presetID="53" presetClass="entr" presetSubtype="16" fill="hold" grpId="0" nodeType="withEffect">
                                  <p:stCondLst>
                                    <p:cond delay="0"/>
                                  </p:stCondLst>
                                  <p:childTnLst>
                                    <p:set>
                                      <p:cBhvr>
                                        <p:cTn id="495" dur="1" fill="hold">
                                          <p:stCondLst>
                                            <p:cond delay="0"/>
                                          </p:stCondLst>
                                        </p:cTn>
                                        <p:tgtEl>
                                          <p:spTgt spid="78950"/>
                                        </p:tgtEl>
                                        <p:attrNameLst>
                                          <p:attrName>style.visibility</p:attrName>
                                        </p:attrNameLst>
                                      </p:cBhvr>
                                      <p:to>
                                        <p:strVal val="visible"/>
                                      </p:to>
                                    </p:set>
                                    <p:anim calcmode="lin" valueType="num">
                                      <p:cBhvr>
                                        <p:cTn id="496" dur="250" fill="hold"/>
                                        <p:tgtEl>
                                          <p:spTgt spid="78950"/>
                                        </p:tgtEl>
                                        <p:attrNameLst>
                                          <p:attrName>ppt_w</p:attrName>
                                        </p:attrNameLst>
                                      </p:cBhvr>
                                      <p:tavLst>
                                        <p:tav tm="0">
                                          <p:val>
                                            <p:fltVal val="0"/>
                                          </p:val>
                                        </p:tav>
                                        <p:tav tm="100000">
                                          <p:val>
                                            <p:strVal val="#ppt_w"/>
                                          </p:val>
                                        </p:tav>
                                      </p:tavLst>
                                    </p:anim>
                                    <p:anim calcmode="lin" valueType="num">
                                      <p:cBhvr>
                                        <p:cTn id="497" dur="250" fill="hold"/>
                                        <p:tgtEl>
                                          <p:spTgt spid="78950"/>
                                        </p:tgtEl>
                                        <p:attrNameLst>
                                          <p:attrName>ppt_h</p:attrName>
                                        </p:attrNameLst>
                                      </p:cBhvr>
                                      <p:tavLst>
                                        <p:tav tm="0">
                                          <p:val>
                                            <p:fltVal val="0"/>
                                          </p:val>
                                        </p:tav>
                                        <p:tav tm="100000">
                                          <p:val>
                                            <p:strVal val="#ppt_h"/>
                                          </p:val>
                                        </p:tav>
                                      </p:tavLst>
                                    </p:anim>
                                    <p:animEffect transition="in" filter="fade">
                                      <p:cBhvr>
                                        <p:cTn id="498" dur="250"/>
                                        <p:tgtEl>
                                          <p:spTgt spid="78950"/>
                                        </p:tgtEl>
                                      </p:cBhvr>
                                    </p:animEffect>
                                  </p:childTnLst>
                                </p:cTn>
                              </p:par>
                              <p:par>
                                <p:cTn id="499" presetID="53" presetClass="entr" presetSubtype="16" fill="hold" grpId="0" nodeType="withEffect">
                                  <p:stCondLst>
                                    <p:cond delay="0"/>
                                  </p:stCondLst>
                                  <p:childTnLst>
                                    <p:set>
                                      <p:cBhvr>
                                        <p:cTn id="500" dur="1" fill="hold">
                                          <p:stCondLst>
                                            <p:cond delay="0"/>
                                          </p:stCondLst>
                                        </p:cTn>
                                        <p:tgtEl>
                                          <p:spTgt spid="78951"/>
                                        </p:tgtEl>
                                        <p:attrNameLst>
                                          <p:attrName>style.visibility</p:attrName>
                                        </p:attrNameLst>
                                      </p:cBhvr>
                                      <p:to>
                                        <p:strVal val="visible"/>
                                      </p:to>
                                    </p:set>
                                    <p:anim calcmode="lin" valueType="num">
                                      <p:cBhvr>
                                        <p:cTn id="501" dur="250" fill="hold"/>
                                        <p:tgtEl>
                                          <p:spTgt spid="78951"/>
                                        </p:tgtEl>
                                        <p:attrNameLst>
                                          <p:attrName>ppt_w</p:attrName>
                                        </p:attrNameLst>
                                      </p:cBhvr>
                                      <p:tavLst>
                                        <p:tav tm="0">
                                          <p:val>
                                            <p:fltVal val="0"/>
                                          </p:val>
                                        </p:tav>
                                        <p:tav tm="100000">
                                          <p:val>
                                            <p:strVal val="#ppt_w"/>
                                          </p:val>
                                        </p:tav>
                                      </p:tavLst>
                                    </p:anim>
                                    <p:anim calcmode="lin" valueType="num">
                                      <p:cBhvr>
                                        <p:cTn id="502" dur="250" fill="hold"/>
                                        <p:tgtEl>
                                          <p:spTgt spid="78951"/>
                                        </p:tgtEl>
                                        <p:attrNameLst>
                                          <p:attrName>ppt_h</p:attrName>
                                        </p:attrNameLst>
                                      </p:cBhvr>
                                      <p:tavLst>
                                        <p:tav tm="0">
                                          <p:val>
                                            <p:fltVal val="0"/>
                                          </p:val>
                                        </p:tav>
                                        <p:tav tm="100000">
                                          <p:val>
                                            <p:strVal val="#ppt_h"/>
                                          </p:val>
                                        </p:tav>
                                      </p:tavLst>
                                    </p:anim>
                                    <p:animEffect transition="in" filter="fade">
                                      <p:cBhvr>
                                        <p:cTn id="503" dur="250"/>
                                        <p:tgtEl>
                                          <p:spTgt spid="78951"/>
                                        </p:tgtEl>
                                      </p:cBhvr>
                                    </p:animEffect>
                                  </p:childTnLst>
                                </p:cTn>
                              </p:par>
                            </p:childTnLst>
                          </p:cTn>
                        </p:par>
                      </p:childTnLst>
                    </p:cTn>
                  </p:par>
                  <p:par>
                    <p:cTn id="504" fill="hold">
                      <p:stCondLst>
                        <p:cond delay="indefinite"/>
                      </p:stCondLst>
                      <p:childTnLst>
                        <p:par>
                          <p:cTn id="505" fill="hold">
                            <p:stCondLst>
                              <p:cond delay="0"/>
                            </p:stCondLst>
                            <p:childTnLst>
                              <p:par>
                                <p:cTn id="506" presetID="53" presetClass="entr" presetSubtype="16" fill="hold" nodeType="clickEffect">
                                  <p:stCondLst>
                                    <p:cond delay="0"/>
                                  </p:stCondLst>
                                  <p:childTnLst>
                                    <p:set>
                                      <p:cBhvr>
                                        <p:cTn id="507" dur="1" fill="hold">
                                          <p:stCondLst>
                                            <p:cond delay="0"/>
                                          </p:stCondLst>
                                        </p:cTn>
                                        <p:tgtEl>
                                          <p:spTgt spid="128"/>
                                        </p:tgtEl>
                                        <p:attrNameLst>
                                          <p:attrName>style.visibility</p:attrName>
                                        </p:attrNameLst>
                                      </p:cBhvr>
                                      <p:to>
                                        <p:strVal val="visible"/>
                                      </p:to>
                                    </p:set>
                                    <p:anim calcmode="lin" valueType="num">
                                      <p:cBhvr>
                                        <p:cTn id="508" dur="250" fill="hold"/>
                                        <p:tgtEl>
                                          <p:spTgt spid="128"/>
                                        </p:tgtEl>
                                        <p:attrNameLst>
                                          <p:attrName>ppt_w</p:attrName>
                                        </p:attrNameLst>
                                      </p:cBhvr>
                                      <p:tavLst>
                                        <p:tav tm="0">
                                          <p:val>
                                            <p:fltVal val="0"/>
                                          </p:val>
                                        </p:tav>
                                        <p:tav tm="100000">
                                          <p:val>
                                            <p:strVal val="#ppt_w"/>
                                          </p:val>
                                        </p:tav>
                                      </p:tavLst>
                                    </p:anim>
                                    <p:anim calcmode="lin" valueType="num">
                                      <p:cBhvr>
                                        <p:cTn id="509" dur="250" fill="hold"/>
                                        <p:tgtEl>
                                          <p:spTgt spid="128"/>
                                        </p:tgtEl>
                                        <p:attrNameLst>
                                          <p:attrName>ppt_h</p:attrName>
                                        </p:attrNameLst>
                                      </p:cBhvr>
                                      <p:tavLst>
                                        <p:tav tm="0">
                                          <p:val>
                                            <p:fltVal val="0"/>
                                          </p:val>
                                        </p:tav>
                                        <p:tav tm="100000">
                                          <p:val>
                                            <p:strVal val="#ppt_h"/>
                                          </p:val>
                                        </p:tav>
                                      </p:tavLst>
                                    </p:anim>
                                    <p:animEffect transition="in" filter="fade">
                                      <p:cBhvr>
                                        <p:cTn id="510" dur="250"/>
                                        <p:tgtEl>
                                          <p:spTgt spid="128"/>
                                        </p:tgtEl>
                                      </p:cBhvr>
                                    </p:animEffect>
                                  </p:childTnLst>
                                </p:cTn>
                              </p:par>
                            </p:childTnLst>
                          </p:cTn>
                        </p:par>
                        <p:par>
                          <p:cTn id="511" fill="hold">
                            <p:stCondLst>
                              <p:cond delay="250"/>
                            </p:stCondLst>
                            <p:childTnLst>
                              <p:par>
                                <p:cTn id="512" presetID="53" presetClass="entr" presetSubtype="16" fill="hold" nodeType="afterEffect">
                                  <p:stCondLst>
                                    <p:cond delay="0"/>
                                  </p:stCondLst>
                                  <p:childTnLst>
                                    <p:set>
                                      <p:cBhvr>
                                        <p:cTn id="513" dur="1" fill="hold">
                                          <p:stCondLst>
                                            <p:cond delay="0"/>
                                          </p:stCondLst>
                                        </p:cTn>
                                        <p:tgtEl>
                                          <p:spTgt spid="129"/>
                                        </p:tgtEl>
                                        <p:attrNameLst>
                                          <p:attrName>style.visibility</p:attrName>
                                        </p:attrNameLst>
                                      </p:cBhvr>
                                      <p:to>
                                        <p:strVal val="visible"/>
                                      </p:to>
                                    </p:set>
                                    <p:anim calcmode="lin" valueType="num">
                                      <p:cBhvr>
                                        <p:cTn id="514" dur="250" fill="hold"/>
                                        <p:tgtEl>
                                          <p:spTgt spid="129"/>
                                        </p:tgtEl>
                                        <p:attrNameLst>
                                          <p:attrName>ppt_w</p:attrName>
                                        </p:attrNameLst>
                                      </p:cBhvr>
                                      <p:tavLst>
                                        <p:tav tm="0">
                                          <p:val>
                                            <p:fltVal val="0"/>
                                          </p:val>
                                        </p:tav>
                                        <p:tav tm="100000">
                                          <p:val>
                                            <p:strVal val="#ppt_w"/>
                                          </p:val>
                                        </p:tav>
                                      </p:tavLst>
                                    </p:anim>
                                    <p:anim calcmode="lin" valueType="num">
                                      <p:cBhvr>
                                        <p:cTn id="515" dur="250" fill="hold"/>
                                        <p:tgtEl>
                                          <p:spTgt spid="129"/>
                                        </p:tgtEl>
                                        <p:attrNameLst>
                                          <p:attrName>ppt_h</p:attrName>
                                        </p:attrNameLst>
                                      </p:cBhvr>
                                      <p:tavLst>
                                        <p:tav tm="0">
                                          <p:val>
                                            <p:fltVal val="0"/>
                                          </p:val>
                                        </p:tav>
                                        <p:tav tm="100000">
                                          <p:val>
                                            <p:strVal val="#ppt_h"/>
                                          </p:val>
                                        </p:tav>
                                      </p:tavLst>
                                    </p:anim>
                                    <p:animEffect transition="in" filter="fade">
                                      <p:cBhvr>
                                        <p:cTn id="516" dur="250"/>
                                        <p:tgtEl>
                                          <p:spTgt spid="129"/>
                                        </p:tgtEl>
                                      </p:cBhvr>
                                    </p:animEffect>
                                  </p:childTnLst>
                                </p:cTn>
                              </p:par>
                            </p:childTnLst>
                          </p:cTn>
                        </p:par>
                        <p:par>
                          <p:cTn id="517" fill="hold">
                            <p:stCondLst>
                              <p:cond delay="500"/>
                            </p:stCondLst>
                            <p:childTnLst>
                              <p:par>
                                <p:cTn id="518" presetID="53" presetClass="entr" presetSubtype="16" fill="hold" nodeType="afterEffect">
                                  <p:stCondLst>
                                    <p:cond delay="0"/>
                                  </p:stCondLst>
                                  <p:childTnLst>
                                    <p:set>
                                      <p:cBhvr>
                                        <p:cTn id="519" dur="1" fill="hold">
                                          <p:stCondLst>
                                            <p:cond delay="0"/>
                                          </p:stCondLst>
                                        </p:cTn>
                                        <p:tgtEl>
                                          <p:spTgt spid="130"/>
                                        </p:tgtEl>
                                        <p:attrNameLst>
                                          <p:attrName>style.visibility</p:attrName>
                                        </p:attrNameLst>
                                      </p:cBhvr>
                                      <p:to>
                                        <p:strVal val="visible"/>
                                      </p:to>
                                    </p:set>
                                    <p:anim calcmode="lin" valueType="num">
                                      <p:cBhvr>
                                        <p:cTn id="520" dur="250" fill="hold"/>
                                        <p:tgtEl>
                                          <p:spTgt spid="130"/>
                                        </p:tgtEl>
                                        <p:attrNameLst>
                                          <p:attrName>ppt_w</p:attrName>
                                        </p:attrNameLst>
                                      </p:cBhvr>
                                      <p:tavLst>
                                        <p:tav tm="0">
                                          <p:val>
                                            <p:fltVal val="0"/>
                                          </p:val>
                                        </p:tav>
                                        <p:tav tm="100000">
                                          <p:val>
                                            <p:strVal val="#ppt_w"/>
                                          </p:val>
                                        </p:tav>
                                      </p:tavLst>
                                    </p:anim>
                                    <p:anim calcmode="lin" valueType="num">
                                      <p:cBhvr>
                                        <p:cTn id="521" dur="250" fill="hold"/>
                                        <p:tgtEl>
                                          <p:spTgt spid="130"/>
                                        </p:tgtEl>
                                        <p:attrNameLst>
                                          <p:attrName>ppt_h</p:attrName>
                                        </p:attrNameLst>
                                      </p:cBhvr>
                                      <p:tavLst>
                                        <p:tav tm="0">
                                          <p:val>
                                            <p:fltVal val="0"/>
                                          </p:val>
                                        </p:tav>
                                        <p:tav tm="100000">
                                          <p:val>
                                            <p:strVal val="#ppt_h"/>
                                          </p:val>
                                        </p:tav>
                                      </p:tavLst>
                                    </p:anim>
                                    <p:animEffect transition="in" filter="fade">
                                      <p:cBhvr>
                                        <p:cTn id="522" dur="250"/>
                                        <p:tgtEl>
                                          <p:spTgt spid="130"/>
                                        </p:tgtEl>
                                      </p:cBhvr>
                                    </p:animEffect>
                                  </p:childTnLst>
                                </p:cTn>
                              </p:par>
                            </p:childTnLst>
                          </p:cTn>
                        </p:par>
                        <p:par>
                          <p:cTn id="523" fill="hold">
                            <p:stCondLst>
                              <p:cond delay="750"/>
                            </p:stCondLst>
                            <p:childTnLst>
                              <p:par>
                                <p:cTn id="524" presetID="53" presetClass="entr" presetSubtype="16" fill="hold" nodeType="afterEffect">
                                  <p:stCondLst>
                                    <p:cond delay="0"/>
                                  </p:stCondLst>
                                  <p:childTnLst>
                                    <p:set>
                                      <p:cBhvr>
                                        <p:cTn id="525" dur="1" fill="hold">
                                          <p:stCondLst>
                                            <p:cond delay="0"/>
                                          </p:stCondLst>
                                        </p:cTn>
                                        <p:tgtEl>
                                          <p:spTgt spid="131"/>
                                        </p:tgtEl>
                                        <p:attrNameLst>
                                          <p:attrName>style.visibility</p:attrName>
                                        </p:attrNameLst>
                                      </p:cBhvr>
                                      <p:to>
                                        <p:strVal val="visible"/>
                                      </p:to>
                                    </p:set>
                                    <p:anim calcmode="lin" valueType="num">
                                      <p:cBhvr>
                                        <p:cTn id="526" dur="250" fill="hold"/>
                                        <p:tgtEl>
                                          <p:spTgt spid="131"/>
                                        </p:tgtEl>
                                        <p:attrNameLst>
                                          <p:attrName>ppt_w</p:attrName>
                                        </p:attrNameLst>
                                      </p:cBhvr>
                                      <p:tavLst>
                                        <p:tav tm="0">
                                          <p:val>
                                            <p:fltVal val="0"/>
                                          </p:val>
                                        </p:tav>
                                        <p:tav tm="100000">
                                          <p:val>
                                            <p:strVal val="#ppt_w"/>
                                          </p:val>
                                        </p:tav>
                                      </p:tavLst>
                                    </p:anim>
                                    <p:anim calcmode="lin" valueType="num">
                                      <p:cBhvr>
                                        <p:cTn id="527" dur="250" fill="hold"/>
                                        <p:tgtEl>
                                          <p:spTgt spid="131"/>
                                        </p:tgtEl>
                                        <p:attrNameLst>
                                          <p:attrName>ppt_h</p:attrName>
                                        </p:attrNameLst>
                                      </p:cBhvr>
                                      <p:tavLst>
                                        <p:tav tm="0">
                                          <p:val>
                                            <p:fltVal val="0"/>
                                          </p:val>
                                        </p:tav>
                                        <p:tav tm="100000">
                                          <p:val>
                                            <p:strVal val="#ppt_h"/>
                                          </p:val>
                                        </p:tav>
                                      </p:tavLst>
                                    </p:anim>
                                    <p:animEffect transition="in" filter="fade">
                                      <p:cBhvr>
                                        <p:cTn id="528" dur="250"/>
                                        <p:tgtEl>
                                          <p:spTgt spid="131"/>
                                        </p:tgtEl>
                                      </p:cBhvr>
                                    </p:animEffect>
                                  </p:childTnLst>
                                </p:cTn>
                              </p:par>
                            </p:childTnLst>
                          </p:cTn>
                        </p:par>
                        <p:par>
                          <p:cTn id="529" fill="hold">
                            <p:stCondLst>
                              <p:cond delay="1000"/>
                            </p:stCondLst>
                            <p:childTnLst>
                              <p:par>
                                <p:cTn id="530" presetID="53" presetClass="entr" presetSubtype="16" fill="hold" nodeType="afterEffect">
                                  <p:stCondLst>
                                    <p:cond delay="0"/>
                                  </p:stCondLst>
                                  <p:childTnLst>
                                    <p:set>
                                      <p:cBhvr>
                                        <p:cTn id="531" dur="1" fill="hold">
                                          <p:stCondLst>
                                            <p:cond delay="0"/>
                                          </p:stCondLst>
                                        </p:cTn>
                                        <p:tgtEl>
                                          <p:spTgt spid="132"/>
                                        </p:tgtEl>
                                        <p:attrNameLst>
                                          <p:attrName>style.visibility</p:attrName>
                                        </p:attrNameLst>
                                      </p:cBhvr>
                                      <p:to>
                                        <p:strVal val="visible"/>
                                      </p:to>
                                    </p:set>
                                    <p:anim calcmode="lin" valueType="num">
                                      <p:cBhvr>
                                        <p:cTn id="532" dur="250" fill="hold"/>
                                        <p:tgtEl>
                                          <p:spTgt spid="132"/>
                                        </p:tgtEl>
                                        <p:attrNameLst>
                                          <p:attrName>ppt_w</p:attrName>
                                        </p:attrNameLst>
                                      </p:cBhvr>
                                      <p:tavLst>
                                        <p:tav tm="0">
                                          <p:val>
                                            <p:fltVal val="0"/>
                                          </p:val>
                                        </p:tav>
                                        <p:tav tm="100000">
                                          <p:val>
                                            <p:strVal val="#ppt_w"/>
                                          </p:val>
                                        </p:tav>
                                      </p:tavLst>
                                    </p:anim>
                                    <p:anim calcmode="lin" valueType="num">
                                      <p:cBhvr>
                                        <p:cTn id="533" dur="250" fill="hold"/>
                                        <p:tgtEl>
                                          <p:spTgt spid="132"/>
                                        </p:tgtEl>
                                        <p:attrNameLst>
                                          <p:attrName>ppt_h</p:attrName>
                                        </p:attrNameLst>
                                      </p:cBhvr>
                                      <p:tavLst>
                                        <p:tav tm="0">
                                          <p:val>
                                            <p:fltVal val="0"/>
                                          </p:val>
                                        </p:tav>
                                        <p:tav tm="100000">
                                          <p:val>
                                            <p:strVal val="#ppt_h"/>
                                          </p:val>
                                        </p:tav>
                                      </p:tavLst>
                                    </p:anim>
                                    <p:animEffect transition="in" filter="fade">
                                      <p:cBhvr>
                                        <p:cTn id="534" dur="250"/>
                                        <p:tgtEl>
                                          <p:spTgt spid="132"/>
                                        </p:tgtEl>
                                      </p:cBhvr>
                                    </p:animEffect>
                                  </p:childTnLst>
                                </p:cTn>
                              </p:par>
                            </p:childTnLst>
                          </p:cTn>
                        </p:par>
                        <p:par>
                          <p:cTn id="535" fill="hold">
                            <p:stCondLst>
                              <p:cond delay="1250"/>
                            </p:stCondLst>
                            <p:childTnLst>
                              <p:par>
                                <p:cTn id="536" presetID="53" presetClass="entr" presetSubtype="16" fill="hold" grpId="0" nodeType="afterEffect">
                                  <p:stCondLst>
                                    <p:cond delay="0"/>
                                  </p:stCondLst>
                                  <p:childTnLst>
                                    <p:set>
                                      <p:cBhvr>
                                        <p:cTn id="537" dur="1" fill="hold">
                                          <p:stCondLst>
                                            <p:cond delay="0"/>
                                          </p:stCondLst>
                                        </p:cTn>
                                        <p:tgtEl>
                                          <p:spTgt spid="78856"/>
                                        </p:tgtEl>
                                        <p:attrNameLst>
                                          <p:attrName>style.visibility</p:attrName>
                                        </p:attrNameLst>
                                      </p:cBhvr>
                                      <p:to>
                                        <p:strVal val="visible"/>
                                      </p:to>
                                    </p:set>
                                    <p:anim calcmode="lin" valueType="num">
                                      <p:cBhvr>
                                        <p:cTn id="538" dur="250" fill="hold"/>
                                        <p:tgtEl>
                                          <p:spTgt spid="78856"/>
                                        </p:tgtEl>
                                        <p:attrNameLst>
                                          <p:attrName>ppt_w</p:attrName>
                                        </p:attrNameLst>
                                      </p:cBhvr>
                                      <p:tavLst>
                                        <p:tav tm="0">
                                          <p:val>
                                            <p:fltVal val="0"/>
                                          </p:val>
                                        </p:tav>
                                        <p:tav tm="100000">
                                          <p:val>
                                            <p:strVal val="#ppt_w"/>
                                          </p:val>
                                        </p:tav>
                                      </p:tavLst>
                                    </p:anim>
                                    <p:anim calcmode="lin" valueType="num">
                                      <p:cBhvr>
                                        <p:cTn id="539" dur="250" fill="hold"/>
                                        <p:tgtEl>
                                          <p:spTgt spid="78856"/>
                                        </p:tgtEl>
                                        <p:attrNameLst>
                                          <p:attrName>ppt_h</p:attrName>
                                        </p:attrNameLst>
                                      </p:cBhvr>
                                      <p:tavLst>
                                        <p:tav tm="0">
                                          <p:val>
                                            <p:fltVal val="0"/>
                                          </p:val>
                                        </p:tav>
                                        <p:tav tm="100000">
                                          <p:val>
                                            <p:strVal val="#ppt_h"/>
                                          </p:val>
                                        </p:tav>
                                      </p:tavLst>
                                    </p:anim>
                                    <p:animEffect transition="in" filter="fade">
                                      <p:cBhvr>
                                        <p:cTn id="540" dur="250"/>
                                        <p:tgtEl>
                                          <p:spTgt spid="78856"/>
                                        </p:tgtEl>
                                      </p:cBhvr>
                                    </p:animEffect>
                                  </p:childTnLst>
                                </p:cTn>
                              </p:par>
                              <p:par>
                                <p:cTn id="541" presetID="53" presetClass="entr" presetSubtype="16" fill="hold" grpId="0" nodeType="withEffect">
                                  <p:stCondLst>
                                    <p:cond delay="0"/>
                                  </p:stCondLst>
                                  <p:childTnLst>
                                    <p:set>
                                      <p:cBhvr>
                                        <p:cTn id="542" dur="1" fill="hold">
                                          <p:stCondLst>
                                            <p:cond delay="0"/>
                                          </p:stCondLst>
                                        </p:cTn>
                                        <p:tgtEl>
                                          <p:spTgt spid="78963"/>
                                        </p:tgtEl>
                                        <p:attrNameLst>
                                          <p:attrName>style.visibility</p:attrName>
                                        </p:attrNameLst>
                                      </p:cBhvr>
                                      <p:to>
                                        <p:strVal val="visible"/>
                                      </p:to>
                                    </p:set>
                                    <p:anim calcmode="lin" valueType="num">
                                      <p:cBhvr>
                                        <p:cTn id="543" dur="250" fill="hold"/>
                                        <p:tgtEl>
                                          <p:spTgt spid="78963"/>
                                        </p:tgtEl>
                                        <p:attrNameLst>
                                          <p:attrName>ppt_w</p:attrName>
                                        </p:attrNameLst>
                                      </p:cBhvr>
                                      <p:tavLst>
                                        <p:tav tm="0">
                                          <p:val>
                                            <p:fltVal val="0"/>
                                          </p:val>
                                        </p:tav>
                                        <p:tav tm="100000">
                                          <p:val>
                                            <p:strVal val="#ppt_w"/>
                                          </p:val>
                                        </p:tav>
                                      </p:tavLst>
                                    </p:anim>
                                    <p:anim calcmode="lin" valueType="num">
                                      <p:cBhvr>
                                        <p:cTn id="544" dur="250" fill="hold"/>
                                        <p:tgtEl>
                                          <p:spTgt spid="78963"/>
                                        </p:tgtEl>
                                        <p:attrNameLst>
                                          <p:attrName>ppt_h</p:attrName>
                                        </p:attrNameLst>
                                      </p:cBhvr>
                                      <p:tavLst>
                                        <p:tav tm="0">
                                          <p:val>
                                            <p:fltVal val="0"/>
                                          </p:val>
                                        </p:tav>
                                        <p:tav tm="100000">
                                          <p:val>
                                            <p:strVal val="#ppt_h"/>
                                          </p:val>
                                        </p:tav>
                                      </p:tavLst>
                                    </p:anim>
                                    <p:animEffect transition="in" filter="fade">
                                      <p:cBhvr>
                                        <p:cTn id="545" dur="250"/>
                                        <p:tgtEl>
                                          <p:spTgt spid="78963"/>
                                        </p:tgtEl>
                                      </p:cBhvr>
                                    </p:animEffect>
                                  </p:childTnLst>
                                </p:cTn>
                              </p:par>
                            </p:childTnLst>
                          </p:cTn>
                        </p:par>
                        <p:par>
                          <p:cTn id="546" fill="hold">
                            <p:stCondLst>
                              <p:cond delay="1500"/>
                            </p:stCondLst>
                            <p:childTnLst>
                              <p:par>
                                <p:cTn id="547" presetID="53" presetClass="entr" presetSubtype="16" fill="hold" grpId="0" nodeType="afterEffect">
                                  <p:stCondLst>
                                    <p:cond delay="0"/>
                                  </p:stCondLst>
                                  <p:childTnLst>
                                    <p:set>
                                      <p:cBhvr>
                                        <p:cTn id="548" dur="1" fill="hold">
                                          <p:stCondLst>
                                            <p:cond delay="0"/>
                                          </p:stCondLst>
                                        </p:cTn>
                                        <p:tgtEl>
                                          <p:spTgt spid="78931"/>
                                        </p:tgtEl>
                                        <p:attrNameLst>
                                          <p:attrName>style.visibility</p:attrName>
                                        </p:attrNameLst>
                                      </p:cBhvr>
                                      <p:to>
                                        <p:strVal val="visible"/>
                                      </p:to>
                                    </p:set>
                                    <p:anim calcmode="lin" valueType="num">
                                      <p:cBhvr>
                                        <p:cTn id="549" dur="250" fill="hold"/>
                                        <p:tgtEl>
                                          <p:spTgt spid="78931"/>
                                        </p:tgtEl>
                                        <p:attrNameLst>
                                          <p:attrName>ppt_w</p:attrName>
                                        </p:attrNameLst>
                                      </p:cBhvr>
                                      <p:tavLst>
                                        <p:tav tm="0">
                                          <p:val>
                                            <p:fltVal val="0"/>
                                          </p:val>
                                        </p:tav>
                                        <p:tav tm="100000">
                                          <p:val>
                                            <p:strVal val="#ppt_w"/>
                                          </p:val>
                                        </p:tav>
                                      </p:tavLst>
                                    </p:anim>
                                    <p:anim calcmode="lin" valueType="num">
                                      <p:cBhvr>
                                        <p:cTn id="550" dur="250" fill="hold"/>
                                        <p:tgtEl>
                                          <p:spTgt spid="78931"/>
                                        </p:tgtEl>
                                        <p:attrNameLst>
                                          <p:attrName>ppt_h</p:attrName>
                                        </p:attrNameLst>
                                      </p:cBhvr>
                                      <p:tavLst>
                                        <p:tav tm="0">
                                          <p:val>
                                            <p:fltVal val="0"/>
                                          </p:val>
                                        </p:tav>
                                        <p:tav tm="100000">
                                          <p:val>
                                            <p:strVal val="#ppt_h"/>
                                          </p:val>
                                        </p:tav>
                                      </p:tavLst>
                                    </p:anim>
                                    <p:animEffect transition="in" filter="fade">
                                      <p:cBhvr>
                                        <p:cTn id="551" dur="250"/>
                                        <p:tgtEl>
                                          <p:spTgt spid="78931"/>
                                        </p:tgtEl>
                                      </p:cBhvr>
                                    </p:animEffect>
                                  </p:childTnLst>
                                </p:cTn>
                              </p:par>
                              <p:par>
                                <p:cTn id="552" presetID="53" presetClass="entr" presetSubtype="16" fill="hold" grpId="0" nodeType="withEffect">
                                  <p:stCondLst>
                                    <p:cond delay="0"/>
                                  </p:stCondLst>
                                  <p:childTnLst>
                                    <p:set>
                                      <p:cBhvr>
                                        <p:cTn id="553" dur="1" fill="hold">
                                          <p:stCondLst>
                                            <p:cond delay="0"/>
                                          </p:stCondLst>
                                        </p:cTn>
                                        <p:tgtEl>
                                          <p:spTgt spid="78932"/>
                                        </p:tgtEl>
                                        <p:attrNameLst>
                                          <p:attrName>style.visibility</p:attrName>
                                        </p:attrNameLst>
                                      </p:cBhvr>
                                      <p:to>
                                        <p:strVal val="visible"/>
                                      </p:to>
                                    </p:set>
                                    <p:anim calcmode="lin" valueType="num">
                                      <p:cBhvr>
                                        <p:cTn id="554" dur="250" fill="hold"/>
                                        <p:tgtEl>
                                          <p:spTgt spid="78932"/>
                                        </p:tgtEl>
                                        <p:attrNameLst>
                                          <p:attrName>ppt_w</p:attrName>
                                        </p:attrNameLst>
                                      </p:cBhvr>
                                      <p:tavLst>
                                        <p:tav tm="0">
                                          <p:val>
                                            <p:fltVal val="0"/>
                                          </p:val>
                                        </p:tav>
                                        <p:tav tm="100000">
                                          <p:val>
                                            <p:strVal val="#ppt_w"/>
                                          </p:val>
                                        </p:tav>
                                      </p:tavLst>
                                    </p:anim>
                                    <p:anim calcmode="lin" valueType="num">
                                      <p:cBhvr>
                                        <p:cTn id="555" dur="250" fill="hold"/>
                                        <p:tgtEl>
                                          <p:spTgt spid="78932"/>
                                        </p:tgtEl>
                                        <p:attrNameLst>
                                          <p:attrName>ppt_h</p:attrName>
                                        </p:attrNameLst>
                                      </p:cBhvr>
                                      <p:tavLst>
                                        <p:tav tm="0">
                                          <p:val>
                                            <p:fltVal val="0"/>
                                          </p:val>
                                        </p:tav>
                                        <p:tav tm="100000">
                                          <p:val>
                                            <p:strVal val="#ppt_h"/>
                                          </p:val>
                                        </p:tav>
                                      </p:tavLst>
                                    </p:anim>
                                    <p:animEffect transition="in" filter="fade">
                                      <p:cBhvr>
                                        <p:cTn id="556" dur="250"/>
                                        <p:tgtEl>
                                          <p:spTgt spid="78932"/>
                                        </p:tgtEl>
                                      </p:cBhvr>
                                    </p:animEffect>
                                  </p:childTnLst>
                                </p:cTn>
                              </p:par>
                              <p:par>
                                <p:cTn id="557" presetID="53" presetClass="entr" presetSubtype="16" fill="hold" grpId="0" nodeType="withEffect">
                                  <p:stCondLst>
                                    <p:cond delay="0"/>
                                  </p:stCondLst>
                                  <p:childTnLst>
                                    <p:set>
                                      <p:cBhvr>
                                        <p:cTn id="558" dur="1" fill="hold">
                                          <p:stCondLst>
                                            <p:cond delay="0"/>
                                          </p:stCondLst>
                                        </p:cTn>
                                        <p:tgtEl>
                                          <p:spTgt spid="78933"/>
                                        </p:tgtEl>
                                        <p:attrNameLst>
                                          <p:attrName>style.visibility</p:attrName>
                                        </p:attrNameLst>
                                      </p:cBhvr>
                                      <p:to>
                                        <p:strVal val="visible"/>
                                      </p:to>
                                    </p:set>
                                    <p:anim calcmode="lin" valueType="num">
                                      <p:cBhvr>
                                        <p:cTn id="559" dur="250" fill="hold"/>
                                        <p:tgtEl>
                                          <p:spTgt spid="78933"/>
                                        </p:tgtEl>
                                        <p:attrNameLst>
                                          <p:attrName>ppt_w</p:attrName>
                                        </p:attrNameLst>
                                      </p:cBhvr>
                                      <p:tavLst>
                                        <p:tav tm="0">
                                          <p:val>
                                            <p:fltVal val="0"/>
                                          </p:val>
                                        </p:tav>
                                        <p:tav tm="100000">
                                          <p:val>
                                            <p:strVal val="#ppt_w"/>
                                          </p:val>
                                        </p:tav>
                                      </p:tavLst>
                                    </p:anim>
                                    <p:anim calcmode="lin" valueType="num">
                                      <p:cBhvr>
                                        <p:cTn id="560" dur="250" fill="hold"/>
                                        <p:tgtEl>
                                          <p:spTgt spid="78933"/>
                                        </p:tgtEl>
                                        <p:attrNameLst>
                                          <p:attrName>ppt_h</p:attrName>
                                        </p:attrNameLst>
                                      </p:cBhvr>
                                      <p:tavLst>
                                        <p:tav tm="0">
                                          <p:val>
                                            <p:fltVal val="0"/>
                                          </p:val>
                                        </p:tav>
                                        <p:tav tm="100000">
                                          <p:val>
                                            <p:strVal val="#ppt_h"/>
                                          </p:val>
                                        </p:tav>
                                      </p:tavLst>
                                    </p:anim>
                                    <p:animEffect transition="in" filter="fade">
                                      <p:cBhvr>
                                        <p:cTn id="561" dur="250"/>
                                        <p:tgtEl>
                                          <p:spTgt spid="78933"/>
                                        </p:tgtEl>
                                      </p:cBhvr>
                                    </p:animEffect>
                                  </p:childTnLst>
                                </p:cTn>
                              </p:par>
                              <p:par>
                                <p:cTn id="562" presetID="53" presetClass="entr" presetSubtype="16" fill="hold" grpId="0" nodeType="withEffect">
                                  <p:stCondLst>
                                    <p:cond delay="0"/>
                                  </p:stCondLst>
                                  <p:childTnLst>
                                    <p:set>
                                      <p:cBhvr>
                                        <p:cTn id="563" dur="1" fill="hold">
                                          <p:stCondLst>
                                            <p:cond delay="0"/>
                                          </p:stCondLst>
                                        </p:cTn>
                                        <p:tgtEl>
                                          <p:spTgt spid="78934"/>
                                        </p:tgtEl>
                                        <p:attrNameLst>
                                          <p:attrName>style.visibility</p:attrName>
                                        </p:attrNameLst>
                                      </p:cBhvr>
                                      <p:to>
                                        <p:strVal val="visible"/>
                                      </p:to>
                                    </p:set>
                                    <p:anim calcmode="lin" valueType="num">
                                      <p:cBhvr>
                                        <p:cTn id="564" dur="250" fill="hold"/>
                                        <p:tgtEl>
                                          <p:spTgt spid="78934"/>
                                        </p:tgtEl>
                                        <p:attrNameLst>
                                          <p:attrName>ppt_w</p:attrName>
                                        </p:attrNameLst>
                                      </p:cBhvr>
                                      <p:tavLst>
                                        <p:tav tm="0">
                                          <p:val>
                                            <p:fltVal val="0"/>
                                          </p:val>
                                        </p:tav>
                                        <p:tav tm="100000">
                                          <p:val>
                                            <p:strVal val="#ppt_w"/>
                                          </p:val>
                                        </p:tav>
                                      </p:tavLst>
                                    </p:anim>
                                    <p:anim calcmode="lin" valueType="num">
                                      <p:cBhvr>
                                        <p:cTn id="565" dur="250" fill="hold"/>
                                        <p:tgtEl>
                                          <p:spTgt spid="78934"/>
                                        </p:tgtEl>
                                        <p:attrNameLst>
                                          <p:attrName>ppt_h</p:attrName>
                                        </p:attrNameLst>
                                      </p:cBhvr>
                                      <p:tavLst>
                                        <p:tav tm="0">
                                          <p:val>
                                            <p:fltVal val="0"/>
                                          </p:val>
                                        </p:tav>
                                        <p:tav tm="100000">
                                          <p:val>
                                            <p:strVal val="#ppt_h"/>
                                          </p:val>
                                        </p:tav>
                                      </p:tavLst>
                                    </p:anim>
                                    <p:animEffect transition="in" filter="fade">
                                      <p:cBhvr>
                                        <p:cTn id="566" dur="250"/>
                                        <p:tgtEl>
                                          <p:spTgt spid="78934"/>
                                        </p:tgtEl>
                                      </p:cBhvr>
                                    </p:animEffect>
                                  </p:childTnLst>
                                </p:cTn>
                              </p:par>
                              <p:par>
                                <p:cTn id="567" presetID="53" presetClass="entr" presetSubtype="16" fill="hold" grpId="0" nodeType="withEffect">
                                  <p:stCondLst>
                                    <p:cond delay="0"/>
                                  </p:stCondLst>
                                  <p:childTnLst>
                                    <p:set>
                                      <p:cBhvr>
                                        <p:cTn id="568" dur="1" fill="hold">
                                          <p:stCondLst>
                                            <p:cond delay="0"/>
                                          </p:stCondLst>
                                        </p:cTn>
                                        <p:tgtEl>
                                          <p:spTgt spid="78935"/>
                                        </p:tgtEl>
                                        <p:attrNameLst>
                                          <p:attrName>style.visibility</p:attrName>
                                        </p:attrNameLst>
                                      </p:cBhvr>
                                      <p:to>
                                        <p:strVal val="visible"/>
                                      </p:to>
                                    </p:set>
                                    <p:anim calcmode="lin" valueType="num">
                                      <p:cBhvr>
                                        <p:cTn id="569" dur="250" fill="hold"/>
                                        <p:tgtEl>
                                          <p:spTgt spid="78935"/>
                                        </p:tgtEl>
                                        <p:attrNameLst>
                                          <p:attrName>ppt_w</p:attrName>
                                        </p:attrNameLst>
                                      </p:cBhvr>
                                      <p:tavLst>
                                        <p:tav tm="0">
                                          <p:val>
                                            <p:fltVal val="0"/>
                                          </p:val>
                                        </p:tav>
                                        <p:tav tm="100000">
                                          <p:val>
                                            <p:strVal val="#ppt_w"/>
                                          </p:val>
                                        </p:tav>
                                      </p:tavLst>
                                    </p:anim>
                                    <p:anim calcmode="lin" valueType="num">
                                      <p:cBhvr>
                                        <p:cTn id="570" dur="250" fill="hold"/>
                                        <p:tgtEl>
                                          <p:spTgt spid="78935"/>
                                        </p:tgtEl>
                                        <p:attrNameLst>
                                          <p:attrName>ppt_h</p:attrName>
                                        </p:attrNameLst>
                                      </p:cBhvr>
                                      <p:tavLst>
                                        <p:tav tm="0">
                                          <p:val>
                                            <p:fltVal val="0"/>
                                          </p:val>
                                        </p:tav>
                                        <p:tav tm="100000">
                                          <p:val>
                                            <p:strVal val="#ppt_h"/>
                                          </p:val>
                                        </p:tav>
                                      </p:tavLst>
                                    </p:anim>
                                    <p:animEffect transition="in" filter="fade">
                                      <p:cBhvr>
                                        <p:cTn id="571" dur="250"/>
                                        <p:tgtEl>
                                          <p:spTgt spid="78935"/>
                                        </p:tgtEl>
                                      </p:cBhvr>
                                    </p:animEffect>
                                  </p:childTnLst>
                                </p:cTn>
                              </p:par>
                              <p:par>
                                <p:cTn id="572" presetID="53" presetClass="entr" presetSubtype="16" fill="hold" grpId="0" nodeType="withEffect">
                                  <p:stCondLst>
                                    <p:cond delay="0"/>
                                  </p:stCondLst>
                                  <p:childTnLst>
                                    <p:set>
                                      <p:cBhvr>
                                        <p:cTn id="573" dur="1" fill="hold">
                                          <p:stCondLst>
                                            <p:cond delay="0"/>
                                          </p:stCondLst>
                                        </p:cTn>
                                        <p:tgtEl>
                                          <p:spTgt spid="78936"/>
                                        </p:tgtEl>
                                        <p:attrNameLst>
                                          <p:attrName>style.visibility</p:attrName>
                                        </p:attrNameLst>
                                      </p:cBhvr>
                                      <p:to>
                                        <p:strVal val="visible"/>
                                      </p:to>
                                    </p:set>
                                    <p:anim calcmode="lin" valueType="num">
                                      <p:cBhvr>
                                        <p:cTn id="574" dur="250" fill="hold"/>
                                        <p:tgtEl>
                                          <p:spTgt spid="78936"/>
                                        </p:tgtEl>
                                        <p:attrNameLst>
                                          <p:attrName>ppt_w</p:attrName>
                                        </p:attrNameLst>
                                      </p:cBhvr>
                                      <p:tavLst>
                                        <p:tav tm="0">
                                          <p:val>
                                            <p:fltVal val="0"/>
                                          </p:val>
                                        </p:tav>
                                        <p:tav tm="100000">
                                          <p:val>
                                            <p:strVal val="#ppt_w"/>
                                          </p:val>
                                        </p:tav>
                                      </p:tavLst>
                                    </p:anim>
                                    <p:anim calcmode="lin" valueType="num">
                                      <p:cBhvr>
                                        <p:cTn id="575" dur="250" fill="hold"/>
                                        <p:tgtEl>
                                          <p:spTgt spid="78936"/>
                                        </p:tgtEl>
                                        <p:attrNameLst>
                                          <p:attrName>ppt_h</p:attrName>
                                        </p:attrNameLst>
                                      </p:cBhvr>
                                      <p:tavLst>
                                        <p:tav tm="0">
                                          <p:val>
                                            <p:fltVal val="0"/>
                                          </p:val>
                                        </p:tav>
                                        <p:tav tm="100000">
                                          <p:val>
                                            <p:strVal val="#ppt_h"/>
                                          </p:val>
                                        </p:tav>
                                      </p:tavLst>
                                    </p:anim>
                                    <p:animEffect transition="in" filter="fade">
                                      <p:cBhvr>
                                        <p:cTn id="576" dur="250"/>
                                        <p:tgtEl>
                                          <p:spTgt spid="78936"/>
                                        </p:tgtEl>
                                      </p:cBhvr>
                                    </p:animEffect>
                                  </p:childTnLst>
                                </p:cTn>
                              </p:par>
                              <p:par>
                                <p:cTn id="577" presetID="53" presetClass="entr" presetSubtype="16" fill="hold" grpId="0" nodeType="withEffect">
                                  <p:stCondLst>
                                    <p:cond delay="0"/>
                                  </p:stCondLst>
                                  <p:childTnLst>
                                    <p:set>
                                      <p:cBhvr>
                                        <p:cTn id="578" dur="1" fill="hold">
                                          <p:stCondLst>
                                            <p:cond delay="0"/>
                                          </p:stCondLst>
                                        </p:cTn>
                                        <p:tgtEl>
                                          <p:spTgt spid="78937"/>
                                        </p:tgtEl>
                                        <p:attrNameLst>
                                          <p:attrName>style.visibility</p:attrName>
                                        </p:attrNameLst>
                                      </p:cBhvr>
                                      <p:to>
                                        <p:strVal val="visible"/>
                                      </p:to>
                                    </p:set>
                                    <p:anim calcmode="lin" valueType="num">
                                      <p:cBhvr>
                                        <p:cTn id="579" dur="250" fill="hold"/>
                                        <p:tgtEl>
                                          <p:spTgt spid="78937"/>
                                        </p:tgtEl>
                                        <p:attrNameLst>
                                          <p:attrName>ppt_w</p:attrName>
                                        </p:attrNameLst>
                                      </p:cBhvr>
                                      <p:tavLst>
                                        <p:tav tm="0">
                                          <p:val>
                                            <p:fltVal val="0"/>
                                          </p:val>
                                        </p:tav>
                                        <p:tav tm="100000">
                                          <p:val>
                                            <p:strVal val="#ppt_w"/>
                                          </p:val>
                                        </p:tav>
                                      </p:tavLst>
                                    </p:anim>
                                    <p:anim calcmode="lin" valueType="num">
                                      <p:cBhvr>
                                        <p:cTn id="580" dur="250" fill="hold"/>
                                        <p:tgtEl>
                                          <p:spTgt spid="78937"/>
                                        </p:tgtEl>
                                        <p:attrNameLst>
                                          <p:attrName>ppt_h</p:attrName>
                                        </p:attrNameLst>
                                      </p:cBhvr>
                                      <p:tavLst>
                                        <p:tav tm="0">
                                          <p:val>
                                            <p:fltVal val="0"/>
                                          </p:val>
                                        </p:tav>
                                        <p:tav tm="100000">
                                          <p:val>
                                            <p:strVal val="#ppt_h"/>
                                          </p:val>
                                        </p:tav>
                                      </p:tavLst>
                                    </p:anim>
                                    <p:animEffect transition="in" filter="fade">
                                      <p:cBhvr>
                                        <p:cTn id="581" dur="250"/>
                                        <p:tgtEl>
                                          <p:spTgt spid="78937"/>
                                        </p:tgtEl>
                                      </p:cBhvr>
                                    </p:animEffect>
                                  </p:childTnLst>
                                </p:cTn>
                              </p:par>
                              <p:par>
                                <p:cTn id="582" presetID="53" presetClass="entr" presetSubtype="16" fill="hold" grpId="0" nodeType="withEffect">
                                  <p:stCondLst>
                                    <p:cond delay="0"/>
                                  </p:stCondLst>
                                  <p:childTnLst>
                                    <p:set>
                                      <p:cBhvr>
                                        <p:cTn id="583" dur="1" fill="hold">
                                          <p:stCondLst>
                                            <p:cond delay="0"/>
                                          </p:stCondLst>
                                        </p:cTn>
                                        <p:tgtEl>
                                          <p:spTgt spid="78938"/>
                                        </p:tgtEl>
                                        <p:attrNameLst>
                                          <p:attrName>style.visibility</p:attrName>
                                        </p:attrNameLst>
                                      </p:cBhvr>
                                      <p:to>
                                        <p:strVal val="visible"/>
                                      </p:to>
                                    </p:set>
                                    <p:anim calcmode="lin" valueType="num">
                                      <p:cBhvr>
                                        <p:cTn id="584" dur="250" fill="hold"/>
                                        <p:tgtEl>
                                          <p:spTgt spid="78938"/>
                                        </p:tgtEl>
                                        <p:attrNameLst>
                                          <p:attrName>ppt_w</p:attrName>
                                        </p:attrNameLst>
                                      </p:cBhvr>
                                      <p:tavLst>
                                        <p:tav tm="0">
                                          <p:val>
                                            <p:fltVal val="0"/>
                                          </p:val>
                                        </p:tav>
                                        <p:tav tm="100000">
                                          <p:val>
                                            <p:strVal val="#ppt_w"/>
                                          </p:val>
                                        </p:tav>
                                      </p:tavLst>
                                    </p:anim>
                                    <p:anim calcmode="lin" valueType="num">
                                      <p:cBhvr>
                                        <p:cTn id="585" dur="250" fill="hold"/>
                                        <p:tgtEl>
                                          <p:spTgt spid="78938"/>
                                        </p:tgtEl>
                                        <p:attrNameLst>
                                          <p:attrName>ppt_h</p:attrName>
                                        </p:attrNameLst>
                                      </p:cBhvr>
                                      <p:tavLst>
                                        <p:tav tm="0">
                                          <p:val>
                                            <p:fltVal val="0"/>
                                          </p:val>
                                        </p:tav>
                                        <p:tav tm="100000">
                                          <p:val>
                                            <p:strVal val="#ppt_h"/>
                                          </p:val>
                                        </p:tav>
                                      </p:tavLst>
                                    </p:anim>
                                    <p:animEffect transition="in" filter="fade">
                                      <p:cBhvr>
                                        <p:cTn id="586" dur="250"/>
                                        <p:tgtEl>
                                          <p:spTgt spid="78938"/>
                                        </p:tgtEl>
                                      </p:cBhvr>
                                    </p:animEffect>
                                  </p:childTnLst>
                                </p:cTn>
                              </p:par>
                              <p:par>
                                <p:cTn id="587" presetID="53" presetClass="entr" presetSubtype="16" fill="hold" grpId="0" nodeType="withEffect">
                                  <p:stCondLst>
                                    <p:cond delay="0"/>
                                  </p:stCondLst>
                                  <p:childTnLst>
                                    <p:set>
                                      <p:cBhvr>
                                        <p:cTn id="588" dur="1" fill="hold">
                                          <p:stCondLst>
                                            <p:cond delay="0"/>
                                          </p:stCondLst>
                                        </p:cTn>
                                        <p:tgtEl>
                                          <p:spTgt spid="78958"/>
                                        </p:tgtEl>
                                        <p:attrNameLst>
                                          <p:attrName>style.visibility</p:attrName>
                                        </p:attrNameLst>
                                      </p:cBhvr>
                                      <p:to>
                                        <p:strVal val="visible"/>
                                      </p:to>
                                    </p:set>
                                    <p:anim calcmode="lin" valueType="num">
                                      <p:cBhvr>
                                        <p:cTn id="589" dur="250" fill="hold"/>
                                        <p:tgtEl>
                                          <p:spTgt spid="78958"/>
                                        </p:tgtEl>
                                        <p:attrNameLst>
                                          <p:attrName>ppt_w</p:attrName>
                                        </p:attrNameLst>
                                      </p:cBhvr>
                                      <p:tavLst>
                                        <p:tav tm="0">
                                          <p:val>
                                            <p:fltVal val="0"/>
                                          </p:val>
                                        </p:tav>
                                        <p:tav tm="100000">
                                          <p:val>
                                            <p:strVal val="#ppt_w"/>
                                          </p:val>
                                        </p:tav>
                                      </p:tavLst>
                                    </p:anim>
                                    <p:anim calcmode="lin" valueType="num">
                                      <p:cBhvr>
                                        <p:cTn id="590" dur="250" fill="hold"/>
                                        <p:tgtEl>
                                          <p:spTgt spid="78958"/>
                                        </p:tgtEl>
                                        <p:attrNameLst>
                                          <p:attrName>ppt_h</p:attrName>
                                        </p:attrNameLst>
                                      </p:cBhvr>
                                      <p:tavLst>
                                        <p:tav tm="0">
                                          <p:val>
                                            <p:fltVal val="0"/>
                                          </p:val>
                                        </p:tav>
                                        <p:tav tm="100000">
                                          <p:val>
                                            <p:strVal val="#ppt_h"/>
                                          </p:val>
                                        </p:tav>
                                      </p:tavLst>
                                    </p:anim>
                                    <p:animEffect transition="in" filter="fade">
                                      <p:cBhvr>
                                        <p:cTn id="591" dur="250"/>
                                        <p:tgtEl>
                                          <p:spTgt spid="78958"/>
                                        </p:tgtEl>
                                      </p:cBhvr>
                                    </p:animEffect>
                                  </p:childTnLst>
                                </p:cTn>
                              </p:par>
                              <p:par>
                                <p:cTn id="592" presetID="53" presetClass="entr" presetSubtype="16" fill="hold" grpId="0" nodeType="withEffect">
                                  <p:stCondLst>
                                    <p:cond delay="0"/>
                                  </p:stCondLst>
                                  <p:childTnLst>
                                    <p:set>
                                      <p:cBhvr>
                                        <p:cTn id="593" dur="1" fill="hold">
                                          <p:stCondLst>
                                            <p:cond delay="0"/>
                                          </p:stCondLst>
                                        </p:cTn>
                                        <p:tgtEl>
                                          <p:spTgt spid="78959"/>
                                        </p:tgtEl>
                                        <p:attrNameLst>
                                          <p:attrName>style.visibility</p:attrName>
                                        </p:attrNameLst>
                                      </p:cBhvr>
                                      <p:to>
                                        <p:strVal val="visible"/>
                                      </p:to>
                                    </p:set>
                                    <p:anim calcmode="lin" valueType="num">
                                      <p:cBhvr>
                                        <p:cTn id="594" dur="250" fill="hold"/>
                                        <p:tgtEl>
                                          <p:spTgt spid="78959"/>
                                        </p:tgtEl>
                                        <p:attrNameLst>
                                          <p:attrName>ppt_w</p:attrName>
                                        </p:attrNameLst>
                                      </p:cBhvr>
                                      <p:tavLst>
                                        <p:tav tm="0">
                                          <p:val>
                                            <p:fltVal val="0"/>
                                          </p:val>
                                        </p:tav>
                                        <p:tav tm="100000">
                                          <p:val>
                                            <p:strVal val="#ppt_w"/>
                                          </p:val>
                                        </p:tav>
                                      </p:tavLst>
                                    </p:anim>
                                    <p:anim calcmode="lin" valueType="num">
                                      <p:cBhvr>
                                        <p:cTn id="595" dur="250" fill="hold"/>
                                        <p:tgtEl>
                                          <p:spTgt spid="78959"/>
                                        </p:tgtEl>
                                        <p:attrNameLst>
                                          <p:attrName>ppt_h</p:attrName>
                                        </p:attrNameLst>
                                      </p:cBhvr>
                                      <p:tavLst>
                                        <p:tav tm="0">
                                          <p:val>
                                            <p:fltVal val="0"/>
                                          </p:val>
                                        </p:tav>
                                        <p:tav tm="100000">
                                          <p:val>
                                            <p:strVal val="#ppt_h"/>
                                          </p:val>
                                        </p:tav>
                                      </p:tavLst>
                                    </p:anim>
                                    <p:animEffect transition="in" filter="fade">
                                      <p:cBhvr>
                                        <p:cTn id="596" dur="250"/>
                                        <p:tgtEl>
                                          <p:spTgt spid="78959"/>
                                        </p:tgtEl>
                                      </p:cBhvr>
                                    </p:animEffect>
                                  </p:childTnLst>
                                </p:cTn>
                              </p:par>
                              <p:par>
                                <p:cTn id="597" presetID="53" presetClass="entr" presetSubtype="16" fill="hold" grpId="0" nodeType="withEffect">
                                  <p:stCondLst>
                                    <p:cond delay="0"/>
                                  </p:stCondLst>
                                  <p:childTnLst>
                                    <p:set>
                                      <p:cBhvr>
                                        <p:cTn id="598" dur="1" fill="hold">
                                          <p:stCondLst>
                                            <p:cond delay="0"/>
                                          </p:stCondLst>
                                        </p:cTn>
                                        <p:tgtEl>
                                          <p:spTgt spid="78960"/>
                                        </p:tgtEl>
                                        <p:attrNameLst>
                                          <p:attrName>style.visibility</p:attrName>
                                        </p:attrNameLst>
                                      </p:cBhvr>
                                      <p:to>
                                        <p:strVal val="visible"/>
                                      </p:to>
                                    </p:set>
                                    <p:anim calcmode="lin" valueType="num">
                                      <p:cBhvr>
                                        <p:cTn id="599" dur="250" fill="hold"/>
                                        <p:tgtEl>
                                          <p:spTgt spid="78960"/>
                                        </p:tgtEl>
                                        <p:attrNameLst>
                                          <p:attrName>ppt_w</p:attrName>
                                        </p:attrNameLst>
                                      </p:cBhvr>
                                      <p:tavLst>
                                        <p:tav tm="0">
                                          <p:val>
                                            <p:fltVal val="0"/>
                                          </p:val>
                                        </p:tav>
                                        <p:tav tm="100000">
                                          <p:val>
                                            <p:strVal val="#ppt_w"/>
                                          </p:val>
                                        </p:tav>
                                      </p:tavLst>
                                    </p:anim>
                                    <p:anim calcmode="lin" valueType="num">
                                      <p:cBhvr>
                                        <p:cTn id="600" dur="250" fill="hold"/>
                                        <p:tgtEl>
                                          <p:spTgt spid="78960"/>
                                        </p:tgtEl>
                                        <p:attrNameLst>
                                          <p:attrName>ppt_h</p:attrName>
                                        </p:attrNameLst>
                                      </p:cBhvr>
                                      <p:tavLst>
                                        <p:tav tm="0">
                                          <p:val>
                                            <p:fltVal val="0"/>
                                          </p:val>
                                        </p:tav>
                                        <p:tav tm="100000">
                                          <p:val>
                                            <p:strVal val="#ppt_h"/>
                                          </p:val>
                                        </p:tav>
                                      </p:tavLst>
                                    </p:anim>
                                    <p:animEffect transition="in" filter="fade">
                                      <p:cBhvr>
                                        <p:cTn id="601" dur="250"/>
                                        <p:tgtEl>
                                          <p:spTgt spid="78960"/>
                                        </p:tgtEl>
                                      </p:cBhvr>
                                    </p:animEffect>
                                  </p:childTnLst>
                                </p:cTn>
                              </p:par>
                              <p:par>
                                <p:cTn id="602" presetID="53" presetClass="entr" presetSubtype="16" fill="hold" grpId="0" nodeType="withEffect">
                                  <p:stCondLst>
                                    <p:cond delay="0"/>
                                  </p:stCondLst>
                                  <p:childTnLst>
                                    <p:set>
                                      <p:cBhvr>
                                        <p:cTn id="603" dur="1" fill="hold">
                                          <p:stCondLst>
                                            <p:cond delay="0"/>
                                          </p:stCondLst>
                                        </p:cTn>
                                        <p:tgtEl>
                                          <p:spTgt spid="78961"/>
                                        </p:tgtEl>
                                        <p:attrNameLst>
                                          <p:attrName>style.visibility</p:attrName>
                                        </p:attrNameLst>
                                      </p:cBhvr>
                                      <p:to>
                                        <p:strVal val="visible"/>
                                      </p:to>
                                    </p:set>
                                    <p:anim calcmode="lin" valueType="num">
                                      <p:cBhvr>
                                        <p:cTn id="604" dur="250" fill="hold"/>
                                        <p:tgtEl>
                                          <p:spTgt spid="78961"/>
                                        </p:tgtEl>
                                        <p:attrNameLst>
                                          <p:attrName>ppt_w</p:attrName>
                                        </p:attrNameLst>
                                      </p:cBhvr>
                                      <p:tavLst>
                                        <p:tav tm="0">
                                          <p:val>
                                            <p:fltVal val="0"/>
                                          </p:val>
                                        </p:tav>
                                        <p:tav tm="100000">
                                          <p:val>
                                            <p:strVal val="#ppt_w"/>
                                          </p:val>
                                        </p:tav>
                                      </p:tavLst>
                                    </p:anim>
                                    <p:anim calcmode="lin" valueType="num">
                                      <p:cBhvr>
                                        <p:cTn id="605" dur="250" fill="hold"/>
                                        <p:tgtEl>
                                          <p:spTgt spid="78961"/>
                                        </p:tgtEl>
                                        <p:attrNameLst>
                                          <p:attrName>ppt_h</p:attrName>
                                        </p:attrNameLst>
                                      </p:cBhvr>
                                      <p:tavLst>
                                        <p:tav tm="0">
                                          <p:val>
                                            <p:fltVal val="0"/>
                                          </p:val>
                                        </p:tav>
                                        <p:tav tm="100000">
                                          <p:val>
                                            <p:strVal val="#ppt_h"/>
                                          </p:val>
                                        </p:tav>
                                      </p:tavLst>
                                    </p:anim>
                                    <p:animEffect transition="in" filter="fade">
                                      <p:cBhvr>
                                        <p:cTn id="606" dur="250"/>
                                        <p:tgtEl>
                                          <p:spTgt spid="78961"/>
                                        </p:tgtEl>
                                      </p:cBhvr>
                                    </p:animEffect>
                                  </p:childTnLst>
                                </p:cTn>
                              </p:par>
                              <p:par>
                                <p:cTn id="607" presetID="53" presetClass="entr" presetSubtype="16" fill="hold" grpId="0" nodeType="withEffect">
                                  <p:stCondLst>
                                    <p:cond delay="0"/>
                                  </p:stCondLst>
                                  <p:childTnLst>
                                    <p:set>
                                      <p:cBhvr>
                                        <p:cTn id="608" dur="1" fill="hold">
                                          <p:stCondLst>
                                            <p:cond delay="0"/>
                                          </p:stCondLst>
                                        </p:cTn>
                                        <p:tgtEl>
                                          <p:spTgt spid="78962"/>
                                        </p:tgtEl>
                                        <p:attrNameLst>
                                          <p:attrName>style.visibility</p:attrName>
                                        </p:attrNameLst>
                                      </p:cBhvr>
                                      <p:to>
                                        <p:strVal val="visible"/>
                                      </p:to>
                                    </p:set>
                                    <p:anim calcmode="lin" valueType="num">
                                      <p:cBhvr>
                                        <p:cTn id="609" dur="250" fill="hold"/>
                                        <p:tgtEl>
                                          <p:spTgt spid="78962"/>
                                        </p:tgtEl>
                                        <p:attrNameLst>
                                          <p:attrName>ppt_w</p:attrName>
                                        </p:attrNameLst>
                                      </p:cBhvr>
                                      <p:tavLst>
                                        <p:tav tm="0">
                                          <p:val>
                                            <p:fltVal val="0"/>
                                          </p:val>
                                        </p:tav>
                                        <p:tav tm="100000">
                                          <p:val>
                                            <p:strVal val="#ppt_w"/>
                                          </p:val>
                                        </p:tav>
                                      </p:tavLst>
                                    </p:anim>
                                    <p:anim calcmode="lin" valueType="num">
                                      <p:cBhvr>
                                        <p:cTn id="610" dur="250" fill="hold"/>
                                        <p:tgtEl>
                                          <p:spTgt spid="78962"/>
                                        </p:tgtEl>
                                        <p:attrNameLst>
                                          <p:attrName>ppt_h</p:attrName>
                                        </p:attrNameLst>
                                      </p:cBhvr>
                                      <p:tavLst>
                                        <p:tav tm="0">
                                          <p:val>
                                            <p:fltVal val="0"/>
                                          </p:val>
                                        </p:tav>
                                        <p:tav tm="100000">
                                          <p:val>
                                            <p:strVal val="#ppt_h"/>
                                          </p:val>
                                        </p:tav>
                                      </p:tavLst>
                                    </p:anim>
                                    <p:animEffect transition="in" filter="fade">
                                      <p:cBhvr>
                                        <p:cTn id="611" dur="250"/>
                                        <p:tgtEl>
                                          <p:spTgt spid="78962"/>
                                        </p:tgtEl>
                                      </p:cBhvr>
                                    </p:animEffect>
                                  </p:childTnLst>
                                </p:cTn>
                              </p:par>
                            </p:childTnLst>
                          </p:cTn>
                        </p:par>
                        <p:par>
                          <p:cTn id="612" fill="hold">
                            <p:stCondLst>
                              <p:cond delay="1750"/>
                            </p:stCondLst>
                            <p:childTnLst>
                              <p:par>
                                <p:cTn id="613" presetID="53" presetClass="entr" presetSubtype="16" fill="hold" nodeType="afterEffect">
                                  <p:stCondLst>
                                    <p:cond delay="0"/>
                                  </p:stCondLst>
                                  <p:childTnLst>
                                    <p:set>
                                      <p:cBhvr>
                                        <p:cTn id="614" dur="1" fill="hold">
                                          <p:stCondLst>
                                            <p:cond delay="0"/>
                                          </p:stCondLst>
                                        </p:cTn>
                                        <p:tgtEl>
                                          <p:spTgt spid="133"/>
                                        </p:tgtEl>
                                        <p:attrNameLst>
                                          <p:attrName>style.visibility</p:attrName>
                                        </p:attrNameLst>
                                      </p:cBhvr>
                                      <p:to>
                                        <p:strVal val="visible"/>
                                      </p:to>
                                    </p:set>
                                    <p:anim calcmode="lin" valueType="num">
                                      <p:cBhvr>
                                        <p:cTn id="615" dur="250" fill="hold"/>
                                        <p:tgtEl>
                                          <p:spTgt spid="133"/>
                                        </p:tgtEl>
                                        <p:attrNameLst>
                                          <p:attrName>ppt_w</p:attrName>
                                        </p:attrNameLst>
                                      </p:cBhvr>
                                      <p:tavLst>
                                        <p:tav tm="0">
                                          <p:val>
                                            <p:fltVal val="0"/>
                                          </p:val>
                                        </p:tav>
                                        <p:tav tm="100000">
                                          <p:val>
                                            <p:strVal val="#ppt_w"/>
                                          </p:val>
                                        </p:tav>
                                      </p:tavLst>
                                    </p:anim>
                                    <p:anim calcmode="lin" valueType="num">
                                      <p:cBhvr>
                                        <p:cTn id="616" dur="250" fill="hold"/>
                                        <p:tgtEl>
                                          <p:spTgt spid="133"/>
                                        </p:tgtEl>
                                        <p:attrNameLst>
                                          <p:attrName>ppt_h</p:attrName>
                                        </p:attrNameLst>
                                      </p:cBhvr>
                                      <p:tavLst>
                                        <p:tav tm="0">
                                          <p:val>
                                            <p:fltVal val="0"/>
                                          </p:val>
                                        </p:tav>
                                        <p:tav tm="100000">
                                          <p:val>
                                            <p:strVal val="#ppt_h"/>
                                          </p:val>
                                        </p:tav>
                                      </p:tavLst>
                                    </p:anim>
                                    <p:animEffect transition="in" filter="fade">
                                      <p:cBhvr>
                                        <p:cTn id="617" dur="250"/>
                                        <p:tgtEl>
                                          <p:spTgt spid="133"/>
                                        </p:tgtEl>
                                      </p:cBhvr>
                                    </p:animEffect>
                                  </p:childTnLst>
                                </p:cTn>
                              </p:par>
                            </p:childTnLst>
                          </p:cTn>
                        </p:par>
                        <p:par>
                          <p:cTn id="618" fill="hold">
                            <p:stCondLst>
                              <p:cond delay="2000"/>
                            </p:stCondLst>
                            <p:childTnLst>
                              <p:par>
                                <p:cTn id="619" presetID="53" presetClass="entr" presetSubtype="16" fill="hold" grpId="0" nodeType="afterEffect">
                                  <p:stCondLst>
                                    <p:cond delay="0"/>
                                  </p:stCondLst>
                                  <p:childTnLst>
                                    <p:set>
                                      <p:cBhvr>
                                        <p:cTn id="620" dur="1" fill="hold">
                                          <p:stCondLst>
                                            <p:cond delay="0"/>
                                          </p:stCondLst>
                                        </p:cTn>
                                        <p:tgtEl>
                                          <p:spTgt spid="78861"/>
                                        </p:tgtEl>
                                        <p:attrNameLst>
                                          <p:attrName>style.visibility</p:attrName>
                                        </p:attrNameLst>
                                      </p:cBhvr>
                                      <p:to>
                                        <p:strVal val="visible"/>
                                      </p:to>
                                    </p:set>
                                    <p:anim calcmode="lin" valueType="num">
                                      <p:cBhvr>
                                        <p:cTn id="621" dur="250" fill="hold"/>
                                        <p:tgtEl>
                                          <p:spTgt spid="78861"/>
                                        </p:tgtEl>
                                        <p:attrNameLst>
                                          <p:attrName>ppt_w</p:attrName>
                                        </p:attrNameLst>
                                      </p:cBhvr>
                                      <p:tavLst>
                                        <p:tav tm="0">
                                          <p:val>
                                            <p:fltVal val="0"/>
                                          </p:val>
                                        </p:tav>
                                        <p:tav tm="100000">
                                          <p:val>
                                            <p:strVal val="#ppt_w"/>
                                          </p:val>
                                        </p:tav>
                                      </p:tavLst>
                                    </p:anim>
                                    <p:anim calcmode="lin" valueType="num">
                                      <p:cBhvr>
                                        <p:cTn id="622" dur="250" fill="hold"/>
                                        <p:tgtEl>
                                          <p:spTgt spid="78861"/>
                                        </p:tgtEl>
                                        <p:attrNameLst>
                                          <p:attrName>ppt_h</p:attrName>
                                        </p:attrNameLst>
                                      </p:cBhvr>
                                      <p:tavLst>
                                        <p:tav tm="0">
                                          <p:val>
                                            <p:fltVal val="0"/>
                                          </p:val>
                                        </p:tav>
                                        <p:tav tm="100000">
                                          <p:val>
                                            <p:strVal val="#ppt_h"/>
                                          </p:val>
                                        </p:tav>
                                      </p:tavLst>
                                    </p:anim>
                                    <p:animEffect transition="in" filter="fade">
                                      <p:cBhvr>
                                        <p:cTn id="623" dur="250"/>
                                        <p:tgtEl>
                                          <p:spTgt spid="78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p:bldP spid="78855" grpId="0"/>
      <p:bldP spid="78856" grpId="0"/>
      <p:bldP spid="78857" grpId="0"/>
      <p:bldP spid="78859" grpId="0"/>
      <p:bldP spid="78860" grpId="0"/>
      <p:bldP spid="78861" grpId="0"/>
      <p:bldP spid="78874" grpId="0" animBg="1"/>
      <p:bldP spid="78875" grpId="0" animBg="1"/>
      <p:bldP spid="78876" grpId="0" animBg="1"/>
      <p:bldP spid="78877" grpId="0" animBg="1"/>
      <p:bldP spid="78878" grpId="0" animBg="1"/>
      <p:bldP spid="78879" grpId="0" animBg="1"/>
      <p:bldP spid="78880" grpId="0" animBg="1"/>
      <p:bldP spid="78881" grpId="0" animBg="1"/>
      <p:bldP spid="78882" grpId="0" animBg="1"/>
      <p:bldP spid="78883" grpId="0" animBg="1"/>
      <p:bldP spid="78884" grpId="0" animBg="1"/>
      <p:bldP spid="78885" grpId="0" animBg="1"/>
      <p:bldP spid="78886" grpId="0" animBg="1"/>
      <p:bldP spid="78887" grpId="0" animBg="1"/>
      <p:bldP spid="78888" grpId="0" animBg="1"/>
      <p:bldP spid="78889" grpId="0" animBg="1"/>
      <p:bldP spid="78890" grpId="0" animBg="1"/>
      <p:bldP spid="78891" grpId="0" animBg="1"/>
      <p:bldP spid="78892" grpId="0" animBg="1"/>
      <p:bldP spid="78893" grpId="0" animBg="1"/>
      <p:bldP spid="78894" grpId="0" animBg="1"/>
      <p:bldP spid="78895" grpId="0" animBg="1"/>
      <p:bldP spid="78896" grpId="0" animBg="1"/>
      <p:bldP spid="78897" grpId="0" animBg="1"/>
      <p:bldP spid="78898" grpId="0" animBg="1"/>
      <p:bldP spid="78899" grpId="0" animBg="1"/>
      <p:bldP spid="78900" grpId="0" animBg="1"/>
      <p:bldP spid="78901" grpId="0" animBg="1"/>
      <p:bldP spid="78902" grpId="0" animBg="1"/>
      <p:bldP spid="78903" grpId="0" animBg="1"/>
      <p:bldP spid="78904" grpId="0" animBg="1"/>
      <p:bldP spid="78905" grpId="0" animBg="1"/>
      <p:bldP spid="78906" grpId="0" animBg="1"/>
      <p:bldP spid="78907" grpId="0" animBg="1"/>
      <p:bldP spid="78908" grpId="0" animBg="1"/>
      <p:bldP spid="78909" grpId="0" animBg="1"/>
      <p:bldP spid="78910" grpId="0" animBg="1"/>
      <p:bldP spid="78911" grpId="0" animBg="1"/>
      <p:bldP spid="78912" grpId="0" animBg="1"/>
      <p:bldP spid="78913" grpId="0" animBg="1"/>
      <p:bldP spid="78914" grpId="0" animBg="1"/>
      <p:bldP spid="78915" grpId="0" animBg="1"/>
      <p:bldP spid="78916" grpId="0" animBg="1"/>
      <p:bldP spid="78917" grpId="0" animBg="1"/>
      <p:bldP spid="78918" grpId="0" animBg="1"/>
      <p:bldP spid="78919" grpId="0" animBg="1"/>
      <p:bldP spid="78920" grpId="0" animBg="1"/>
      <p:bldP spid="78921" grpId="0" animBg="1"/>
      <p:bldP spid="78922" grpId="0" animBg="1"/>
      <p:bldP spid="78923" grpId="0" animBg="1"/>
      <p:bldP spid="78924" grpId="0" animBg="1"/>
      <p:bldP spid="78925" grpId="0" animBg="1"/>
      <p:bldP spid="78926" grpId="0" animBg="1"/>
      <p:bldP spid="78927" grpId="0" animBg="1"/>
      <p:bldP spid="78928" grpId="0" animBg="1"/>
      <p:bldP spid="78929" grpId="0" animBg="1"/>
      <p:bldP spid="78930" grpId="0" animBg="1"/>
      <p:bldP spid="78931" grpId="0" animBg="1"/>
      <p:bldP spid="78932" grpId="0" animBg="1"/>
      <p:bldP spid="78933" grpId="0" animBg="1"/>
      <p:bldP spid="78934" grpId="0" animBg="1"/>
      <p:bldP spid="78935" grpId="0" animBg="1"/>
      <p:bldP spid="78936" grpId="0" animBg="1"/>
      <p:bldP spid="78937" grpId="0" animBg="1"/>
      <p:bldP spid="78938" grpId="0" animBg="1"/>
      <p:bldP spid="78939" grpId="0" animBg="1"/>
      <p:bldP spid="78940" grpId="0" animBg="1"/>
      <p:bldP spid="78941" grpId="0" animBg="1"/>
      <p:bldP spid="78942" grpId="0" animBg="1"/>
      <p:bldP spid="78943" grpId="0" animBg="1"/>
      <p:bldP spid="78944" grpId="0" animBg="1"/>
      <p:bldP spid="78945" grpId="0" animBg="1"/>
      <p:bldP spid="78946" grpId="0" animBg="1"/>
      <p:bldP spid="78947" grpId="0" animBg="1"/>
      <p:bldP spid="78948" grpId="0" animBg="1"/>
      <p:bldP spid="78949" grpId="0" animBg="1"/>
      <p:bldP spid="78950" grpId="0" animBg="1"/>
      <p:bldP spid="78951" grpId="0" animBg="1"/>
      <p:bldP spid="78958" grpId="0" animBg="1"/>
      <p:bldP spid="78959" grpId="0" animBg="1"/>
      <p:bldP spid="78960" grpId="0" animBg="1"/>
      <p:bldP spid="78961" grpId="0" animBg="1"/>
      <p:bldP spid="78962" grpId="0" animBg="1"/>
      <p:bldP spid="78963" grpId="0" animBg="1"/>
      <p:bldP spid="78964" grpId="0"/>
      <p:bldP spid="78965" grpId="0"/>
      <p:bldP spid="78966" grpId="0"/>
      <p:bldP spid="78967" grpId="0"/>
      <p:bldP spid="78968" grpId="0"/>
      <p:bldP spid="125" grpId="0"/>
      <p:bldP spid="2"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dirty="0"/>
              <a:t>Concepto</a:t>
            </a:r>
          </a:p>
          <a:p>
            <a:r>
              <a:rPr lang="es-MX" altLang="es-MX" dirty="0"/>
              <a:t>Beneficios de los hilos</a:t>
            </a:r>
          </a:p>
          <a:p>
            <a:pPr eaLnBrk="1" hangingPunct="1"/>
            <a:r>
              <a:rPr lang="es-ES" altLang="es-MX" dirty="0"/>
              <a:t>Hilos a nivel </a:t>
            </a:r>
            <a:r>
              <a:rPr lang="es-ES" altLang="es-MX" dirty="0" err="1"/>
              <a:t>kérnel</a:t>
            </a:r>
            <a:r>
              <a:rPr lang="es-ES" altLang="es-MX" dirty="0"/>
              <a:t> y a nivel usuario</a:t>
            </a:r>
          </a:p>
          <a:p>
            <a:pPr eaLnBrk="1" hangingPunct="1"/>
            <a:r>
              <a:rPr lang="es-ES" altLang="es-MX" dirty="0"/>
              <a:t>Modelos </a:t>
            </a:r>
            <a:r>
              <a:rPr lang="es-ES" altLang="es-MX" dirty="0" err="1"/>
              <a:t>multihilos</a:t>
            </a:r>
            <a:endParaRPr lang="es-ES" altLang="es-MX" dirty="0"/>
          </a:p>
          <a:p>
            <a:r>
              <a:rPr lang="es-MX" altLang="es-MX" dirty="0">
                <a:solidFill>
                  <a:srgbClr val="FF0000"/>
                </a:solidFill>
              </a:rPr>
              <a:t>Arquitecturas </a:t>
            </a:r>
            <a:r>
              <a:rPr lang="es-MX" altLang="es-MX" dirty="0" err="1">
                <a:solidFill>
                  <a:srgbClr val="FF0000"/>
                </a:solidFill>
              </a:rPr>
              <a:t>Multicore</a:t>
            </a:r>
            <a:endParaRPr lang="es-ES" altLang="es-MX" dirty="0"/>
          </a:p>
          <a:p>
            <a:r>
              <a:rPr lang="es-ES" altLang="es-MX" dirty="0"/>
              <a:t>Hilos </a:t>
            </a:r>
            <a:r>
              <a:rPr lang="es-ES" altLang="es-MX" dirty="0" err="1"/>
              <a:t>Posix</a:t>
            </a:r>
            <a:endParaRPr lang="es-ES" altLang="es-MX" dirty="0"/>
          </a:p>
        </p:txBody>
      </p:sp>
    </p:spTree>
    <p:extLst>
      <p:ext uri="{BB962C8B-B14F-4D97-AF65-F5344CB8AC3E}">
        <p14:creationId xmlns:p14="http://schemas.microsoft.com/office/powerpoint/2010/main" val="115068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sz="3200" dirty="0">
                <a:solidFill>
                  <a:srgbClr val="FF0000"/>
                </a:solidFill>
              </a:rPr>
              <a:t>Concepto</a:t>
            </a:r>
          </a:p>
          <a:p>
            <a:r>
              <a:rPr lang="es-ES" altLang="es-MX" dirty="0"/>
              <a:t>Beneficios de los hilos</a:t>
            </a:r>
          </a:p>
          <a:p>
            <a:pPr eaLnBrk="1" hangingPunct="1"/>
            <a:r>
              <a:rPr lang="es-ES" altLang="es-MX" dirty="0"/>
              <a:t>Hilos a nivel </a:t>
            </a:r>
            <a:r>
              <a:rPr lang="es-ES" altLang="es-MX" dirty="0" err="1"/>
              <a:t>kérnel</a:t>
            </a:r>
            <a:r>
              <a:rPr lang="es-ES" altLang="es-MX" dirty="0"/>
              <a:t> y a nivel usuario</a:t>
            </a:r>
          </a:p>
          <a:p>
            <a:pPr eaLnBrk="1" hangingPunct="1"/>
            <a:r>
              <a:rPr lang="es-ES" altLang="es-MX" dirty="0"/>
              <a:t>Modelos </a:t>
            </a:r>
            <a:r>
              <a:rPr lang="es-ES" altLang="es-MX" dirty="0" err="1"/>
              <a:t>multihilos</a:t>
            </a:r>
            <a:endParaRPr lang="es-ES" altLang="es-MX" dirty="0"/>
          </a:p>
          <a:p>
            <a:r>
              <a:rPr lang="es-ES" altLang="es-MX" dirty="0"/>
              <a:t>Arquitecturas </a:t>
            </a:r>
            <a:r>
              <a:rPr lang="es-ES" altLang="es-MX" dirty="0" err="1"/>
              <a:t>Multicore</a:t>
            </a:r>
            <a:endParaRPr lang="es-ES" altLang="es-MX" dirty="0"/>
          </a:p>
          <a:p>
            <a:r>
              <a:rPr lang="es-ES" altLang="es-MX" dirty="0"/>
              <a:t>Hilos </a:t>
            </a:r>
            <a:r>
              <a:rPr lang="es-ES" altLang="es-MX" dirty="0" err="1"/>
              <a:t>Posix</a:t>
            </a:r>
            <a:endParaRPr lang="es-ES" altLang="es-MX"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La velocidad del CPU tendía a duplicarse cada 18 meses</a:t>
            </a:r>
          </a:p>
        </p:txBody>
      </p:sp>
      <p:sp>
        <p:nvSpPr>
          <p:cNvPr id="9" name="Rectangle 5"/>
          <p:cNvSpPr>
            <a:spLocks noChangeArrowheads="1"/>
          </p:cNvSpPr>
          <p:nvPr/>
        </p:nvSpPr>
        <p:spPr bwMode="auto">
          <a:xfrm>
            <a:off x="1982788" y="1858963"/>
            <a:ext cx="2422525" cy="400050"/>
          </a:xfrm>
          <a:prstGeom prst="rect">
            <a:avLst/>
          </a:prstGeom>
          <a:solidFill>
            <a:srgbClr val="5B9BD5"/>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0" name="Rectangle 6"/>
          <p:cNvSpPr>
            <a:spLocks noChangeArrowheads="1"/>
          </p:cNvSpPr>
          <p:nvPr/>
        </p:nvSpPr>
        <p:spPr bwMode="auto">
          <a:xfrm>
            <a:off x="4405313" y="1858963"/>
            <a:ext cx="2889250" cy="400050"/>
          </a:xfrm>
          <a:prstGeom prst="rect">
            <a:avLst/>
          </a:prstGeom>
          <a:solidFill>
            <a:srgbClr val="5B9BD5"/>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1" name="Rectangle 7"/>
          <p:cNvSpPr>
            <a:spLocks noChangeArrowheads="1"/>
          </p:cNvSpPr>
          <p:nvPr/>
        </p:nvSpPr>
        <p:spPr bwMode="auto">
          <a:xfrm>
            <a:off x="7294563" y="1858963"/>
            <a:ext cx="2711450" cy="400050"/>
          </a:xfrm>
          <a:prstGeom prst="rect">
            <a:avLst/>
          </a:prstGeom>
          <a:solidFill>
            <a:srgbClr val="5B9BD5"/>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50" name="Rectangle 46"/>
          <p:cNvSpPr>
            <a:spLocks noChangeArrowheads="1"/>
          </p:cNvSpPr>
          <p:nvPr/>
        </p:nvSpPr>
        <p:spPr bwMode="auto">
          <a:xfrm>
            <a:off x="2101850" y="1903413"/>
            <a:ext cx="647700"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900" b="1" i="0" u="none" strike="noStrike" cap="none" normalizeH="0" baseline="0">
                <a:ln>
                  <a:noFill/>
                </a:ln>
                <a:solidFill>
                  <a:srgbClr val="FFFFFF"/>
                </a:solidFill>
                <a:effectLst/>
                <a:latin typeface="Calibri" panose="020F0502020204030204" pitchFamily="34" charset="0"/>
              </a:rPr>
              <a:t>Año</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51" name="Rectangle 47"/>
          <p:cNvSpPr>
            <a:spLocks noChangeArrowheads="1"/>
          </p:cNvSpPr>
          <p:nvPr/>
        </p:nvSpPr>
        <p:spPr bwMode="auto">
          <a:xfrm>
            <a:off x="4524375" y="1903413"/>
            <a:ext cx="1531937"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900" b="1" i="0" u="none" strike="noStrike" cap="none" normalizeH="0" baseline="0" dirty="0">
                <a:ln>
                  <a:noFill/>
                </a:ln>
                <a:solidFill>
                  <a:srgbClr val="FFFFFF"/>
                </a:solidFill>
                <a:effectLst/>
                <a:latin typeface="Calibri" panose="020F0502020204030204" pitchFamily="34" charset="0"/>
              </a:rPr>
              <a:t>Procesador</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2" name="Rectangle 48"/>
          <p:cNvSpPr>
            <a:spLocks noChangeArrowheads="1"/>
          </p:cNvSpPr>
          <p:nvPr/>
        </p:nvSpPr>
        <p:spPr bwMode="auto">
          <a:xfrm>
            <a:off x="7413625" y="1903413"/>
            <a:ext cx="1366837"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900" b="1" i="0" u="none" strike="noStrike" cap="none" normalizeH="0" baseline="0" dirty="0">
                <a:ln>
                  <a:noFill/>
                </a:ln>
                <a:solidFill>
                  <a:srgbClr val="FFFFFF"/>
                </a:solidFill>
                <a:effectLst/>
                <a:latin typeface="Calibri" panose="020F0502020204030204" pitchFamily="34" charset="0"/>
              </a:rPr>
              <a:t>Velocidad</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pSp>
        <p:nvGrpSpPr>
          <p:cNvPr id="93" name="Grupo 92"/>
          <p:cNvGrpSpPr/>
          <p:nvPr/>
        </p:nvGrpSpPr>
        <p:grpSpPr>
          <a:xfrm>
            <a:off x="2101850" y="2314575"/>
            <a:ext cx="6643688" cy="493712"/>
            <a:chOff x="2101850" y="2314575"/>
            <a:chExt cx="6643688" cy="493712"/>
          </a:xfrm>
        </p:grpSpPr>
        <p:sp>
          <p:nvSpPr>
            <p:cNvPr id="53" name="Rectangle 49"/>
            <p:cNvSpPr>
              <a:spLocks noChangeArrowheads="1"/>
            </p:cNvSpPr>
            <p:nvPr/>
          </p:nvSpPr>
          <p:spPr bwMode="auto">
            <a:xfrm>
              <a:off x="2101850" y="2314575"/>
              <a:ext cx="9667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dirty="0">
                  <a:ln>
                    <a:noFill/>
                  </a:ln>
                  <a:solidFill>
                    <a:srgbClr val="000000"/>
                  </a:solidFill>
                  <a:effectLst/>
                  <a:latin typeface="Calibri" panose="020F0502020204030204" pitchFamily="34" charset="0"/>
                </a:rPr>
                <a:t>1991</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4" name="Rectangle 50"/>
            <p:cNvSpPr>
              <a:spLocks noChangeArrowheads="1"/>
            </p:cNvSpPr>
            <p:nvPr/>
          </p:nvSpPr>
          <p:spPr bwMode="auto">
            <a:xfrm>
              <a:off x="4524375" y="2314575"/>
              <a:ext cx="1555750"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Intel 386</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55" name="Rectangle 51"/>
            <p:cNvSpPr>
              <a:spLocks noChangeArrowheads="1"/>
            </p:cNvSpPr>
            <p:nvPr/>
          </p:nvSpPr>
          <p:spPr bwMode="auto">
            <a:xfrm>
              <a:off x="7413625" y="2314575"/>
              <a:ext cx="671512"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25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56" name="Rectangle 52"/>
            <p:cNvSpPr>
              <a:spLocks noChangeArrowheads="1"/>
            </p:cNvSpPr>
            <p:nvPr/>
          </p:nvSpPr>
          <p:spPr bwMode="auto">
            <a:xfrm>
              <a:off x="7872413" y="2314575"/>
              <a:ext cx="873125"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Mhz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94" name="Grupo 93"/>
          <p:cNvGrpSpPr/>
          <p:nvPr/>
        </p:nvGrpSpPr>
        <p:grpSpPr>
          <a:xfrm>
            <a:off x="2101850" y="2808288"/>
            <a:ext cx="6643688" cy="493712"/>
            <a:chOff x="2101850" y="2808288"/>
            <a:chExt cx="6643688" cy="493712"/>
          </a:xfrm>
        </p:grpSpPr>
        <p:sp>
          <p:nvSpPr>
            <p:cNvPr id="57" name="Rectangle 53"/>
            <p:cNvSpPr>
              <a:spLocks noChangeArrowheads="1"/>
            </p:cNvSpPr>
            <p:nvPr/>
          </p:nvSpPr>
          <p:spPr bwMode="auto">
            <a:xfrm>
              <a:off x="2101850" y="2808288"/>
              <a:ext cx="9667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1993</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58" name="Rectangle 54"/>
            <p:cNvSpPr>
              <a:spLocks noChangeArrowheads="1"/>
            </p:cNvSpPr>
            <p:nvPr/>
          </p:nvSpPr>
          <p:spPr bwMode="auto">
            <a:xfrm>
              <a:off x="4524375" y="2808288"/>
              <a:ext cx="1638300"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Intel 486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59" name="Rectangle 55"/>
            <p:cNvSpPr>
              <a:spLocks noChangeArrowheads="1"/>
            </p:cNvSpPr>
            <p:nvPr/>
          </p:nvSpPr>
          <p:spPr bwMode="auto">
            <a:xfrm>
              <a:off x="7413625" y="2808288"/>
              <a:ext cx="671512"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dirty="0">
                  <a:ln>
                    <a:noFill/>
                  </a:ln>
                  <a:solidFill>
                    <a:srgbClr val="000000"/>
                  </a:solidFill>
                  <a:effectLst/>
                  <a:latin typeface="Calibri" panose="020F0502020204030204" pitchFamily="34" charset="0"/>
                </a:rPr>
                <a:t>50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0" name="Rectangle 56"/>
            <p:cNvSpPr>
              <a:spLocks noChangeArrowheads="1"/>
            </p:cNvSpPr>
            <p:nvPr/>
          </p:nvSpPr>
          <p:spPr bwMode="auto">
            <a:xfrm>
              <a:off x="7872413" y="2808288"/>
              <a:ext cx="873125"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Mhz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95" name="Grupo 94"/>
          <p:cNvGrpSpPr/>
          <p:nvPr/>
        </p:nvGrpSpPr>
        <p:grpSpPr>
          <a:xfrm>
            <a:off x="2101850" y="3302000"/>
            <a:ext cx="6843712" cy="493712"/>
            <a:chOff x="2101850" y="3302000"/>
            <a:chExt cx="6843712" cy="493712"/>
          </a:xfrm>
        </p:grpSpPr>
        <p:sp>
          <p:nvSpPr>
            <p:cNvPr id="61" name="Rectangle 57"/>
            <p:cNvSpPr>
              <a:spLocks noChangeArrowheads="1"/>
            </p:cNvSpPr>
            <p:nvPr/>
          </p:nvSpPr>
          <p:spPr bwMode="auto">
            <a:xfrm>
              <a:off x="2101850" y="3302000"/>
              <a:ext cx="9667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1995</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2" name="Rectangle 58"/>
            <p:cNvSpPr>
              <a:spLocks noChangeArrowheads="1"/>
            </p:cNvSpPr>
            <p:nvPr/>
          </p:nvSpPr>
          <p:spPr bwMode="auto">
            <a:xfrm>
              <a:off x="4524375" y="3302000"/>
              <a:ext cx="1497012"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Pentium</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3" name="Rectangle 59"/>
            <p:cNvSpPr>
              <a:spLocks noChangeArrowheads="1"/>
            </p:cNvSpPr>
            <p:nvPr/>
          </p:nvSpPr>
          <p:spPr bwMode="auto">
            <a:xfrm>
              <a:off x="7413625" y="3302000"/>
              <a:ext cx="860425"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100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4" name="Rectangle 60"/>
            <p:cNvSpPr>
              <a:spLocks noChangeArrowheads="1"/>
            </p:cNvSpPr>
            <p:nvPr/>
          </p:nvSpPr>
          <p:spPr bwMode="auto">
            <a:xfrm>
              <a:off x="8074025" y="3302000"/>
              <a:ext cx="87153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Mhz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96" name="Grupo 95"/>
          <p:cNvGrpSpPr/>
          <p:nvPr/>
        </p:nvGrpSpPr>
        <p:grpSpPr>
          <a:xfrm>
            <a:off x="2101850" y="3795713"/>
            <a:ext cx="6843712" cy="493712"/>
            <a:chOff x="2101850" y="3795713"/>
            <a:chExt cx="6843712" cy="493712"/>
          </a:xfrm>
        </p:grpSpPr>
        <p:sp>
          <p:nvSpPr>
            <p:cNvPr id="65" name="Rectangle 61"/>
            <p:cNvSpPr>
              <a:spLocks noChangeArrowheads="1"/>
            </p:cNvSpPr>
            <p:nvPr/>
          </p:nvSpPr>
          <p:spPr bwMode="auto">
            <a:xfrm>
              <a:off x="2101850" y="3795713"/>
              <a:ext cx="9667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1996</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6" name="Rectangle 62"/>
            <p:cNvSpPr>
              <a:spLocks noChangeArrowheads="1"/>
            </p:cNvSpPr>
            <p:nvPr/>
          </p:nvSpPr>
          <p:spPr bwMode="auto">
            <a:xfrm>
              <a:off x="4524375" y="3795713"/>
              <a:ext cx="2416175"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Pentium MMX</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7" name="Rectangle 63"/>
            <p:cNvSpPr>
              <a:spLocks noChangeArrowheads="1"/>
            </p:cNvSpPr>
            <p:nvPr/>
          </p:nvSpPr>
          <p:spPr bwMode="auto">
            <a:xfrm>
              <a:off x="7413625" y="3795713"/>
              <a:ext cx="860425"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200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8" name="Rectangle 64"/>
            <p:cNvSpPr>
              <a:spLocks noChangeArrowheads="1"/>
            </p:cNvSpPr>
            <p:nvPr/>
          </p:nvSpPr>
          <p:spPr bwMode="auto">
            <a:xfrm>
              <a:off x="8074025" y="3795713"/>
              <a:ext cx="87153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Mhz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97" name="Grupo 96"/>
          <p:cNvGrpSpPr/>
          <p:nvPr/>
        </p:nvGrpSpPr>
        <p:grpSpPr>
          <a:xfrm>
            <a:off x="2101850" y="4289425"/>
            <a:ext cx="6878637" cy="493712"/>
            <a:chOff x="2101850" y="4289425"/>
            <a:chExt cx="6878637" cy="493712"/>
          </a:xfrm>
        </p:grpSpPr>
        <p:sp>
          <p:nvSpPr>
            <p:cNvPr id="69" name="Rectangle 65"/>
            <p:cNvSpPr>
              <a:spLocks noChangeArrowheads="1"/>
            </p:cNvSpPr>
            <p:nvPr/>
          </p:nvSpPr>
          <p:spPr bwMode="auto">
            <a:xfrm>
              <a:off x="2101850" y="4289425"/>
              <a:ext cx="9667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1998</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0" name="Rectangle 66"/>
            <p:cNvSpPr>
              <a:spLocks noChangeArrowheads="1"/>
            </p:cNvSpPr>
            <p:nvPr/>
          </p:nvSpPr>
          <p:spPr bwMode="auto">
            <a:xfrm>
              <a:off x="4524375" y="4289425"/>
              <a:ext cx="1768475"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Pentium II</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1" name="Rectangle 67"/>
            <p:cNvSpPr>
              <a:spLocks noChangeArrowheads="1"/>
            </p:cNvSpPr>
            <p:nvPr/>
          </p:nvSpPr>
          <p:spPr bwMode="auto">
            <a:xfrm>
              <a:off x="7413625" y="4289425"/>
              <a:ext cx="1566862"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400 MHz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98" name="Grupo 97"/>
          <p:cNvGrpSpPr/>
          <p:nvPr/>
        </p:nvGrpSpPr>
        <p:grpSpPr>
          <a:xfrm>
            <a:off x="2101850" y="4783138"/>
            <a:ext cx="6843712" cy="492125"/>
            <a:chOff x="2101850" y="4783138"/>
            <a:chExt cx="6843712" cy="492125"/>
          </a:xfrm>
        </p:grpSpPr>
        <p:sp>
          <p:nvSpPr>
            <p:cNvPr id="72" name="Rectangle 68"/>
            <p:cNvSpPr>
              <a:spLocks noChangeArrowheads="1"/>
            </p:cNvSpPr>
            <p:nvPr/>
          </p:nvSpPr>
          <p:spPr bwMode="auto">
            <a:xfrm>
              <a:off x="2101850" y="4783138"/>
              <a:ext cx="1049337"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2000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3" name="Rectangle 69"/>
            <p:cNvSpPr>
              <a:spLocks noChangeArrowheads="1"/>
            </p:cNvSpPr>
            <p:nvPr/>
          </p:nvSpPr>
          <p:spPr bwMode="auto">
            <a:xfrm>
              <a:off x="4524375" y="4783138"/>
              <a:ext cx="1862137"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Pentium III</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4" name="Rectangle 70"/>
            <p:cNvSpPr>
              <a:spLocks noChangeArrowheads="1"/>
            </p:cNvSpPr>
            <p:nvPr/>
          </p:nvSpPr>
          <p:spPr bwMode="auto">
            <a:xfrm>
              <a:off x="7413625" y="4783138"/>
              <a:ext cx="860425"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800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5" name="Rectangle 71"/>
            <p:cNvSpPr>
              <a:spLocks noChangeArrowheads="1"/>
            </p:cNvSpPr>
            <p:nvPr/>
          </p:nvSpPr>
          <p:spPr bwMode="auto">
            <a:xfrm>
              <a:off x="8074025" y="4783138"/>
              <a:ext cx="871537"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Mhz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99" name="Grupo 98"/>
          <p:cNvGrpSpPr/>
          <p:nvPr/>
        </p:nvGrpSpPr>
        <p:grpSpPr>
          <a:xfrm>
            <a:off x="2101850" y="5276850"/>
            <a:ext cx="6654800" cy="492125"/>
            <a:chOff x="2101850" y="5276850"/>
            <a:chExt cx="6654800" cy="492125"/>
          </a:xfrm>
        </p:grpSpPr>
        <p:sp>
          <p:nvSpPr>
            <p:cNvPr id="76" name="Rectangle 72"/>
            <p:cNvSpPr>
              <a:spLocks noChangeArrowheads="1"/>
            </p:cNvSpPr>
            <p:nvPr/>
          </p:nvSpPr>
          <p:spPr bwMode="auto">
            <a:xfrm>
              <a:off x="2101850" y="5276850"/>
              <a:ext cx="966787"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2001</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7" name="Rectangle 73"/>
            <p:cNvSpPr>
              <a:spLocks noChangeArrowheads="1"/>
            </p:cNvSpPr>
            <p:nvPr/>
          </p:nvSpPr>
          <p:spPr bwMode="auto">
            <a:xfrm>
              <a:off x="4524375" y="5276850"/>
              <a:ext cx="1885950"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Pentium IV</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8" name="Rectangle 74"/>
            <p:cNvSpPr>
              <a:spLocks noChangeArrowheads="1"/>
            </p:cNvSpPr>
            <p:nvPr/>
          </p:nvSpPr>
          <p:spPr bwMode="auto">
            <a:xfrm>
              <a:off x="7413625" y="5276850"/>
              <a:ext cx="765175"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1.6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9" name="Rectangle 75"/>
            <p:cNvSpPr>
              <a:spLocks noChangeArrowheads="1"/>
            </p:cNvSpPr>
            <p:nvPr/>
          </p:nvSpPr>
          <p:spPr bwMode="auto">
            <a:xfrm>
              <a:off x="7967663" y="5276850"/>
              <a:ext cx="788987" cy="492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Ghz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grpSp>
        <p:nvGrpSpPr>
          <p:cNvPr id="100" name="Grupo 99"/>
          <p:cNvGrpSpPr/>
          <p:nvPr/>
        </p:nvGrpSpPr>
        <p:grpSpPr>
          <a:xfrm>
            <a:off x="2101850" y="5767388"/>
            <a:ext cx="6654800" cy="493712"/>
            <a:chOff x="2101850" y="5767388"/>
            <a:chExt cx="6654800" cy="493712"/>
          </a:xfrm>
        </p:grpSpPr>
        <p:sp>
          <p:nvSpPr>
            <p:cNvPr id="80" name="Rectangle 76"/>
            <p:cNvSpPr>
              <a:spLocks noChangeArrowheads="1"/>
            </p:cNvSpPr>
            <p:nvPr/>
          </p:nvSpPr>
          <p:spPr bwMode="auto">
            <a:xfrm>
              <a:off x="2101850" y="5767388"/>
              <a:ext cx="9667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2003</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81" name="Rectangle 77"/>
            <p:cNvSpPr>
              <a:spLocks noChangeArrowheads="1"/>
            </p:cNvSpPr>
            <p:nvPr/>
          </p:nvSpPr>
          <p:spPr bwMode="auto">
            <a:xfrm>
              <a:off x="4524375" y="5767388"/>
              <a:ext cx="1885950"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Pentium IV</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82" name="Rectangle 78"/>
            <p:cNvSpPr>
              <a:spLocks noChangeArrowheads="1"/>
            </p:cNvSpPr>
            <p:nvPr/>
          </p:nvSpPr>
          <p:spPr bwMode="auto">
            <a:xfrm>
              <a:off x="7413625" y="5767388"/>
              <a:ext cx="671512"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3.0</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83" name="Rectangle 79"/>
            <p:cNvSpPr>
              <a:spLocks noChangeArrowheads="1"/>
            </p:cNvSpPr>
            <p:nvPr/>
          </p:nvSpPr>
          <p:spPr bwMode="auto">
            <a:xfrm>
              <a:off x="7967663" y="5767388"/>
              <a:ext cx="788987" cy="493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600" b="0" i="0" u="none" strike="noStrike" cap="none" normalizeH="0" baseline="0">
                  <a:ln>
                    <a:noFill/>
                  </a:ln>
                  <a:solidFill>
                    <a:srgbClr val="000000"/>
                  </a:solidFill>
                  <a:effectLst/>
                  <a:latin typeface="Calibri" panose="020F0502020204030204" pitchFamily="34" charset="0"/>
                </a:rPr>
                <a:t>Ghz</a:t>
              </a:r>
              <a:endParaRPr kumimoji="0" lang="es-MX" altLang="es-MX"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61822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p:txBody>
          <a:bodyPr/>
          <a:lstStyle/>
          <a:p>
            <a:pPr algn="ctr"/>
            <a:r>
              <a:rPr lang="es-MX" dirty="0"/>
              <a:t>Potencia y frecuencia</a:t>
            </a:r>
          </a:p>
        </p:txBody>
      </p:sp>
      <p:sp>
        <p:nvSpPr>
          <p:cNvPr id="8196" name="Rectangle 54"/>
          <p:cNvSpPr>
            <a:spLocks noChangeArrowheads="1"/>
          </p:cNvSpPr>
          <p:nvPr/>
        </p:nvSpPr>
        <p:spPr bwMode="auto">
          <a:xfrm>
            <a:off x="2451100" y="1753340"/>
            <a:ext cx="7400928" cy="323165"/>
          </a:xfrm>
          <a:prstGeom prst="rect">
            <a:avLst/>
          </a:prstGeom>
          <a:noFill/>
          <a:ln w="9525">
            <a:noFill/>
            <a:miter lim="800000"/>
            <a:headEnd/>
            <a:tailEnd/>
          </a:ln>
        </p:spPr>
        <p:txBody>
          <a:bodyPr wrap="square" lIns="0" tIns="0" rIns="0" bIns="0">
            <a:spAutoFit/>
          </a:bodyPr>
          <a:lstStyle/>
          <a:p>
            <a:r>
              <a:rPr lang="en-US" sz="2100" b="1" dirty="0" err="1"/>
              <a:t>Curva</a:t>
            </a:r>
            <a:r>
              <a:rPr lang="en-US" sz="2100" b="1" dirty="0"/>
              <a:t> de </a:t>
            </a:r>
            <a:r>
              <a:rPr lang="en-US" sz="2100" b="1" dirty="0" err="1"/>
              <a:t>Potencia</a:t>
            </a:r>
            <a:r>
              <a:rPr lang="en-US" sz="2100" b="1" dirty="0"/>
              <a:t> vs. </a:t>
            </a:r>
            <a:r>
              <a:rPr lang="en-US" sz="2100" b="1" dirty="0" err="1"/>
              <a:t>Frecuencia</a:t>
            </a:r>
            <a:r>
              <a:rPr lang="en-US" sz="2100" b="1" dirty="0"/>
              <a:t> para </a:t>
            </a:r>
            <a:r>
              <a:rPr lang="en-US" sz="2100" b="1" dirty="0" err="1"/>
              <a:t>arquitecturas</a:t>
            </a:r>
            <a:r>
              <a:rPr lang="en-US" sz="2100" b="1" dirty="0"/>
              <a:t> con un </a:t>
            </a:r>
            <a:r>
              <a:rPr lang="en-US" sz="2100" b="1" dirty="0" err="1"/>
              <a:t>núcleo</a:t>
            </a:r>
            <a:endParaRPr lang="en-US" sz="3600" dirty="0"/>
          </a:p>
        </p:txBody>
      </p:sp>
      <p:sp>
        <p:nvSpPr>
          <p:cNvPr id="8199" name="Rectangle 9"/>
          <p:cNvSpPr>
            <a:spLocks noChangeArrowheads="1"/>
          </p:cNvSpPr>
          <p:nvPr/>
        </p:nvSpPr>
        <p:spPr bwMode="auto">
          <a:xfrm>
            <a:off x="3247051" y="2575878"/>
            <a:ext cx="6289676" cy="2624138"/>
          </a:xfrm>
          <a:prstGeom prst="rect">
            <a:avLst/>
          </a:prstGeom>
          <a:solidFill>
            <a:schemeClr val="accent1">
              <a:lumMod val="40000"/>
              <a:lumOff val="60000"/>
            </a:schemeClr>
          </a:solidFill>
          <a:ln w="9525">
            <a:noFill/>
            <a:miter lim="800000"/>
            <a:headEnd/>
            <a:tailEnd/>
          </a:ln>
        </p:spPr>
        <p:txBody>
          <a:bodyPr/>
          <a:lstStyle/>
          <a:p>
            <a:endParaRPr lang="es-MX"/>
          </a:p>
        </p:txBody>
      </p:sp>
      <p:sp>
        <p:nvSpPr>
          <p:cNvPr id="8200" name="Line 10"/>
          <p:cNvSpPr>
            <a:spLocks noChangeShapeType="1"/>
          </p:cNvSpPr>
          <p:nvPr/>
        </p:nvSpPr>
        <p:spPr bwMode="auto">
          <a:xfrm>
            <a:off x="3214690" y="4845051"/>
            <a:ext cx="6289676" cy="0"/>
          </a:xfrm>
          <a:prstGeom prst="line">
            <a:avLst/>
          </a:prstGeom>
          <a:noFill/>
          <a:ln w="0">
            <a:solidFill>
              <a:srgbClr val="000000"/>
            </a:solidFill>
            <a:round/>
            <a:headEnd/>
            <a:tailEnd/>
          </a:ln>
        </p:spPr>
        <p:txBody>
          <a:bodyPr/>
          <a:lstStyle/>
          <a:p>
            <a:endParaRPr lang="es-MX"/>
          </a:p>
        </p:txBody>
      </p:sp>
      <p:sp>
        <p:nvSpPr>
          <p:cNvPr id="8201" name="Line 11"/>
          <p:cNvSpPr>
            <a:spLocks noChangeShapeType="1"/>
          </p:cNvSpPr>
          <p:nvPr/>
        </p:nvSpPr>
        <p:spPr bwMode="auto">
          <a:xfrm>
            <a:off x="3214690" y="4468814"/>
            <a:ext cx="6289676" cy="0"/>
          </a:xfrm>
          <a:prstGeom prst="line">
            <a:avLst/>
          </a:prstGeom>
          <a:noFill/>
          <a:ln w="0">
            <a:solidFill>
              <a:srgbClr val="000000"/>
            </a:solidFill>
            <a:round/>
            <a:headEnd/>
            <a:tailEnd/>
          </a:ln>
        </p:spPr>
        <p:txBody>
          <a:bodyPr/>
          <a:lstStyle/>
          <a:p>
            <a:endParaRPr lang="es-MX"/>
          </a:p>
        </p:txBody>
      </p:sp>
      <p:sp>
        <p:nvSpPr>
          <p:cNvPr id="8202" name="Line 12"/>
          <p:cNvSpPr>
            <a:spLocks noChangeShapeType="1"/>
          </p:cNvSpPr>
          <p:nvPr/>
        </p:nvSpPr>
        <p:spPr bwMode="auto">
          <a:xfrm>
            <a:off x="3214690" y="4094164"/>
            <a:ext cx="6289676" cy="0"/>
          </a:xfrm>
          <a:prstGeom prst="line">
            <a:avLst/>
          </a:prstGeom>
          <a:noFill/>
          <a:ln w="0">
            <a:solidFill>
              <a:srgbClr val="000000"/>
            </a:solidFill>
            <a:round/>
            <a:headEnd/>
            <a:tailEnd/>
          </a:ln>
        </p:spPr>
        <p:txBody>
          <a:bodyPr/>
          <a:lstStyle/>
          <a:p>
            <a:endParaRPr lang="es-MX"/>
          </a:p>
        </p:txBody>
      </p:sp>
      <p:sp>
        <p:nvSpPr>
          <p:cNvPr id="8203" name="Line 13"/>
          <p:cNvSpPr>
            <a:spLocks noChangeShapeType="1"/>
          </p:cNvSpPr>
          <p:nvPr/>
        </p:nvSpPr>
        <p:spPr bwMode="auto">
          <a:xfrm>
            <a:off x="3214690" y="3725864"/>
            <a:ext cx="6289676" cy="0"/>
          </a:xfrm>
          <a:prstGeom prst="line">
            <a:avLst/>
          </a:prstGeom>
          <a:noFill/>
          <a:ln w="0">
            <a:solidFill>
              <a:srgbClr val="000000"/>
            </a:solidFill>
            <a:round/>
            <a:headEnd/>
            <a:tailEnd/>
          </a:ln>
        </p:spPr>
        <p:txBody>
          <a:bodyPr/>
          <a:lstStyle/>
          <a:p>
            <a:endParaRPr lang="es-MX"/>
          </a:p>
        </p:txBody>
      </p:sp>
      <p:sp>
        <p:nvSpPr>
          <p:cNvPr id="8204" name="Line 14"/>
          <p:cNvSpPr>
            <a:spLocks noChangeShapeType="1"/>
          </p:cNvSpPr>
          <p:nvPr/>
        </p:nvSpPr>
        <p:spPr bwMode="auto">
          <a:xfrm>
            <a:off x="3214690" y="3349626"/>
            <a:ext cx="6289676" cy="0"/>
          </a:xfrm>
          <a:prstGeom prst="line">
            <a:avLst/>
          </a:prstGeom>
          <a:noFill/>
          <a:ln w="0">
            <a:solidFill>
              <a:srgbClr val="000000"/>
            </a:solidFill>
            <a:round/>
            <a:headEnd/>
            <a:tailEnd/>
          </a:ln>
        </p:spPr>
        <p:txBody>
          <a:bodyPr/>
          <a:lstStyle/>
          <a:p>
            <a:endParaRPr lang="es-MX"/>
          </a:p>
        </p:txBody>
      </p:sp>
      <p:sp>
        <p:nvSpPr>
          <p:cNvPr id="8205" name="Line 15"/>
          <p:cNvSpPr>
            <a:spLocks noChangeShapeType="1"/>
          </p:cNvSpPr>
          <p:nvPr/>
        </p:nvSpPr>
        <p:spPr bwMode="auto">
          <a:xfrm>
            <a:off x="3214690" y="2973389"/>
            <a:ext cx="6289676" cy="0"/>
          </a:xfrm>
          <a:prstGeom prst="line">
            <a:avLst/>
          </a:prstGeom>
          <a:noFill/>
          <a:ln w="0">
            <a:solidFill>
              <a:srgbClr val="000000"/>
            </a:solidFill>
            <a:round/>
            <a:headEnd/>
            <a:tailEnd/>
          </a:ln>
        </p:spPr>
        <p:txBody>
          <a:bodyPr/>
          <a:lstStyle/>
          <a:p>
            <a:endParaRPr lang="es-MX"/>
          </a:p>
        </p:txBody>
      </p:sp>
      <p:sp>
        <p:nvSpPr>
          <p:cNvPr id="8206" name="Line 16"/>
          <p:cNvSpPr>
            <a:spLocks noChangeShapeType="1"/>
          </p:cNvSpPr>
          <p:nvPr/>
        </p:nvSpPr>
        <p:spPr bwMode="auto">
          <a:xfrm>
            <a:off x="3214690" y="2597151"/>
            <a:ext cx="6289676" cy="0"/>
          </a:xfrm>
          <a:prstGeom prst="line">
            <a:avLst/>
          </a:prstGeom>
          <a:noFill/>
          <a:ln w="0">
            <a:solidFill>
              <a:srgbClr val="000000"/>
            </a:solidFill>
            <a:round/>
            <a:headEnd/>
            <a:tailEnd/>
          </a:ln>
        </p:spPr>
        <p:txBody>
          <a:bodyPr/>
          <a:lstStyle/>
          <a:p>
            <a:endParaRPr lang="es-MX"/>
          </a:p>
        </p:txBody>
      </p:sp>
      <p:sp>
        <p:nvSpPr>
          <p:cNvPr id="8207" name="Rectangle 17"/>
          <p:cNvSpPr>
            <a:spLocks noChangeArrowheads="1"/>
          </p:cNvSpPr>
          <p:nvPr/>
        </p:nvSpPr>
        <p:spPr bwMode="auto">
          <a:xfrm>
            <a:off x="3214690" y="2597151"/>
            <a:ext cx="6289676" cy="2624138"/>
          </a:xfrm>
          <a:prstGeom prst="rect">
            <a:avLst/>
          </a:prstGeom>
          <a:noFill/>
          <a:ln w="7938">
            <a:solidFill>
              <a:srgbClr val="808080"/>
            </a:solidFill>
            <a:miter lim="800000"/>
            <a:headEnd/>
            <a:tailEnd/>
          </a:ln>
        </p:spPr>
        <p:txBody>
          <a:bodyPr/>
          <a:lstStyle/>
          <a:p>
            <a:endParaRPr lang="es-MX"/>
          </a:p>
        </p:txBody>
      </p:sp>
      <p:sp>
        <p:nvSpPr>
          <p:cNvPr id="8208" name="Line 18"/>
          <p:cNvSpPr>
            <a:spLocks noChangeShapeType="1"/>
          </p:cNvSpPr>
          <p:nvPr/>
        </p:nvSpPr>
        <p:spPr bwMode="auto">
          <a:xfrm>
            <a:off x="3214690" y="2597151"/>
            <a:ext cx="0" cy="2624138"/>
          </a:xfrm>
          <a:prstGeom prst="line">
            <a:avLst/>
          </a:prstGeom>
          <a:noFill/>
          <a:ln w="0">
            <a:solidFill>
              <a:srgbClr val="000000"/>
            </a:solidFill>
            <a:round/>
            <a:headEnd/>
            <a:tailEnd/>
          </a:ln>
        </p:spPr>
        <p:txBody>
          <a:bodyPr/>
          <a:lstStyle/>
          <a:p>
            <a:endParaRPr lang="es-MX" sz="2800"/>
          </a:p>
        </p:txBody>
      </p:sp>
      <p:sp>
        <p:nvSpPr>
          <p:cNvPr id="8209" name="Line 19"/>
          <p:cNvSpPr>
            <a:spLocks noChangeShapeType="1"/>
          </p:cNvSpPr>
          <p:nvPr/>
        </p:nvSpPr>
        <p:spPr bwMode="auto">
          <a:xfrm>
            <a:off x="3168652" y="5221289"/>
            <a:ext cx="46038" cy="0"/>
          </a:xfrm>
          <a:prstGeom prst="line">
            <a:avLst/>
          </a:prstGeom>
          <a:noFill/>
          <a:ln w="0">
            <a:solidFill>
              <a:srgbClr val="000000"/>
            </a:solidFill>
            <a:round/>
            <a:headEnd/>
            <a:tailEnd/>
          </a:ln>
        </p:spPr>
        <p:txBody>
          <a:bodyPr/>
          <a:lstStyle/>
          <a:p>
            <a:endParaRPr lang="es-MX" sz="1600"/>
          </a:p>
        </p:txBody>
      </p:sp>
      <p:sp>
        <p:nvSpPr>
          <p:cNvPr id="8210" name="Line 20"/>
          <p:cNvSpPr>
            <a:spLocks noChangeShapeType="1"/>
          </p:cNvSpPr>
          <p:nvPr/>
        </p:nvSpPr>
        <p:spPr bwMode="auto">
          <a:xfrm>
            <a:off x="3168652" y="4845051"/>
            <a:ext cx="46038" cy="0"/>
          </a:xfrm>
          <a:prstGeom prst="line">
            <a:avLst/>
          </a:prstGeom>
          <a:noFill/>
          <a:ln w="0">
            <a:solidFill>
              <a:srgbClr val="000000"/>
            </a:solidFill>
            <a:round/>
            <a:headEnd/>
            <a:tailEnd/>
          </a:ln>
        </p:spPr>
        <p:txBody>
          <a:bodyPr/>
          <a:lstStyle/>
          <a:p>
            <a:endParaRPr lang="es-MX" sz="2800"/>
          </a:p>
        </p:txBody>
      </p:sp>
      <p:sp>
        <p:nvSpPr>
          <p:cNvPr id="8211" name="Line 21"/>
          <p:cNvSpPr>
            <a:spLocks noChangeShapeType="1"/>
          </p:cNvSpPr>
          <p:nvPr/>
        </p:nvSpPr>
        <p:spPr bwMode="auto">
          <a:xfrm>
            <a:off x="3168652" y="4468814"/>
            <a:ext cx="46038" cy="0"/>
          </a:xfrm>
          <a:prstGeom prst="line">
            <a:avLst/>
          </a:prstGeom>
          <a:noFill/>
          <a:ln w="0">
            <a:solidFill>
              <a:srgbClr val="000000"/>
            </a:solidFill>
            <a:round/>
            <a:headEnd/>
            <a:tailEnd/>
          </a:ln>
        </p:spPr>
        <p:txBody>
          <a:bodyPr/>
          <a:lstStyle/>
          <a:p>
            <a:endParaRPr lang="es-MX" sz="2800"/>
          </a:p>
        </p:txBody>
      </p:sp>
      <p:sp>
        <p:nvSpPr>
          <p:cNvPr id="8212" name="Line 22"/>
          <p:cNvSpPr>
            <a:spLocks noChangeShapeType="1"/>
          </p:cNvSpPr>
          <p:nvPr/>
        </p:nvSpPr>
        <p:spPr bwMode="auto">
          <a:xfrm>
            <a:off x="3168652" y="4094164"/>
            <a:ext cx="46038" cy="0"/>
          </a:xfrm>
          <a:prstGeom prst="line">
            <a:avLst/>
          </a:prstGeom>
          <a:noFill/>
          <a:ln w="0">
            <a:solidFill>
              <a:srgbClr val="000000"/>
            </a:solidFill>
            <a:round/>
            <a:headEnd/>
            <a:tailEnd/>
          </a:ln>
        </p:spPr>
        <p:txBody>
          <a:bodyPr/>
          <a:lstStyle/>
          <a:p>
            <a:endParaRPr lang="es-MX" sz="2800"/>
          </a:p>
        </p:txBody>
      </p:sp>
      <p:sp>
        <p:nvSpPr>
          <p:cNvPr id="8213" name="Line 23"/>
          <p:cNvSpPr>
            <a:spLocks noChangeShapeType="1"/>
          </p:cNvSpPr>
          <p:nvPr/>
        </p:nvSpPr>
        <p:spPr bwMode="auto">
          <a:xfrm>
            <a:off x="3168652" y="3725864"/>
            <a:ext cx="46038" cy="0"/>
          </a:xfrm>
          <a:prstGeom prst="line">
            <a:avLst/>
          </a:prstGeom>
          <a:noFill/>
          <a:ln w="0">
            <a:solidFill>
              <a:srgbClr val="000000"/>
            </a:solidFill>
            <a:round/>
            <a:headEnd/>
            <a:tailEnd/>
          </a:ln>
        </p:spPr>
        <p:txBody>
          <a:bodyPr/>
          <a:lstStyle/>
          <a:p>
            <a:endParaRPr lang="es-MX" sz="2800"/>
          </a:p>
        </p:txBody>
      </p:sp>
      <p:sp>
        <p:nvSpPr>
          <p:cNvPr id="8214" name="Line 24"/>
          <p:cNvSpPr>
            <a:spLocks noChangeShapeType="1"/>
          </p:cNvSpPr>
          <p:nvPr/>
        </p:nvSpPr>
        <p:spPr bwMode="auto">
          <a:xfrm>
            <a:off x="3168652" y="3349626"/>
            <a:ext cx="46038" cy="0"/>
          </a:xfrm>
          <a:prstGeom prst="line">
            <a:avLst/>
          </a:prstGeom>
          <a:noFill/>
          <a:ln w="0">
            <a:solidFill>
              <a:srgbClr val="000000"/>
            </a:solidFill>
            <a:round/>
            <a:headEnd/>
            <a:tailEnd/>
          </a:ln>
        </p:spPr>
        <p:txBody>
          <a:bodyPr/>
          <a:lstStyle/>
          <a:p>
            <a:endParaRPr lang="es-MX" sz="2800"/>
          </a:p>
        </p:txBody>
      </p:sp>
      <p:sp>
        <p:nvSpPr>
          <p:cNvPr id="8215" name="Line 25"/>
          <p:cNvSpPr>
            <a:spLocks noChangeShapeType="1"/>
          </p:cNvSpPr>
          <p:nvPr/>
        </p:nvSpPr>
        <p:spPr bwMode="auto">
          <a:xfrm>
            <a:off x="3168652" y="2973389"/>
            <a:ext cx="46038" cy="0"/>
          </a:xfrm>
          <a:prstGeom prst="line">
            <a:avLst/>
          </a:prstGeom>
          <a:noFill/>
          <a:ln w="0">
            <a:solidFill>
              <a:srgbClr val="000000"/>
            </a:solidFill>
            <a:round/>
            <a:headEnd/>
            <a:tailEnd/>
          </a:ln>
        </p:spPr>
        <p:txBody>
          <a:bodyPr/>
          <a:lstStyle/>
          <a:p>
            <a:endParaRPr lang="es-MX" sz="2800"/>
          </a:p>
        </p:txBody>
      </p:sp>
      <p:sp>
        <p:nvSpPr>
          <p:cNvPr id="8216" name="Line 26"/>
          <p:cNvSpPr>
            <a:spLocks noChangeShapeType="1"/>
          </p:cNvSpPr>
          <p:nvPr/>
        </p:nvSpPr>
        <p:spPr bwMode="auto">
          <a:xfrm>
            <a:off x="3168652" y="2597151"/>
            <a:ext cx="46038" cy="0"/>
          </a:xfrm>
          <a:prstGeom prst="line">
            <a:avLst/>
          </a:prstGeom>
          <a:noFill/>
          <a:ln w="0">
            <a:solidFill>
              <a:srgbClr val="000000"/>
            </a:solidFill>
            <a:round/>
            <a:headEnd/>
            <a:tailEnd/>
          </a:ln>
        </p:spPr>
        <p:txBody>
          <a:bodyPr/>
          <a:lstStyle/>
          <a:p>
            <a:endParaRPr lang="es-MX" sz="2800"/>
          </a:p>
        </p:txBody>
      </p:sp>
      <p:sp>
        <p:nvSpPr>
          <p:cNvPr id="8217" name="Line 27"/>
          <p:cNvSpPr>
            <a:spLocks noChangeShapeType="1"/>
          </p:cNvSpPr>
          <p:nvPr/>
        </p:nvSpPr>
        <p:spPr bwMode="auto">
          <a:xfrm>
            <a:off x="3214690" y="5221289"/>
            <a:ext cx="6289676" cy="0"/>
          </a:xfrm>
          <a:prstGeom prst="line">
            <a:avLst/>
          </a:prstGeom>
          <a:noFill/>
          <a:ln w="0">
            <a:solidFill>
              <a:srgbClr val="000000"/>
            </a:solidFill>
            <a:round/>
            <a:headEnd/>
            <a:tailEnd/>
          </a:ln>
        </p:spPr>
        <p:txBody>
          <a:bodyPr/>
          <a:lstStyle/>
          <a:p>
            <a:endParaRPr lang="es-MX" sz="1600"/>
          </a:p>
        </p:txBody>
      </p:sp>
      <p:sp>
        <p:nvSpPr>
          <p:cNvPr id="8218" name="Line 28"/>
          <p:cNvSpPr>
            <a:spLocks noChangeShapeType="1"/>
          </p:cNvSpPr>
          <p:nvPr/>
        </p:nvSpPr>
        <p:spPr bwMode="auto">
          <a:xfrm flipV="1">
            <a:off x="3214690" y="5221289"/>
            <a:ext cx="0" cy="36513"/>
          </a:xfrm>
          <a:prstGeom prst="line">
            <a:avLst/>
          </a:prstGeom>
          <a:noFill/>
          <a:ln w="0">
            <a:solidFill>
              <a:srgbClr val="000000"/>
            </a:solidFill>
            <a:round/>
            <a:headEnd/>
            <a:tailEnd/>
          </a:ln>
        </p:spPr>
        <p:txBody>
          <a:bodyPr/>
          <a:lstStyle/>
          <a:p>
            <a:endParaRPr lang="es-MX" sz="1600"/>
          </a:p>
        </p:txBody>
      </p:sp>
      <p:sp>
        <p:nvSpPr>
          <p:cNvPr id="8219" name="Line 29"/>
          <p:cNvSpPr>
            <a:spLocks noChangeShapeType="1"/>
          </p:cNvSpPr>
          <p:nvPr/>
        </p:nvSpPr>
        <p:spPr bwMode="auto">
          <a:xfrm flipV="1">
            <a:off x="3582990" y="5221289"/>
            <a:ext cx="0" cy="36513"/>
          </a:xfrm>
          <a:prstGeom prst="line">
            <a:avLst/>
          </a:prstGeom>
          <a:noFill/>
          <a:ln w="0">
            <a:solidFill>
              <a:srgbClr val="000000"/>
            </a:solidFill>
            <a:round/>
            <a:headEnd/>
            <a:tailEnd/>
          </a:ln>
        </p:spPr>
        <p:txBody>
          <a:bodyPr/>
          <a:lstStyle/>
          <a:p>
            <a:endParaRPr lang="es-MX" sz="1600"/>
          </a:p>
        </p:txBody>
      </p:sp>
      <p:sp>
        <p:nvSpPr>
          <p:cNvPr id="8220" name="Line 30"/>
          <p:cNvSpPr>
            <a:spLocks noChangeShapeType="1"/>
          </p:cNvSpPr>
          <p:nvPr/>
        </p:nvSpPr>
        <p:spPr bwMode="auto">
          <a:xfrm flipV="1">
            <a:off x="3951290" y="5221289"/>
            <a:ext cx="0" cy="36513"/>
          </a:xfrm>
          <a:prstGeom prst="line">
            <a:avLst/>
          </a:prstGeom>
          <a:noFill/>
          <a:ln w="0">
            <a:solidFill>
              <a:srgbClr val="000000"/>
            </a:solidFill>
            <a:round/>
            <a:headEnd/>
            <a:tailEnd/>
          </a:ln>
        </p:spPr>
        <p:txBody>
          <a:bodyPr/>
          <a:lstStyle/>
          <a:p>
            <a:endParaRPr lang="es-MX" sz="1600"/>
          </a:p>
        </p:txBody>
      </p:sp>
      <p:sp>
        <p:nvSpPr>
          <p:cNvPr id="8221" name="Line 31"/>
          <p:cNvSpPr>
            <a:spLocks noChangeShapeType="1"/>
          </p:cNvSpPr>
          <p:nvPr/>
        </p:nvSpPr>
        <p:spPr bwMode="auto">
          <a:xfrm flipV="1">
            <a:off x="4327527" y="5221289"/>
            <a:ext cx="0" cy="36513"/>
          </a:xfrm>
          <a:prstGeom prst="line">
            <a:avLst/>
          </a:prstGeom>
          <a:noFill/>
          <a:ln w="0">
            <a:solidFill>
              <a:srgbClr val="000000"/>
            </a:solidFill>
            <a:round/>
            <a:headEnd/>
            <a:tailEnd/>
          </a:ln>
        </p:spPr>
        <p:txBody>
          <a:bodyPr/>
          <a:lstStyle/>
          <a:p>
            <a:endParaRPr lang="es-MX" sz="1600"/>
          </a:p>
        </p:txBody>
      </p:sp>
      <p:sp>
        <p:nvSpPr>
          <p:cNvPr id="8222" name="Line 32"/>
          <p:cNvSpPr>
            <a:spLocks noChangeShapeType="1"/>
          </p:cNvSpPr>
          <p:nvPr/>
        </p:nvSpPr>
        <p:spPr bwMode="auto">
          <a:xfrm flipV="1">
            <a:off x="4695827" y="5221289"/>
            <a:ext cx="0" cy="36513"/>
          </a:xfrm>
          <a:prstGeom prst="line">
            <a:avLst/>
          </a:prstGeom>
          <a:noFill/>
          <a:ln w="0">
            <a:solidFill>
              <a:srgbClr val="000000"/>
            </a:solidFill>
            <a:round/>
            <a:headEnd/>
            <a:tailEnd/>
          </a:ln>
        </p:spPr>
        <p:txBody>
          <a:bodyPr/>
          <a:lstStyle/>
          <a:p>
            <a:endParaRPr lang="es-MX" sz="1600"/>
          </a:p>
        </p:txBody>
      </p:sp>
      <p:sp>
        <p:nvSpPr>
          <p:cNvPr id="8223" name="Line 33"/>
          <p:cNvSpPr>
            <a:spLocks noChangeShapeType="1"/>
          </p:cNvSpPr>
          <p:nvPr/>
        </p:nvSpPr>
        <p:spPr bwMode="auto">
          <a:xfrm flipV="1">
            <a:off x="5065715" y="5221289"/>
            <a:ext cx="0" cy="36513"/>
          </a:xfrm>
          <a:prstGeom prst="line">
            <a:avLst/>
          </a:prstGeom>
          <a:noFill/>
          <a:ln w="0">
            <a:solidFill>
              <a:srgbClr val="000000"/>
            </a:solidFill>
            <a:round/>
            <a:headEnd/>
            <a:tailEnd/>
          </a:ln>
        </p:spPr>
        <p:txBody>
          <a:bodyPr/>
          <a:lstStyle/>
          <a:p>
            <a:endParaRPr lang="es-MX" sz="1600"/>
          </a:p>
        </p:txBody>
      </p:sp>
      <p:sp>
        <p:nvSpPr>
          <p:cNvPr id="8224" name="Line 34"/>
          <p:cNvSpPr>
            <a:spLocks noChangeShapeType="1"/>
          </p:cNvSpPr>
          <p:nvPr/>
        </p:nvSpPr>
        <p:spPr bwMode="auto">
          <a:xfrm flipV="1">
            <a:off x="5434015" y="5221289"/>
            <a:ext cx="0" cy="36513"/>
          </a:xfrm>
          <a:prstGeom prst="line">
            <a:avLst/>
          </a:prstGeom>
          <a:noFill/>
          <a:ln w="0">
            <a:solidFill>
              <a:srgbClr val="000000"/>
            </a:solidFill>
            <a:round/>
            <a:headEnd/>
            <a:tailEnd/>
          </a:ln>
        </p:spPr>
        <p:txBody>
          <a:bodyPr/>
          <a:lstStyle/>
          <a:p>
            <a:endParaRPr lang="es-MX" sz="1600"/>
          </a:p>
        </p:txBody>
      </p:sp>
      <p:sp>
        <p:nvSpPr>
          <p:cNvPr id="8225" name="Line 35"/>
          <p:cNvSpPr>
            <a:spLocks noChangeShapeType="1"/>
          </p:cNvSpPr>
          <p:nvPr/>
        </p:nvSpPr>
        <p:spPr bwMode="auto">
          <a:xfrm flipV="1">
            <a:off x="5802315" y="5221289"/>
            <a:ext cx="0" cy="36513"/>
          </a:xfrm>
          <a:prstGeom prst="line">
            <a:avLst/>
          </a:prstGeom>
          <a:noFill/>
          <a:ln w="0">
            <a:solidFill>
              <a:srgbClr val="000000"/>
            </a:solidFill>
            <a:round/>
            <a:headEnd/>
            <a:tailEnd/>
          </a:ln>
        </p:spPr>
        <p:txBody>
          <a:bodyPr/>
          <a:lstStyle/>
          <a:p>
            <a:endParaRPr lang="es-MX" sz="1600"/>
          </a:p>
        </p:txBody>
      </p:sp>
      <p:sp>
        <p:nvSpPr>
          <p:cNvPr id="8226" name="Line 36"/>
          <p:cNvSpPr>
            <a:spLocks noChangeShapeType="1"/>
          </p:cNvSpPr>
          <p:nvPr/>
        </p:nvSpPr>
        <p:spPr bwMode="auto">
          <a:xfrm flipV="1">
            <a:off x="6170615" y="5221289"/>
            <a:ext cx="0" cy="36513"/>
          </a:xfrm>
          <a:prstGeom prst="line">
            <a:avLst/>
          </a:prstGeom>
          <a:noFill/>
          <a:ln w="0">
            <a:solidFill>
              <a:srgbClr val="000000"/>
            </a:solidFill>
            <a:round/>
            <a:headEnd/>
            <a:tailEnd/>
          </a:ln>
        </p:spPr>
        <p:txBody>
          <a:bodyPr/>
          <a:lstStyle/>
          <a:p>
            <a:endParaRPr lang="es-MX" sz="1600"/>
          </a:p>
        </p:txBody>
      </p:sp>
      <p:sp>
        <p:nvSpPr>
          <p:cNvPr id="8227" name="Line 37"/>
          <p:cNvSpPr>
            <a:spLocks noChangeShapeType="1"/>
          </p:cNvSpPr>
          <p:nvPr/>
        </p:nvSpPr>
        <p:spPr bwMode="auto">
          <a:xfrm flipV="1">
            <a:off x="6546853" y="5221289"/>
            <a:ext cx="0" cy="36513"/>
          </a:xfrm>
          <a:prstGeom prst="line">
            <a:avLst/>
          </a:prstGeom>
          <a:noFill/>
          <a:ln w="0">
            <a:solidFill>
              <a:srgbClr val="000000"/>
            </a:solidFill>
            <a:round/>
            <a:headEnd/>
            <a:tailEnd/>
          </a:ln>
        </p:spPr>
        <p:txBody>
          <a:bodyPr/>
          <a:lstStyle/>
          <a:p>
            <a:endParaRPr lang="es-MX" sz="1600"/>
          </a:p>
        </p:txBody>
      </p:sp>
      <p:sp>
        <p:nvSpPr>
          <p:cNvPr id="8228" name="Line 38"/>
          <p:cNvSpPr>
            <a:spLocks noChangeShapeType="1"/>
          </p:cNvSpPr>
          <p:nvPr/>
        </p:nvSpPr>
        <p:spPr bwMode="auto">
          <a:xfrm flipV="1">
            <a:off x="6916740" y="5221289"/>
            <a:ext cx="0" cy="36513"/>
          </a:xfrm>
          <a:prstGeom prst="line">
            <a:avLst/>
          </a:prstGeom>
          <a:noFill/>
          <a:ln w="0">
            <a:solidFill>
              <a:srgbClr val="000000"/>
            </a:solidFill>
            <a:round/>
            <a:headEnd/>
            <a:tailEnd/>
          </a:ln>
        </p:spPr>
        <p:txBody>
          <a:bodyPr/>
          <a:lstStyle/>
          <a:p>
            <a:endParaRPr lang="es-MX" sz="1600"/>
          </a:p>
        </p:txBody>
      </p:sp>
      <p:sp>
        <p:nvSpPr>
          <p:cNvPr id="8229" name="Line 39"/>
          <p:cNvSpPr>
            <a:spLocks noChangeShapeType="1"/>
          </p:cNvSpPr>
          <p:nvPr/>
        </p:nvSpPr>
        <p:spPr bwMode="auto">
          <a:xfrm flipV="1">
            <a:off x="7285040" y="5221289"/>
            <a:ext cx="0" cy="36513"/>
          </a:xfrm>
          <a:prstGeom prst="line">
            <a:avLst/>
          </a:prstGeom>
          <a:noFill/>
          <a:ln w="0">
            <a:solidFill>
              <a:srgbClr val="000000"/>
            </a:solidFill>
            <a:round/>
            <a:headEnd/>
            <a:tailEnd/>
          </a:ln>
        </p:spPr>
        <p:txBody>
          <a:bodyPr/>
          <a:lstStyle/>
          <a:p>
            <a:endParaRPr lang="es-MX" sz="1600"/>
          </a:p>
        </p:txBody>
      </p:sp>
      <p:sp>
        <p:nvSpPr>
          <p:cNvPr id="8230" name="Line 40"/>
          <p:cNvSpPr>
            <a:spLocks noChangeShapeType="1"/>
          </p:cNvSpPr>
          <p:nvPr/>
        </p:nvSpPr>
        <p:spPr bwMode="auto">
          <a:xfrm flipV="1">
            <a:off x="7653340" y="5221289"/>
            <a:ext cx="0" cy="36513"/>
          </a:xfrm>
          <a:prstGeom prst="line">
            <a:avLst/>
          </a:prstGeom>
          <a:noFill/>
          <a:ln w="0">
            <a:solidFill>
              <a:srgbClr val="000000"/>
            </a:solidFill>
            <a:round/>
            <a:headEnd/>
            <a:tailEnd/>
          </a:ln>
        </p:spPr>
        <p:txBody>
          <a:bodyPr/>
          <a:lstStyle/>
          <a:p>
            <a:endParaRPr lang="es-MX" sz="1600"/>
          </a:p>
        </p:txBody>
      </p:sp>
      <p:sp>
        <p:nvSpPr>
          <p:cNvPr id="8231" name="Line 41"/>
          <p:cNvSpPr>
            <a:spLocks noChangeShapeType="1"/>
          </p:cNvSpPr>
          <p:nvPr/>
        </p:nvSpPr>
        <p:spPr bwMode="auto">
          <a:xfrm flipV="1">
            <a:off x="8021640" y="5221289"/>
            <a:ext cx="0" cy="36513"/>
          </a:xfrm>
          <a:prstGeom prst="line">
            <a:avLst/>
          </a:prstGeom>
          <a:noFill/>
          <a:ln w="0">
            <a:solidFill>
              <a:srgbClr val="000000"/>
            </a:solidFill>
            <a:round/>
            <a:headEnd/>
            <a:tailEnd/>
          </a:ln>
        </p:spPr>
        <p:txBody>
          <a:bodyPr/>
          <a:lstStyle/>
          <a:p>
            <a:endParaRPr lang="es-MX" sz="1600"/>
          </a:p>
        </p:txBody>
      </p:sp>
      <p:sp>
        <p:nvSpPr>
          <p:cNvPr id="8232" name="Line 42"/>
          <p:cNvSpPr>
            <a:spLocks noChangeShapeType="1"/>
          </p:cNvSpPr>
          <p:nvPr/>
        </p:nvSpPr>
        <p:spPr bwMode="auto">
          <a:xfrm flipV="1">
            <a:off x="8391528" y="5221289"/>
            <a:ext cx="0" cy="36513"/>
          </a:xfrm>
          <a:prstGeom prst="line">
            <a:avLst/>
          </a:prstGeom>
          <a:noFill/>
          <a:ln w="0">
            <a:solidFill>
              <a:srgbClr val="000000"/>
            </a:solidFill>
            <a:round/>
            <a:headEnd/>
            <a:tailEnd/>
          </a:ln>
        </p:spPr>
        <p:txBody>
          <a:bodyPr/>
          <a:lstStyle/>
          <a:p>
            <a:endParaRPr lang="es-MX" sz="1600"/>
          </a:p>
        </p:txBody>
      </p:sp>
      <p:sp>
        <p:nvSpPr>
          <p:cNvPr id="8233" name="Line 43"/>
          <p:cNvSpPr>
            <a:spLocks noChangeShapeType="1"/>
          </p:cNvSpPr>
          <p:nvPr/>
        </p:nvSpPr>
        <p:spPr bwMode="auto">
          <a:xfrm flipV="1">
            <a:off x="8767765" y="5221289"/>
            <a:ext cx="0" cy="36513"/>
          </a:xfrm>
          <a:prstGeom prst="line">
            <a:avLst/>
          </a:prstGeom>
          <a:noFill/>
          <a:ln w="0">
            <a:solidFill>
              <a:srgbClr val="000000"/>
            </a:solidFill>
            <a:round/>
            <a:headEnd/>
            <a:tailEnd/>
          </a:ln>
        </p:spPr>
        <p:txBody>
          <a:bodyPr/>
          <a:lstStyle/>
          <a:p>
            <a:endParaRPr lang="es-MX" sz="1600"/>
          </a:p>
        </p:txBody>
      </p:sp>
      <p:sp>
        <p:nvSpPr>
          <p:cNvPr id="8234" name="Line 44"/>
          <p:cNvSpPr>
            <a:spLocks noChangeShapeType="1"/>
          </p:cNvSpPr>
          <p:nvPr/>
        </p:nvSpPr>
        <p:spPr bwMode="auto">
          <a:xfrm flipV="1">
            <a:off x="9136065" y="5221289"/>
            <a:ext cx="0" cy="36513"/>
          </a:xfrm>
          <a:prstGeom prst="line">
            <a:avLst/>
          </a:prstGeom>
          <a:noFill/>
          <a:ln w="0">
            <a:solidFill>
              <a:srgbClr val="000000"/>
            </a:solidFill>
            <a:round/>
            <a:headEnd/>
            <a:tailEnd/>
          </a:ln>
        </p:spPr>
        <p:txBody>
          <a:bodyPr/>
          <a:lstStyle/>
          <a:p>
            <a:endParaRPr lang="es-MX" sz="1600"/>
          </a:p>
        </p:txBody>
      </p:sp>
      <p:sp>
        <p:nvSpPr>
          <p:cNvPr id="8235" name="Line 45"/>
          <p:cNvSpPr>
            <a:spLocks noChangeShapeType="1"/>
          </p:cNvSpPr>
          <p:nvPr/>
        </p:nvSpPr>
        <p:spPr bwMode="auto">
          <a:xfrm flipV="1">
            <a:off x="9504365" y="5221289"/>
            <a:ext cx="0" cy="36513"/>
          </a:xfrm>
          <a:prstGeom prst="line">
            <a:avLst/>
          </a:prstGeom>
          <a:noFill/>
          <a:ln w="0">
            <a:solidFill>
              <a:srgbClr val="000000"/>
            </a:solidFill>
            <a:round/>
            <a:headEnd/>
            <a:tailEnd/>
          </a:ln>
        </p:spPr>
        <p:txBody>
          <a:bodyPr/>
          <a:lstStyle/>
          <a:p>
            <a:endParaRPr lang="es-MX" sz="1600"/>
          </a:p>
        </p:txBody>
      </p:sp>
      <p:sp>
        <p:nvSpPr>
          <p:cNvPr id="8244" name="Rectangle 55"/>
          <p:cNvSpPr>
            <a:spLocks noChangeArrowheads="1"/>
          </p:cNvSpPr>
          <p:nvPr/>
        </p:nvSpPr>
        <p:spPr bwMode="auto">
          <a:xfrm>
            <a:off x="3017840" y="5138739"/>
            <a:ext cx="104196" cy="246221"/>
          </a:xfrm>
          <a:prstGeom prst="rect">
            <a:avLst/>
          </a:prstGeom>
          <a:noFill/>
          <a:ln w="9525">
            <a:noFill/>
            <a:miter lim="800000"/>
            <a:headEnd/>
            <a:tailEnd/>
          </a:ln>
        </p:spPr>
        <p:txBody>
          <a:bodyPr wrap="none" lIns="0" tIns="0" rIns="0" bIns="0">
            <a:spAutoFit/>
          </a:bodyPr>
          <a:lstStyle/>
          <a:p>
            <a:r>
              <a:rPr lang="en-US" sz="1600"/>
              <a:t>9</a:t>
            </a:r>
          </a:p>
        </p:txBody>
      </p:sp>
      <p:sp>
        <p:nvSpPr>
          <p:cNvPr id="8245" name="Rectangle 56"/>
          <p:cNvSpPr>
            <a:spLocks noChangeArrowheads="1"/>
          </p:cNvSpPr>
          <p:nvPr/>
        </p:nvSpPr>
        <p:spPr bwMode="auto">
          <a:xfrm>
            <a:off x="2935290" y="4762501"/>
            <a:ext cx="208390" cy="246221"/>
          </a:xfrm>
          <a:prstGeom prst="rect">
            <a:avLst/>
          </a:prstGeom>
          <a:noFill/>
          <a:ln w="9525">
            <a:noFill/>
            <a:miter lim="800000"/>
            <a:headEnd/>
            <a:tailEnd/>
          </a:ln>
        </p:spPr>
        <p:txBody>
          <a:bodyPr wrap="none" lIns="0" tIns="0" rIns="0" bIns="0">
            <a:spAutoFit/>
          </a:bodyPr>
          <a:lstStyle/>
          <a:p>
            <a:r>
              <a:rPr lang="en-US" sz="1600"/>
              <a:t>59</a:t>
            </a:r>
            <a:endParaRPr lang="en-US" sz="2800"/>
          </a:p>
        </p:txBody>
      </p:sp>
      <p:sp>
        <p:nvSpPr>
          <p:cNvPr id="8246" name="Rectangle 57"/>
          <p:cNvSpPr>
            <a:spLocks noChangeArrowheads="1"/>
          </p:cNvSpPr>
          <p:nvPr/>
        </p:nvSpPr>
        <p:spPr bwMode="auto">
          <a:xfrm>
            <a:off x="2852740" y="4386264"/>
            <a:ext cx="312586" cy="246221"/>
          </a:xfrm>
          <a:prstGeom prst="rect">
            <a:avLst/>
          </a:prstGeom>
          <a:noFill/>
          <a:ln w="9525">
            <a:noFill/>
            <a:miter lim="800000"/>
            <a:headEnd/>
            <a:tailEnd/>
          </a:ln>
        </p:spPr>
        <p:txBody>
          <a:bodyPr wrap="none" lIns="0" tIns="0" rIns="0" bIns="0">
            <a:spAutoFit/>
          </a:bodyPr>
          <a:lstStyle/>
          <a:p>
            <a:r>
              <a:rPr lang="en-US" sz="1600"/>
              <a:t>109</a:t>
            </a:r>
            <a:endParaRPr lang="en-US" sz="2800"/>
          </a:p>
        </p:txBody>
      </p:sp>
      <p:sp>
        <p:nvSpPr>
          <p:cNvPr id="8247" name="Rectangle 58"/>
          <p:cNvSpPr>
            <a:spLocks noChangeArrowheads="1"/>
          </p:cNvSpPr>
          <p:nvPr/>
        </p:nvSpPr>
        <p:spPr bwMode="auto">
          <a:xfrm>
            <a:off x="2852740" y="4010026"/>
            <a:ext cx="312586" cy="246221"/>
          </a:xfrm>
          <a:prstGeom prst="rect">
            <a:avLst/>
          </a:prstGeom>
          <a:noFill/>
          <a:ln w="9525">
            <a:noFill/>
            <a:miter lim="800000"/>
            <a:headEnd/>
            <a:tailEnd/>
          </a:ln>
        </p:spPr>
        <p:txBody>
          <a:bodyPr wrap="none" lIns="0" tIns="0" rIns="0" bIns="0">
            <a:spAutoFit/>
          </a:bodyPr>
          <a:lstStyle/>
          <a:p>
            <a:r>
              <a:rPr lang="en-US" sz="1600"/>
              <a:t>159</a:t>
            </a:r>
            <a:endParaRPr lang="en-US" sz="2800"/>
          </a:p>
        </p:txBody>
      </p:sp>
      <p:sp>
        <p:nvSpPr>
          <p:cNvPr id="8248" name="Rectangle 59"/>
          <p:cNvSpPr>
            <a:spLocks noChangeArrowheads="1"/>
          </p:cNvSpPr>
          <p:nvPr/>
        </p:nvSpPr>
        <p:spPr bwMode="auto">
          <a:xfrm>
            <a:off x="2852740" y="3641726"/>
            <a:ext cx="312586" cy="246221"/>
          </a:xfrm>
          <a:prstGeom prst="rect">
            <a:avLst/>
          </a:prstGeom>
          <a:noFill/>
          <a:ln w="9525">
            <a:noFill/>
            <a:miter lim="800000"/>
            <a:headEnd/>
            <a:tailEnd/>
          </a:ln>
        </p:spPr>
        <p:txBody>
          <a:bodyPr wrap="none" lIns="0" tIns="0" rIns="0" bIns="0">
            <a:spAutoFit/>
          </a:bodyPr>
          <a:lstStyle/>
          <a:p>
            <a:r>
              <a:rPr lang="en-US" sz="1600"/>
              <a:t>209</a:t>
            </a:r>
            <a:endParaRPr lang="en-US" sz="2800"/>
          </a:p>
        </p:txBody>
      </p:sp>
      <p:sp>
        <p:nvSpPr>
          <p:cNvPr id="8249" name="Rectangle 60"/>
          <p:cNvSpPr>
            <a:spLocks noChangeArrowheads="1"/>
          </p:cNvSpPr>
          <p:nvPr/>
        </p:nvSpPr>
        <p:spPr bwMode="auto">
          <a:xfrm>
            <a:off x="2852740" y="3267076"/>
            <a:ext cx="312586" cy="246221"/>
          </a:xfrm>
          <a:prstGeom prst="rect">
            <a:avLst/>
          </a:prstGeom>
          <a:noFill/>
          <a:ln w="9525">
            <a:noFill/>
            <a:miter lim="800000"/>
            <a:headEnd/>
            <a:tailEnd/>
          </a:ln>
        </p:spPr>
        <p:txBody>
          <a:bodyPr wrap="none" lIns="0" tIns="0" rIns="0" bIns="0">
            <a:spAutoFit/>
          </a:bodyPr>
          <a:lstStyle/>
          <a:p>
            <a:r>
              <a:rPr lang="en-US" sz="1600"/>
              <a:t>259</a:t>
            </a:r>
            <a:endParaRPr lang="en-US" sz="2800"/>
          </a:p>
        </p:txBody>
      </p:sp>
      <p:sp>
        <p:nvSpPr>
          <p:cNvPr id="8250" name="Rectangle 61"/>
          <p:cNvSpPr>
            <a:spLocks noChangeArrowheads="1"/>
          </p:cNvSpPr>
          <p:nvPr/>
        </p:nvSpPr>
        <p:spPr bwMode="auto">
          <a:xfrm>
            <a:off x="2852740" y="2890839"/>
            <a:ext cx="312586" cy="246221"/>
          </a:xfrm>
          <a:prstGeom prst="rect">
            <a:avLst/>
          </a:prstGeom>
          <a:noFill/>
          <a:ln w="9525">
            <a:noFill/>
            <a:miter lim="800000"/>
            <a:headEnd/>
            <a:tailEnd/>
          </a:ln>
        </p:spPr>
        <p:txBody>
          <a:bodyPr wrap="none" lIns="0" tIns="0" rIns="0" bIns="0">
            <a:spAutoFit/>
          </a:bodyPr>
          <a:lstStyle/>
          <a:p>
            <a:r>
              <a:rPr lang="en-US" sz="1600"/>
              <a:t>309</a:t>
            </a:r>
            <a:endParaRPr lang="en-US" sz="2800"/>
          </a:p>
        </p:txBody>
      </p:sp>
      <p:sp>
        <p:nvSpPr>
          <p:cNvPr id="8251" name="Rectangle 62"/>
          <p:cNvSpPr>
            <a:spLocks noChangeArrowheads="1"/>
          </p:cNvSpPr>
          <p:nvPr/>
        </p:nvSpPr>
        <p:spPr bwMode="auto">
          <a:xfrm>
            <a:off x="2852740" y="2514601"/>
            <a:ext cx="312586" cy="246221"/>
          </a:xfrm>
          <a:prstGeom prst="rect">
            <a:avLst/>
          </a:prstGeom>
          <a:noFill/>
          <a:ln w="9525">
            <a:noFill/>
            <a:miter lim="800000"/>
            <a:headEnd/>
            <a:tailEnd/>
          </a:ln>
        </p:spPr>
        <p:txBody>
          <a:bodyPr wrap="none" lIns="0" tIns="0" rIns="0" bIns="0">
            <a:spAutoFit/>
          </a:bodyPr>
          <a:lstStyle/>
          <a:p>
            <a:r>
              <a:rPr lang="en-US" sz="1600"/>
              <a:t>359</a:t>
            </a:r>
            <a:endParaRPr lang="en-US" sz="2800"/>
          </a:p>
        </p:txBody>
      </p:sp>
      <p:sp>
        <p:nvSpPr>
          <p:cNvPr id="8252" name="Rectangle 63"/>
          <p:cNvSpPr>
            <a:spLocks noChangeArrowheads="1"/>
          </p:cNvSpPr>
          <p:nvPr/>
        </p:nvSpPr>
        <p:spPr bwMode="auto">
          <a:xfrm>
            <a:off x="3184527" y="5341939"/>
            <a:ext cx="104196" cy="246221"/>
          </a:xfrm>
          <a:prstGeom prst="rect">
            <a:avLst/>
          </a:prstGeom>
          <a:noFill/>
          <a:ln w="9525">
            <a:noFill/>
            <a:miter lim="800000"/>
            <a:headEnd/>
            <a:tailEnd/>
          </a:ln>
        </p:spPr>
        <p:txBody>
          <a:bodyPr wrap="none" lIns="0" tIns="0" rIns="0" bIns="0">
            <a:spAutoFit/>
          </a:bodyPr>
          <a:lstStyle/>
          <a:p>
            <a:r>
              <a:rPr lang="en-US" sz="1600" dirty="0"/>
              <a:t>0</a:t>
            </a:r>
          </a:p>
        </p:txBody>
      </p:sp>
      <p:sp>
        <p:nvSpPr>
          <p:cNvPr id="8253" name="Rectangle 64"/>
          <p:cNvSpPr>
            <a:spLocks noChangeArrowheads="1"/>
          </p:cNvSpPr>
          <p:nvPr/>
        </p:nvSpPr>
        <p:spPr bwMode="auto">
          <a:xfrm>
            <a:off x="3500440" y="5341939"/>
            <a:ext cx="259686" cy="246221"/>
          </a:xfrm>
          <a:prstGeom prst="rect">
            <a:avLst/>
          </a:prstGeom>
          <a:noFill/>
          <a:ln w="9525">
            <a:noFill/>
            <a:miter lim="800000"/>
            <a:headEnd/>
            <a:tailEnd/>
          </a:ln>
        </p:spPr>
        <p:txBody>
          <a:bodyPr wrap="none" lIns="0" tIns="0" rIns="0" bIns="0">
            <a:spAutoFit/>
          </a:bodyPr>
          <a:lstStyle/>
          <a:p>
            <a:r>
              <a:rPr lang="en-US" sz="1600" dirty="0"/>
              <a:t>0.2</a:t>
            </a:r>
          </a:p>
        </p:txBody>
      </p:sp>
      <p:sp>
        <p:nvSpPr>
          <p:cNvPr id="8254" name="Rectangle 65"/>
          <p:cNvSpPr>
            <a:spLocks noChangeArrowheads="1"/>
          </p:cNvSpPr>
          <p:nvPr/>
        </p:nvSpPr>
        <p:spPr bwMode="auto">
          <a:xfrm>
            <a:off x="3868740" y="5341939"/>
            <a:ext cx="259686" cy="246221"/>
          </a:xfrm>
          <a:prstGeom prst="rect">
            <a:avLst/>
          </a:prstGeom>
          <a:noFill/>
          <a:ln w="9525">
            <a:noFill/>
            <a:miter lim="800000"/>
            <a:headEnd/>
            <a:tailEnd/>
          </a:ln>
        </p:spPr>
        <p:txBody>
          <a:bodyPr wrap="none" lIns="0" tIns="0" rIns="0" bIns="0">
            <a:spAutoFit/>
          </a:bodyPr>
          <a:lstStyle/>
          <a:p>
            <a:r>
              <a:rPr lang="en-US" sz="1600"/>
              <a:t>0.4</a:t>
            </a:r>
          </a:p>
        </p:txBody>
      </p:sp>
      <p:sp>
        <p:nvSpPr>
          <p:cNvPr id="8255" name="Rectangle 66"/>
          <p:cNvSpPr>
            <a:spLocks noChangeArrowheads="1"/>
          </p:cNvSpPr>
          <p:nvPr/>
        </p:nvSpPr>
        <p:spPr bwMode="auto">
          <a:xfrm>
            <a:off x="4244977" y="5341939"/>
            <a:ext cx="259686" cy="246221"/>
          </a:xfrm>
          <a:prstGeom prst="rect">
            <a:avLst/>
          </a:prstGeom>
          <a:noFill/>
          <a:ln w="9525">
            <a:noFill/>
            <a:miter lim="800000"/>
            <a:headEnd/>
            <a:tailEnd/>
          </a:ln>
        </p:spPr>
        <p:txBody>
          <a:bodyPr wrap="none" lIns="0" tIns="0" rIns="0" bIns="0">
            <a:spAutoFit/>
          </a:bodyPr>
          <a:lstStyle/>
          <a:p>
            <a:r>
              <a:rPr lang="en-US" sz="1600"/>
              <a:t>0.6</a:t>
            </a:r>
          </a:p>
        </p:txBody>
      </p:sp>
      <p:sp>
        <p:nvSpPr>
          <p:cNvPr id="8256" name="Rectangle 67"/>
          <p:cNvSpPr>
            <a:spLocks noChangeArrowheads="1"/>
          </p:cNvSpPr>
          <p:nvPr/>
        </p:nvSpPr>
        <p:spPr bwMode="auto">
          <a:xfrm>
            <a:off x="4613277" y="5341939"/>
            <a:ext cx="259686" cy="246221"/>
          </a:xfrm>
          <a:prstGeom prst="rect">
            <a:avLst/>
          </a:prstGeom>
          <a:noFill/>
          <a:ln w="9525">
            <a:noFill/>
            <a:miter lim="800000"/>
            <a:headEnd/>
            <a:tailEnd/>
          </a:ln>
        </p:spPr>
        <p:txBody>
          <a:bodyPr wrap="none" lIns="0" tIns="0" rIns="0" bIns="0">
            <a:spAutoFit/>
          </a:bodyPr>
          <a:lstStyle/>
          <a:p>
            <a:r>
              <a:rPr lang="en-US" sz="1600"/>
              <a:t>0.8</a:t>
            </a:r>
          </a:p>
        </p:txBody>
      </p:sp>
      <p:sp>
        <p:nvSpPr>
          <p:cNvPr id="8257" name="Rectangle 68"/>
          <p:cNvSpPr>
            <a:spLocks noChangeArrowheads="1"/>
          </p:cNvSpPr>
          <p:nvPr/>
        </p:nvSpPr>
        <p:spPr bwMode="auto">
          <a:xfrm>
            <a:off x="5035552" y="5341939"/>
            <a:ext cx="104196" cy="246221"/>
          </a:xfrm>
          <a:prstGeom prst="rect">
            <a:avLst/>
          </a:prstGeom>
          <a:noFill/>
          <a:ln w="9525">
            <a:noFill/>
            <a:miter lim="800000"/>
            <a:headEnd/>
            <a:tailEnd/>
          </a:ln>
        </p:spPr>
        <p:txBody>
          <a:bodyPr wrap="none" lIns="0" tIns="0" rIns="0" bIns="0">
            <a:spAutoFit/>
          </a:bodyPr>
          <a:lstStyle/>
          <a:p>
            <a:r>
              <a:rPr lang="en-US" sz="1600"/>
              <a:t>1</a:t>
            </a:r>
          </a:p>
        </p:txBody>
      </p:sp>
      <p:sp>
        <p:nvSpPr>
          <p:cNvPr id="8258" name="Rectangle 69"/>
          <p:cNvSpPr>
            <a:spLocks noChangeArrowheads="1"/>
          </p:cNvSpPr>
          <p:nvPr/>
        </p:nvSpPr>
        <p:spPr bwMode="auto">
          <a:xfrm>
            <a:off x="5351465" y="5341939"/>
            <a:ext cx="259686" cy="246221"/>
          </a:xfrm>
          <a:prstGeom prst="rect">
            <a:avLst/>
          </a:prstGeom>
          <a:noFill/>
          <a:ln w="9525">
            <a:noFill/>
            <a:miter lim="800000"/>
            <a:headEnd/>
            <a:tailEnd/>
          </a:ln>
        </p:spPr>
        <p:txBody>
          <a:bodyPr wrap="none" lIns="0" tIns="0" rIns="0" bIns="0">
            <a:spAutoFit/>
          </a:bodyPr>
          <a:lstStyle/>
          <a:p>
            <a:r>
              <a:rPr lang="en-US" sz="1600"/>
              <a:t>1.2</a:t>
            </a:r>
          </a:p>
        </p:txBody>
      </p:sp>
      <p:sp>
        <p:nvSpPr>
          <p:cNvPr id="8259" name="Rectangle 70"/>
          <p:cNvSpPr>
            <a:spLocks noChangeArrowheads="1"/>
          </p:cNvSpPr>
          <p:nvPr/>
        </p:nvSpPr>
        <p:spPr bwMode="auto">
          <a:xfrm>
            <a:off x="5719765" y="5341939"/>
            <a:ext cx="259686" cy="246221"/>
          </a:xfrm>
          <a:prstGeom prst="rect">
            <a:avLst/>
          </a:prstGeom>
          <a:noFill/>
          <a:ln w="9525">
            <a:noFill/>
            <a:miter lim="800000"/>
            <a:headEnd/>
            <a:tailEnd/>
          </a:ln>
        </p:spPr>
        <p:txBody>
          <a:bodyPr wrap="none" lIns="0" tIns="0" rIns="0" bIns="0">
            <a:spAutoFit/>
          </a:bodyPr>
          <a:lstStyle/>
          <a:p>
            <a:r>
              <a:rPr lang="en-US" sz="1600"/>
              <a:t>1.4</a:t>
            </a:r>
          </a:p>
        </p:txBody>
      </p:sp>
      <p:sp>
        <p:nvSpPr>
          <p:cNvPr id="8260" name="Rectangle 71"/>
          <p:cNvSpPr>
            <a:spLocks noChangeArrowheads="1"/>
          </p:cNvSpPr>
          <p:nvPr/>
        </p:nvSpPr>
        <p:spPr bwMode="auto">
          <a:xfrm>
            <a:off x="6088065" y="5341939"/>
            <a:ext cx="259686" cy="246221"/>
          </a:xfrm>
          <a:prstGeom prst="rect">
            <a:avLst/>
          </a:prstGeom>
          <a:noFill/>
          <a:ln w="9525">
            <a:noFill/>
            <a:miter lim="800000"/>
            <a:headEnd/>
            <a:tailEnd/>
          </a:ln>
        </p:spPr>
        <p:txBody>
          <a:bodyPr wrap="none" lIns="0" tIns="0" rIns="0" bIns="0">
            <a:spAutoFit/>
          </a:bodyPr>
          <a:lstStyle/>
          <a:p>
            <a:r>
              <a:rPr lang="en-US" sz="1600"/>
              <a:t>1.6</a:t>
            </a:r>
          </a:p>
        </p:txBody>
      </p:sp>
      <p:sp>
        <p:nvSpPr>
          <p:cNvPr id="8261" name="Rectangle 72"/>
          <p:cNvSpPr>
            <a:spLocks noChangeArrowheads="1"/>
          </p:cNvSpPr>
          <p:nvPr/>
        </p:nvSpPr>
        <p:spPr bwMode="auto">
          <a:xfrm>
            <a:off x="6464303" y="5341939"/>
            <a:ext cx="259686" cy="246221"/>
          </a:xfrm>
          <a:prstGeom prst="rect">
            <a:avLst/>
          </a:prstGeom>
          <a:noFill/>
          <a:ln w="9525">
            <a:noFill/>
            <a:miter lim="800000"/>
            <a:headEnd/>
            <a:tailEnd/>
          </a:ln>
        </p:spPr>
        <p:txBody>
          <a:bodyPr wrap="none" lIns="0" tIns="0" rIns="0" bIns="0">
            <a:spAutoFit/>
          </a:bodyPr>
          <a:lstStyle/>
          <a:p>
            <a:r>
              <a:rPr lang="en-US" sz="1600"/>
              <a:t>1.8</a:t>
            </a:r>
          </a:p>
        </p:txBody>
      </p:sp>
      <p:sp>
        <p:nvSpPr>
          <p:cNvPr id="8262" name="Rectangle 73"/>
          <p:cNvSpPr>
            <a:spLocks noChangeArrowheads="1"/>
          </p:cNvSpPr>
          <p:nvPr/>
        </p:nvSpPr>
        <p:spPr bwMode="auto">
          <a:xfrm>
            <a:off x="6886578" y="5341939"/>
            <a:ext cx="104196" cy="246221"/>
          </a:xfrm>
          <a:prstGeom prst="rect">
            <a:avLst/>
          </a:prstGeom>
          <a:noFill/>
          <a:ln w="9525">
            <a:noFill/>
            <a:miter lim="800000"/>
            <a:headEnd/>
            <a:tailEnd/>
          </a:ln>
        </p:spPr>
        <p:txBody>
          <a:bodyPr wrap="none" lIns="0" tIns="0" rIns="0" bIns="0">
            <a:spAutoFit/>
          </a:bodyPr>
          <a:lstStyle/>
          <a:p>
            <a:r>
              <a:rPr lang="en-US" sz="1600"/>
              <a:t>2</a:t>
            </a:r>
          </a:p>
        </p:txBody>
      </p:sp>
      <p:sp>
        <p:nvSpPr>
          <p:cNvPr id="8263" name="Rectangle 74"/>
          <p:cNvSpPr>
            <a:spLocks noChangeArrowheads="1"/>
          </p:cNvSpPr>
          <p:nvPr/>
        </p:nvSpPr>
        <p:spPr bwMode="auto">
          <a:xfrm>
            <a:off x="7202490" y="5341939"/>
            <a:ext cx="259686" cy="246221"/>
          </a:xfrm>
          <a:prstGeom prst="rect">
            <a:avLst/>
          </a:prstGeom>
          <a:noFill/>
          <a:ln w="9525">
            <a:noFill/>
            <a:miter lim="800000"/>
            <a:headEnd/>
            <a:tailEnd/>
          </a:ln>
        </p:spPr>
        <p:txBody>
          <a:bodyPr wrap="none" lIns="0" tIns="0" rIns="0" bIns="0">
            <a:spAutoFit/>
          </a:bodyPr>
          <a:lstStyle/>
          <a:p>
            <a:r>
              <a:rPr lang="en-US" sz="1600"/>
              <a:t>2.2</a:t>
            </a:r>
          </a:p>
        </p:txBody>
      </p:sp>
      <p:sp>
        <p:nvSpPr>
          <p:cNvPr id="8264" name="Rectangle 75"/>
          <p:cNvSpPr>
            <a:spLocks noChangeArrowheads="1"/>
          </p:cNvSpPr>
          <p:nvPr/>
        </p:nvSpPr>
        <p:spPr bwMode="auto">
          <a:xfrm>
            <a:off x="7570790" y="5341939"/>
            <a:ext cx="259686" cy="246221"/>
          </a:xfrm>
          <a:prstGeom prst="rect">
            <a:avLst/>
          </a:prstGeom>
          <a:noFill/>
          <a:ln w="9525">
            <a:noFill/>
            <a:miter lim="800000"/>
            <a:headEnd/>
            <a:tailEnd/>
          </a:ln>
        </p:spPr>
        <p:txBody>
          <a:bodyPr wrap="none" lIns="0" tIns="0" rIns="0" bIns="0">
            <a:spAutoFit/>
          </a:bodyPr>
          <a:lstStyle/>
          <a:p>
            <a:r>
              <a:rPr lang="en-US" sz="1600"/>
              <a:t>2.4</a:t>
            </a:r>
          </a:p>
        </p:txBody>
      </p:sp>
      <p:sp>
        <p:nvSpPr>
          <p:cNvPr id="8265" name="Rectangle 76"/>
          <p:cNvSpPr>
            <a:spLocks noChangeArrowheads="1"/>
          </p:cNvSpPr>
          <p:nvPr/>
        </p:nvSpPr>
        <p:spPr bwMode="auto">
          <a:xfrm>
            <a:off x="7939090" y="5341939"/>
            <a:ext cx="259686" cy="246221"/>
          </a:xfrm>
          <a:prstGeom prst="rect">
            <a:avLst/>
          </a:prstGeom>
          <a:noFill/>
          <a:ln w="9525">
            <a:noFill/>
            <a:miter lim="800000"/>
            <a:headEnd/>
            <a:tailEnd/>
          </a:ln>
        </p:spPr>
        <p:txBody>
          <a:bodyPr wrap="none" lIns="0" tIns="0" rIns="0" bIns="0">
            <a:spAutoFit/>
          </a:bodyPr>
          <a:lstStyle/>
          <a:p>
            <a:r>
              <a:rPr lang="en-US" sz="1600"/>
              <a:t>2.6</a:t>
            </a:r>
          </a:p>
        </p:txBody>
      </p:sp>
      <p:sp>
        <p:nvSpPr>
          <p:cNvPr id="8266" name="Rectangle 77"/>
          <p:cNvSpPr>
            <a:spLocks noChangeArrowheads="1"/>
          </p:cNvSpPr>
          <p:nvPr/>
        </p:nvSpPr>
        <p:spPr bwMode="auto">
          <a:xfrm>
            <a:off x="8308978" y="5341939"/>
            <a:ext cx="259686" cy="246221"/>
          </a:xfrm>
          <a:prstGeom prst="rect">
            <a:avLst/>
          </a:prstGeom>
          <a:noFill/>
          <a:ln w="9525">
            <a:noFill/>
            <a:miter lim="800000"/>
            <a:headEnd/>
            <a:tailEnd/>
          </a:ln>
        </p:spPr>
        <p:txBody>
          <a:bodyPr wrap="none" lIns="0" tIns="0" rIns="0" bIns="0">
            <a:spAutoFit/>
          </a:bodyPr>
          <a:lstStyle/>
          <a:p>
            <a:r>
              <a:rPr lang="en-US" sz="1600"/>
              <a:t>2.8</a:t>
            </a:r>
          </a:p>
        </p:txBody>
      </p:sp>
      <p:sp>
        <p:nvSpPr>
          <p:cNvPr id="8267" name="Rectangle 78"/>
          <p:cNvSpPr>
            <a:spLocks noChangeArrowheads="1"/>
          </p:cNvSpPr>
          <p:nvPr/>
        </p:nvSpPr>
        <p:spPr bwMode="auto">
          <a:xfrm>
            <a:off x="8737603" y="5341939"/>
            <a:ext cx="104196" cy="246221"/>
          </a:xfrm>
          <a:prstGeom prst="rect">
            <a:avLst/>
          </a:prstGeom>
          <a:noFill/>
          <a:ln w="9525">
            <a:noFill/>
            <a:miter lim="800000"/>
            <a:headEnd/>
            <a:tailEnd/>
          </a:ln>
        </p:spPr>
        <p:txBody>
          <a:bodyPr wrap="none" lIns="0" tIns="0" rIns="0" bIns="0">
            <a:spAutoFit/>
          </a:bodyPr>
          <a:lstStyle/>
          <a:p>
            <a:r>
              <a:rPr lang="en-US" sz="1600"/>
              <a:t>3</a:t>
            </a:r>
          </a:p>
        </p:txBody>
      </p:sp>
      <p:sp>
        <p:nvSpPr>
          <p:cNvPr id="8268" name="Rectangle 79"/>
          <p:cNvSpPr>
            <a:spLocks noChangeArrowheads="1"/>
          </p:cNvSpPr>
          <p:nvPr/>
        </p:nvSpPr>
        <p:spPr bwMode="auto">
          <a:xfrm>
            <a:off x="9053515" y="5341939"/>
            <a:ext cx="259686" cy="246221"/>
          </a:xfrm>
          <a:prstGeom prst="rect">
            <a:avLst/>
          </a:prstGeom>
          <a:noFill/>
          <a:ln w="9525">
            <a:noFill/>
            <a:miter lim="800000"/>
            <a:headEnd/>
            <a:tailEnd/>
          </a:ln>
        </p:spPr>
        <p:txBody>
          <a:bodyPr wrap="none" lIns="0" tIns="0" rIns="0" bIns="0">
            <a:spAutoFit/>
          </a:bodyPr>
          <a:lstStyle/>
          <a:p>
            <a:r>
              <a:rPr lang="en-US" sz="1600"/>
              <a:t>3.2</a:t>
            </a:r>
          </a:p>
        </p:txBody>
      </p:sp>
      <p:sp>
        <p:nvSpPr>
          <p:cNvPr id="8269" name="Rectangle 80"/>
          <p:cNvSpPr>
            <a:spLocks noChangeArrowheads="1"/>
          </p:cNvSpPr>
          <p:nvPr/>
        </p:nvSpPr>
        <p:spPr bwMode="auto">
          <a:xfrm>
            <a:off x="9421815" y="5341939"/>
            <a:ext cx="259686" cy="246221"/>
          </a:xfrm>
          <a:prstGeom prst="rect">
            <a:avLst/>
          </a:prstGeom>
          <a:noFill/>
          <a:ln w="9525">
            <a:noFill/>
            <a:miter lim="800000"/>
            <a:headEnd/>
            <a:tailEnd/>
          </a:ln>
        </p:spPr>
        <p:txBody>
          <a:bodyPr wrap="none" lIns="0" tIns="0" rIns="0" bIns="0">
            <a:spAutoFit/>
          </a:bodyPr>
          <a:lstStyle/>
          <a:p>
            <a:r>
              <a:rPr lang="en-US" sz="1600"/>
              <a:t>3.4</a:t>
            </a:r>
          </a:p>
        </p:txBody>
      </p:sp>
      <p:sp>
        <p:nvSpPr>
          <p:cNvPr id="8270" name="Rectangle 81"/>
          <p:cNvSpPr>
            <a:spLocks noChangeArrowheads="1"/>
          </p:cNvSpPr>
          <p:nvPr/>
        </p:nvSpPr>
        <p:spPr bwMode="auto">
          <a:xfrm>
            <a:off x="5803902" y="5694364"/>
            <a:ext cx="1433982" cy="246221"/>
          </a:xfrm>
          <a:prstGeom prst="rect">
            <a:avLst/>
          </a:prstGeom>
          <a:noFill/>
          <a:ln w="9525">
            <a:noFill/>
            <a:miter lim="800000"/>
            <a:headEnd/>
            <a:tailEnd/>
          </a:ln>
        </p:spPr>
        <p:txBody>
          <a:bodyPr wrap="none" lIns="0" tIns="0" rIns="0" bIns="0">
            <a:spAutoFit/>
          </a:bodyPr>
          <a:lstStyle/>
          <a:p>
            <a:r>
              <a:rPr lang="en-US" sz="1600" b="1" dirty="0" err="1"/>
              <a:t>Frecuencia</a:t>
            </a:r>
            <a:r>
              <a:rPr lang="en-US" sz="1600" b="1" dirty="0"/>
              <a:t> (GHz)</a:t>
            </a:r>
            <a:endParaRPr lang="en-US" sz="2800" dirty="0"/>
          </a:p>
        </p:txBody>
      </p:sp>
      <p:sp>
        <p:nvSpPr>
          <p:cNvPr id="8271" name="Rectangle 82"/>
          <p:cNvSpPr>
            <a:spLocks noChangeArrowheads="1"/>
          </p:cNvSpPr>
          <p:nvPr/>
        </p:nvSpPr>
        <p:spPr bwMode="auto">
          <a:xfrm rot="16200000">
            <a:off x="1836288" y="3536257"/>
            <a:ext cx="1328056" cy="307777"/>
          </a:xfrm>
          <a:prstGeom prst="rect">
            <a:avLst/>
          </a:prstGeom>
          <a:noFill/>
          <a:ln w="9525">
            <a:noFill/>
            <a:miter lim="800000"/>
            <a:headEnd/>
            <a:tailEnd/>
          </a:ln>
        </p:spPr>
        <p:txBody>
          <a:bodyPr wrap="none" lIns="0" tIns="0" rIns="0" bIns="0">
            <a:spAutoFit/>
          </a:bodyPr>
          <a:lstStyle/>
          <a:p>
            <a:r>
              <a:rPr lang="en-US" sz="2000" b="1" dirty="0" err="1"/>
              <a:t>Potencia</a:t>
            </a:r>
            <a:r>
              <a:rPr lang="en-US" sz="2000" b="1" dirty="0"/>
              <a:t> (w)</a:t>
            </a:r>
            <a:endParaRPr lang="en-US" sz="3600" dirty="0"/>
          </a:p>
        </p:txBody>
      </p:sp>
      <p:sp>
        <p:nvSpPr>
          <p:cNvPr id="8275" name="Text Box 86"/>
          <p:cNvSpPr txBox="1">
            <a:spLocks noChangeArrowheads="1"/>
          </p:cNvSpPr>
          <p:nvPr/>
        </p:nvSpPr>
        <p:spPr bwMode="auto">
          <a:xfrm>
            <a:off x="3776482" y="2963576"/>
            <a:ext cx="4070350" cy="1569660"/>
          </a:xfrm>
          <a:prstGeom prst="rect">
            <a:avLst/>
          </a:prstGeom>
          <a:solidFill>
            <a:schemeClr val="accent1">
              <a:lumMod val="40000"/>
              <a:lumOff val="60000"/>
            </a:schemeClr>
          </a:solidFill>
          <a:ln w="50800" algn="ctr">
            <a:noFill/>
            <a:miter lim="800000"/>
            <a:headEnd/>
            <a:tailEnd/>
          </a:ln>
        </p:spPr>
        <p:txBody>
          <a:bodyPr wrap="square">
            <a:spAutoFit/>
          </a:bodyPr>
          <a:lstStyle/>
          <a:p>
            <a:pPr algn="ctr" eaLnBrk="0" hangingPunct="0"/>
            <a:r>
              <a:rPr lang="en-US" sz="2400" dirty="0">
                <a:solidFill>
                  <a:srgbClr val="000000"/>
                </a:solidFill>
                <a:latin typeface="Verdana" pitchFamily="34" charset="0"/>
              </a:rPr>
              <a:t>La </a:t>
            </a:r>
            <a:r>
              <a:rPr lang="en-US" sz="2400" dirty="0" err="1">
                <a:solidFill>
                  <a:srgbClr val="000000"/>
                </a:solidFill>
                <a:latin typeface="Verdana" pitchFamily="34" charset="0"/>
              </a:rPr>
              <a:t>potencia</a:t>
            </a:r>
            <a:r>
              <a:rPr lang="en-US" sz="2400" dirty="0">
                <a:solidFill>
                  <a:srgbClr val="000000"/>
                </a:solidFill>
                <a:latin typeface="Verdana" pitchFamily="34" charset="0"/>
              </a:rPr>
              <a:t> </a:t>
            </a:r>
            <a:r>
              <a:rPr lang="en-US" sz="2400" dirty="0" err="1">
                <a:solidFill>
                  <a:srgbClr val="000000"/>
                </a:solidFill>
                <a:latin typeface="Verdana" pitchFamily="34" charset="0"/>
              </a:rPr>
              <a:t>requerida</a:t>
            </a:r>
            <a:r>
              <a:rPr lang="en-US" sz="2400" dirty="0">
                <a:solidFill>
                  <a:srgbClr val="000000"/>
                </a:solidFill>
                <a:latin typeface="Verdana" pitchFamily="34" charset="0"/>
              </a:rPr>
              <a:t> no </a:t>
            </a:r>
            <a:r>
              <a:rPr lang="en-US" sz="2400" dirty="0" err="1">
                <a:solidFill>
                  <a:srgbClr val="000000"/>
                </a:solidFill>
                <a:latin typeface="Verdana" pitchFamily="34" charset="0"/>
              </a:rPr>
              <a:t>aumenta</a:t>
            </a:r>
            <a:r>
              <a:rPr lang="en-US" sz="2400" dirty="0">
                <a:solidFill>
                  <a:srgbClr val="000000"/>
                </a:solidFill>
                <a:latin typeface="Verdana" pitchFamily="34" charset="0"/>
              </a:rPr>
              <a:t> </a:t>
            </a:r>
            <a:r>
              <a:rPr lang="en-US" sz="2400" dirty="0" err="1">
                <a:solidFill>
                  <a:srgbClr val="000000"/>
                </a:solidFill>
                <a:latin typeface="Verdana" pitchFamily="34" charset="0"/>
              </a:rPr>
              <a:t>en</a:t>
            </a:r>
            <a:r>
              <a:rPr lang="en-US" sz="2400" dirty="0">
                <a:solidFill>
                  <a:srgbClr val="000000"/>
                </a:solidFill>
                <a:latin typeface="Verdana" pitchFamily="34" charset="0"/>
              </a:rPr>
              <a:t> forma </a:t>
            </a:r>
            <a:r>
              <a:rPr lang="en-US" sz="2400" dirty="0" err="1">
                <a:solidFill>
                  <a:srgbClr val="000000"/>
                </a:solidFill>
                <a:latin typeface="Verdana" pitchFamily="34" charset="0"/>
              </a:rPr>
              <a:t>proporcional</a:t>
            </a:r>
            <a:r>
              <a:rPr lang="en-US" sz="2400" dirty="0">
                <a:solidFill>
                  <a:srgbClr val="000000"/>
                </a:solidFill>
                <a:latin typeface="Verdana" pitchFamily="34" charset="0"/>
              </a:rPr>
              <a:t> con la </a:t>
            </a:r>
            <a:r>
              <a:rPr lang="en-US" sz="2400" dirty="0" err="1">
                <a:solidFill>
                  <a:srgbClr val="000000"/>
                </a:solidFill>
                <a:latin typeface="Verdana" pitchFamily="34" charset="0"/>
              </a:rPr>
              <a:t>velocidad</a:t>
            </a:r>
            <a:r>
              <a:rPr lang="en-US" sz="2400" dirty="0">
                <a:solidFill>
                  <a:srgbClr val="000000"/>
                </a:solidFill>
                <a:latin typeface="Verdana" pitchFamily="34" charset="0"/>
              </a:rPr>
              <a:t> de </a:t>
            </a:r>
            <a:r>
              <a:rPr lang="en-US" sz="2400" dirty="0" err="1">
                <a:solidFill>
                  <a:srgbClr val="000000"/>
                </a:solidFill>
                <a:latin typeface="Verdana" pitchFamily="34" charset="0"/>
              </a:rPr>
              <a:t>reloj</a:t>
            </a:r>
            <a:endParaRPr lang="en-US" sz="2400" dirty="0">
              <a:solidFill>
                <a:srgbClr val="000000"/>
              </a:solidFill>
              <a:latin typeface="Verdana" pitchFamily="34" charset="0"/>
            </a:endParaRPr>
          </a:p>
        </p:txBody>
      </p:sp>
      <p:sp>
        <p:nvSpPr>
          <p:cNvPr id="6" name="Forma libre 5"/>
          <p:cNvSpPr/>
          <p:nvPr/>
        </p:nvSpPr>
        <p:spPr>
          <a:xfrm>
            <a:off x="3201670" y="2956560"/>
            <a:ext cx="5751830" cy="2354643"/>
          </a:xfrm>
          <a:custGeom>
            <a:avLst/>
            <a:gdLst>
              <a:gd name="connsiteX0" fmla="*/ 0 w 5745480"/>
              <a:gd name="connsiteY0" fmla="*/ 2324100 h 2348026"/>
              <a:gd name="connsiteX1" fmla="*/ 731520 w 5745480"/>
              <a:gd name="connsiteY1" fmla="*/ 2346960 h 2348026"/>
              <a:gd name="connsiteX2" fmla="*/ 1874520 w 5745480"/>
              <a:gd name="connsiteY2" fmla="*/ 2293620 h 2348026"/>
              <a:gd name="connsiteX3" fmla="*/ 4411980 w 5745480"/>
              <a:gd name="connsiteY3" fmla="*/ 1912620 h 2348026"/>
              <a:gd name="connsiteX4" fmla="*/ 4907280 w 5745480"/>
              <a:gd name="connsiteY4" fmla="*/ 1821180 h 2348026"/>
              <a:gd name="connsiteX5" fmla="*/ 5105400 w 5745480"/>
              <a:gd name="connsiteY5" fmla="*/ 1699260 h 2348026"/>
              <a:gd name="connsiteX6" fmla="*/ 5341620 w 5745480"/>
              <a:gd name="connsiteY6" fmla="*/ 1363980 h 2348026"/>
              <a:gd name="connsiteX7" fmla="*/ 5509260 w 5745480"/>
              <a:gd name="connsiteY7" fmla="*/ 883920 h 2348026"/>
              <a:gd name="connsiteX8" fmla="*/ 5745480 w 5745480"/>
              <a:gd name="connsiteY8" fmla="*/ 0 h 2348026"/>
              <a:gd name="connsiteX9" fmla="*/ 5745480 w 5745480"/>
              <a:gd name="connsiteY9" fmla="*/ 0 h 2348026"/>
              <a:gd name="connsiteX0" fmla="*/ 0 w 5751830"/>
              <a:gd name="connsiteY0" fmla="*/ 2349500 h 2357323"/>
              <a:gd name="connsiteX1" fmla="*/ 737870 w 5751830"/>
              <a:gd name="connsiteY1" fmla="*/ 2346960 h 2357323"/>
              <a:gd name="connsiteX2" fmla="*/ 1880870 w 5751830"/>
              <a:gd name="connsiteY2" fmla="*/ 2293620 h 2357323"/>
              <a:gd name="connsiteX3" fmla="*/ 4418330 w 5751830"/>
              <a:gd name="connsiteY3" fmla="*/ 1912620 h 2357323"/>
              <a:gd name="connsiteX4" fmla="*/ 4913630 w 5751830"/>
              <a:gd name="connsiteY4" fmla="*/ 1821180 h 2357323"/>
              <a:gd name="connsiteX5" fmla="*/ 5111750 w 5751830"/>
              <a:gd name="connsiteY5" fmla="*/ 1699260 h 2357323"/>
              <a:gd name="connsiteX6" fmla="*/ 5347970 w 5751830"/>
              <a:gd name="connsiteY6" fmla="*/ 1363980 h 2357323"/>
              <a:gd name="connsiteX7" fmla="*/ 5515610 w 5751830"/>
              <a:gd name="connsiteY7" fmla="*/ 883920 h 2357323"/>
              <a:gd name="connsiteX8" fmla="*/ 5751830 w 5751830"/>
              <a:gd name="connsiteY8" fmla="*/ 0 h 2357323"/>
              <a:gd name="connsiteX9" fmla="*/ 5751830 w 5751830"/>
              <a:gd name="connsiteY9" fmla="*/ 0 h 2357323"/>
              <a:gd name="connsiteX0" fmla="*/ 0 w 5751830"/>
              <a:gd name="connsiteY0" fmla="*/ 2349500 h 2354643"/>
              <a:gd name="connsiteX1" fmla="*/ 737870 w 5751830"/>
              <a:gd name="connsiteY1" fmla="*/ 2346960 h 2354643"/>
              <a:gd name="connsiteX2" fmla="*/ 1880870 w 5751830"/>
              <a:gd name="connsiteY2" fmla="*/ 2293620 h 2354643"/>
              <a:gd name="connsiteX3" fmla="*/ 4418330 w 5751830"/>
              <a:gd name="connsiteY3" fmla="*/ 1912620 h 2354643"/>
              <a:gd name="connsiteX4" fmla="*/ 4913630 w 5751830"/>
              <a:gd name="connsiteY4" fmla="*/ 1821180 h 2354643"/>
              <a:gd name="connsiteX5" fmla="*/ 5111750 w 5751830"/>
              <a:gd name="connsiteY5" fmla="*/ 1699260 h 2354643"/>
              <a:gd name="connsiteX6" fmla="*/ 5347970 w 5751830"/>
              <a:gd name="connsiteY6" fmla="*/ 1363980 h 2354643"/>
              <a:gd name="connsiteX7" fmla="*/ 5515610 w 5751830"/>
              <a:gd name="connsiteY7" fmla="*/ 883920 h 2354643"/>
              <a:gd name="connsiteX8" fmla="*/ 5751830 w 5751830"/>
              <a:gd name="connsiteY8" fmla="*/ 0 h 2354643"/>
              <a:gd name="connsiteX9" fmla="*/ 5751830 w 5751830"/>
              <a:gd name="connsiteY9" fmla="*/ 0 h 235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1830" h="2354643">
                <a:moveTo>
                  <a:pt x="0" y="2349500"/>
                </a:moveTo>
                <a:cubicBezTo>
                  <a:pt x="400050" y="2357120"/>
                  <a:pt x="424392" y="2356273"/>
                  <a:pt x="737870" y="2346960"/>
                </a:cubicBezTo>
                <a:cubicBezTo>
                  <a:pt x="1051348" y="2337647"/>
                  <a:pt x="1267460" y="2366010"/>
                  <a:pt x="1880870" y="2293620"/>
                </a:cubicBezTo>
                <a:cubicBezTo>
                  <a:pt x="2494280" y="2221230"/>
                  <a:pt x="3912870" y="1991360"/>
                  <a:pt x="4418330" y="1912620"/>
                </a:cubicBezTo>
                <a:cubicBezTo>
                  <a:pt x="4923790" y="1833880"/>
                  <a:pt x="4798060" y="1856740"/>
                  <a:pt x="4913630" y="1821180"/>
                </a:cubicBezTo>
                <a:cubicBezTo>
                  <a:pt x="5029200" y="1785620"/>
                  <a:pt x="5039360" y="1775460"/>
                  <a:pt x="5111750" y="1699260"/>
                </a:cubicBezTo>
                <a:cubicBezTo>
                  <a:pt x="5184140" y="1623060"/>
                  <a:pt x="5280660" y="1499870"/>
                  <a:pt x="5347970" y="1363980"/>
                </a:cubicBezTo>
                <a:cubicBezTo>
                  <a:pt x="5415280" y="1228090"/>
                  <a:pt x="5448300" y="1111250"/>
                  <a:pt x="5515610" y="883920"/>
                </a:cubicBezTo>
                <a:cubicBezTo>
                  <a:pt x="5582920" y="656590"/>
                  <a:pt x="5751830" y="0"/>
                  <a:pt x="5751830" y="0"/>
                </a:cubicBezTo>
                <a:lnTo>
                  <a:pt x="5751830" y="0"/>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73" name="Line 84"/>
          <p:cNvSpPr>
            <a:spLocks noChangeShapeType="1"/>
          </p:cNvSpPr>
          <p:nvPr/>
        </p:nvSpPr>
        <p:spPr bwMode="auto">
          <a:xfrm flipV="1">
            <a:off x="7313616" y="3173414"/>
            <a:ext cx="1552575" cy="349250"/>
          </a:xfrm>
          <a:prstGeom prst="line">
            <a:avLst/>
          </a:prstGeom>
          <a:noFill/>
          <a:ln w="50800">
            <a:solidFill>
              <a:srgbClr val="000000"/>
            </a:solidFill>
            <a:round/>
            <a:headEnd/>
            <a:tailEnd type="triangle" w="med" len="med"/>
          </a:ln>
        </p:spPr>
        <p:txBody>
          <a:bodyPr wrap="none" anchor="ctr"/>
          <a:lstStyle/>
          <a:p>
            <a:endParaRPr lang="es-MX"/>
          </a:p>
        </p:txBody>
      </p:sp>
      <p:sp>
        <p:nvSpPr>
          <p:cNvPr id="8274" name="Line 85"/>
          <p:cNvSpPr>
            <a:spLocks noChangeShapeType="1"/>
          </p:cNvSpPr>
          <p:nvPr/>
        </p:nvSpPr>
        <p:spPr bwMode="auto">
          <a:xfrm>
            <a:off x="7334253" y="3516314"/>
            <a:ext cx="928688" cy="1201738"/>
          </a:xfrm>
          <a:prstGeom prst="line">
            <a:avLst/>
          </a:prstGeom>
          <a:noFill/>
          <a:ln w="50800">
            <a:solidFill>
              <a:srgbClr val="000000"/>
            </a:solidFill>
            <a:round/>
            <a:headEnd/>
            <a:tailEnd type="triangle" w="med" len="med"/>
          </a:ln>
        </p:spPr>
        <p:txBody>
          <a:bodyPr wrap="none" anchor="ctr"/>
          <a:lstStyle/>
          <a:p>
            <a:endParaRPr lang="es-MX"/>
          </a:p>
        </p:txBody>
      </p:sp>
      <p:sp>
        <p:nvSpPr>
          <p:cNvPr id="189527" name="Rectangle 87"/>
          <p:cNvSpPr>
            <a:spLocks noChangeArrowheads="1"/>
          </p:cNvSpPr>
          <p:nvPr/>
        </p:nvSpPr>
        <p:spPr bwMode="auto">
          <a:xfrm>
            <a:off x="3868740" y="3033846"/>
            <a:ext cx="4778375" cy="1580931"/>
          </a:xfrm>
          <a:prstGeom prst="rect">
            <a:avLst/>
          </a:prstGeom>
          <a:solidFill>
            <a:srgbClr val="FFC000"/>
          </a:solidFill>
          <a:ln w="50800" algn="ctr">
            <a:solidFill>
              <a:schemeClr val="tx1"/>
            </a:solidFill>
            <a:miter lim="800000"/>
            <a:headEnd/>
            <a:tailEnd/>
          </a:ln>
        </p:spPr>
        <p:txBody>
          <a:bodyPr anchor="ctr"/>
          <a:lstStyle/>
          <a:p>
            <a:pPr algn="ctr" eaLnBrk="0" hangingPunct="0"/>
            <a:r>
              <a:rPr lang="en-US" sz="2400" b="1" dirty="0" err="1">
                <a:latin typeface="Verdana" pitchFamily="34" charset="0"/>
              </a:rPr>
              <a:t>Menor</a:t>
            </a:r>
            <a:r>
              <a:rPr lang="en-US" sz="2400" b="1" dirty="0">
                <a:latin typeface="Verdana" pitchFamily="34" charset="0"/>
              </a:rPr>
              <a:t> </a:t>
            </a:r>
            <a:r>
              <a:rPr lang="en-US" sz="2400" b="1" dirty="0" err="1">
                <a:latin typeface="Verdana" pitchFamily="34" charset="0"/>
              </a:rPr>
              <a:t>velocidad</a:t>
            </a:r>
            <a:r>
              <a:rPr lang="en-US" sz="2400" b="1" dirty="0">
                <a:latin typeface="Verdana" pitchFamily="34" charset="0"/>
              </a:rPr>
              <a:t> de </a:t>
            </a:r>
            <a:r>
              <a:rPr lang="en-US" sz="2400" b="1" dirty="0" err="1">
                <a:latin typeface="Verdana" pitchFamily="34" charset="0"/>
              </a:rPr>
              <a:t>reloj</a:t>
            </a:r>
            <a:r>
              <a:rPr lang="en-US" sz="2400" b="1" dirty="0">
                <a:latin typeface="Verdana" pitchFamily="34" charset="0"/>
              </a:rPr>
              <a:t> </a:t>
            </a:r>
            <a:r>
              <a:rPr lang="en-US" sz="2400" b="1" dirty="0" err="1">
                <a:latin typeface="Verdana" pitchFamily="34" charset="0"/>
              </a:rPr>
              <a:t>nos</a:t>
            </a:r>
            <a:r>
              <a:rPr lang="en-US" sz="2400" b="1" dirty="0">
                <a:latin typeface="Verdana" pitchFamily="34" charset="0"/>
              </a:rPr>
              <a:t> </a:t>
            </a:r>
            <a:r>
              <a:rPr lang="en-US" sz="2400" b="1" dirty="0" err="1">
                <a:latin typeface="Verdana" pitchFamily="34" charset="0"/>
              </a:rPr>
              <a:t>permite</a:t>
            </a:r>
            <a:r>
              <a:rPr lang="en-US" sz="2400" b="1" dirty="0">
                <a:latin typeface="Verdana" pitchFamily="34" charset="0"/>
              </a:rPr>
              <a:t> </a:t>
            </a:r>
            <a:r>
              <a:rPr lang="en-US" sz="2400" b="1" dirty="0" err="1">
                <a:latin typeface="Verdana" pitchFamily="34" charset="0"/>
              </a:rPr>
              <a:t>ahorrar</a:t>
            </a:r>
            <a:r>
              <a:rPr lang="en-US" sz="2400" b="1" dirty="0">
                <a:latin typeface="Verdana" pitchFamily="34" charset="0"/>
              </a:rPr>
              <a:t> </a:t>
            </a:r>
            <a:r>
              <a:rPr lang="en-US" sz="2400" b="1" dirty="0" err="1">
                <a:latin typeface="Verdana" pitchFamily="34" charset="0"/>
              </a:rPr>
              <a:t>potencia</a:t>
            </a:r>
            <a:r>
              <a:rPr lang="en-US" sz="2400" b="1" dirty="0">
                <a:latin typeface="Verdana" pitchFamily="34" charset="0"/>
              </a:rPr>
              <a:t> para </a:t>
            </a:r>
            <a:r>
              <a:rPr lang="en-US" sz="2400" b="1" dirty="0" err="1">
                <a:latin typeface="Verdana" pitchFamily="34" charset="0"/>
              </a:rPr>
              <a:t>aumentar</a:t>
            </a:r>
            <a:r>
              <a:rPr lang="en-US" sz="2400" b="1" dirty="0">
                <a:latin typeface="Verdana" pitchFamily="34" charset="0"/>
              </a:rPr>
              <a:t> </a:t>
            </a:r>
            <a:r>
              <a:rPr lang="en-US" sz="2400" b="1" dirty="0" err="1">
                <a:latin typeface="Verdana" pitchFamily="34" charset="0"/>
              </a:rPr>
              <a:t>los</a:t>
            </a:r>
            <a:r>
              <a:rPr lang="en-US" sz="2400" b="1" dirty="0">
                <a:latin typeface="Verdana" pitchFamily="34" charset="0"/>
              </a:rPr>
              <a:t> </a:t>
            </a:r>
            <a:r>
              <a:rPr lang="en-US" sz="2400" b="1" dirty="0" err="1">
                <a:latin typeface="Verdana" pitchFamily="34" charset="0"/>
              </a:rPr>
              <a:t>núcleos</a:t>
            </a:r>
            <a:endParaRPr lang="en-US" sz="2400" b="1" dirty="0">
              <a:latin typeface="Verdana" pitchFamily="34" charset="0"/>
            </a:endParaRPr>
          </a:p>
        </p:txBody>
      </p:sp>
    </p:spTree>
    <p:custDataLst>
      <p:tags r:id="rId1"/>
    </p:custDataLst>
    <p:extLst>
      <p:ext uri="{BB962C8B-B14F-4D97-AF65-F5344CB8AC3E}">
        <p14:creationId xmlns:p14="http://schemas.microsoft.com/office/powerpoint/2010/main" val="211793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75"/>
                                        </p:tgtEl>
                                        <p:attrNameLst>
                                          <p:attrName>style.visibility</p:attrName>
                                        </p:attrNameLst>
                                      </p:cBhvr>
                                      <p:to>
                                        <p:strVal val="visible"/>
                                      </p:to>
                                    </p:set>
                                    <p:animEffect transition="in" filter="fade">
                                      <p:cBhvr>
                                        <p:cTn id="12" dur="500"/>
                                        <p:tgtEl>
                                          <p:spTgt spid="827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273"/>
                                        </p:tgtEl>
                                        <p:attrNameLst>
                                          <p:attrName>style.visibility</p:attrName>
                                        </p:attrNameLst>
                                      </p:cBhvr>
                                      <p:to>
                                        <p:strVal val="visible"/>
                                      </p:to>
                                    </p:set>
                                    <p:animEffect transition="in" filter="wipe(left)">
                                      <p:cBhvr>
                                        <p:cTn id="16" dur="500"/>
                                        <p:tgtEl>
                                          <p:spTgt spid="827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274"/>
                                        </p:tgtEl>
                                        <p:attrNameLst>
                                          <p:attrName>style.visibility</p:attrName>
                                        </p:attrNameLst>
                                      </p:cBhvr>
                                      <p:to>
                                        <p:strVal val="visible"/>
                                      </p:to>
                                    </p:set>
                                    <p:animEffect transition="in" filter="wipe(left)">
                                      <p:cBhvr>
                                        <p:cTn id="20" dur="500"/>
                                        <p:tgtEl>
                                          <p:spTgt spid="827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89527"/>
                                        </p:tgtEl>
                                        <p:attrNameLst>
                                          <p:attrName>style.visibility</p:attrName>
                                        </p:attrNameLst>
                                      </p:cBhvr>
                                      <p:to>
                                        <p:strVal val="visible"/>
                                      </p:to>
                                    </p:set>
                                    <p:anim calcmode="lin" valueType="num">
                                      <p:cBhvr>
                                        <p:cTn id="25" dur="500" fill="hold"/>
                                        <p:tgtEl>
                                          <p:spTgt spid="189527"/>
                                        </p:tgtEl>
                                        <p:attrNameLst>
                                          <p:attrName>ppt_w</p:attrName>
                                        </p:attrNameLst>
                                      </p:cBhvr>
                                      <p:tavLst>
                                        <p:tav tm="0">
                                          <p:val>
                                            <p:fltVal val="0"/>
                                          </p:val>
                                        </p:tav>
                                        <p:tav tm="100000">
                                          <p:val>
                                            <p:strVal val="#ppt_w"/>
                                          </p:val>
                                        </p:tav>
                                      </p:tavLst>
                                    </p:anim>
                                    <p:anim calcmode="lin" valueType="num">
                                      <p:cBhvr>
                                        <p:cTn id="26" dur="500" fill="hold"/>
                                        <p:tgtEl>
                                          <p:spTgt spid="189527"/>
                                        </p:tgtEl>
                                        <p:attrNameLst>
                                          <p:attrName>ppt_h</p:attrName>
                                        </p:attrNameLst>
                                      </p:cBhvr>
                                      <p:tavLst>
                                        <p:tav tm="0">
                                          <p:val>
                                            <p:fltVal val="0"/>
                                          </p:val>
                                        </p:tav>
                                        <p:tav tm="100000">
                                          <p:val>
                                            <p:strVal val="#ppt_h"/>
                                          </p:val>
                                        </p:tav>
                                      </p:tavLst>
                                    </p:anim>
                                    <p:animEffect transition="in" filter="fade">
                                      <p:cBhvr>
                                        <p:cTn id="27" dur="500"/>
                                        <p:tgtEl>
                                          <p:spTgt spid="189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5" grpId="0" animBg="1"/>
      <p:bldP spid="6" grpId="0" animBg="1"/>
      <p:bldP spid="8273" grpId="0" animBg="1"/>
      <p:bldP spid="8274" grpId="0" animBg="1"/>
      <p:bldP spid="1895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n-US" dirty="0" err="1"/>
              <a:t>Rendimiento</a:t>
            </a:r>
            <a:r>
              <a:rPr lang="en-US" dirty="0"/>
              <a:t> / </a:t>
            </a:r>
            <a:r>
              <a:rPr lang="en-US" dirty="0" err="1"/>
              <a:t>Consumo</a:t>
            </a:r>
            <a:endParaRPr lang="es-MX" dirty="0"/>
          </a:p>
        </p:txBody>
      </p:sp>
      <p:pic>
        <p:nvPicPr>
          <p:cNvPr id="22530" name="Picture 2" descr="drop shadow"/>
          <p:cNvPicPr>
            <a:picLocks noChangeAspect="1" noChangeArrowheads="1"/>
          </p:cNvPicPr>
          <p:nvPr/>
        </p:nvPicPr>
        <p:blipFill>
          <a:blip r:embed="rId3" cstate="print"/>
          <a:srcRect/>
          <a:stretch>
            <a:fillRect/>
          </a:stretch>
        </p:blipFill>
        <p:spPr bwMode="auto">
          <a:xfrm>
            <a:off x="2778125" y="4538946"/>
            <a:ext cx="6591300" cy="1108075"/>
          </a:xfrm>
          <a:prstGeom prst="rect">
            <a:avLst/>
          </a:prstGeom>
          <a:noFill/>
        </p:spPr>
      </p:pic>
      <p:sp>
        <p:nvSpPr>
          <p:cNvPr id="22531" name="Freeform 3"/>
          <p:cNvSpPr>
            <a:spLocks/>
          </p:cNvSpPr>
          <p:nvPr/>
        </p:nvSpPr>
        <p:spPr bwMode="auto">
          <a:xfrm>
            <a:off x="2928939" y="5075520"/>
            <a:ext cx="6550025" cy="95250"/>
          </a:xfrm>
          <a:custGeom>
            <a:avLst/>
            <a:gdLst/>
            <a:ahLst/>
            <a:cxnLst>
              <a:cxn ang="0">
                <a:pos x="0" y="60"/>
              </a:cxn>
              <a:cxn ang="0">
                <a:pos x="84" y="0"/>
              </a:cxn>
              <a:cxn ang="0">
                <a:pos x="4126" y="0"/>
              </a:cxn>
              <a:cxn ang="0">
                <a:pos x="4042" y="60"/>
              </a:cxn>
              <a:cxn ang="0">
                <a:pos x="0" y="60"/>
              </a:cxn>
            </a:cxnLst>
            <a:rect l="0" t="0" r="r" b="b"/>
            <a:pathLst>
              <a:path w="4126" h="60">
                <a:moveTo>
                  <a:pt x="0" y="60"/>
                </a:moveTo>
                <a:lnTo>
                  <a:pt x="84" y="0"/>
                </a:lnTo>
                <a:lnTo>
                  <a:pt x="4126" y="0"/>
                </a:lnTo>
                <a:lnTo>
                  <a:pt x="4042" y="60"/>
                </a:lnTo>
                <a:lnTo>
                  <a:pt x="0" y="60"/>
                </a:lnTo>
                <a:close/>
              </a:path>
            </a:pathLst>
          </a:custGeom>
          <a:noFill/>
          <a:ln w="9525">
            <a:noFill/>
            <a:round/>
            <a:headEnd/>
            <a:tailEnd/>
          </a:ln>
        </p:spPr>
        <p:txBody>
          <a:bodyPr/>
          <a:lstStyle/>
          <a:p>
            <a:endParaRPr lang="es-MX"/>
          </a:p>
        </p:txBody>
      </p:sp>
      <p:sp>
        <p:nvSpPr>
          <p:cNvPr id="22532" name="Rectangle 4"/>
          <p:cNvSpPr>
            <a:spLocks noChangeArrowheads="1"/>
          </p:cNvSpPr>
          <p:nvPr/>
        </p:nvSpPr>
        <p:spPr bwMode="auto">
          <a:xfrm>
            <a:off x="3062289" y="1868770"/>
            <a:ext cx="6416675" cy="3206750"/>
          </a:xfrm>
          <a:prstGeom prst="rect">
            <a:avLst/>
          </a:prstGeom>
          <a:noFill/>
          <a:ln w="9525">
            <a:noFill/>
            <a:miter lim="800000"/>
            <a:headEnd/>
            <a:tailEnd/>
          </a:ln>
        </p:spPr>
        <p:txBody>
          <a:bodyPr/>
          <a:lstStyle/>
          <a:p>
            <a:endParaRPr lang="es-MX"/>
          </a:p>
        </p:txBody>
      </p:sp>
      <p:sp>
        <p:nvSpPr>
          <p:cNvPr id="22533" name="Freeform 5"/>
          <p:cNvSpPr>
            <a:spLocks/>
          </p:cNvSpPr>
          <p:nvPr/>
        </p:nvSpPr>
        <p:spPr bwMode="auto">
          <a:xfrm>
            <a:off x="2928939" y="5075520"/>
            <a:ext cx="6550025" cy="95250"/>
          </a:xfrm>
          <a:custGeom>
            <a:avLst/>
            <a:gdLst/>
            <a:ahLst/>
            <a:cxnLst>
              <a:cxn ang="0">
                <a:pos x="4126" y="0"/>
              </a:cxn>
              <a:cxn ang="0">
                <a:pos x="4042" y="60"/>
              </a:cxn>
              <a:cxn ang="0">
                <a:pos x="0" y="60"/>
              </a:cxn>
              <a:cxn ang="0">
                <a:pos x="84" y="0"/>
              </a:cxn>
              <a:cxn ang="0">
                <a:pos x="4126" y="0"/>
              </a:cxn>
            </a:cxnLst>
            <a:rect l="0" t="0" r="r" b="b"/>
            <a:pathLst>
              <a:path w="4126" h="60">
                <a:moveTo>
                  <a:pt x="4126" y="0"/>
                </a:moveTo>
                <a:lnTo>
                  <a:pt x="4042" y="60"/>
                </a:lnTo>
                <a:lnTo>
                  <a:pt x="0" y="60"/>
                </a:lnTo>
                <a:lnTo>
                  <a:pt x="84" y="0"/>
                </a:lnTo>
                <a:lnTo>
                  <a:pt x="4126" y="0"/>
                </a:lnTo>
                <a:close/>
              </a:path>
            </a:pathLst>
          </a:custGeom>
          <a:noFill/>
          <a:ln w="9525">
            <a:noFill/>
            <a:round/>
            <a:headEnd/>
            <a:tailEnd/>
          </a:ln>
        </p:spPr>
        <p:txBody>
          <a:bodyPr/>
          <a:lstStyle/>
          <a:p>
            <a:endParaRPr lang="es-MX"/>
          </a:p>
        </p:txBody>
      </p:sp>
      <p:sp>
        <p:nvSpPr>
          <p:cNvPr id="22534" name="Rectangle 6"/>
          <p:cNvSpPr>
            <a:spLocks noChangeArrowheads="1"/>
          </p:cNvSpPr>
          <p:nvPr/>
        </p:nvSpPr>
        <p:spPr bwMode="auto">
          <a:xfrm>
            <a:off x="3062289" y="1868770"/>
            <a:ext cx="6416675" cy="3206750"/>
          </a:xfrm>
          <a:prstGeom prst="rect">
            <a:avLst/>
          </a:prstGeom>
          <a:noFill/>
          <a:ln w="9525">
            <a:noFill/>
            <a:miter lim="800000"/>
            <a:headEnd/>
            <a:tailEnd/>
          </a:ln>
        </p:spPr>
        <p:txBody>
          <a:bodyPr/>
          <a:lstStyle/>
          <a:p>
            <a:endParaRPr lang="es-MX"/>
          </a:p>
        </p:txBody>
      </p:sp>
      <p:sp>
        <p:nvSpPr>
          <p:cNvPr id="22536" name="Rectangle 8"/>
          <p:cNvSpPr>
            <a:spLocks noChangeArrowheads="1"/>
          </p:cNvSpPr>
          <p:nvPr/>
        </p:nvSpPr>
        <p:spPr bwMode="auto">
          <a:xfrm>
            <a:off x="4879975" y="5229509"/>
            <a:ext cx="2108200" cy="274637"/>
          </a:xfrm>
          <a:prstGeom prst="rect">
            <a:avLst/>
          </a:prstGeom>
          <a:noFill/>
          <a:ln w="9525">
            <a:noFill/>
            <a:miter lim="800000"/>
            <a:headEnd/>
            <a:tailEnd/>
          </a:ln>
        </p:spPr>
        <p:txBody>
          <a:bodyPr wrap="none" lIns="0" tIns="0" rIns="0" bIns="0">
            <a:spAutoFit/>
          </a:bodyPr>
          <a:lstStyle/>
          <a:p>
            <a:pPr eaLnBrk="1" hangingPunct="1"/>
            <a:r>
              <a:rPr lang="es-MX" b="1" dirty="0">
                <a:latin typeface="Arial" pitchFamily="34" charset="0"/>
              </a:rPr>
              <a:t>Máxima Frecuencia</a:t>
            </a:r>
          </a:p>
        </p:txBody>
      </p:sp>
      <p:sp>
        <p:nvSpPr>
          <p:cNvPr id="22537" name="Rectangle 9"/>
          <p:cNvSpPr>
            <a:spLocks noChangeArrowheads="1"/>
          </p:cNvSpPr>
          <p:nvPr/>
        </p:nvSpPr>
        <p:spPr bwMode="auto">
          <a:xfrm>
            <a:off x="5467350" y="2359308"/>
            <a:ext cx="203200" cy="196850"/>
          </a:xfrm>
          <a:prstGeom prst="rect">
            <a:avLst/>
          </a:prstGeom>
          <a:solidFill>
            <a:srgbClr val="99CCFF"/>
          </a:solidFill>
          <a:ln w="9525" algn="ctr">
            <a:noFill/>
            <a:miter lim="800000"/>
            <a:headEnd/>
            <a:tailEnd/>
          </a:ln>
          <a:effectLst/>
        </p:spPr>
        <p:txBody>
          <a:bodyPr/>
          <a:lstStyle/>
          <a:p>
            <a:endParaRPr lang="es-MX"/>
          </a:p>
        </p:txBody>
      </p:sp>
      <p:sp>
        <p:nvSpPr>
          <p:cNvPr id="22538" name="Text Box 10"/>
          <p:cNvSpPr txBox="1">
            <a:spLocks noChangeArrowheads="1"/>
          </p:cNvSpPr>
          <p:nvPr/>
        </p:nvSpPr>
        <p:spPr bwMode="auto">
          <a:xfrm>
            <a:off x="5643564" y="2297395"/>
            <a:ext cx="1838325" cy="304800"/>
          </a:xfrm>
          <a:prstGeom prst="rect">
            <a:avLst/>
          </a:prstGeom>
          <a:noFill/>
          <a:ln w="9525">
            <a:noFill/>
            <a:miter lim="800000"/>
            <a:headEnd/>
            <a:tailEnd/>
          </a:ln>
          <a:effectLst/>
        </p:spPr>
        <p:txBody>
          <a:bodyPr wrap="none">
            <a:spAutoFit/>
          </a:bodyPr>
          <a:lstStyle/>
          <a:p>
            <a:pPr algn="l" eaLnBrk="1" hangingPunct="1"/>
            <a:r>
              <a:rPr lang="es-MX" sz="1400" b="1" i="1">
                <a:latin typeface="Arial" pitchFamily="34" charset="0"/>
              </a:rPr>
              <a:t>Potencia Requerida</a:t>
            </a:r>
          </a:p>
        </p:txBody>
      </p:sp>
      <p:sp>
        <p:nvSpPr>
          <p:cNvPr id="22539" name="Rectangle 11"/>
          <p:cNvSpPr>
            <a:spLocks noChangeArrowheads="1"/>
          </p:cNvSpPr>
          <p:nvPr/>
        </p:nvSpPr>
        <p:spPr bwMode="auto">
          <a:xfrm>
            <a:off x="5467350" y="2024345"/>
            <a:ext cx="203200" cy="196850"/>
          </a:xfrm>
          <a:prstGeom prst="rect">
            <a:avLst/>
          </a:prstGeom>
          <a:solidFill>
            <a:srgbClr val="FF5C00"/>
          </a:solidFill>
          <a:ln w="9525" algn="ctr">
            <a:noFill/>
            <a:miter lim="800000"/>
            <a:headEnd/>
            <a:tailEnd/>
          </a:ln>
          <a:effectLst/>
        </p:spPr>
        <p:txBody>
          <a:bodyPr/>
          <a:lstStyle/>
          <a:p>
            <a:endParaRPr lang="es-MX"/>
          </a:p>
        </p:txBody>
      </p:sp>
      <p:sp>
        <p:nvSpPr>
          <p:cNvPr id="22540" name="Text Box 12"/>
          <p:cNvSpPr txBox="1">
            <a:spLocks noChangeArrowheads="1"/>
          </p:cNvSpPr>
          <p:nvPr/>
        </p:nvSpPr>
        <p:spPr bwMode="auto">
          <a:xfrm>
            <a:off x="5643563" y="1962433"/>
            <a:ext cx="1257300" cy="304800"/>
          </a:xfrm>
          <a:prstGeom prst="rect">
            <a:avLst/>
          </a:prstGeom>
          <a:noFill/>
          <a:ln w="9525">
            <a:noFill/>
            <a:miter lim="800000"/>
            <a:headEnd/>
            <a:tailEnd/>
          </a:ln>
          <a:effectLst/>
        </p:spPr>
        <p:txBody>
          <a:bodyPr wrap="none">
            <a:spAutoFit/>
          </a:bodyPr>
          <a:lstStyle/>
          <a:p>
            <a:pPr algn="l" eaLnBrk="1" hangingPunct="1"/>
            <a:r>
              <a:rPr lang="es-MX" sz="1400" b="1" i="1">
                <a:latin typeface="Arial" pitchFamily="34" charset="0"/>
              </a:rPr>
              <a:t>Rendimiento</a:t>
            </a:r>
          </a:p>
        </p:txBody>
      </p:sp>
      <p:sp>
        <p:nvSpPr>
          <p:cNvPr id="22541" name="Rectangle 13"/>
          <p:cNvSpPr>
            <a:spLocks noChangeArrowheads="1"/>
          </p:cNvSpPr>
          <p:nvPr/>
        </p:nvSpPr>
        <p:spPr bwMode="auto">
          <a:xfrm>
            <a:off x="5715429" y="3148295"/>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1.00x</a:t>
            </a:r>
            <a:endParaRPr lang="es-MX" b="1">
              <a:latin typeface="Arial" pitchFamily="34" charset="0"/>
            </a:endParaRPr>
          </a:p>
        </p:txBody>
      </p:sp>
      <p:grpSp>
        <p:nvGrpSpPr>
          <p:cNvPr id="22543" name="Group 15"/>
          <p:cNvGrpSpPr>
            <a:grpSpLocks/>
          </p:cNvGrpSpPr>
          <p:nvPr/>
        </p:nvGrpSpPr>
        <p:grpSpPr bwMode="auto">
          <a:xfrm>
            <a:off x="5241926" y="3464209"/>
            <a:ext cx="1516063" cy="1698625"/>
            <a:chOff x="2342" y="2247"/>
            <a:chExt cx="955" cy="1070"/>
          </a:xfrm>
        </p:grpSpPr>
        <p:sp>
          <p:nvSpPr>
            <p:cNvPr id="22544" name="Freeform 16"/>
            <p:cNvSpPr>
              <a:spLocks/>
            </p:cNvSpPr>
            <p:nvPr/>
          </p:nvSpPr>
          <p:spPr bwMode="auto">
            <a:xfrm>
              <a:off x="2751" y="2247"/>
              <a:ext cx="138" cy="1070"/>
            </a:xfrm>
            <a:custGeom>
              <a:avLst/>
              <a:gdLst/>
              <a:ahLst/>
              <a:cxnLst>
                <a:cxn ang="0">
                  <a:pos x="0" y="1070"/>
                </a:cxn>
                <a:cxn ang="0">
                  <a:pos x="0" y="60"/>
                </a:cxn>
                <a:cxn ang="0">
                  <a:pos x="79" y="0"/>
                </a:cxn>
                <a:cxn ang="0">
                  <a:pos x="79" y="1010"/>
                </a:cxn>
                <a:cxn ang="0">
                  <a:pos x="0" y="1070"/>
                </a:cxn>
              </a:cxnLst>
              <a:rect l="0" t="0" r="r" b="b"/>
              <a:pathLst>
                <a:path w="79" h="1070">
                  <a:moveTo>
                    <a:pt x="0" y="1070"/>
                  </a:moveTo>
                  <a:lnTo>
                    <a:pt x="0" y="60"/>
                  </a:lnTo>
                  <a:lnTo>
                    <a:pt x="79" y="0"/>
                  </a:lnTo>
                  <a:lnTo>
                    <a:pt x="79" y="1010"/>
                  </a:lnTo>
                  <a:lnTo>
                    <a:pt x="0" y="1070"/>
                  </a:lnTo>
                  <a:close/>
                </a:path>
              </a:pathLst>
            </a:custGeom>
            <a:solidFill>
              <a:srgbClr val="802E00"/>
            </a:solidFill>
            <a:ln w="9525">
              <a:noFill/>
              <a:round/>
              <a:headEnd/>
              <a:tailEnd/>
            </a:ln>
          </p:spPr>
          <p:txBody>
            <a:bodyPr/>
            <a:lstStyle/>
            <a:p>
              <a:endParaRPr lang="es-MX"/>
            </a:p>
          </p:txBody>
        </p:sp>
        <p:sp>
          <p:nvSpPr>
            <p:cNvPr id="22545" name="Rectangle 17"/>
            <p:cNvSpPr>
              <a:spLocks noChangeArrowheads="1"/>
            </p:cNvSpPr>
            <p:nvPr/>
          </p:nvSpPr>
          <p:spPr bwMode="auto">
            <a:xfrm>
              <a:off x="2342" y="2307"/>
              <a:ext cx="409" cy="1010"/>
            </a:xfrm>
            <a:prstGeom prst="rect">
              <a:avLst/>
            </a:prstGeom>
            <a:solidFill>
              <a:srgbClr val="FF5C00"/>
            </a:solidFill>
            <a:ln w="9525">
              <a:noFill/>
              <a:miter lim="800000"/>
              <a:headEnd/>
              <a:tailEnd/>
            </a:ln>
          </p:spPr>
          <p:txBody>
            <a:bodyPr/>
            <a:lstStyle/>
            <a:p>
              <a:endParaRPr lang="es-MX"/>
            </a:p>
          </p:txBody>
        </p:sp>
        <p:sp>
          <p:nvSpPr>
            <p:cNvPr id="22546" name="Freeform 18"/>
            <p:cNvSpPr>
              <a:spLocks/>
            </p:cNvSpPr>
            <p:nvPr/>
          </p:nvSpPr>
          <p:spPr bwMode="auto">
            <a:xfrm>
              <a:off x="2342" y="2249"/>
              <a:ext cx="547" cy="60"/>
            </a:xfrm>
            <a:custGeom>
              <a:avLst/>
              <a:gdLst/>
              <a:ahLst/>
              <a:cxnLst>
                <a:cxn ang="0">
                  <a:pos x="234" y="60"/>
                </a:cxn>
                <a:cxn ang="0">
                  <a:pos x="313" y="0"/>
                </a:cxn>
                <a:cxn ang="0">
                  <a:pos x="84" y="0"/>
                </a:cxn>
                <a:cxn ang="0">
                  <a:pos x="0" y="60"/>
                </a:cxn>
                <a:cxn ang="0">
                  <a:pos x="234" y="60"/>
                </a:cxn>
              </a:cxnLst>
              <a:rect l="0" t="0" r="r" b="b"/>
              <a:pathLst>
                <a:path w="313" h="60">
                  <a:moveTo>
                    <a:pt x="234" y="60"/>
                  </a:moveTo>
                  <a:lnTo>
                    <a:pt x="313" y="0"/>
                  </a:lnTo>
                  <a:lnTo>
                    <a:pt x="84" y="0"/>
                  </a:lnTo>
                  <a:lnTo>
                    <a:pt x="0" y="60"/>
                  </a:lnTo>
                  <a:lnTo>
                    <a:pt x="234" y="60"/>
                  </a:lnTo>
                  <a:close/>
                </a:path>
              </a:pathLst>
            </a:custGeom>
            <a:solidFill>
              <a:srgbClr val="BF4500"/>
            </a:solidFill>
            <a:ln w="9525">
              <a:noFill/>
              <a:round/>
              <a:headEnd/>
              <a:tailEnd/>
            </a:ln>
          </p:spPr>
          <p:txBody>
            <a:bodyPr/>
            <a:lstStyle/>
            <a:p>
              <a:endParaRPr lang="es-MX"/>
            </a:p>
          </p:txBody>
        </p:sp>
        <p:sp>
          <p:nvSpPr>
            <p:cNvPr id="22547" name="Freeform 19"/>
            <p:cNvSpPr>
              <a:spLocks/>
            </p:cNvSpPr>
            <p:nvPr/>
          </p:nvSpPr>
          <p:spPr bwMode="auto">
            <a:xfrm>
              <a:off x="3150" y="2247"/>
              <a:ext cx="147" cy="1070"/>
            </a:xfrm>
            <a:custGeom>
              <a:avLst/>
              <a:gdLst/>
              <a:ahLst/>
              <a:cxnLst>
                <a:cxn ang="0">
                  <a:pos x="0" y="1070"/>
                </a:cxn>
                <a:cxn ang="0">
                  <a:pos x="0" y="60"/>
                </a:cxn>
                <a:cxn ang="0">
                  <a:pos x="84" y="0"/>
                </a:cxn>
                <a:cxn ang="0">
                  <a:pos x="84" y="1010"/>
                </a:cxn>
                <a:cxn ang="0">
                  <a:pos x="0" y="1070"/>
                </a:cxn>
              </a:cxnLst>
              <a:rect l="0" t="0" r="r" b="b"/>
              <a:pathLst>
                <a:path w="84" h="1070">
                  <a:moveTo>
                    <a:pt x="0" y="1070"/>
                  </a:moveTo>
                  <a:lnTo>
                    <a:pt x="0" y="60"/>
                  </a:lnTo>
                  <a:lnTo>
                    <a:pt x="84" y="0"/>
                  </a:lnTo>
                  <a:lnTo>
                    <a:pt x="84" y="1010"/>
                  </a:lnTo>
                  <a:lnTo>
                    <a:pt x="0" y="1070"/>
                  </a:lnTo>
                  <a:close/>
                </a:path>
              </a:pathLst>
            </a:custGeom>
            <a:solidFill>
              <a:srgbClr val="4D6680"/>
            </a:solidFill>
            <a:ln w="9525">
              <a:noFill/>
              <a:round/>
              <a:headEnd/>
              <a:tailEnd/>
            </a:ln>
          </p:spPr>
          <p:txBody>
            <a:bodyPr/>
            <a:lstStyle/>
            <a:p>
              <a:endParaRPr lang="es-MX"/>
            </a:p>
          </p:txBody>
        </p:sp>
        <p:sp>
          <p:nvSpPr>
            <p:cNvPr id="22548" name="Rectangle 20"/>
            <p:cNvSpPr>
              <a:spLocks noChangeArrowheads="1"/>
            </p:cNvSpPr>
            <p:nvPr/>
          </p:nvSpPr>
          <p:spPr bwMode="auto">
            <a:xfrm>
              <a:off x="2750" y="2307"/>
              <a:ext cx="400" cy="1010"/>
            </a:xfrm>
            <a:prstGeom prst="rect">
              <a:avLst/>
            </a:prstGeom>
            <a:solidFill>
              <a:srgbClr val="99CCFF"/>
            </a:solidFill>
            <a:ln w="9525">
              <a:noFill/>
              <a:miter lim="800000"/>
              <a:headEnd/>
              <a:tailEnd/>
            </a:ln>
          </p:spPr>
          <p:txBody>
            <a:bodyPr/>
            <a:lstStyle/>
            <a:p>
              <a:endParaRPr lang="es-MX"/>
            </a:p>
          </p:txBody>
        </p:sp>
        <p:sp>
          <p:nvSpPr>
            <p:cNvPr id="22549" name="Freeform 21"/>
            <p:cNvSpPr>
              <a:spLocks/>
            </p:cNvSpPr>
            <p:nvPr/>
          </p:nvSpPr>
          <p:spPr bwMode="auto">
            <a:xfrm>
              <a:off x="2750" y="2249"/>
              <a:ext cx="547" cy="60"/>
            </a:xfrm>
            <a:custGeom>
              <a:avLst/>
              <a:gdLst/>
              <a:ahLst/>
              <a:cxnLst>
                <a:cxn ang="0">
                  <a:pos x="229" y="60"/>
                </a:cxn>
                <a:cxn ang="0">
                  <a:pos x="313" y="0"/>
                </a:cxn>
                <a:cxn ang="0">
                  <a:pos x="78" y="0"/>
                </a:cxn>
                <a:cxn ang="0">
                  <a:pos x="0" y="60"/>
                </a:cxn>
                <a:cxn ang="0">
                  <a:pos x="229" y="60"/>
                </a:cxn>
              </a:cxnLst>
              <a:rect l="0" t="0" r="r" b="b"/>
              <a:pathLst>
                <a:path w="313" h="60">
                  <a:moveTo>
                    <a:pt x="229" y="60"/>
                  </a:moveTo>
                  <a:lnTo>
                    <a:pt x="313" y="0"/>
                  </a:lnTo>
                  <a:lnTo>
                    <a:pt x="78" y="0"/>
                  </a:lnTo>
                  <a:lnTo>
                    <a:pt x="0" y="60"/>
                  </a:lnTo>
                  <a:lnTo>
                    <a:pt x="229" y="60"/>
                  </a:lnTo>
                  <a:close/>
                </a:path>
              </a:pathLst>
            </a:custGeom>
            <a:solidFill>
              <a:srgbClr val="7399BF"/>
            </a:solidFill>
            <a:ln w="9525">
              <a:noFill/>
              <a:round/>
              <a:headEnd/>
              <a:tailEnd/>
            </a:ln>
          </p:spPr>
          <p:txBody>
            <a:bodyPr/>
            <a:lstStyle/>
            <a:p>
              <a:endParaRPr lang="es-MX"/>
            </a:p>
          </p:txBody>
        </p:sp>
      </p:grpSp>
    </p:spTree>
    <p:extLst>
      <p:ext uri="{BB962C8B-B14F-4D97-AF65-F5344CB8AC3E}">
        <p14:creationId xmlns:p14="http://schemas.microsoft.com/office/powerpoint/2010/main" val="41743359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“Over-clocking”</a:t>
            </a:r>
            <a:endParaRPr lang="es-MX" dirty="0"/>
          </a:p>
        </p:txBody>
      </p:sp>
      <p:pic>
        <p:nvPicPr>
          <p:cNvPr id="24578" name="Picture 2" descr="drop shadow"/>
          <p:cNvPicPr>
            <a:picLocks noChangeAspect="1" noChangeArrowheads="1"/>
          </p:cNvPicPr>
          <p:nvPr/>
        </p:nvPicPr>
        <p:blipFill>
          <a:blip r:embed="rId3" cstate="print"/>
          <a:srcRect/>
          <a:stretch>
            <a:fillRect/>
          </a:stretch>
        </p:blipFill>
        <p:spPr bwMode="auto">
          <a:xfrm>
            <a:off x="2778125" y="4523956"/>
            <a:ext cx="6591300" cy="1108075"/>
          </a:xfrm>
          <a:prstGeom prst="rect">
            <a:avLst/>
          </a:prstGeom>
          <a:noFill/>
        </p:spPr>
      </p:pic>
      <p:sp>
        <p:nvSpPr>
          <p:cNvPr id="24579" name="Freeform 3"/>
          <p:cNvSpPr>
            <a:spLocks/>
          </p:cNvSpPr>
          <p:nvPr/>
        </p:nvSpPr>
        <p:spPr bwMode="auto">
          <a:xfrm>
            <a:off x="2928939" y="5060530"/>
            <a:ext cx="6550025" cy="95250"/>
          </a:xfrm>
          <a:custGeom>
            <a:avLst/>
            <a:gdLst/>
            <a:ahLst/>
            <a:cxnLst>
              <a:cxn ang="0">
                <a:pos x="0" y="60"/>
              </a:cxn>
              <a:cxn ang="0">
                <a:pos x="84" y="0"/>
              </a:cxn>
              <a:cxn ang="0">
                <a:pos x="4126" y="0"/>
              </a:cxn>
              <a:cxn ang="0">
                <a:pos x="4042" y="60"/>
              </a:cxn>
              <a:cxn ang="0">
                <a:pos x="0" y="60"/>
              </a:cxn>
            </a:cxnLst>
            <a:rect l="0" t="0" r="r" b="b"/>
            <a:pathLst>
              <a:path w="4126" h="60">
                <a:moveTo>
                  <a:pt x="0" y="60"/>
                </a:moveTo>
                <a:lnTo>
                  <a:pt x="84" y="0"/>
                </a:lnTo>
                <a:lnTo>
                  <a:pt x="4126" y="0"/>
                </a:lnTo>
                <a:lnTo>
                  <a:pt x="4042" y="60"/>
                </a:lnTo>
                <a:lnTo>
                  <a:pt x="0" y="60"/>
                </a:lnTo>
                <a:close/>
              </a:path>
            </a:pathLst>
          </a:custGeom>
          <a:noFill/>
          <a:ln w="9525">
            <a:noFill/>
            <a:round/>
            <a:headEnd/>
            <a:tailEnd/>
          </a:ln>
        </p:spPr>
        <p:txBody>
          <a:bodyPr/>
          <a:lstStyle/>
          <a:p>
            <a:endParaRPr lang="es-MX"/>
          </a:p>
        </p:txBody>
      </p:sp>
      <p:sp>
        <p:nvSpPr>
          <p:cNvPr id="24580" name="Rectangle 4"/>
          <p:cNvSpPr>
            <a:spLocks noChangeArrowheads="1"/>
          </p:cNvSpPr>
          <p:nvPr/>
        </p:nvSpPr>
        <p:spPr bwMode="auto">
          <a:xfrm>
            <a:off x="3062289" y="1853780"/>
            <a:ext cx="6416675" cy="3206750"/>
          </a:xfrm>
          <a:prstGeom prst="rect">
            <a:avLst/>
          </a:prstGeom>
          <a:noFill/>
          <a:ln w="9525">
            <a:noFill/>
            <a:miter lim="800000"/>
            <a:headEnd/>
            <a:tailEnd/>
          </a:ln>
        </p:spPr>
        <p:txBody>
          <a:bodyPr/>
          <a:lstStyle/>
          <a:p>
            <a:endParaRPr lang="es-MX"/>
          </a:p>
        </p:txBody>
      </p:sp>
      <p:sp>
        <p:nvSpPr>
          <p:cNvPr id="24581" name="Freeform 5"/>
          <p:cNvSpPr>
            <a:spLocks/>
          </p:cNvSpPr>
          <p:nvPr/>
        </p:nvSpPr>
        <p:spPr bwMode="auto">
          <a:xfrm>
            <a:off x="2928939" y="5060530"/>
            <a:ext cx="6550025" cy="95250"/>
          </a:xfrm>
          <a:custGeom>
            <a:avLst/>
            <a:gdLst/>
            <a:ahLst/>
            <a:cxnLst>
              <a:cxn ang="0">
                <a:pos x="4126" y="0"/>
              </a:cxn>
              <a:cxn ang="0">
                <a:pos x="4042" y="60"/>
              </a:cxn>
              <a:cxn ang="0">
                <a:pos x="0" y="60"/>
              </a:cxn>
              <a:cxn ang="0">
                <a:pos x="84" y="0"/>
              </a:cxn>
              <a:cxn ang="0">
                <a:pos x="4126" y="0"/>
              </a:cxn>
            </a:cxnLst>
            <a:rect l="0" t="0" r="r" b="b"/>
            <a:pathLst>
              <a:path w="4126" h="60">
                <a:moveTo>
                  <a:pt x="4126" y="0"/>
                </a:moveTo>
                <a:lnTo>
                  <a:pt x="4042" y="60"/>
                </a:lnTo>
                <a:lnTo>
                  <a:pt x="0" y="60"/>
                </a:lnTo>
                <a:lnTo>
                  <a:pt x="84" y="0"/>
                </a:lnTo>
                <a:lnTo>
                  <a:pt x="4126" y="0"/>
                </a:lnTo>
                <a:close/>
              </a:path>
            </a:pathLst>
          </a:custGeom>
          <a:noFill/>
          <a:ln w="9525">
            <a:noFill/>
            <a:round/>
            <a:headEnd/>
            <a:tailEnd/>
          </a:ln>
        </p:spPr>
        <p:txBody>
          <a:bodyPr/>
          <a:lstStyle/>
          <a:p>
            <a:endParaRPr lang="es-MX"/>
          </a:p>
        </p:txBody>
      </p:sp>
      <p:sp>
        <p:nvSpPr>
          <p:cNvPr id="24582" name="Rectangle 6"/>
          <p:cNvSpPr>
            <a:spLocks noChangeArrowheads="1"/>
          </p:cNvSpPr>
          <p:nvPr/>
        </p:nvSpPr>
        <p:spPr bwMode="auto">
          <a:xfrm>
            <a:off x="3062289" y="1853780"/>
            <a:ext cx="6416675" cy="3206750"/>
          </a:xfrm>
          <a:prstGeom prst="rect">
            <a:avLst/>
          </a:prstGeom>
          <a:noFill/>
          <a:ln w="9525">
            <a:noFill/>
            <a:miter lim="800000"/>
            <a:headEnd/>
            <a:tailEnd/>
          </a:ln>
        </p:spPr>
        <p:txBody>
          <a:bodyPr/>
          <a:lstStyle/>
          <a:p>
            <a:endParaRPr lang="es-MX"/>
          </a:p>
        </p:txBody>
      </p:sp>
      <p:sp>
        <p:nvSpPr>
          <p:cNvPr id="24584" name="Rectangle 8"/>
          <p:cNvSpPr>
            <a:spLocks noChangeArrowheads="1"/>
          </p:cNvSpPr>
          <p:nvPr/>
        </p:nvSpPr>
        <p:spPr bwMode="auto">
          <a:xfrm>
            <a:off x="3222625" y="5222456"/>
            <a:ext cx="1447800" cy="549275"/>
          </a:xfrm>
          <a:prstGeom prst="rect">
            <a:avLst/>
          </a:prstGeom>
          <a:noFill/>
          <a:ln w="9525">
            <a:noFill/>
            <a:miter lim="800000"/>
            <a:headEnd/>
            <a:tailEnd/>
          </a:ln>
        </p:spPr>
        <p:txBody>
          <a:bodyPr wrap="none" lIns="0" tIns="0" rIns="0" bIns="0">
            <a:spAutoFit/>
          </a:bodyPr>
          <a:lstStyle/>
          <a:p>
            <a:pPr eaLnBrk="1" hangingPunct="1"/>
            <a:r>
              <a:rPr lang="en-US" b="1">
                <a:latin typeface="Arial" pitchFamily="34" charset="0"/>
              </a:rPr>
              <a:t>Over-clocked</a:t>
            </a:r>
            <a:br>
              <a:rPr lang="en-US" b="1">
                <a:latin typeface="Arial" pitchFamily="34" charset="0"/>
              </a:rPr>
            </a:br>
            <a:r>
              <a:rPr lang="en-US" b="1">
                <a:latin typeface="Arial" pitchFamily="34" charset="0"/>
              </a:rPr>
              <a:t>(+20%)</a:t>
            </a:r>
            <a:endParaRPr lang="en-US">
              <a:latin typeface="Arial" pitchFamily="34" charset="0"/>
            </a:endParaRPr>
          </a:p>
        </p:txBody>
      </p:sp>
      <p:sp>
        <p:nvSpPr>
          <p:cNvPr id="24586" name="Rectangle 10"/>
          <p:cNvSpPr>
            <a:spLocks noChangeArrowheads="1"/>
          </p:cNvSpPr>
          <p:nvPr/>
        </p:nvSpPr>
        <p:spPr bwMode="auto">
          <a:xfrm>
            <a:off x="4021567" y="1977605"/>
            <a:ext cx="612347" cy="292388"/>
          </a:xfrm>
          <a:prstGeom prst="rect">
            <a:avLst/>
          </a:prstGeom>
          <a:noFill/>
          <a:ln w="9525">
            <a:noFill/>
            <a:miter lim="800000"/>
            <a:headEnd/>
            <a:tailEnd/>
          </a:ln>
        </p:spPr>
        <p:txBody>
          <a:bodyPr wrap="none" lIns="0" tIns="0" rIns="0" bIns="0">
            <a:spAutoFit/>
          </a:bodyPr>
          <a:lstStyle/>
          <a:p>
            <a:pPr algn="r" eaLnBrk="1" hangingPunct="1"/>
            <a:r>
              <a:rPr lang="en-US" sz="1900" b="1" dirty="0">
                <a:latin typeface="Arial" pitchFamily="34" charset="0"/>
              </a:rPr>
              <a:t>1.73x</a:t>
            </a:r>
            <a:endParaRPr lang="en-US" b="1" dirty="0">
              <a:latin typeface="Arial" pitchFamily="34" charset="0"/>
            </a:endParaRPr>
          </a:p>
        </p:txBody>
      </p:sp>
      <p:sp>
        <p:nvSpPr>
          <p:cNvPr id="24587" name="Rectangle 11"/>
          <p:cNvSpPr>
            <a:spLocks noChangeArrowheads="1"/>
          </p:cNvSpPr>
          <p:nvPr/>
        </p:nvSpPr>
        <p:spPr bwMode="auto">
          <a:xfrm>
            <a:off x="3265917" y="2955505"/>
            <a:ext cx="612347" cy="292388"/>
          </a:xfrm>
          <a:prstGeom prst="rect">
            <a:avLst/>
          </a:prstGeom>
          <a:noFill/>
          <a:ln w="9525">
            <a:noFill/>
            <a:miter lim="800000"/>
            <a:headEnd/>
            <a:tailEnd/>
          </a:ln>
        </p:spPr>
        <p:txBody>
          <a:bodyPr wrap="none" lIns="0" tIns="0" rIns="0" bIns="0">
            <a:spAutoFit/>
          </a:bodyPr>
          <a:lstStyle/>
          <a:p>
            <a:pPr algn="r" eaLnBrk="1" hangingPunct="1"/>
            <a:r>
              <a:rPr lang="en-US" sz="1900" b="1">
                <a:latin typeface="Arial" pitchFamily="34" charset="0"/>
              </a:rPr>
              <a:t>1.13x</a:t>
            </a:r>
            <a:endParaRPr lang="en-US" b="1">
              <a:latin typeface="Arial" pitchFamily="34" charset="0"/>
            </a:endParaRPr>
          </a:p>
        </p:txBody>
      </p:sp>
      <p:sp>
        <p:nvSpPr>
          <p:cNvPr id="24588" name="Rectangle 12"/>
          <p:cNvSpPr>
            <a:spLocks noChangeArrowheads="1"/>
          </p:cNvSpPr>
          <p:nvPr/>
        </p:nvSpPr>
        <p:spPr bwMode="auto">
          <a:xfrm>
            <a:off x="5715429" y="3141243"/>
            <a:ext cx="612347" cy="292388"/>
          </a:xfrm>
          <a:prstGeom prst="rect">
            <a:avLst/>
          </a:prstGeom>
          <a:noFill/>
          <a:ln w="9525">
            <a:noFill/>
            <a:miter lim="800000"/>
            <a:headEnd/>
            <a:tailEnd/>
          </a:ln>
        </p:spPr>
        <p:txBody>
          <a:bodyPr wrap="none" lIns="0" tIns="0" rIns="0" bIns="0">
            <a:spAutoFit/>
          </a:bodyPr>
          <a:lstStyle/>
          <a:p>
            <a:pPr algn="r" eaLnBrk="1" hangingPunct="1"/>
            <a:r>
              <a:rPr lang="en-US" sz="1900" b="1">
                <a:latin typeface="Arial" pitchFamily="34" charset="0"/>
              </a:rPr>
              <a:t>1.00x</a:t>
            </a:r>
            <a:endParaRPr lang="en-US" b="1">
              <a:latin typeface="Arial" pitchFamily="34" charset="0"/>
            </a:endParaRPr>
          </a:p>
        </p:txBody>
      </p:sp>
      <p:sp>
        <p:nvSpPr>
          <p:cNvPr id="24589" name="Rectangle 13"/>
          <p:cNvSpPr>
            <a:spLocks noChangeArrowheads="1"/>
          </p:cNvSpPr>
          <p:nvPr/>
        </p:nvSpPr>
        <p:spPr bwMode="auto">
          <a:xfrm>
            <a:off x="5467350" y="2352255"/>
            <a:ext cx="203200" cy="196850"/>
          </a:xfrm>
          <a:prstGeom prst="rect">
            <a:avLst/>
          </a:prstGeom>
          <a:solidFill>
            <a:srgbClr val="99CCFF"/>
          </a:solidFill>
          <a:ln w="9525" algn="ctr">
            <a:noFill/>
            <a:miter lim="800000"/>
            <a:headEnd/>
            <a:tailEnd/>
          </a:ln>
          <a:effectLst/>
        </p:spPr>
        <p:txBody>
          <a:bodyPr/>
          <a:lstStyle/>
          <a:p>
            <a:endParaRPr lang="es-MX"/>
          </a:p>
        </p:txBody>
      </p:sp>
      <p:sp>
        <p:nvSpPr>
          <p:cNvPr id="24590" name="Rectangle 14"/>
          <p:cNvSpPr>
            <a:spLocks noChangeArrowheads="1"/>
          </p:cNvSpPr>
          <p:nvPr/>
        </p:nvSpPr>
        <p:spPr bwMode="auto">
          <a:xfrm>
            <a:off x="5467350" y="2017293"/>
            <a:ext cx="203200" cy="196850"/>
          </a:xfrm>
          <a:prstGeom prst="rect">
            <a:avLst/>
          </a:prstGeom>
          <a:solidFill>
            <a:srgbClr val="FF5C00"/>
          </a:solidFill>
          <a:ln w="9525" algn="ctr">
            <a:noFill/>
            <a:miter lim="800000"/>
            <a:headEnd/>
            <a:tailEnd/>
          </a:ln>
          <a:effectLst/>
        </p:spPr>
        <p:txBody>
          <a:bodyPr/>
          <a:lstStyle/>
          <a:p>
            <a:endParaRPr lang="es-MX"/>
          </a:p>
        </p:txBody>
      </p:sp>
      <p:sp>
        <p:nvSpPr>
          <p:cNvPr id="24591" name="Freeform 15"/>
          <p:cNvSpPr>
            <a:spLocks/>
          </p:cNvSpPr>
          <p:nvPr/>
        </p:nvSpPr>
        <p:spPr bwMode="auto">
          <a:xfrm>
            <a:off x="3919539" y="3257131"/>
            <a:ext cx="219075" cy="1908175"/>
          </a:xfrm>
          <a:custGeom>
            <a:avLst/>
            <a:gdLst/>
            <a:ahLst/>
            <a:cxnLst>
              <a:cxn ang="0">
                <a:pos x="0" y="1202"/>
              </a:cxn>
              <a:cxn ang="0">
                <a:pos x="0" y="60"/>
              </a:cxn>
              <a:cxn ang="0">
                <a:pos x="79" y="0"/>
              </a:cxn>
              <a:cxn ang="0">
                <a:pos x="79" y="1142"/>
              </a:cxn>
              <a:cxn ang="0">
                <a:pos x="0" y="1202"/>
              </a:cxn>
            </a:cxnLst>
            <a:rect l="0" t="0" r="r" b="b"/>
            <a:pathLst>
              <a:path w="79" h="1202">
                <a:moveTo>
                  <a:pt x="0" y="1202"/>
                </a:moveTo>
                <a:lnTo>
                  <a:pt x="0" y="60"/>
                </a:lnTo>
                <a:lnTo>
                  <a:pt x="79" y="0"/>
                </a:lnTo>
                <a:lnTo>
                  <a:pt x="79" y="1142"/>
                </a:lnTo>
                <a:lnTo>
                  <a:pt x="0" y="1202"/>
                </a:lnTo>
                <a:close/>
              </a:path>
            </a:pathLst>
          </a:custGeom>
          <a:solidFill>
            <a:srgbClr val="802E00"/>
          </a:solidFill>
          <a:ln w="9525">
            <a:noFill/>
            <a:round/>
            <a:headEnd/>
            <a:tailEnd/>
          </a:ln>
        </p:spPr>
        <p:txBody>
          <a:bodyPr/>
          <a:lstStyle/>
          <a:p>
            <a:endParaRPr lang="es-MX"/>
          </a:p>
        </p:txBody>
      </p:sp>
      <p:sp>
        <p:nvSpPr>
          <p:cNvPr id="24592" name="Rectangle 16"/>
          <p:cNvSpPr>
            <a:spLocks noChangeArrowheads="1"/>
          </p:cNvSpPr>
          <p:nvPr/>
        </p:nvSpPr>
        <p:spPr bwMode="auto">
          <a:xfrm>
            <a:off x="3270250" y="3352381"/>
            <a:ext cx="649288" cy="1812925"/>
          </a:xfrm>
          <a:prstGeom prst="rect">
            <a:avLst/>
          </a:prstGeom>
          <a:solidFill>
            <a:srgbClr val="FF5C00"/>
          </a:solidFill>
          <a:ln w="9525">
            <a:noFill/>
            <a:miter lim="800000"/>
            <a:headEnd/>
            <a:tailEnd/>
          </a:ln>
        </p:spPr>
        <p:txBody>
          <a:bodyPr/>
          <a:lstStyle/>
          <a:p>
            <a:endParaRPr lang="es-MX"/>
          </a:p>
        </p:txBody>
      </p:sp>
      <p:sp>
        <p:nvSpPr>
          <p:cNvPr id="24593" name="Freeform 17"/>
          <p:cNvSpPr>
            <a:spLocks/>
          </p:cNvSpPr>
          <p:nvPr/>
        </p:nvSpPr>
        <p:spPr bwMode="auto">
          <a:xfrm>
            <a:off x="3270251" y="3260305"/>
            <a:ext cx="868363" cy="95250"/>
          </a:xfrm>
          <a:custGeom>
            <a:avLst/>
            <a:gdLst/>
            <a:ahLst/>
            <a:cxnLst>
              <a:cxn ang="0">
                <a:pos x="234" y="60"/>
              </a:cxn>
              <a:cxn ang="0">
                <a:pos x="313" y="0"/>
              </a:cxn>
              <a:cxn ang="0">
                <a:pos x="78" y="0"/>
              </a:cxn>
              <a:cxn ang="0">
                <a:pos x="0" y="60"/>
              </a:cxn>
              <a:cxn ang="0">
                <a:pos x="234" y="60"/>
              </a:cxn>
            </a:cxnLst>
            <a:rect l="0" t="0" r="r" b="b"/>
            <a:pathLst>
              <a:path w="313" h="60">
                <a:moveTo>
                  <a:pt x="234" y="60"/>
                </a:moveTo>
                <a:lnTo>
                  <a:pt x="313" y="0"/>
                </a:lnTo>
                <a:lnTo>
                  <a:pt x="78" y="0"/>
                </a:lnTo>
                <a:lnTo>
                  <a:pt x="0" y="60"/>
                </a:lnTo>
                <a:lnTo>
                  <a:pt x="234" y="60"/>
                </a:lnTo>
                <a:close/>
              </a:path>
            </a:pathLst>
          </a:custGeom>
          <a:solidFill>
            <a:srgbClr val="BF4500"/>
          </a:solidFill>
          <a:ln w="9525">
            <a:noFill/>
            <a:round/>
            <a:headEnd/>
            <a:tailEnd/>
          </a:ln>
        </p:spPr>
        <p:txBody>
          <a:bodyPr/>
          <a:lstStyle/>
          <a:p>
            <a:endParaRPr lang="es-MX"/>
          </a:p>
        </p:txBody>
      </p:sp>
      <p:grpSp>
        <p:nvGrpSpPr>
          <p:cNvPr id="24594" name="Group 18"/>
          <p:cNvGrpSpPr>
            <a:grpSpLocks/>
          </p:cNvGrpSpPr>
          <p:nvPr/>
        </p:nvGrpSpPr>
        <p:grpSpPr bwMode="auto">
          <a:xfrm>
            <a:off x="3905250" y="2290344"/>
            <a:ext cx="850900" cy="2871787"/>
            <a:chOff x="4295" y="1508"/>
            <a:chExt cx="307" cy="1809"/>
          </a:xfrm>
        </p:grpSpPr>
        <p:sp>
          <p:nvSpPr>
            <p:cNvPr id="24595" name="Freeform 19"/>
            <p:cNvSpPr>
              <a:spLocks/>
            </p:cNvSpPr>
            <p:nvPr/>
          </p:nvSpPr>
          <p:spPr bwMode="auto">
            <a:xfrm>
              <a:off x="4524" y="1508"/>
              <a:ext cx="78" cy="1809"/>
            </a:xfrm>
            <a:custGeom>
              <a:avLst/>
              <a:gdLst/>
              <a:ahLst/>
              <a:cxnLst>
                <a:cxn ang="0">
                  <a:pos x="0" y="1809"/>
                </a:cxn>
                <a:cxn ang="0">
                  <a:pos x="0" y="60"/>
                </a:cxn>
                <a:cxn ang="0">
                  <a:pos x="78" y="0"/>
                </a:cxn>
                <a:cxn ang="0">
                  <a:pos x="78" y="1749"/>
                </a:cxn>
                <a:cxn ang="0">
                  <a:pos x="0" y="1809"/>
                </a:cxn>
              </a:cxnLst>
              <a:rect l="0" t="0" r="r" b="b"/>
              <a:pathLst>
                <a:path w="78" h="1809">
                  <a:moveTo>
                    <a:pt x="0" y="1809"/>
                  </a:moveTo>
                  <a:lnTo>
                    <a:pt x="0" y="60"/>
                  </a:lnTo>
                  <a:lnTo>
                    <a:pt x="78" y="0"/>
                  </a:lnTo>
                  <a:lnTo>
                    <a:pt x="78" y="1749"/>
                  </a:lnTo>
                  <a:lnTo>
                    <a:pt x="0" y="1809"/>
                  </a:lnTo>
                  <a:close/>
                </a:path>
              </a:pathLst>
            </a:custGeom>
            <a:solidFill>
              <a:srgbClr val="4D6680"/>
            </a:solidFill>
            <a:ln w="9525">
              <a:noFill/>
              <a:round/>
              <a:headEnd/>
              <a:tailEnd/>
            </a:ln>
          </p:spPr>
          <p:txBody>
            <a:bodyPr/>
            <a:lstStyle/>
            <a:p>
              <a:endParaRPr lang="es-MX"/>
            </a:p>
          </p:txBody>
        </p:sp>
        <p:sp>
          <p:nvSpPr>
            <p:cNvPr id="24596" name="Rectangle 20"/>
            <p:cNvSpPr>
              <a:spLocks noChangeArrowheads="1"/>
            </p:cNvSpPr>
            <p:nvPr/>
          </p:nvSpPr>
          <p:spPr bwMode="auto">
            <a:xfrm>
              <a:off x="4295" y="1568"/>
              <a:ext cx="229" cy="1749"/>
            </a:xfrm>
            <a:prstGeom prst="rect">
              <a:avLst/>
            </a:prstGeom>
            <a:solidFill>
              <a:srgbClr val="99CCFF"/>
            </a:solidFill>
            <a:ln w="9525">
              <a:noFill/>
              <a:miter lim="800000"/>
              <a:headEnd/>
              <a:tailEnd/>
            </a:ln>
          </p:spPr>
          <p:txBody>
            <a:bodyPr/>
            <a:lstStyle/>
            <a:p>
              <a:endParaRPr lang="es-MX"/>
            </a:p>
          </p:txBody>
        </p:sp>
        <p:sp>
          <p:nvSpPr>
            <p:cNvPr id="24597" name="Freeform 21"/>
            <p:cNvSpPr>
              <a:spLocks/>
            </p:cNvSpPr>
            <p:nvPr/>
          </p:nvSpPr>
          <p:spPr bwMode="auto">
            <a:xfrm>
              <a:off x="4295" y="1508"/>
              <a:ext cx="307" cy="60"/>
            </a:xfrm>
            <a:custGeom>
              <a:avLst/>
              <a:gdLst/>
              <a:ahLst/>
              <a:cxnLst>
                <a:cxn ang="0">
                  <a:pos x="229" y="60"/>
                </a:cxn>
                <a:cxn ang="0">
                  <a:pos x="307" y="0"/>
                </a:cxn>
                <a:cxn ang="0">
                  <a:pos x="79" y="0"/>
                </a:cxn>
                <a:cxn ang="0">
                  <a:pos x="0" y="60"/>
                </a:cxn>
                <a:cxn ang="0">
                  <a:pos x="229" y="60"/>
                </a:cxn>
              </a:cxnLst>
              <a:rect l="0" t="0" r="r" b="b"/>
              <a:pathLst>
                <a:path w="307" h="60">
                  <a:moveTo>
                    <a:pt x="229" y="60"/>
                  </a:moveTo>
                  <a:lnTo>
                    <a:pt x="307" y="0"/>
                  </a:lnTo>
                  <a:lnTo>
                    <a:pt x="79" y="0"/>
                  </a:lnTo>
                  <a:lnTo>
                    <a:pt x="0" y="60"/>
                  </a:lnTo>
                  <a:lnTo>
                    <a:pt x="229" y="60"/>
                  </a:lnTo>
                  <a:close/>
                </a:path>
              </a:pathLst>
            </a:custGeom>
            <a:solidFill>
              <a:srgbClr val="7399BF"/>
            </a:solidFill>
            <a:ln w="9525">
              <a:noFill/>
              <a:round/>
              <a:headEnd/>
              <a:tailEnd/>
            </a:ln>
          </p:spPr>
          <p:txBody>
            <a:bodyPr/>
            <a:lstStyle/>
            <a:p>
              <a:endParaRPr lang="es-MX"/>
            </a:p>
          </p:txBody>
        </p:sp>
      </p:grpSp>
      <p:sp>
        <p:nvSpPr>
          <p:cNvPr id="24598" name="Rectangle 22"/>
          <p:cNvSpPr>
            <a:spLocks noChangeArrowheads="1"/>
          </p:cNvSpPr>
          <p:nvPr/>
        </p:nvSpPr>
        <p:spPr bwMode="auto">
          <a:xfrm>
            <a:off x="4879976" y="5222456"/>
            <a:ext cx="1854803" cy="276999"/>
          </a:xfrm>
          <a:prstGeom prst="rect">
            <a:avLst/>
          </a:prstGeom>
          <a:noFill/>
          <a:ln w="9525">
            <a:noFill/>
            <a:miter lim="800000"/>
            <a:headEnd/>
            <a:tailEnd/>
          </a:ln>
        </p:spPr>
        <p:txBody>
          <a:bodyPr wrap="none" lIns="0" tIns="0" rIns="0" bIns="0">
            <a:spAutoFit/>
          </a:bodyPr>
          <a:lstStyle/>
          <a:p>
            <a:pPr eaLnBrk="1" hangingPunct="1"/>
            <a:r>
              <a:rPr lang="en-US" b="1"/>
              <a:t>Máxima Frecuencia</a:t>
            </a:r>
          </a:p>
        </p:txBody>
      </p:sp>
      <p:sp>
        <p:nvSpPr>
          <p:cNvPr id="24599" name="Text Box 23"/>
          <p:cNvSpPr txBox="1">
            <a:spLocks noChangeArrowheads="1"/>
          </p:cNvSpPr>
          <p:nvPr/>
        </p:nvSpPr>
        <p:spPr bwMode="auto">
          <a:xfrm>
            <a:off x="5643563" y="2290344"/>
            <a:ext cx="1629870" cy="307777"/>
          </a:xfrm>
          <a:prstGeom prst="rect">
            <a:avLst/>
          </a:prstGeom>
          <a:noFill/>
          <a:ln w="9525">
            <a:noFill/>
            <a:miter lim="800000"/>
            <a:headEnd/>
            <a:tailEnd/>
          </a:ln>
          <a:effectLst/>
        </p:spPr>
        <p:txBody>
          <a:bodyPr wrap="none">
            <a:spAutoFit/>
          </a:bodyPr>
          <a:lstStyle/>
          <a:p>
            <a:pPr algn="l" eaLnBrk="1" hangingPunct="1"/>
            <a:r>
              <a:rPr lang="en-US" sz="1400" b="1" i="1" dirty="0" err="1"/>
              <a:t>Potencia</a:t>
            </a:r>
            <a:r>
              <a:rPr lang="en-US" sz="1400" b="1" i="1" dirty="0"/>
              <a:t> </a:t>
            </a:r>
            <a:r>
              <a:rPr lang="en-US" sz="1400" b="1" i="1" dirty="0" err="1"/>
              <a:t>Requerida</a:t>
            </a:r>
            <a:endParaRPr lang="en-US" sz="1400" b="1" i="1" dirty="0"/>
          </a:p>
        </p:txBody>
      </p:sp>
      <p:sp>
        <p:nvSpPr>
          <p:cNvPr id="24600" name="Text Box 24"/>
          <p:cNvSpPr txBox="1">
            <a:spLocks noChangeArrowheads="1"/>
          </p:cNvSpPr>
          <p:nvPr/>
        </p:nvSpPr>
        <p:spPr bwMode="auto">
          <a:xfrm>
            <a:off x="5643563" y="1955380"/>
            <a:ext cx="1257300" cy="304800"/>
          </a:xfrm>
          <a:prstGeom prst="rect">
            <a:avLst/>
          </a:prstGeom>
          <a:noFill/>
          <a:ln w="9525">
            <a:noFill/>
            <a:miter lim="800000"/>
            <a:headEnd/>
            <a:tailEnd/>
          </a:ln>
          <a:effectLst/>
        </p:spPr>
        <p:txBody>
          <a:bodyPr wrap="none">
            <a:spAutoFit/>
          </a:bodyPr>
          <a:lstStyle/>
          <a:p>
            <a:pPr algn="l" eaLnBrk="1" hangingPunct="1"/>
            <a:r>
              <a:rPr lang="en-US" sz="1400" b="1" i="1" dirty="0" err="1">
                <a:latin typeface="Arial" pitchFamily="34" charset="0"/>
              </a:rPr>
              <a:t>Rendimiento</a:t>
            </a:r>
            <a:endParaRPr lang="en-US" sz="1400" b="1" i="1" dirty="0">
              <a:latin typeface="Arial" pitchFamily="34" charset="0"/>
            </a:endParaRPr>
          </a:p>
        </p:txBody>
      </p:sp>
      <p:grpSp>
        <p:nvGrpSpPr>
          <p:cNvPr id="24601" name="Group 25"/>
          <p:cNvGrpSpPr>
            <a:grpSpLocks/>
          </p:cNvGrpSpPr>
          <p:nvPr/>
        </p:nvGrpSpPr>
        <p:grpSpPr bwMode="auto">
          <a:xfrm>
            <a:off x="5241926" y="3457156"/>
            <a:ext cx="1516063" cy="1698625"/>
            <a:chOff x="2342" y="2247"/>
            <a:chExt cx="955" cy="1070"/>
          </a:xfrm>
        </p:grpSpPr>
        <p:sp>
          <p:nvSpPr>
            <p:cNvPr id="24602" name="Freeform 26"/>
            <p:cNvSpPr>
              <a:spLocks/>
            </p:cNvSpPr>
            <p:nvPr/>
          </p:nvSpPr>
          <p:spPr bwMode="auto">
            <a:xfrm>
              <a:off x="2751" y="2247"/>
              <a:ext cx="138" cy="1070"/>
            </a:xfrm>
            <a:custGeom>
              <a:avLst/>
              <a:gdLst/>
              <a:ahLst/>
              <a:cxnLst>
                <a:cxn ang="0">
                  <a:pos x="0" y="1070"/>
                </a:cxn>
                <a:cxn ang="0">
                  <a:pos x="0" y="60"/>
                </a:cxn>
                <a:cxn ang="0">
                  <a:pos x="79" y="0"/>
                </a:cxn>
                <a:cxn ang="0">
                  <a:pos x="79" y="1010"/>
                </a:cxn>
                <a:cxn ang="0">
                  <a:pos x="0" y="1070"/>
                </a:cxn>
              </a:cxnLst>
              <a:rect l="0" t="0" r="r" b="b"/>
              <a:pathLst>
                <a:path w="79" h="1070">
                  <a:moveTo>
                    <a:pt x="0" y="1070"/>
                  </a:moveTo>
                  <a:lnTo>
                    <a:pt x="0" y="60"/>
                  </a:lnTo>
                  <a:lnTo>
                    <a:pt x="79" y="0"/>
                  </a:lnTo>
                  <a:lnTo>
                    <a:pt x="79" y="1010"/>
                  </a:lnTo>
                  <a:lnTo>
                    <a:pt x="0" y="1070"/>
                  </a:lnTo>
                  <a:close/>
                </a:path>
              </a:pathLst>
            </a:custGeom>
            <a:solidFill>
              <a:srgbClr val="802E00"/>
            </a:solidFill>
            <a:ln w="9525">
              <a:noFill/>
              <a:round/>
              <a:headEnd/>
              <a:tailEnd/>
            </a:ln>
          </p:spPr>
          <p:txBody>
            <a:bodyPr/>
            <a:lstStyle/>
            <a:p>
              <a:endParaRPr lang="es-MX"/>
            </a:p>
          </p:txBody>
        </p:sp>
        <p:sp>
          <p:nvSpPr>
            <p:cNvPr id="24603" name="Rectangle 27"/>
            <p:cNvSpPr>
              <a:spLocks noChangeArrowheads="1"/>
            </p:cNvSpPr>
            <p:nvPr/>
          </p:nvSpPr>
          <p:spPr bwMode="auto">
            <a:xfrm>
              <a:off x="2342" y="2307"/>
              <a:ext cx="409" cy="1010"/>
            </a:xfrm>
            <a:prstGeom prst="rect">
              <a:avLst/>
            </a:prstGeom>
            <a:solidFill>
              <a:srgbClr val="FF5C00"/>
            </a:solidFill>
            <a:ln w="9525">
              <a:noFill/>
              <a:miter lim="800000"/>
              <a:headEnd/>
              <a:tailEnd/>
            </a:ln>
          </p:spPr>
          <p:txBody>
            <a:bodyPr/>
            <a:lstStyle/>
            <a:p>
              <a:endParaRPr lang="es-MX"/>
            </a:p>
          </p:txBody>
        </p:sp>
        <p:sp>
          <p:nvSpPr>
            <p:cNvPr id="24604" name="Freeform 28"/>
            <p:cNvSpPr>
              <a:spLocks/>
            </p:cNvSpPr>
            <p:nvPr/>
          </p:nvSpPr>
          <p:spPr bwMode="auto">
            <a:xfrm>
              <a:off x="2342" y="2249"/>
              <a:ext cx="547" cy="60"/>
            </a:xfrm>
            <a:custGeom>
              <a:avLst/>
              <a:gdLst/>
              <a:ahLst/>
              <a:cxnLst>
                <a:cxn ang="0">
                  <a:pos x="234" y="60"/>
                </a:cxn>
                <a:cxn ang="0">
                  <a:pos x="313" y="0"/>
                </a:cxn>
                <a:cxn ang="0">
                  <a:pos x="84" y="0"/>
                </a:cxn>
                <a:cxn ang="0">
                  <a:pos x="0" y="60"/>
                </a:cxn>
                <a:cxn ang="0">
                  <a:pos x="234" y="60"/>
                </a:cxn>
              </a:cxnLst>
              <a:rect l="0" t="0" r="r" b="b"/>
              <a:pathLst>
                <a:path w="313" h="60">
                  <a:moveTo>
                    <a:pt x="234" y="60"/>
                  </a:moveTo>
                  <a:lnTo>
                    <a:pt x="313" y="0"/>
                  </a:lnTo>
                  <a:lnTo>
                    <a:pt x="84" y="0"/>
                  </a:lnTo>
                  <a:lnTo>
                    <a:pt x="0" y="60"/>
                  </a:lnTo>
                  <a:lnTo>
                    <a:pt x="234" y="60"/>
                  </a:lnTo>
                  <a:close/>
                </a:path>
              </a:pathLst>
            </a:custGeom>
            <a:solidFill>
              <a:srgbClr val="BF4500"/>
            </a:solidFill>
            <a:ln w="9525">
              <a:noFill/>
              <a:round/>
              <a:headEnd/>
              <a:tailEnd/>
            </a:ln>
          </p:spPr>
          <p:txBody>
            <a:bodyPr/>
            <a:lstStyle/>
            <a:p>
              <a:endParaRPr lang="es-MX"/>
            </a:p>
          </p:txBody>
        </p:sp>
        <p:sp>
          <p:nvSpPr>
            <p:cNvPr id="24605" name="Freeform 29"/>
            <p:cNvSpPr>
              <a:spLocks/>
            </p:cNvSpPr>
            <p:nvPr/>
          </p:nvSpPr>
          <p:spPr bwMode="auto">
            <a:xfrm>
              <a:off x="3150" y="2247"/>
              <a:ext cx="147" cy="1070"/>
            </a:xfrm>
            <a:custGeom>
              <a:avLst/>
              <a:gdLst/>
              <a:ahLst/>
              <a:cxnLst>
                <a:cxn ang="0">
                  <a:pos x="0" y="1070"/>
                </a:cxn>
                <a:cxn ang="0">
                  <a:pos x="0" y="60"/>
                </a:cxn>
                <a:cxn ang="0">
                  <a:pos x="84" y="0"/>
                </a:cxn>
                <a:cxn ang="0">
                  <a:pos x="84" y="1010"/>
                </a:cxn>
                <a:cxn ang="0">
                  <a:pos x="0" y="1070"/>
                </a:cxn>
              </a:cxnLst>
              <a:rect l="0" t="0" r="r" b="b"/>
              <a:pathLst>
                <a:path w="84" h="1070">
                  <a:moveTo>
                    <a:pt x="0" y="1070"/>
                  </a:moveTo>
                  <a:lnTo>
                    <a:pt x="0" y="60"/>
                  </a:lnTo>
                  <a:lnTo>
                    <a:pt x="84" y="0"/>
                  </a:lnTo>
                  <a:lnTo>
                    <a:pt x="84" y="1010"/>
                  </a:lnTo>
                  <a:lnTo>
                    <a:pt x="0" y="1070"/>
                  </a:lnTo>
                  <a:close/>
                </a:path>
              </a:pathLst>
            </a:custGeom>
            <a:solidFill>
              <a:srgbClr val="4D6680"/>
            </a:solidFill>
            <a:ln w="9525">
              <a:noFill/>
              <a:round/>
              <a:headEnd/>
              <a:tailEnd/>
            </a:ln>
          </p:spPr>
          <p:txBody>
            <a:bodyPr/>
            <a:lstStyle/>
            <a:p>
              <a:endParaRPr lang="es-MX"/>
            </a:p>
          </p:txBody>
        </p:sp>
        <p:sp>
          <p:nvSpPr>
            <p:cNvPr id="24606" name="Rectangle 30"/>
            <p:cNvSpPr>
              <a:spLocks noChangeArrowheads="1"/>
            </p:cNvSpPr>
            <p:nvPr/>
          </p:nvSpPr>
          <p:spPr bwMode="auto">
            <a:xfrm>
              <a:off x="2750" y="2307"/>
              <a:ext cx="400" cy="1010"/>
            </a:xfrm>
            <a:prstGeom prst="rect">
              <a:avLst/>
            </a:prstGeom>
            <a:solidFill>
              <a:srgbClr val="99CCFF"/>
            </a:solidFill>
            <a:ln w="9525">
              <a:noFill/>
              <a:miter lim="800000"/>
              <a:headEnd/>
              <a:tailEnd/>
            </a:ln>
          </p:spPr>
          <p:txBody>
            <a:bodyPr/>
            <a:lstStyle/>
            <a:p>
              <a:endParaRPr lang="es-MX"/>
            </a:p>
          </p:txBody>
        </p:sp>
        <p:sp>
          <p:nvSpPr>
            <p:cNvPr id="24607" name="Freeform 31"/>
            <p:cNvSpPr>
              <a:spLocks/>
            </p:cNvSpPr>
            <p:nvPr/>
          </p:nvSpPr>
          <p:spPr bwMode="auto">
            <a:xfrm>
              <a:off x="2750" y="2249"/>
              <a:ext cx="547" cy="60"/>
            </a:xfrm>
            <a:custGeom>
              <a:avLst/>
              <a:gdLst/>
              <a:ahLst/>
              <a:cxnLst>
                <a:cxn ang="0">
                  <a:pos x="229" y="60"/>
                </a:cxn>
                <a:cxn ang="0">
                  <a:pos x="313" y="0"/>
                </a:cxn>
                <a:cxn ang="0">
                  <a:pos x="78" y="0"/>
                </a:cxn>
                <a:cxn ang="0">
                  <a:pos x="0" y="60"/>
                </a:cxn>
                <a:cxn ang="0">
                  <a:pos x="229" y="60"/>
                </a:cxn>
              </a:cxnLst>
              <a:rect l="0" t="0" r="r" b="b"/>
              <a:pathLst>
                <a:path w="313" h="60">
                  <a:moveTo>
                    <a:pt x="229" y="60"/>
                  </a:moveTo>
                  <a:lnTo>
                    <a:pt x="313" y="0"/>
                  </a:lnTo>
                  <a:lnTo>
                    <a:pt x="78" y="0"/>
                  </a:lnTo>
                  <a:lnTo>
                    <a:pt x="0" y="60"/>
                  </a:lnTo>
                  <a:lnTo>
                    <a:pt x="229" y="60"/>
                  </a:lnTo>
                  <a:close/>
                </a:path>
              </a:pathLst>
            </a:custGeom>
            <a:solidFill>
              <a:srgbClr val="7399BF"/>
            </a:solidFill>
            <a:ln w="9525">
              <a:noFill/>
              <a:round/>
              <a:headEnd/>
              <a:tailEnd/>
            </a:ln>
          </p:spPr>
          <p:txBody>
            <a:bodyPr/>
            <a:lstStyle/>
            <a:p>
              <a:endParaRPr lang="es-MX"/>
            </a:p>
          </p:txBody>
        </p:sp>
      </p:grpSp>
    </p:spTree>
    <p:extLst>
      <p:ext uri="{BB962C8B-B14F-4D97-AF65-F5344CB8AC3E}">
        <p14:creationId xmlns:p14="http://schemas.microsoft.com/office/powerpoint/2010/main" val="365826491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“Under-clocking”</a:t>
            </a:r>
            <a:endParaRPr lang="es-MX" dirty="0"/>
          </a:p>
        </p:txBody>
      </p:sp>
      <p:pic>
        <p:nvPicPr>
          <p:cNvPr id="26626" name="Picture 2" descr="drop shadow"/>
          <p:cNvPicPr>
            <a:picLocks noChangeAspect="1" noChangeArrowheads="1"/>
          </p:cNvPicPr>
          <p:nvPr/>
        </p:nvPicPr>
        <p:blipFill>
          <a:blip r:embed="rId3" cstate="print"/>
          <a:srcRect/>
          <a:stretch>
            <a:fillRect/>
          </a:stretch>
        </p:blipFill>
        <p:spPr bwMode="auto">
          <a:xfrm>
            <a:off x="2778125" y="4523960"/>
            <a:ext cx="6591300" cy="1108075"/>
          </a:xfrm>
          <a:prstGeom prst="rect">
            <a:avLst/>
          </a:prstGeom>
          <a:noFill/>
        </p:spPr>
      </p:pic>
      <p:sp>
        <p:nvSpPr>
          <p:cNvPr id="26627" name="Freeform 3"/>
          <p:cNvSpPr>
            <a:spLocks/>
          </p:cNvSpPr>
          <p:nvPr/>
        </p:nvSpPr>
        <p:spPr bwMode="auto">
          <a:xfrm>
            <a:off x="2928939" y="5060534"/>
            <a:ext cx="6550025" cy="95250"/>
          </a:xfrm>
          <a:custGeom>
            <a:avLst/>
            <a:gdLst/>
            <a:ahLst/>
            <a:cxnLst>
              <a:cxn ang="0">
                <a:pos x="0" y="60"/>
              </a:cxn>
              <a:cxn ang="0">
                <a:pos x="84" y="0"/>
              </a:cxn>
              <a:cxn ang="0">
                <a:pos x="4126" y="0"/>
              </a:cxn>
              <a:cxn ang="0">
                <a:pos x="4042" y="60"/>
              </a:cxn>
              <a:cxn ang="0">
                <a:pos x="0" y="60"/>
              </a:cxn>
            </a:cxnLst>
            <a:rect l="0" t="0" r="r" b="b"/>
            <a:pathLst>
              <a:path w="4126" h="60">
                <a:moveTo>
                  <a:pt x="0" y="60"/>
                </a:moveTo>
                <a:lnTo>
                  <a:pt x="84" y="0"/>
                </a:lnTo>
                <a:lnTo>
                  <a:pt x="4126" y="0"/>
                </a:lnTo>
                <a:lnTo>
                  <a:pt x="4042" y="60"/>
                </a:lnTo>
                <a:lnTo>
                  <a:pt x="0" y="60"/>
                </a:lnTo>
                <a:close/>
              </a:path>
            </a:pathLst>
          </a:custGeom>
          <a:noFill/>
          <a:ln w="9525">
            <a:noFill/>
            <a:round/>
            <a:headEnd/>
            <a:tailEnd/>
          </a:ln>
        </p:spPr>
        <p:txBody>
          <a:bodyPr/>
          <a:lstStyle/>
          <a:p>
            <a:endParaRPr lang="es-MX"/>
          </a:p>
        </p:txBody>
      </p:sp>
      <p:sp>
        <p:nvSpPr>
          <p:cNvPr id="26628" name="Rectangle 4"/>
          <p:cNvSpPr>
            <a:spLocks noChangeArrowheads="1"/>
          </p:cNvSpPr>
          <p:nvPr/>
        </p:nvSpPr>
        <p:spPr bwMode="auto">
          <a:xfrm>
            <a:off x="3062289" y="1853784"/>
            <a:ext cx="6416675" cy="3206750"/>
          </a:xfrm>
          <a:prstGeom prst="rect">
            <a:avLst/>
          </a:prstGeom>
          <a:noFill/>
          <a:ln w="9525">
            <a:noFill/>
            <a:miter lim="800000"/>
            <a:headEnd/>
            <a:tailEnd/>
          </a:ln>
        </p:spPr>
        <p:txBody>
          <a:bodyPr/>
          <a:lstStyle/>
          <a:p>
            <a:endParaRPr lang="es-MX"/>
          </a:p>
        </p:txBody>
      </p:sp>
      <p:sp>
        <p:nvSpPr>
          <p:cNvPr id="26629" name="Freeform 5"/>
          <p:cNvSpPr>
            <a:spLocks/>
          </p:cNvSpPr>
          <p:nvPr/>
        </p:nvSpPr>
        <p:spPr bwMode="auto">
          <a:xfrm>
            <a:off x="2928939" y="5060534"/>
            <a:ext cx="6550025" cy="95250"/>
          </a:xfrm>
          <a:custGeom>
            <a:avLst/>
            <a:gdLst/>
            <a:ahLst/>
            <a:cxnLst>
              <a:cxn ang="0">
                <a:pos x="4126" y="0"/>
              </a:cxn>
              <a:cxn ang="0">
                <a:pos x="4042" y="60"/>
              </a:cxn>
              <a:cxn ang="0">
                <a:pos x="0" y="60"/>
              </a:cxn>
              <a:cxn ang="0">
                <a:pos x="84" y="0"/>
              </a:cxn>
              <a:cxn ang="0">
                <a:pos x="4126" y="0"/>
              </a:cxn>
            </a:cxnLst>
            <a:rect l="0" t="0" r="r" b="b"/>
            <a:pathLst>
              <a:path w="4126" h="60">
                <a:moveTo>
                  <a:pt x="4126" y="0"/>
                </a:moveTo>
                <a:lnTo>
                  <a:pt x="4042" y="60"/>
                </a:lnTo>
                <a:lnTo>
                  <a:pt x="0" y="60"/>
                </a:lnTo>
                <a:lnTo>
                  <a:pt x="84" y="0"/>
                </a:lnTo>
                <a:lnTo>
                  <a:pt x="4126" y="0"/>
                </a:lnTo>
                <a:close/>
              </a:path>
            </a:pathLst>
          </a:custGeom>
          <a:noFill/>
          <a:ln w="9525">
            <a:noFill/>
            <a:round/>
            <a:headEnd/>
            <a:tailEnd/>
          </a:ln>
        </p:spPr>
        <p:txBody>
          <a:bodyPr/>
          <a:lstStyle/>
          <a:p>
            <a:endParaRPr lang="es-MX"/>
          </a:p>
        </p:txBody>
      </p:sp>
      <p:sp>
        <p:nvSpPr>
          <p:cNvPr id="26630" name="Rectangle 6"/>
          <p:cNvSpPr>
            <a:spLocks noChangeArrowheads="1"/>
          </p:cNvSpPr>
          <p:nvPr/>
        </p:nvSpPr>
        <p:spPr bwMode="auto">
          <a:xfrm>
            <a:off x="3062289" y="1853784"/>
            <a:ext cx="6416675" cy="3206750"/>
          </a:xfrm>
          <a:prstGeom prst="rect">
            <a:avLst/>
          </a:prstGeom>
          <a:noFill/>
          <a:ln w="9525">
            <a:noFill/>
            <a:miter lim="800000"/>
            <a:headEnd/>
            <a:tailEnd/>
          </a:ln>
        </p:spPr>
        <p:txBody>
          <a:bodyPr/>
          <a:lstStyle/>
          <a:p>
            <a:endParaRPr lang="es-MX"/>
          </a:p>
        </p:txBody>
      </p:sp>
      <p:sp>
        <p:nvSpPr>
          <p:cNvPr id="26632" name="Rectangle 8"/>
          <p:cNvSpPr>
            <a:spLocks noChangeArrowheads="1"/>
          </p:cNvSpPr>
          <p:nvPr/>
        </p:nvSpPr>
        <p:spPr bwMode="auto">
          <a:xfrm>
            <a:off x="3222625" y="5222460"/>
            <a:ext cx="1447800" cy="549275"/>
          </a:xfrm>
          <a:prstGeom prst="rect">
            <a:avLst/>
          </a:prstGeom>
          <a:noFill/>
          <a:ln w="9525">
            <a:noFill/>
            <a:miter lim="800000"/>
            <a:headEnd/>
            <a:tailEnd/>
          </a:ln>
        </p:spPr>
        <p:txBody>
          <a:bodyPr wrap="none" lIns="0" tIns="0" rIns="0" bIns="0">
            <a:spAutoFit/>
          </a:bodyPr>
          <a:lstStyle/>
          <a:p>
            <a:pPr eaLnBrk="1" hangingPunct="1"/>
            <a:r>
              <a:rPr lang="es-MX" b="1">
                <a:latin typeface="Arial" pitchFamily="34" charset="0"/>
              </a:rPr>
              <a:t>Over-clocked</a:t>
            </a:r>
            <a:br>
              <a:rPr lang="es-MX" b="1">
                <a:latin typeface="Arial" pitchFamily="34" charset="0"/>
              </a:rPr>
            </a:br>
            <a:r>
              <a:rPr lang="es-MX" b="1">
                <a:latin typeface="Arial" pitchFamily="34" charset="0"/>
              </a:rPr>
              <a:t>(+20%)</a:t>
            </a:r>
            <a:endParaRPr lang="es-MX">
              <a:latin typeface="Arial" pitchFamily="34" charset="0"/>
            </a:endParaRPr>
          </a:p>
        </p:txBody>
      </p:sp>
      <p:sp>
        <p:nvSpPr>
          <p:cNvPr id="26633" name="Rectangle 9"/>
          <p:cNvSpPr>
            <a:spLocks noChangeArrowheads="1"/>
          </p:cNvSpPr>
          <p:nvPr/>
        </p:nvSpPr>
        <p:spPr bwMode="auto">
          <a:xfrm>
            <a:off x="7386638" y="5222460"/>
            <a:ext cx="1587500" cy="549275"/>
          </a:xfrm>
          <a:prstGeom prst="rect">
            <a:avLst/>
          </a:prstGeom>
          <a:noFill/>
          <a:ln w="9525">
            <a:noFill/>
            <a:miter lim="800000"/>
            <a:headEnd/>
            <a:tailEnd/>
          </a:ln>
        </p:spPr>
        <p:txBody>
          <a:bodyPr wrap="none" lIns="0" tIns="0" rIns="0" bIns="0">
            <a:spAutoFit/>
          </a:bodyPr>
          <a:lstStyle/>
          <a:p>
            <a:pPr eaLnBrk="1" hangingPunct="1"/>
            <a:r>
              <a:rPr lang="es-MX" b="1">
                <a:latin typeface="Arial" pitchFamily="34" charset="0"/>
              </a:rPr>
              <a:t>Under-clocked</a:t>
            </a:r>
            <a:br>
              <a:rPr lang="es-MX" b="1">
                <a:latin typeface="Arial" pitchFamily="34" charset="0"/>
              </a:rPr>
            </a:br>
            <a:r>
              <a:rPr lang="es-MX" b="1">
                <a:latin typeface="Arial" pitchFamily="34" charset="0"/>
              </a:rPr>
              <a:t>(-20%)</a:t>
            </a:r>
          </a:p>
        </p:txBody>
      </p:sp>
      <p:grpSp>
        <p:nvGrpSpPr>
          <p:cNvPr id="26634" name="Group 10"/>
          <p:cNvGrpSpPr>
            <a:grpSpLocks/>
          </p:cNvGrpSpPr>
          <p:nvPr/>
        </p:nvGrpSpPr>
        <p:grpSpPr bwMode="auto">
          <a:xfrm>
            <a:off x="7497763" y="3666710"/>
            <a:ext cx="849312" cy="1489075"/>
            <a:chOff x="1294" y="2379"/>
            <a:chExt cx="306" cy="938"/>
          </a:xfrm>
        </p:grpSpPr>
        <p:sp>
          <p:nvSpPr>
            <p:cNvPr id="26635" name="Freeform 11"/>
            <p:cNvSpPr>
              <a:spLocks/>
            </p:cNvSpPr>
            <p:nvPr/>
          </p:nvSpPr>
          <p:spPr bwMode="auto">
            <a:xfrm>
              <a:off x="1522" y="2379"/>
              <a:ext cx="78" cy="938"/>
            </a:xfrm>
            <a:custGeom>
              <a:avLst/>
              <a:gdLst/>
              <a:ahLst/>
              <a:cxnLst>
                <a:cxn ang="0">
                  <a:pos x="0" y="938"/>
                </a:cxn>
                <a:cxn ang="0">
                  <a:pos x="0" y="61"/>
                </a:cxn>
                <a:cxn ang="0">
                  <a:pos x="78" y="0"/>
                </a:cxn>
                <a:cxn ang="0">
                  <a:pos x="78" y="878"/>
                </a:cxn>
                <a:cxn ang="0">
                  <a:pos x="0" y="938"/>
                </a:cxn>
              </a:cxnLst>
              <a:rect l="0" t="0" r="r" b="b"/>
              <a:pathLst>
                <a:path w="78" h="938">
                  <a:moveTo>
                    <a:pt x="0" y="938"/>
                  </a:moveTo>
                  <a:lnTo>
                    <a:pt x="0" y="61"/>
                  </a:lnTo>
                  <a:lnTo>
                    <a:pt x="78" y="0"/>
                  </a:lnTo>
                  <a:lnTo>
                    <a:pt x="78" y="878"/>
                  </a:lnTo>
                  <a:lnTo>
                    <a:pt x="0" y="938"/>
                  </a:lnTo>
                  <a:close/>
                </a:path>
              </a:pathLst>
            </a:custGeom>
            <a:solidFill>
              <a:srgbClr val="802E00"/>
            </a:solidFill>
            <a:ln w="9525">
              <a:noFill/>
              <a:round/>
              <a:headEnd/>
              <a:tailEnd/>
            </a:ln>
          </p:spPr>
          <p:txBody>
            <a:bodyPr/>
            <a:lstStyle/>
            <a:p>
              <a:endParaRPr lang="es-MX"/>
            </a:p>
          </p:txBody>
        </p:sp>
        <p:sp>
          <p:nvSpPr>
            <p:cNvPr id="26636" name="Rectangle 12"/>
            <p:cNvSpPr>
              <a:spLocks noChangeArrowheads="1"/>
            </p:cNvSpPr>
            <p:nvPr/>
          </p:nvSpPr>
          <p:spPr bwMode="auto">
            <a:xfrm>
              <a:off x="1294" y="2440"/>
              <a:ext cx="228" cy="877"/>
            </a:xfrm>
            <a:prstGeom prst="rect">
              <a:avLst/>
            </a:prstGeom>
            <a:solidFill>
              <a:srgbClr val="FF5C00"/>
            </a:solidFill>
            <a:ln w="9525">
              <a:noFill/>
              <a:miter lim="800000"/>
              <a:headEnd/>
              <a:tailEnd/>
            </a:ln>
          </p:spPr>
          <p:txBody>
            <a:bodyPr/>
            <a:lstStyle/>
            <a:p>
              <a:endParaRPr lang="es-MX"/>
            </a:p>
          </p:txBody>
        </p:sp>
        <p:sp>
          <p:nvSpPr>
            <p:cNvPr id="26637" name="Freeform 13"/>
            <p:cNvSpPr>
              <a:spLocks/>
            </p:cNvSpPr>
            <p:nvPr/>
          </p:nvSpPr>
          <p:spPr bwMode="auto">
            <a:xfrm>
              <a:off x="1294" y="2379"/>
              <a:ext cx="306" cy="61"/>
            </a:xfrm>
            <a:custGeom>
              <a:avLst/>
              <a:gdLst/>
              <a:ahLst/>
              <a:cxnLst>
                <a:cxn ang="0">
                  <a:pos x="228" y="61"/>
                </a:cxn>
                <a:cxn ang="0">
                  <a:pos x="306" y="0"/>
                </a:cxn>
                <a:cxn ang="0">
                  <a:pos x="78" y="0"/>
                </a:cxn>
                <a:cxn ang="0">
                  <a:pos x="0" y="61"/>
                </a:cxn>
                <a:cxn ang="0">
                  <a:pos x="228" y="61"/>
                </a:cxn>
              </a:cxnLst>
              <a:rect l="0" t="0" r="r" b="b"/>
              <a:pathLst>
                <a:path w="306" h="61">
                  <a:moveTo>
                    <a:pt x="228" y="61"/>
                  </a:moveTo>
                  <a:lnTo>
                    <a:pt x="306" y="0"/>
                  </a:lnTo>
                  <a:lnTo>
                    <a:pt x="78" y="0"/>
                  </a:lnTo>
                  <a:lnTo>
                    <a:pt x="0" y="61"/>
                  </a:lnTo>
                  <a:lnTo>
                    <a:pt x="228" y="61"/>
                  </a:lnTo>
                  <a:close/>
                </a:path>
              </a:pathLst>
            </a:custGeom>
            <a:solidFill>
              <a:srgbClr val="BF4500"/>
            </a:solidFill>
            <a:ln w="9525">
              <a:noFill/>
              <a:round/>
              <a:headEnd/>
              <a:tailEnd/>
            </a:ln>
          </p:spPr>
          <p:txBody>
            <a:bodyPr/>
            <a:lstStyle/>
            <a:p>
              <a:endParaRPr lang="es-MX"/>
            </a:p>
          </p:txBody>
        </p:sp>
      </p:grpSp>
      <p:sp>
        <p:nvSpPr>
          <p:cNvPr id="26638" name="Rectangle 14"/>
          <p:cNvSpPr>
            <a:spLocks noChangeArrowheads="1"/>
          </p:cNvSpPr>
          <p:nvPr/>
        </p:nvSpPr>
        <p:spPr bwMode="auto">
          <a:xfrm>
            <a:off x="8358617" y="3915947"/>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0.51x</a:t>
            </a:r>
            <a:endParaRPr lang="es-MX" b="1">
              <a:latin typeface="Arial" pitchFamily="34" charset="0"/>
            </a:endParaRPr>
          </a:p>
        </p:txBody>
      </p:sp>
      <p:sp>
        <p:nvSpPr>
          <p:cNvPr id="26639" name="Rectangle 15"/>
          <p:cNvSpPr>
            <a:spLocks noChangeArrowheads="1"/>
          </p:cNvSpPr>
          <p:nvPr/>
        </p:nvSpPr>
        <p:spPr bwMode="auto">
          <a:xfrm>
            <a:off x="7588679" y="3341272"/>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0.87x</a:t>
            </a:r>
            <a:endParaRPr lang="es-MX" b="1">
              <a:latin typeface="Arial" pitchFamily="34" charset="0"/>
            </a:endParaRPr>
          </a:p>
        </p:txBody>
      </p:sp>
      <p:sp>
        <p:nvSpPr>
          <p:cNvPr id="26640" name="Rectangle 16"/>
          <p:cNvSpPr>
            <a:spLocks noChangeArrowheads="1"/>
          </p:cNvSpPr>
          <p:nvPr/>
        </p:nvSpPr>
        <p:spPr bwMode="auto">
          <a:xfrm>
            <a:off x="5715429" y="3141247"/>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1.00x</a:t>
            </a:r>
            <a:endParaRPr lang="es-MX" b="1">
              <a:latin typeface="Arial" pitchFamily="34" charset="0"/>
            </a:endParaRPr>
          </a:p>
        </p:txBody>
      </p:sp>
      <p:sp>
        <p:nvSpPr>
          <p:cNvPr id="26642" name="Rectangle 18"/>
          <p:cNvSpPr>
            <a:spLocks noChangeArrowheads="1"/>
          </p:cNvSpPr>
          <p:nvPr/>
        </p:nvSpPr>
        <p:spPr bwMode="auto">
          <a:xfrm>
            <a:off x="5467350" y="2352259"/>
            <a:ext cx="203200" cy="196850"/>
          </a:xfrm>
          <a:prstGeom prst="rect">
            <a:avLst/>
          </a:prstGeom>
          <a:solidFill>
            <a:srgbClr val="99CCFF"/>
          </a:solidFill>
          <a:ln w="9525" algn="ctr">
            <a:noFill/>
            <a:miter lim="800000"/>
            <a:headEnd/>
            <a:tailEnd/>
          </a:ln>
          <a:effectLst/>
        </p:spPr>
        <p:txBody>
          <a:bodyPr/>
          <a:lstStyle/>
          <a:p>
            <a:endParaRPr lang="es-MX"/>
          </a:p>
        </p:txBody>
      </p:sp>
      <p:sp>
        <p:nvSpPr>
          <p:cNvPr id="26643" name="Rectangle 19"/>
          <p:cNvSpPr>
            <a:spLocks noChangeArrowheads="1"/>
          </p:cNvSpPr>
          <p:nvPr/>
        </p:nvSpPr>
        <p:spPr bwMode="auto">
          <a:xfrm>
            <a:off x="5467350" y="2017297"/>
            <a:ext cx="203200" cy="196850"/>
          </a:xfrm>
          <a:prstGeom prst="rect">
            <a:avLst/>
          </a:prstGeom>
          <a:solidFill>
            <a:srgbClr val="FF5C00"/>
          </a:solidFill>
          <a:ln w="9525" algn="ctr">
            <a:noFill/>
            <a:miter lim="800000"/>
            <a:headEnd/>
            <a:tailEnd/>
          </a:ln>
          <a:effectLst/>
        </p:spPr>
        <p:txBody>
          <a:bodyPr/>
          <a:lstStyle/>
          <a:p>
            <a:endParaRPr lang="es-MX"/>
          </a:p>
        </p:txBody>
      </p:sp>
      <p:sp>
        <p:nvSpPr>
          <p:cNvPr id="26644" name="Rectangle 20"/>
          <p:cNvSpPr>
            <a:spLocks noChangeArrowheads="1"/>
          </p:cNvSpPr>
          <p:nvPr/>
        </p:nvSpPr>
        <p:spPr bwMode="auto">
          <a:xfrm>
            <a:off x="4021567" y="1977609"/>
            <a:ext cx="612347" cy="292388"/>
          </a:xfrm>
          <a:prstGeom prst="rect">
            <a:avLst/>
          </a:prstGeom>
          <a:noFill/>
          <a:ln w="9525">
            <a:noFill/>
            <a:miter lim="800000"/>
            <a:headEnd/>
            <a:tailEnd/>
          </a:ln>
        </p:spPr>
        <p:txBody>
          <a:bodyPr wrap="none" lIns="0" tIns="0" rIns="0" bIns="0">
            <a:spAutoFit/>
          </a:bodyPr>
          <a:lstStyle/>
          <a:p>
            <a:pPr algn="r" eaLnBrk="1" hangingPunct="1"/>
            <a:r>
              <a:rPr lang="es-MX" sz="1900" b="1" dirty="0">
                <a:latin typeface="Arial" pitchFamily="34" charset="0"/>
              </a:rPr>
              <a:t>1.73x</a:t>
            </a:r>
            <a:endParaRPr lang="es-MX" b="1" dirty="0">
              <a:latin typeface="Arial" pitchFamily="34" charset="0"/>
            </a:endParaRPr>
          </a:p>
        </p:txBody>
      </p:sp>
      <p:sp>
        <p:nvSpPr>
          <p:cNvPr id="26645" name="Rectangle 21"/>
          <p:cNvSpPr>
            <a:spLocks noChangeArrowheads="1"/>
          </p:cNvSpPr>
          <p:nvPr/>
        </p:nvSpPr>
        <p:spPr bwMode="auto">
          <a:xfrm>
            <a:off x="3265917" y="2955509"/>
            <a:ext cx="612347" cy="292388"/>
          </a:xfrm>
          <a:prstGeom prst="rect">
            <a:avLst/>
          </a:prstGeom>
          <a:noFill/>
          <a:ln w="9525">
            <a:noFill/>
            <a:miter lim="800000"/>
            <a:headEnd/>
            <a:tailEnd/>
          </a:ln>
        </p:spPr>
        <p:txBody>
          <a:bodyPr wrap="none" lIns="0" tIns="0" rIns="0" bIns="0">
            <a:spAutoFit/>
          </a:bodyPr>
          <a:lstStyle/>
          <a:p>
            <a:pPr algn="r" eaLnBrk="1" hangingPunct="1"/>
            <a:r>
              <a:rPr lang="es-MX" sz="1900" b="1" dirty="0">
                <a:latin typeface="Arial" pitchFamily="34" charset="0"/>
              </a:rPr>
              <a:t>1.13x</a:t>
            </a:r>
            <a:endParaRPr lang="es-MX" b="1" dirty="0">
              <a:latin typeface="Arial" pitchFamily="34" charset="0"/>
            </a:endParaRPr>
          </a:p>
        </p:txBody>
      </p:sp>
      <p:sp>
        <p:nvSpPr>
          <p:cNvPr id="26646" name="Freeform 22"/>
          <p:cNvSpPr>
            <a:spLocks/>
          </p:cNvSpPr>
          <p:nvPr/>
        </p:nvSpPr>
        <p:spPr bwMode="auto">
          <a:xfrm>
            <a:off x="3919539" y="3257135"/>
            <a:ext cx="219075" cy="1908175"/>
          </a:xfrm>
          <a:custGeom>
            <a:avLst/>
            <a:gdLst/>
            <a:ahLst/>
            <a:cxnLst>
              <a:cxn ang="0">
                <a:pos x="0" y="1202"/>
              </a:cxn>
              <a:cxn ang="0">
                <a:pos x="0" y="60"/>
              </a:cxn>
              <a:cxn ang="0">
                <a:pos x="79" y="0"/>
              </a:cxn>
              <a:cxn ang="0">
                <a:pos x="79" y="1142"/>
              </a:cxn>
              <a:cxn ang="0">
                <a:pos x="0" y="1202"/>
              </a:cxn>
            </a:cxnLst>
            <a:rect l="0" t="0" r="r" b="b"/>
            <a:pathLst>
              <a:path w="79" h="1202">
                <a:moveTo>
                  <a:pt x="0" y="1202"/>
                </a:moveTo>
                <a:lnTo>
                  <a:pt x="0" y="60"/>
                </a:lnTo>
                <a:lnTo>
                  <a:pt x="79" y="0"/>
                </a:lnTo>
                <a:lnTo>
                  <a:pt x="79" y="1142"/>
                </a:lnTo>
                <a:lnTo>
                  <a:pt x="0" y="1202"/>
                </a:lnTo>
                <a:close/>
              </a:path>
            </a:pathLst>
          </a:custGeom>
          <a:solidFill>
            <a:srgbClr val="802E00"/>
          </a:solidFill>
          <a:ln w="9525">
            <a:noFill/>
            <a:round/>
            <a:headEnd/>
            <a:tailEnd/>
          </a:ln>
        </p:spPr>
        <p:txBody>
          <a:bodyPr/>
          <a:lstStyle/>
          <a:p>
            <a:endParaRPr lang="es-MX"/>
          </a:p>
        </p:txBody>
      </p:sp>
      <p:sp>
        <p:nvSpPr>
          <p:cNvPr id="26647" name="Rectangle 23"/>
          <p:cNvSpPr>
            <a:spLocks noChangeArrowheads="1"/>
          </p:cNvSpPr>
          <p:nvPr/>
        </p:nvSpPr>
        <p:spPr bwMode="auto">
          <a:xfrm>
            <a:off x="3270250" y="3352385"/>
            <a:ext cx="649288" cy="1812925"/>
          </a:xfrm>
          <a:prstGeom prst="rect">
            <a:avLst/>
          </a:prstGeom>
          <a:solidFill>
            <a:srgbClr val="FF5C00"/>
          </a:solidFill>
          <a:ln w="9525">
            <a:noFill/>
            <a:miter lim="800000"/>
            <a:headEnd/>
            <a:tailEnd/>
          </a:ln>
        </p:spPr>
        <p:txBody>
          <a:bodyPr/>
          <a:lstStyle/>
          <a:p>
            <a:endParaRPr lang="es-MX"/>
          </a:p>
        </p:txBody>
      </p:sp>
      <p:sp>
        <p:nvSpPr>
          <p:cNvPr id="26648" name="Freeform 24"/>
          <p:cNvSpPr>
            <a:spLocks/>
          </p:cNvSpPr>
          <p:nvPr/>
        </p:nvSpPr>
        <p:spPr bwMode="auto">
          <a:xfrm>
            <a:off x="3270251" y="3260309"/>
            <a:ext cx="868363" cy="95250"/>
          </a:xfrm>
          <a:custGeom>
            <a:avLst/>
            <a:gdLst/>
            <a:ahLst/>
            <a:cxnLst>
              <a:cxn ang="0">
                <a:pos x="234" y="60"/>
              </a:cxn>
              <a:cxn ang="0">
                <a:pos x="313" y="0"/>
              </a:cxn>
              <a:cxn ang="0">
                <a:pos x="78" y="0"/>
              </a:cxn>
              <a:cxn ang="0">
                <a:pos x="0" y="60"/>
              </a:cxn>
              <a:cxn ang="0">
                <a:pos x="234" y="60"/>
              </a:cxn>
            </a:cxnLst>
            <a:rect l="0" t="0" r="r" b="b"/>
            <a:pathLst>
              <a:path w="313" h="60">
                <a:moveTo>
                  <a:pt x="234" y="60"/>
                </a:moveTo>
                <a:lnTo>
                  <a:pt x="313" y="0"/>
                </a:lnTo>
                <a:lnTo>
                  <a:pt x="78" y="0"/>
                </a:lnTo>
                <a:lnTo>
                  <a:pt x="0" y="60"/>
                </a:lnTo>
                <a:lnTo>
                  <a:pt x="234" y="60"/>
                </a:lnTo>
                <a:close/>
              </a:path>
            </a:pathLst>
          </a:custGeom>
          <a:solidFill>
            <a:srgbClr val="BF4500"/>
          </a:solidFill>
          <a:ln w="9525">
            <a:noFill/>
            <a:round/>
            <a:headEnd/>
            <a:tailEnd/>
          </a:ln>
        </p:spPr>
        <p:txBody>
          <a:bodyPr/>
          <a:lstStyle/>
          <a:p>
            <a:endParaRPr lang="es-MX"/>
          </a:p>
        </p:txBody>
      </p:sp>
      <p:grpSp>
        <p:nvGrpSpPr>
          <p:cNvPr id="26649" name="Group 25"/>
          <p:cNvGrpSpPr>
            <a:grpSpLocks/>
          </p:cNvGrpSpPr>
          <p:nvPr/>
        </p:nvGrpSpPr>
        <p:grpSpPr bwMode="auto">
          <a:xfrm>
            <a:off x="3905250" y="2290348"/>
            <a:ext cx="850900" cy="2871787"/>
            <a:chOff x="4295" y="1508"/>
            <a:chExt cx="307" cy="1809"/>
          </a:xfrm>
        </p:grpSpPr>
        <p:sp>
          <p:nvSpPr>
            <p:cNvPr id="26650" name="Freeform 26"/>
            <p:cNvSpPr>
              <a:spLocks/>
            </p:cNvSpPr>
            <p:nvPr/>
          </p:nvSpPr>
          <p:spPr bwMode="auto">
            <a:xfrm>
              <a:off x="4524" y="1508"/>
              <a:ext cx="78" cy="1809"/>
            </a:xfrm>
            <a:custGeom>
              <a:avLst/>
              <a:gdLst/>
              <a:ahLst/>
              <a:cxnLst>
                <a:cxn ang="0">
                  <a:pos x="0" y="1809"/>
                </a:cxn>
                <a:cxn ang="0">
                  <a:pos x="0" y="60"/>
                </a:cxn>
                <a:cxn ang="0">
                  <a:pos x="78" y="0"/>
                </a:cxn>
                <a:cxn ang="0">
                  <a:pos x="78" y="1749"/>
                </a:cxn>
                <a:cxn ang="0">
                  <a:pos x="0" y="1809"/>
                </a:cxn>
              </a:cxnLst>
              <a:rect l="0" t="0" r="r" b="b"/>
              <a:pathLst>
                <a:path w="78" h="1809">
                  <a:moveTo>
                    <a:pt x="0" y="1809"/>
                  </a:moveTo>
                  <a:lnTo>
                    <a:pt x="0" y="60"/>
                  </a:lnTo>
                  <a:lnTo>
                    <a:pt x="78" y="0"/>
                  </a:lnTo>
                  <a:lnTo>
                    <a:pt x="78" y="1749"/>
                  </a:lnTo>
                  <a:lnTo>
                    <a:pt x="0" y="1809"/>
                  </a:lnTo>
                  <a:close/>
                </a:path>
              </a:pathLst>
            </a:custGeom>
            <a:solidFill>
              <a:srgbClr val="4D6680"/>
            </a:solidFill>
            <a:ln w="9525">
              <a:noFill/>
              <a:round/>
              <a:headEnd/>
              <a:tailEnd/>
            </a:ln>
          </p:spPr>
          <p:txBody>
            <a:bodyPr/>
            <a:lstStyle/>
            <a:p>
              <a:endParaRPr lang="es-MX"/>
            </a:p>
          </p:txBody>
        </p:sp>
        <p:sp>
          <p:nvSpPr>
            <p:cNvPr id="26651" name="Rectangle 27"/>
            <p:cNvSpPr>
              <a:spLocks noChangeArrowheads="1"/>
            </p:cNvSpPr>
            <p:nvPr/>
          </p:nvSpPr>
          <p:spPr bwMode="auto">
            <a:xfrm>
              <a:off x="4295" y="1568"/>
              <a:ext cx="229" cy="1749"/>
            </a:xfrm>
            <a:prstGeom prst="rect">
              <a:avLst/>
            </a:prstGeom>
            <a:solidFill>
              <a:srgbClr val="99CCFF"/>
            </a:solidFill>
            <a:ln w="9525">
              <a:noFill/>
              <a:miter lim="800000"/>
              <a:headEnd/>
              <a:tailEnd/>
            </a:ln>
          </p:spPr>
          <p:txBody>
            <a:bodyPr/>
            <a:lstStyle/>
            <a:p>
              <a:endParaRPr lang="es-MX"/>
            </a:p>
          </p:txBody>
        </p:sp>
        <p:sp>
          <p:nvSpPr>
            <p:cNvPr id="26652" name="Freeform 28"/>
            <p:cNvSpPr>
              <a:spLocks/>
            </p:cNvSpPr>
            <p:nvPr/>
          </p:nvSpPr>
          <p:spPr bwMode="auto">
            <a:xfrm>
              <a:off x="4295" y="1508"/>
              <a:ext cx="307" cy="60"/>
            </a:xfrm>
            <a:custGeom>
              <a:avLst/>
              <a:gdLst/>
              <a:ahLst/>
              <a:cxnLst>
                <a:cxn ang="0">
                  <a:pos x="229" y="60"/>
                </a:cxn>
                <a:cxn ang="0">
                  <a:pos x="307" y="0"/>
                </a:cxn>
                <a:cxn ang="0">
                  <a:pos x="79" y="0"/>
                </a:cxn>
                <a:cxn ang="0">
                  <a:pos x="0" y="60"/>
                </a:cxn>
                <a:cxn ang="0">
                  <a:pos x="229" y="60"/>
                </a:cxn>
              </a:cxnLst>
              <a:rect l="0" t="0" r="r" b="b"/>
              <a:pathLst>
                <a:path w="307" h="60">
                  <a:moveTo>
                    <a:pt x="229" y="60"/>
                  </a:moveTo>
                  <a:lnTo>
                    <a:pt x="307" y="0"/>
                  </a:lnTo>
                  <a:lnTo>
                    <a:pt x="79" y="0"/>
                  </a:lnTo>
                  <a:lnTo>
                    <a:pt x="0" y="60"/>
                  </a:lnTo>
                  <a:lnTo>
                    <a:pt x="229" y="60"/>
                  </a:lnTo>
                  <a:close/>
                </a:path>
              </a:pathLst>
            </a:custGeom>
            <a:solidFill>
              <a:srgbClr val="7399BF"/>
            </a:solidFill>
            <a:ln w="9525">
              <a:noFill/>
              <a:round/>
              <a:headEnd/>
              <a:tailEnd/>
            </a:ln>
          </p:spPr>
          <p:txBody>
            <a:bodyPr/>
            <a:lstStyle/>
            <a:p>
              <a:endParaRPr lang="es-MX"/>
            </a:p>
          </p:txBody>
        </p:sp>
      </p:grpSp>
      <p:sp>
        <p:nvSpPr>
          <p:cNvPr id="26653" name="Rectangle 29"/>
          <p:cNvSpPr>
            <a:spLocks noChangeArrowheads="1"/>
          </p:cNvSpPr>
          <p:nvPr/>
        </p:nvSpPr>
        <p:spPr bwMode="auto">
          <a:xfrm>
            <a:off x="4879976" y="5222460"/>
            <a:ext cx="1854803" cy="276999"/>
          </a:xfrm>
          <a:prstGeom prst="rect">
            <a:avLst/>
          </a:prstGeom>
          <a:noFill/>
          <a:ln w="9525">
            <a:noFill/>
            <a:miter lim="800000"/>
            <a:headEnd/>
            <a:tailEnd/>
          </a:ln>
        </p:spPr>
        <p:txBody>
          <a:bodyPr wrap="none" lIns="0" tIns="0" rIns="0" bIns="0">
            <a:spAutoFit/>
          </a:bodyPr>
          <a:lstStyle/>
          <a:p>
            <a:pPr eaLnBrk="1" hangingPunct="1"/>
            <a:r>
              <a:rPr lang="es-MX" b="1"/>
              <a:t>Máxima Frecuencia</a:t>
            </a:r>
          </a:p>
        </p:txBody>
      </p:sp>
      <p:sp>
        <p:nvSpPr>
          <p:cNvPr id="26654" name="Text Box 30"/>
          <p:cNvSpPr txBox="1">
            <a:spLocks noChangeArrowheads="1"/>
          </p:cNvSpPr>
          <p:nvPr/>
        </p:nvSpPr>
        <p:spPr bwMode="auto">
          <a:xfrm>
            <a:off x="5643563" y="2290348"/>
            <a:ext cx="1629870" cy="307777"/>
          </a:xfrm>
          <a:prstGeom prst="rect">
            <a:avLst/>
          </a:prstGeom>
          <a:noFill/>
          <a:ln w="9525">
            <a:noFill/>
            <a:miter lim="800000"/>
            <a:headEnd/>
            <a:tailEnd/>
          </a:ln>
          <a:effectLst/>
        </p:spPr>
        <p:txBody>
          <a:bodyPr wrap="none">
            <a:spAutoFit/>
          </a:bodyPr>
          <a:lstStyle/>
          <a:p>
            <a:pPr algn="l" eaLnBrk="1" hangingPunct="1"/>
            <a:r>
              <a:rPr lang="es-MX" sz="1400" b="1" i="1" dirty="0"/>
              <a:t>Potencia Requerida</a:t>
            </a:r>
          </a:p>
        </p:txBody>
      </p:sp>
      <p:sp>
        <p:nvSpPr>
          <p:cNvPr id="26655" name="Text Box 31"/>
          <p:cNvSpPr txBox="1">
            <a:spLocks noChangeArrowheads="1"/>
          </p:cNvSpPr>
          <p:nvPr/>
        </p:nvSpPr>
        <p:spPr bwMode="auto">
          <a:xfrm>
            <a:off x="5643563" y="1955384"/>
            <a:ext cx="1257300" cy="304800"/>
          </a:xfrm>
          <a:prstGeom prst="rect">
            <a:avLst/>
          </a:prstGeom>
          <a:noFill/>
          <a:ln w="9525">
            <a:noFill/>
            <a:miter lim="800000"/>
            <a:headEnd/>
            <a:tailEnd/>
          </a:ln>
          <a:effectLst/>
        </p:spPr>
        <p:txBody>
          <a:bodyPr wrap="none">
            <a:spAutoFit/>
          </a:bodyPr>
          <a:lstStyle/>
          <a:p>
            <a:pPr algn="l" eaLnBrk="1" hangingPunct="1"/>
            <a:r>
              <a:rPr lang="es-MX" sz="1400" b="1" i="1" dirty="0">
                <a:latin typeface="Arial" pitchFamily="34" charset="0"/>
              </a:rPr>
              <a:t>Rendimiento</a:t>
            </a:r>
          </a:p>
        </p:txBody>
      </p:sp>
      <p:grpSp>
        <p:nvGrpSpPr>
          <p:cNvPr id="26656" name="Group 32"/>
          <p:cNvGrpSpPr>
            <a:grpSpLocks/>
          </p:cNvGrpSpPr>
          <p:nvPr/>
        </p:nvGrpSpPr>
        <p:grpSpPr bwMode="auto">
          <a:xfrm>
            <a:off x="8134351" y="4239798"/>
            <a:ext cx="868363" cy="915987"/>
            <a:chOff x="1059" y="2740"/>
            <a:chExt cx="547" cy="577"/>
          </a:xfrm>
        </p:grpSpPr>
        <p:sp>
          <p:nvSpPr>
            <p:cNvPr id="26657" name="Freeform 33"/>
            <p:cNvSpPr>
              <a:spLocks/>
            </p:cNvSpPr>
            <p:nvPr/>
          </p:nvSpPr>
          <p:spPr bwMode="auto">
            <a:xfrm>
              <a:off x="1470" y="2740"/>
              <a:ext cx="136" cy="577"/>
            </a:xfrm>
            <a:custGeom>
              <a:avLst/>
              <a:gdLst/>
              <a:ahLst/>
              <a:cxnLst>
                <a:cxn ang="0">
                  <a:pos x="0" y="577"/>
                </a:cxn>
                <a:cxn ang="0">
                  <a:pos x="0" y="60"/>
                </a:cxn>
                <a:cxn ang="0">
                  <a:pos x="78" y="0"/>
                </a:cxn>
                <a:cxn ang="0">
                  <a:pos x="78" y="517"/>
                </a:cxn>
                <a:cxn ang="0">
                  <a:pos x="0" y="577"/>
                </a:cxn>
              </a:cxnLst>
              <a:rect l="0" t="0" r="r" b="b"/>
              <a:pathLst>
                <a:path w="78" h="577">
                  <a:moveTo>
                    <a:pt x="0" y="577"/>
                  </a:moveTo>
                  <a:lnTo>
                    <a:pt x="0" y="60"/>
                  </a:lnTo>
                  <a:lnTo>
                    <a:pt x="78" y="0"/>
                  </a:lnTo>
                  <a:lnTo>
                    <a:pt x="78" y="517"/>
                  </a:lnTo>
                  <a:lnTo>
                    <a:pt x="0" y="577"/>
                  </a:lnTo>
                  <a:close/>
                </a:path>
              </a:pathLst>
            </a:custGeom>
            <a:solidFill>
              <a:srgbClr val="4D6680"/>
            </a:solidFill>
            <a:ln w="9525">
              <a:noFill/>
              <a:round/>
              <a:headEnd/>
              <a:tailEnd/>
            </a:ln>
          </p:spPr>
          <p:txBody>
            <a:bodyPr/>
            <a:lstStyle/>
            <a:p>
              <a:endParaRPr lang="es-MX"/>
            </a:p>
          </p:txBody>
        </p:sp>
        <p:grpSp>
          <p:nvGrpSpPr>
            <p:cNvPr id="26658" name="Group 34"/>
            <p:cNvGrpSpPr>
              <a:grpSpLocks/>
            </p:cNvGrpSpPr>
            <p:nvPr/>
          </p:nvGrpSpPr>
          <p:grpSpPr bwMode="auto">
            <a:xfrm>
              <a:off x="1059" y="2740"/>
              <a:ext cx="547" cy="577"/>
              <a:chOff x="1059" y="2740"/>
              <a:chExt cx="313" cy="577"/>
            </a:xfrm>
          </p:grpSpPr>
          <p:sp>
            <p:nvSpPr>
              <p:cNvPr id="26659" name="Rectangle 35"/>
              <p:cNvSpPr>
                <a:spLocks noChangeArrowheads="1"/>
              </p:cNvSpPr>
              <p:nvPr/>
            </p:nvSpPr>
            <p:spPr bwMode="auto">
              <a:xfrm>
                <a:off x="1059" y="2800"/>
                <a:ext cx="235" cy="517"/>
              </a:xfrm>
              <a:prstGeom prst="rect">
                <a:avLst/>
              </a:prstGeom>
              <a:solidFill>
                <a:srgbClr val="99CCFF"/>
              </a:solidFill>
              <a:ln w="9525">
                <a:noFill/>
                <a:miter lim="800000"/>
                <a:headEnd/>
                <a:tailEnd/>
              </a:ln>
            </p:spPr>
            <p:txBody>
              <a:bodyPr/>
              <a:lstStyle/>
              <a:p>
                <a:endParaRPr lang="es-MX"/>
              </a:p>
            </p:txBody>
          </p:sp>
          <p:sp>
            <p:nvSpPr>
              <p:cNvPr id="26660" name="Freeform 36"/>
              <p:cNvSpPr>
                <a:spLocks/>
              </p:cNvSpPr>
              <p:nvPr/>
            </p:nvSpPr>
            <p:spPr bwMode="auto">
              <a:xfrm>
                <a:off x="1059" y="2740"/>
                <a:ext cx="313" cy="60"/>
              </a:xfrm>
              <a:custGeom>
                <a:avLst/>
                <a:gdLst/>
                <a:ahLst/>
                <a:cxnLst>
                  <a:cxn ang="0">
                    <a:pos x="235" y="60"/>
                  </a:cxn>
                  <a:cxn ang="0">
                    <a:pos x="313" y="0"/>
                  </a:cxn>
                  <a:cxn ang="0">
                    <a:pos x="78" y="0"/>
                  </a:cxn>
                  <a:cxn ang="0">
                    <a:pos x="0" y="60"/>
                  </a:cxn>
                  <a:cxn ang="0">
                    <a:pos x="235" y="60"/>
                  </a:cxn>
                </a:cxnLst>
                <a:rect l="0" t="0" r="r" b="b"/>
                <a:pathLst>
                  <a:path w="313" h="60">
                    <a:moveTo>
                      <a:pt x="235" y="60"/>
                    </a:moveTo>
                    <a:lnTo>
                      <a:pt x="313" y="0"/>
                    </a:lnTo>
                    <a:lnTo>
                      <a:pt x="78" y="0"/>
                    </a:lnTo>
                    <a:lnTo>
                      <a:pt x="0" y="60"/>
                    </a:lnTo>
                    <a:lnTo>
                      <a:pt x="235" y="60"/>
                    </a:lnTo>
                    <a:close/>
                  </a:path>
                </a:pathLst>
              </a:custGeom>
              <a:solidFill>
                <a:srgbClr val="7399BF"/>
              </a:solidFill>
              <a:ln w="9525">
                <a:noFill/>
                <a:round/>
                <a:headEnd/>
                <a:tailEnd/>
              </a:ln>
            </p:spPr>
            <p:txBody>
              <a:bodyPr/>
              <a:lstStyle/>
              <a:p>
                <a:endParaRPr lang="es-MX"/>
              </a:p>
            </p:txBody>
          </p:sp>
        </p:grpSp>
      </p:grpSp>
      <p:grpSp>
        <p:nvGrpSpPr>
          <p:cNvPr id="26661" name="Group 37"/>
          <p:cNvGrpSpPr>
            <a:grpSpLocks/>
          </p:cNvGrpSpPr>
          <p:nvPr/>
        </p:nvGrpSpPr>
        <p:grpSpPr bwMode="auto">
          <a:xfrm>
            <a:off x="5241926" y="3457160"/>
            <a:ext cx="1516063" cy="1698625"/>
            <a:chOff x="2342" y="2247"/>
            <a:chExt cx="955" cy="1070"/>
          </a:xfrm>
        </p:grpSpPr>
        <p:sp>
          <p:nvSpPr>
            <p:cNvPr id="26662" name="Freeform 38"/>
            <p:cNvSpPr>
              <a:spLocks/>
            </p:cNvSpPr>
            <p:nvPr/>
          </p:nvSpPr>
          <p:spPr bwMode="auto">
            <a:xfrm>
              <a:off x="2751" y="2247"/>
              <a:ext cx="138" cy="1070"/>
            </a:xfrm>
            <a:custGeom>
              <a:avLst/>
              <a:gdLst/>
              <a:ahLst/>
              <a:cxnLst>
                <a:cxn ang="0">
                  <a:pos x="0" y="1070"/>
                </a:cxn>
                <a:cxn ang="0">
                  <a:pos x="0" y="60"/>
                </a:cxn>
                <a:cxn ang="0">
                  <a:pos x="79" y="0"/>
                </a:cxn>
                <a:cxn ang="0">
                  <a:pos x="79" y="1010"/>
                </a:cxn>
                <a:cxn ang="0">
                  <a:pos x="0" y="1070"/>
                </a:cxn>
              </a:cxnLst>
              <a:rect l="0" t="0" r="r" b="b"/>
              <a:pathLst>
                <a:path w="79" h="1070">
                  <a:moveTo>
                    <a:pt x="0" y="1070"/>
                  </a:moveTo>
                  <a:lnTo>
                    <a:pt x="0" y="60"/>
                  </a:lnTo>
                  <a:lnTo>
                    <a:pt x="79" y="0"/>
                  </a:lnTo>
                  <a:lnTo>
                    <a:pt x="79" y="1010"/>
                  </a:lnTo>
                  <a:lnTo>
                    <a:pt x="0" y="1070"/>
                  </a:lnTo>
                  <a:close/>
                </a:path>
              </a:pathLst>
            </a:custGeom>
            <a:solidFill>
              <a:srgbClr val="802E00"/>
            </a:solidFill>
            <a:ln w="9525">
              <a:noFill/>
              <a:round/>
              <a:headEnd/>
              <a:tailEnd/>
            </a:ln>
          </p:spPr>
          <p:txBody>
            <a:bodyPr/>
            <a:lstStyle/>
            <a:p>
              <a:endParaRPr lang="es-MX"/>
            </a:p>
          </p:txBody>
        </p:sp>
        <p:sp>
          <p:nvSpPr>
            <p:cNvPr id="26663" name="Rectangle 39"/>
            <p:cNvSpPr>
              <a:spLocks noChangeArrowheads="1"/>
            </p:cNvSpPr>
            <p:nvPr/>
          </p:nvSpPr>
          <p:spPr bwMode="auto">
            <a:xfrm>
              <a:off x="2342" y="2307"/>
              <a:ext cx="409" cy="1010"/>
            </a:xfrm>
            <a:prstGeom prst="rect">
              <a:avLst/>
            </a:prstGeom>
            <a:solidFill>
              <a:srgbClr val="FF5C00"/>
            </a:solidFill>
            <a:ln w="9525">
              <a:noFill/>
              <a:miter lim="800000"/>
              <a:headEnd/>
              <a:tailEnd/>
            </a:ln>
          </p:spPr>
          <p:txBody>
            <a:bodyPr/>
            <a:lstStyle/>
            <a:p>
              <a:endParaRPr lang="es-MX"/>
            </a:p>
          </p:txBody>
        </p:sp>
        <p:sp>
          <p:nvSpPr>
            <p:cNvPr id="26664" name="Freeform 40"/>
            <p:cNvSpPr>
              <a:spLocks/>
            </p:cNvSpPr>
            <p:nvPr/>
          </p:nvSpPr>
          <p:spPr bwMode="auto">
            <a:xfrm>
              <a:off x="2342" y="2249"/>
              <a:ext cx="547" cy="60"/>
            </a:xfrm>
            <a:custGeom>
              <a:avLst/>
              <a:gdLst/>
              <a:ahLst/>
              <a:cxnLst>
                <a:cxn ang="0">
                  <a:pos x="234" y="60"/>
                </a:cxn>
                <a:cxn ang="0">
                  <a:pos x="313" y="0"/>
                </a:cxn>
                <a:cxn ang="0">
                  <a:pos x="84" y="0"/>
                </a:cxn>
                <a:cxn ang="0">
                  <a:pos x="0" y="60"/>
                </a:cxn>
                <a:cxn ang="0">
                  <a:pos x="234" y="60"/>
                </a:cxn>
              </a:cxnLst>
              <a:rect l="0" t="0" r="r" b="b"/>
              <a:pathLst>
                <a:path w="313" h="60">
                  <a:moveTo>
                    <a:pt x="234" y="60"/>
                  </a:moveTo>
                  <a:lnTo>
                    <a:pt x="313" y="0"/>
                  </a:lnTo>
                  <a:lnTo>
                    <a:pt x="84" y="0"/>
                  </a:lnTo>
                  <a:lnTo>
                    <a:pt x="0" y="60"/>
                  </a:lnTo>
                  <a:lnTo>
                    <a:pt x="234" y="60"/>
                  </a:lnTo>
                  <a:close/>
                </a:path>
              </a:pathLst>
            </a:custGeom>
            <a:solidFill>
              <a:srgbClr val="BF4500"/>
            </a:solidFill>
            <a:ln w="9525">
              <a:noFill/>
              <a:round/>
              <a:headEnd/>
              <a:tailEnd/>
            </a:ln>
          </p:spPr>
          <p:txBody>
            <a:bodyPr/>
            <a:lstStyle/>
            <a:p>
              <a:endParaRPr lang="es-MX"/>
            </a:p>
          </p:txBody>
        </p:sp>
        <p:sp>
          <p:nvSpPr>
            <p:cNvPr id="26665" name="Freeform 41"/>
            <p:cNvSpPr>
              <a:spLocks/>
            </p:cNvSpPr>
            <p:nvPr/>
          </p:nvSpPr>
          <p:spPr bwMode="auto">
            <a:xfrm>
              <a:off x="3150" y="2247"/>
              <a:ext cx="147" cy="1070"/>
            </a:xfrm>
            <a:custGeom>
              <a:avLst/>
              <a:gdLst/>
              <a:ahLst/>
              <a:cxnLst>
                <a:cxn ang="0">
                  <a:pos x="0" y="1070"/>
                </a:cxn>
                <a:cxn ang="0">
                  <a:pos x="0" y="60"/>
                </a:cxn>
                <a:cxn ang="0">
                  <a:pos x="84" y="0"/>
                </a:cxn>
                <a:cxn ang="0">
                  <a:pos x="84" y="1010"/>
                </a:cxn>
                <a:cxn ang="0">
                  <a:pos x="0" y="1070"/>
                </a:cxn>
              </a:cxnLst>
              <a:rect l="0" t="0" r="r" b="b"/>
              <a:pathLst>
                <a:path w="84" h="1070">
                  <a:moveTo>
                    <a:pt x="0" y="1070"/>
                  </a:moveTo>
                  <a:lnTo>
                    <a:pt x="0" y="60"/>
                  </a:lnTo>
                  <a:lnTo>
                    <a:pt x="84" y="0"/>
                  </a:lnTo>
                  <a:lnTo>
                    <a:pt x="84" y="1010"/>
                  </a:lnTo>
                  <a:lnTo>
                    <a:pt x="0" y="1070"/>
                  </a:lnTo>
                  <a:close/>
                </a:path>
              </a:pathLst>
            </a:custGeom>
            <a:solidFill>
              <a:srgbClr val="4D6680"/>
            </a:solidFill>
            <a:ln w="9525">
              <a:noFill/>
              <a:round/>
              <a:headEnd/>
              <a:tailEnd/>
            </a:ln>
          </p:spPr>
          <p:txBody>
            <a:bodyPr/>
            <a:lstStyle/>
            <a:p>
              <a:endParaRPr lang="es-MX"/>
            </a:p>
          </p:txBody>
        </p:sp>
        <p:sp>
          <p:nvSpPr>
            <p:cNvPr id="26666" name="Rectangle 42"/>
            <p:cNvSpPr>
              <a:spLocks noChangeArrowheads="1"/>
            </p:cNvSpPr>
            <p:nvPr/>
          </p:nvSpPr>
          <p:spPr bwMode="auto">
            <a:xfrm>
              <a:off x="2750" y="2307"/>
              <a:ext cx="400" cy="1010"/>
            </a:xfrm>
            <a:prstGeom prst="rect">
              <a:avLst/>
            </a:prstGeom>
            <a:solidFill>
              <a:srgbClr val="99CCFF"/>
            </a:solidFill>
            <a:ln w="9525">
              <a:noFill/>
              <a:miter lim="800000"/>
              <a:headEnd/>
              <a:tailEnd/>
            </a:ln>
          </p:spPr>
          <p:txBody>
            <a:bodyPr/>
            <a:lstStyle/>
            <a:p>
              <a:endParaRPr lang="es-MX"/>
            </a:p>
          </p:txBody>
        </p:sp>
        <p:sp>
          <p:nvSpPr>
            <p:cNvPr id="26667" name="Freeform 43"/>
            <p:cNvSpPr>
              <a:spLocks/>
            </p:cNvSpPr>
            <p:nvPr/>
          </p:nvSpPr>
          <p:spPr bwMode="auto">
            <a:xfrm>
              <a:off x="2750" y="2249"/>
              <a:ext cx="547" cy="60"/>
            </a:xfrm>
            <a:custGeom>
              <a:avLst/>
              <a:gdLst/>
              <a:ahLst/>
              <a:cxnLst>
                <a:cxn ang="0">
                  <a:pos x="229" y="60"/>
                </a:cxn>
                <a:cxn ang="0">
                  <a:pos x="313" y="0"/>
                </a:cxn>
                <a:cxn ang="0">
                  <a:pos x="78" y="0"/>
                </a:cxn>
                <a:cxn ang="0">
                  <a:pos x="0" y="60"/>
                </a:cxn>
                <a:cxn ang="0">
                  <a:pos x="229" y="60"/>
                </a:cxn>
              </a:cxnLst>
              <a:rect l="0" t="0" r="r" b="b"/>
              <a:pathLst>
                <a:path w="313" h="60">
                  <a:moveTo>
                    <a:pt x="229" y="60"/>
                  </a:moveTo>
                  <a:lnTo>
                    <a:pt x="313" y="0"/>
                  </a:lnTo>
                  <a:lnTo>
                    <a:pt x="78" y="0"/>
                  </a:lnTo>
                  <a:lnTo>
                    <a:pt x="0" y="60"/>
                  </a:lnTo>
                  <a:lnTo>
                    <a:pt x="229" y="60"/>
                  </a:lnTo>
                  <a:close/>
                </a:path>
              </a:pathLst>
            </a:custGeom>
            <a:solidFill>
              <a:srgbClr val="7399BF"/>
            </a:solidFill>
            <a:ln w="9525">
              <a:noFill/>
              <a:round/>
              <a:headEnd/>
              <a:tailEnd/>
            </a:ln>
          </p:spPr>
          <p:txBody>
            <a:bodyPr/>
            <a:lstStyle/>
            <a:p>
              <a:endParaRPr lang="es-MX"/>
            </a:p>
          </p:txBody>
        </p:sp>
      </p:grpSp>
    </p:spTree>
    <p:extLst>
      <p:ext uri="{BB962C8B-B14F-4D97-AF65-F5344CB8AC3E}">
        <p14:creationId xmlns:p14="http://schemas.microsoft.com/office/powerpoint/2010/main" val="2358100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a:t>Rendimiento</a:t>
            </a:r>
            <a:r>
              <a:rPr lang="en-US" dirty="0"/>
              <a:t> Multi-Core y </a:t>
            </a:r>
            <a:r>
              <a:rPr lang="en-US" dirty="0" err="1"/>
              <a:t>Consumo</a:t>
            </a:r>
            <a:r>
              <a:rPr lang="en-US" dirty="0"/>
              <a:t> de </a:t>
            </a:r>
            <a:r>
              <a:rPr lang="en-US" dirty="0" err="1"/>
              <a:t>Energía</a:t>
            </a:r>
            <a:endParaRPr lang="es-MX" dirty="0"/>
          </a:p>
        </p:txBody>
      </p:sp>
      <p:pic>
        <p:nvPicPr>
          <p:cNvPr id="28674" name="Picture 2" descr="drop shadow"/>
          <p:cNvPicPr>
            <a:picLocks noChangeAspect="1" noChangeArrowheads="1"/>
          </p:cNvPicPr>
          <p:nvPr/>
        </p:nvPicPr>
        <p:blipFill>
          <a:blip r:embed="rId3" cstate="print"/>
          <a:srcRect/>
          <a:stretch>
            <a:fillRect/>
          </a:stretch>
        </p:blipFill>
        <p:spPr bwMode="auto">
          <a:xfrm>
            <a:off x="2778125" y="4530306"/>
            <a:ext cx="6591300" cy="1108075"/>
          </a:xfrm>
          <a:prstGeom prst="rect">
            <a:avLst/>
          </a:prstGeom>
          <a:noFill/>
        </p:spPr>
      </p:pic>
      <p:sp>
        <p:nvSpPr>
          <p:cNvPr id="28675" name="Freeform 3"/>
          <p:cNvSpPr>
            <a:spLocks/>
          </p:cNvSpPr>
          <p:nvPr/>
        </p:nvSpPr>
        <p:spPr bwMode="auto">
          <a:xfrm>
            <a:off x="2928939" y="5066880"/>
            <a:ext cx="6550025" cy="95250"/>
          </a:xfrm>
          <a:custGeom>
            <a:avLst/>
            <a:gdLst/>
            <a:ahLst/>
            <a:cxnLst>
              <a:cxn ang="0">
                <a:pos x="0" y="60"/>
              </a:cxn>
              <a:cxn ang="0">
                <a:pos x="84" y="0"/>
              </a:cxn>
              <a:cxn ang="0">
                <a:pos x="4126" y="0"/>
              </a:cxn>
              <a:cxn ang="0">
                <a:pos x="4042" y="60"/>
              </a:cxn>
              <a:cxn ang="0">
                <a:pos x="0" y="60"/>
              </a:cxn>
            </a:cxnLst>
            <a:rect l="0" t="0" r="r" b="b"/>
            <a:pathLst>
              <a:path w="4126" h="60">
                <a:moveTo>
                  <a:pt x="0" y="60"/>
                </a:moveTo>
                <a:lnTo>
                  <a:pt x="84" y="0"/>
                </a:lnTo>
                <a:lnTo>
                  <a:pt x="4126" y="0"/>
                </a:lnTo>
                <a:lnTo>
                  <a:pt x="4042" y="60"/>
                </a:lnTo>
                <a:lnTo>
                  <a:pt x="0" y="60"/>
                </a:lnTo>
                <a:close/>
              </a:path>
            </a:pathLst>
          </a:custGeom>
          <a:noFill/>
          <a:ln w="9525">
            <a:noFill/>
            <a:round/>
            <a:headEnd/>
            <a:tailEnd/>
          </a:ln>
        </p:spPr>
        <p:txBody>
          <a:bodyPr/>
          <a:lstStyle/>
          <a:p>
            <a:endParaRPr lang="es-MX"/>
          </a:p>
        </p:txBody>
      </p:sp>
      <p:sp>
        <p:nvSpPr>
          <p:cNvPr id="28676" name="Rectangle 4"/>
          <p:cNvSpPr>
            <a:spLocks noChangeArrowheads="1"/>
          </p:cNvSpPr>
          <p:nvPr/>
        </p:nvSpPr>
        <p:spPr bwMode="auto">
          <a:xfrm>
            <a:off x="3062289" y="1860130"/>
            <a:ext cx="6416675" cy="3206750"/>
          </a:xfrm>
          <a:prstGeom prst="rect">
            <a:avLst/>
          </a:prstGeom>
          <a:noFill/>
          <a:ln w="9525">
            <a:noFill/>
            <a:miter lim="800000"/>
            <a:headEnd/>
            <a:tailEnd/>
          </a:ln>
        </p:spPr>
        <p:txBody>
          <a:bodyPr/>
          <a:lstStyle/>
          <a:p>
            <a:endParaRPr lang="es-MX"/>
          </a:p>
        </p:txBody>
      </p:sp>
      <p:sp>
        <p:nvSpPr>
          <p:cNvPr id="28677" name="Freeform 5"/>
          <p:cNvSpPr>
            <a:spLocks/>
          </p:cNvSpPr>
          <p:nvPr/>
        </p:nvSpPr>
        <p:spPr bwMode="auto">
          <a:xfrm>
            <a:off x="2928939" y="5066880"/>
            <a:ext cx="6550025" cy="95250"/>
          </a:xfrm>
          <a:custGeom>
            <a:avLst/>
            <a:gdLst/>
            <a:ahLst/>
            <a:cxnLst>
              <a:cxn ang="0">
                <a:pos x="4126" y="0"/>
              </a:cxn>
              <a:cxn ang="0">
                <a:pos x="4042" y="60"/>
              </a:cxn>
              <a:cxn ang="0">
                <a:pos x="0" y="60"/>
              </a:cxn>
              <a:cxn ang="0">
                <a:pos x="84" y="0"/>
              </a:cxn>
              <a:cxn ang="0">
                <a:pos x="4126" y="0"/>
              </a:cxn>
            </a:cxnLst>
            <a:rect l="0" t="0" r="r" b="b"/>
            <a:pathLst>
              <a:path w="4126" h="60">
                <a:moveTo>
                  <a:pt x="4126" y="0"/>
                </a:moveTo>
                <a:lnTo>
                  <a:pt x="4042" y="60"/>
                </a:lnTo>
                <a:lnTo>
                  <a:pt x="0" y="60"/>
                </a:lnTo>
                <a:lnTo>
                  <a:pt x="84" y="0"/>
                </a:lnTo>
                <a:lnTo>
                  <a:pt x="4126" y="0"/>
                </a:lnTo>
                <a:close/>
              </a:path>
            </a:pathLst>
          </a:custGeom>
          <a:noFill/>
          <a:ln w="9525">
            <a:noFill/>
            <a:round/>
            <a:headEnd/>
            <a:tailEnd/>
          </a:ln>
        </p:spPr>
        <p:txBody>
          <a:bodyPr/>
          <a:lstStyle/>
          <a:p>
            <a:endParaRPr lang="es-MX"/>
          </a:p>
        </p:txBody>
      </p:sp>
      <p:sp>
        <p:nvSpPr>
          <p:cNvPr id="28678" name="Rectangle 6"/>
          <p:cNvSpPr>
            <a:spLocks noChangeArrowheads="1"/>
          </p:cNvSpPr>
          <p:nvPr/>
        </p:nvSpPr>
        <p:spPr bwMode="auto">
          <a:xfrm>
            <a:off x="3062289" y="1860130"/>
            <a:ext cx="6416675" cy="3206750"/>
          </a:xfrm>
          <a:prstGeom prst="rect">
            <a:avLst/>
          </a:prstGeom>
          <a:noFill/>
          <a:ln w="9525">
            <a:noFill/>
            <a:miter lim="800000"/>
            <a:headEnd/>
            <a:tailEnd/>
          </a:ln>
        </p:spPr>
        <p:txBody>
          <a:bodyPr/>
          <a:lstStyle/>
          <a:p>
            <a:endParaRPr lang="es-MX"/>
          </a:p>
        </p:txBody>
      </p:sp>
      <p:sp>
        <p:nvSpPr>
          <p:cNvPr id="28679" name="Rectangle 7"/>
          <p:cNvSpPr>
            <a:spLocks noChangeArrowheads="1"/>
          </p:cNvSpPr>
          <p:nvPr/>
        </p:nvSpPr>
        <p:spPr bwMode="auto">
          <a:xfrm>
            <a:off x="3222625" y="5228806"/>
            <a:ext cx="1447800" cy="549275"/>
          </a:xfrm>
          <a:prstGeom prst="rect">
            <a:avLst/>
          </a:prstGeom>
          <a:noFill/>
          <a:ln w="9525">
            <a:noFill/>
            <a:miter lim="800000"/>
            <a:headEnd/>
            <a:tailEnd/>
          </a:ln>
        </p:spPr>
        <p:txBody>
          <a:bodyPr wrap="none" lIns="0" tIns="0" rIns="0" bIns="0">
            <a:spAutoFit/>
          </a:bodyPr>
          <a:lstStyle/>
          <a:p>
            <a:pPr eaLnBrk="1" hangingPunct="1"/>
            <a:r>
              <a:rPr lang="es-MX" b="1">
                <a:latin typeface="Arial" pitchFamily="34" charset="0"/>
              </a:rPr>
              <a:t>Over-clocked</a:t>
            </a:r>
            <a:br>
              <a:rPr lang="es-MX" b="1">
                <a:latin typeface="Arial" pitchFamily="34" charset="0"/>
              </a:rPr>
            </a:br>
            <a:r>
              <a:rPr lang="es-MX" b="1">
                <a:latin typeface="Arial" pitchFamily="34" charset="0"/>
              </a:rPr>
              <a:t>(+20%)</a:t>
            </a:r>
            <a:endParaRPr lang="es-MX">
              <a:latin typeface="Arial" pitchFamily="34" charset="0"/>
            </a:endParaRPr>
          </a:p>
        </p:txBody>
      </p:sp>
      <p:grpSp>
        <p:nvGrpSpPr>
          <p:cNvPr id="28680" name="Group 8"/>
          <p:cNvGrpSpPr>
            <a:grpSpLocks/>
          </p:cNvGrpSpPr>
          <p:nvPr/>
        </p:nvGrpSpPr>
        <p:grpSpPr bwMode="auto">
          <a:xfrm>
            <a:off x="7497763" y="3673056"/>
            <a:ext cx="849312" cy="1489075"/>
            <a:chOff x="1294" y="2379"/>
            <a:chExt cx="306" cy="938"/>
          </a:xfrm>
        </p:grpSpPr>
        <p:sp>
          <p:nvSpPr>
            <p:cNvPr id="28681" name="Freeform 9"/>
            <p:cNvSpPr>
              <a:spLocks/>
            </p:cNvSpPr>
            <p:nvPr/>
          </p:nvSpPr>
          <p:spPr bwMode="auto">
            <a:xfrm>
              <a:off x="1522" y="2379"/>
              <a:ext cx="78" cy="938"/>
            </a:xfrm>
            <a:custGeom>
              <a:avLst/>
              <a:gdLst/>
              <a:ahLst/>
              <a:cxnLst>
                <a:cxn ang="0">
                  <a:pos x="0" y="938"/>
                </a:cxn>
                <a:cxn ang="0">
                  <a:pos x="0" y="61"/>
                </a:cxn>
                <a:cxn ang="0">
                  <a:pos x="78" y="0"/>
                </a:cxn>
                <a:cxn ang="0">
                  <a:pos x="78" y="878"/>
                </a:cxn>
                <a:cxn ang="0">
                  <a:pos x="0" y="938"/>
                </a:cxn>
              </a:cxnLst>
              <a:rect l="0" t="0" r="r" b="b"/>
              <a:pathLst>
                <a:path w="78" h="938">
                  <a:moveTo>
                    <a:pt x="0" y="938"/>
                  </a:moveTo>
                  <a:lnTo>
                    <a:pt x="0" y="61"/>
                  </a:lnTo>
                  <a:lnTo>
                    <a:pt x="78" y="0"/>
                  </a:lnTo>
                  <a:lnTo>
                    <a:pt x="78" y="878"/>
                  </a:lnTo>
                  <a:lnTo>
                    <a:pt x="0" y="938"/>
                  </a:lnTo>
                  <a:close/>
                </a:path>
              </a:pathLst>
            </a:custGeom>
            <a:solidFill>
              <a:srgbClr val="802E00"/>
            </a:solidFill>
            <a:ln w="9525">
              <a:noFill/>
              <a:round/>
              <a:headEnd/>
              <a:tailEnd/>
            </a:ln>
          </p:spPr>
          <p:txBody>
            <a:bodyPr/>
            <a:lstStyle/>
            <a:p>
              <a:endParaRPr lang="es-MX"/>
            </a:p>
          </p:txBody>
        </p:sp>
        <p:sp>
          <p:nvSpPr>
            <p:cNvPr id="28682" name="Rectangle 10"/>
            <p:cNvSpPr>
              <a:spLocks noChangeArrowheads="1"/>
            </p:cNvSpPr>
            <p:nvPr/>
          </p:nvSpPr>
          <p:spPr bwMode="auto">
            <a:xfrm>
              <a:off x="1294" y="2440"/>
              <a:ext cx="228" cy="877"/>
            </a:xfrm>
            <a:prstGeom prst="rect">
              <a:avLst/>
            </a:prstGeom>
            <a:solidFill>
              <a:srgbClr val="FF5C00"/>
            </a:solidFill>
            <a:ln w="9525">
              <a:noFill/>
              <a:miter lim="800000"/>
              <a:headEnd/>
              <a:tailEnd/>
            </a:ln>
          </p:spPr>
          <p:txBody>
            <a:bodyPr/>
            <a:lstStyle/>
            <a:p>
              <a:endParaRPr lang="es-MX"/>
            </a:p>
          </p:txBody>
        </p:sp>
        <p:sp>
          <p:nvSpPr>
            <p:cNvPr id="28683" name="Freeform 11"/>
            <p:cNvSpPr>
              <a:spLocks/>
            </p:cNvSpPr>
            <p:nvPr/>
          </p:nvSpPr>
          <p:spPr bwMode="auto">
            <a:xfrm>
              <a:off x="1294" y="2379"/>
              <a:ext cx="306" cy="61"/>
            </a:xfrm>
            <a:custGeom>
              <a:avLst/>
              <a:gdLst/>
              <a:ahLst/>
              <a:cxnLst>
                <a:cxn ang="0">
                  <a:pos x="228" y="61"/>
                </a:cxn>
                <a:cxn ang="0">
                  <a:pos x="306" y="0"/>
                </a:cxn>
                <a:cxn ang="0">
                  <a:pos x="78" y="0"/>
                </a:cxn>
                <a:cxn ang="0">
                  <a:pos x="0" y="61"/>
                </a:cxn>
                <a:cxn ang="0">
                  <a:pos x="228" y="61"/>
                </a:cxn>
              </a:cxnLst>
              <a:rect l="0" t="0" r="r" b="b"/>
              <a:pathLst>
                <a:path w="306" h="61">
                  <a:moveTo>
                    <a:pt x="228" y="61"/>
                  </a:moveTo>
                  <a:lnTo>
                    <a:pt x="306" y="0"/>
                  </a:lnTo>
                  <a:lnTo>
                    <a:pt x="78" y="0"/>
                  </a:lnTo>
                  <a:lnTo>
                    <a:pt x="0" y="61"/>
                  </a:lnTo>
                  <a:lnTo>
                    <a:pt x="228" y="61"/>
                  </a:lnTo>
                  <a:close/>
                </a:path>
              </a:pathLst>
            </a:custGeom>
            <a:solidFill>
              <a:srgbClr val="BF4500"/>
            </a:solidFill>
            <a:ln w="9525">
              <a:noFill/>
              <a:round/>
              <a:headEnd/>
              <a:tailEnd/>
            </a:ln>
          </p:spPr>
          <p:txBody>
            <a:bodyPr/>
            <a:lstStyle/>
            <a:p>
              <a:endParaRPr lang="es-MX"/>
            </a:p>
          </p:txBody>
        </p:sp>
      </p:grpSp>
      <p:sp>
        <p:nvSpPr>
          <p:cNvPr id="28684" name="Rectangle 12"/>
          <p:cNvSpPr>
            <a:spLocks noChangeArrowheads="1"/>
          </p:cNvSpPr>
          <p:nvPr/>
        </p:nvSpPr>
        <p:spPr bwMode="auto">
          <a:xfrm>
            <a:off x="5715429" y="3147593"/>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1.00x</a:t>
            </a:r>
            <a:endParaRPr lang="es-MX" b="1">
              <a:latin typeface="Arial" pitchFamily="34" charset="0"/>
            </a:endParaRPr>
          </a:p>
        </p:txBody>
      </p:sp>
      <p:sp>
        <p:nvSpPr>
          <p:cNvPr id="28686" name="Rectangle 14"/>
          <p:cNvSpPr>
            <a:spLocks noChangeArrowheads="1"/>
          </p:cNvSpPr>
          <p:nvPr/>
        </p:nvSpPr>
        <p:spPr bwMode="auto">
          <a:xfrm>
            <a:off x="5467350" y="2358605"/>
            <a:ext cx="203200" cy="196850"/>
          </a:xfrm>
          <a:prstGeom prst="rect">
            <a:avLst/>
          </a:prstGeom>
          <a:solidFill>
            <a:srgbClr val="99CCFF"/>
          </a:solidFill>
          <a:ln w="9525" algn="ctr">
            <a:noFill/>
            <a:miter lim="800000"/>
            <a:headEnd/>
            <a:tailEnd/>
          </a:ln>
          <a:effectLst/>
        </p:spPr>
        <p:txBody>
          <a:bodyPr/>
          <a:lstStyle/>
          <a:p>
            <a:endParaRPr lang="es-MX"/>
          </a:p>
        </p:txBody>
      </p:sp>
      <p:sp>
        <p:nvSpPr>
          <p:cNvPr id="28687" name="Rectangle 15"/>
          <p:cNvSpPr>
            <a:spLocks noChangeArrowheads="1"/>
          </p:cNvSpPr>
          <p:nvPr/>
        </p:nvSpPr>
        <p:spPr bwMode="auto">
          <a:xfrm>
            <a:off x="5467350" y="2023643"/>
            <a:ext cx="203200" cy="196850"/>
          </a:xfrm>
          <a:prstGeom prst="rect">
            <a:avLst/>
          </a:prstGeom>
          <a:solidFill>
            <a:srgbClr val="FF5C00"/>
          </a:solidFill>
          <a:ln w="9525" algn="ctr">
            <a:noFill/>
            <a:miter lim="800000"/>
            <a:headEnd/>
            <a:tailEnd/>
          </a:ln>
          <a:effectLst/>
        </p:spPr>
        <p:txBody>
          <a:bodyPr/>
          <a:lstStyle/>
          <a:p>
            <a:endParaRPr lang="es-MX"/>
          </a:p>
        </p:txBody>
      </p:sp>
      <p:sp>
        <p:nvSpPr>
          <p:cNvPr id="28688" name="Rectangle 16"/>
          <p:cNvSpPr>
            <a:spLocks noChangeArrowheads="1"/>
          </p:cNvSpPr>
          <p:nvPr/>
        </p:nvSpPr>
        <p:spPr bwMode="auto">
          <a:xfrm>
            <a:off x="4021567" y="1983955"/>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1.73x</a:t>
            </a:r>
            <a:endParaRPr lang="es-MX" b="1">
              <a:latin typeface="Arial" pitchFamily="34" charset="0"/>
            </a:endParaRPr>
          </a:p>
        </p:txBody>
      </p:sp>
      <p:sp>
        <p:nvSpPr>
          <p:cNvPr id="28689" name="Rectangle 17"/>
          <p:cNvSpPr>
            <a:spLocks noChangeArrowheads="1"/>
          </p:cNvSpPr>
          <p:nvPr/>
        </p:nvSpPr>
        <p:spPr bwMode="auto">
          <a:xfrm>
            <a:off x="3265917" y="2961855"/>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1.13x</a:t>
            </a:r>
            <a:endParaRPr lang="es-MX" b="1">
              <a:latin typeface="Arial" pitchFamily="34" charset="0"/>
            </a:endParaRPr>
          </a:p>
        </p:txBody>
      </p:sp>
      <p:sp>
        <p:nvSpPr>
          <p:cNvPr id="28690" name="Freeform 18"/>
          <p:cNvSpPr>
            <a:spLocks/>
          </p:cNvSpPr>
          <p:nvPr/>
        </p:nvSpPr>
        <p:spPr bwMode="auto">
          <a:xfrm>
            <a:off x="3919539" y="3263481"/>
            <a:ext cx="219075" cy="1908175"/>
          </a:xfrm>
          <a:custGeom>
            <a:avLst/>
            <a:gdLst/>
            <a:ahLst/>
            <a:cxnLst>
              <a:cxn ang="0">
                <a:pos x="0" y="1202"/>
              </a:cxn>
              <a:cxn ang="0">
                <a:pos x="0" y="60"/>
              </a:cxn>
              <a:cxn ang="0">
                <a:pos x="79" y="0"/>
              </a:cxn>
              <a:cxn ang="0">
                <a:pos x="79" y="1142"/>
              </a:cxn>
              <a:cxn ang="0">
                <a:pos x="0" y="1202"/>
              </a:cxn>
            </a:cxnLst>
            <a:rect l="0" t="0" r="r" b="b"/>
            <a:pathLst>
              <a:path w="79" h="1202">
                <a:moveTo>
                  <a:pt x="0" y="1202"/>
                </a:moveTo>
                <a:lnTo>
                  <a:pt x="0" y="60"/>
                </a:lnTo>
                <a:lnTo>
                  <a:pt x="79" y="0"/>
                </a:lnTo>
                <a:lnTo>
                  <a:pt x="79" y="1142"/>
                </a:lnTo>
                <a:lnTo>
                  <a:pt x="0" y="1202"/>
                </a:lnTo>
                <a:close/>
              </a:path>
            </a:pathLst>
          </a:custGeom>
          <a:solidFill>
            <a:srgbClr val="802E00"/>
          </a:solidFill>
          <a:ln w="9525">
            <a:noFill/>
            <a:round/>
            <a:headEnd/>
            <a:tailEnd/>
          </a:ln>
        </p:spPr>
        <p:txBody>
          <a:bodyPr/>
          <a:lstStyle/>
          <a:p>
            <a:endParaRPr lang="es-MX"/>
          </a:p>
        </p:txBody>
      </p:sp>
      <p:sp>
        <p:nvSpPr>
          <p:cNvPr id="28691" name="Rectangle 19"/>
          <p:cNvSpPr>
            <a:spLocks noChangeArrowheads="1"/>
          </p:cNvSpPr>
          <p:nvPr/>
        </p:nvSpPr>
        <p:spPr bwMode="auto">
          <a:xfrm>
            <a:off x="3270250" y="3358731"/>
            <a:ext cx="649288" cy="1812925"/>
          </a:xfrm>
          <a:prstGeom prst="rect">
            <a:avLst/>
          </a:prstGeom>
          <a:solidFill>
            <a:srgbClr val="FF5C00"/>
          </a:solidFill>
          <a:ln w="9525">
            <a:noFill/>
            <a:miter lim="800000"/>
            <a:headEnd/>
            <a:tailEnd/>
          </a:ln>
        </p:spPr>
        <p:txBody>
          <a:bodyPr/>
          <a:lstStyle/>
          <a:p>
            <a:endParaRPr lang="es-MX"/>
          </a:p>
        </p:txBody>
      </p:sp>
      <p:sp>
        <p:nvSpPr>
          <p:cNvPr id="28692" name="Freeform 20"/>
          <p:cNvSpPr>
            <a:spLocks/>
          </p:cNvSpPr>
          <p:nvPr/>
        </p:nvSpPr>
        <p:spPr bwMode="auto">
          <a:xfrm>
            <a:off x="3270251" y="3266655"/>
            <a:ext cx="868363" cy="95250"/>
          </a:xfrm>
          <a:custGeom>
            <a:avLst/>
            <a:gdLst/>
            <a:ahLst/>
            <a:cxnLst>
              <a:cxn ang="0">
                <a:pos x="234" y="60"/>
              </a:cxn>
              <a:cxn ang="0">
                <a:pos x="313" y="0"/>
              </a:cxn>
              <a:cxn ang="0">
                <a:pos x="78" y="0"/>
              </a:cxn>
              <a:cxn ang="0">
                <a:pos x="0" y="60"/>
              </a:cxn>
              <a:cxn ang="0">
                <a:pos x="234" y="60"/>
              </a:cxn>
            </a:cxnLst>
            <a:rect l="0" t="0" r="r" b="b"/>
            <a:pathLst>
              <a:path w="313" h="60">
                <a:moveTo>
                  <a:pt x="234" y="60"/>
                </a:moveTo>
                <a:lnTo>
                  <a:pt x="313" y="0"/>
                </a:lnTo>
                <a:lnTo>
                  <a:pt x="78" y="0"/>
                </a:lnTo>
                <a:lnTo>
                  <a:pt x="0" y="60"/>
                </a:lnTo>
                <a:lnTo>
                  <a:pt x="234" y="60"/>
                </a:lnTo>
                <a:close/>
              </a:path>
            </a:pathLst>
          </a:custGeom>
          <a:solidFill>
            <a:srgbClr val="BF4500"/>
          </a:solidFill>
          <a:ln w="9525">
            <a:noFill/>
            <a:round/>
            <a:headEnd/>
            <a:tailEnd/>
          </a:ln>
        </p:spPr>
        <p:txBody>
          <a:bodyPr/>
          <a:lstStyle/>
          <a:p>
            <a:endParaRPr lang="es-MX"/>
          </a:p>
        </p:txBody>
      </p:sp>
      <p:grpSp>
        <p:nvGrpSpPr>
          <p:cNvPr id="28693" name="Group 21"/>
          <p:cNvGrpSpPr>
            <a:grpSpLocks/>
          </p:cNvGrpSpPr>
          <p:nvPr/>
        </p:nvGrpSpPr>
        <p:grpSpPr bwMode="auto">
          <a:xfrm>
            <a:off x="3905250" y="2296694"/>
            <a:ext cx="850900" cy="2871787"/>
            <a:chOff x="4295" y="1508"/>
            <a:chExt cx="307" cy="1809"/>
          </a:xfrm>
        </p:grpSpPr>
        <p:sp>
          <p:nvSpPr>
            <p:cNvPr id="28694" name="Freeform 22"/>
            <p:cNvSpPr>
              <a:spLocks/>
            </p:cNvSpPr>
            <p:nvPr/>
          </p:nvSpPr>
          <p:spPr bwMode="auto">
            <a:xfrm>
              <a:off x="4524" y="1508"/>
              <a:ext cx="78" cy="1809"/>
            </a:xfrm>
            <a:custGeom>
              <a:avLst/>
              <a:gdLst/>
              <a:ahLst/>
              <a:cxnLst>
                <a:cxn ang="0">
                  <a:pos x="0" y="1809"/>
                </a:cxn>
                <a:cxn ang="0">
                  <a:pos x="0" y="60"/>
                </a:cxn>
                <a:cxn ang="0">
                  <a:pos x="78" y="0"/>
                </a:cxn>
                <a:cxn ang="0">
                  <a:pos x="78" y="1749"/>
                </a:cxn>
                <a:cxn ang="0">
                  <a:pos x="0" y="1809"/>
                </a:cxn>
              </a:cxnLst>
              <a:rect l="0" t="0" r="r" b="b"/>
              <a:pathLst>
                <a:path w="78" h="1809">
                  <a:moveTo>
                    <a:pt x="0" y="1809"/>
                  </a:moveTo>
                  <a:lnTo>
                    <a:pt x="0" y="60"/>
                  </a:lnTo>
                  <a:lnTo>
                    <a:pt x="78" y="0"/>
                  </a:lnTo>
                  <a:lnTo>
                    <a:pt x="78" y="1749"/>
                  </a:lnTo>
                  <a:lnTo>
                    <a:pt x="0" y="1809"/>
                  </a:lnTo>
                  <a:close/>
                </a:path>
              </a:pathLst>
            </a:custGeom>
            <a:solidFill>
              <a:srgbClr val="4D6680"/>
            </a:solidFill>
            <a:ln w="9525">
              <a:noFill/>
              <a:round/>
              <a:headEnd/>
              <a:tailEnd/>
            </a:ln>
          </p:spPr>
          <p:txBody>
            <a:bodyPr/>
            <a:lstStyle/>
            <a:p>
              <a:endParaRPr lang="es-MX"/>
            </a:p>
          </p:txBody>
        </p:sp>
        <p:sp>
          <p:nvSpPr>
            <p:cNvPr id="28695" name="Rectangle 23"/>
            <p:cNvSpPr>
              <a:spLocks noChangeArrowheads="1"/>
            </p:cNvSpPr>
            <p:nvPr/>
          </p:nvSpPr>
          <p:spPr bwMode="auto">
            <a:xfrm>
              <a:off x="4295" y="1568"/>
              <a:ext cx="229" cy="1749"/>
            </a:xfrm>
            <a:prstGeom prst="rect">
              <a:avLst/>
            </a:prstGeom>
            <a:solidFill>
              <a:srgbClr val="99CCFF"/>
            </a:solidFill>
            <a:ln w="9525">
              <a:noFill/>
              <a:miter lim="800000"/>
              <a:headEnd/>
              <a:tailEnd/>
            </a:ln>
          </p:spPr>
          <p:txBody>
            <a:bodyPr/>
            <a:lstStyle/>
            <a:p>
              <a:endParaRPr lang="es-MX"/>
            </a:p>
          </p:txBody>
        </p:sp>
        <p:sp>
          <p:nvSpPr>
            <p:cNvPr id="28696" name="Freeform 24"/>
            <p:cNvSpPr>
              <a:spLocks/>
            </p:cNvSpPr>
            <p:nvPr/>
          </p:nvSpPr>
          <p:spPr bwMode="auto">
            <a:xfrm>
              <a:off x="4295" y="1508"/>
              <a:ext cx="307" cy="60"/>
            </a:xfrm>
            <a:custGeom>
              <a:avLst/>
              <a:gdLst/>
              <a:ahLst/>
              <a:cxnLst>
                <a:cxn ang="0">
                  <a:pos x="229" y="60"/>
                </a:cxn>
                <a:cxn ang="0">
                  <a:pos x="307" y="0"/>
                </a:cxn>
                <a:cxn ang="0">
                  <a:pos x="79" y="0"/>
                </a:cxn>
                <a:cxn ang="0">
                  <a:pos x="0" y="60"/>
                </a:cxn>
                <a:cxn ang="0">
                  <a:pos x="229" y="60"/>
                </a:cxn>
              </a:cxnLst>
              <a:rect l="0" t="0" r="r" b="b"/>
              <a:pathLst>
                <a:path w="307" h="60">
                  <a:moveTo>
                    <a:pt x="229" y="60"/>
                  </a:moveTo>
                  <a:lnTo>
                    <a:pt x="307" y="0"/>
                  </a:lnTo>
                  <a:lnTo>
                    <a:pt x="79" y="0"/>
                  </a:lnTo>
                  <a:lnTo>
                    <a:pt x="0" y="60"/>
                  </a:lnTo>
                  <a:lnTo>
                    <a:pt x="229" y="60"/>
                  </a:lnTo>
                  <a:close/>
                </a:path>
              </a:pathLst>
            </a:custGeom>
            <a:solidFill>
              <a:srgbClr val="7399BF"/>
            </a:solidFill>
            <a:ln w="9525">
              <a:noFill/>
              <a:round/>
              <a:headEnd/>
              <a:tailEnd/>
            </a:ln>
          </p:spPr>
          <p:txBody>
            <a:bodyPr/>
            <a:lstStyle/>
            <a:p>
              <a:endParaRPr lang="es-MX"/>
            </a:p>
          </p:txBody>
        </p:sp>
      </p:grpSp>
      <p:sp>
        <p:nvSpPr>
          <p:cNvPr id="28697" name="Rectangle 25"/>
          <p:cNvSpPr>
            <a:spLocks noChangeArrowheads="1"/>
          </p:cNvSpPr>
          <p:nvPr/>
        </p:nvSpPr>
        <p:spPr bwMode="auto">
          <a:xfrm>
            <a:off x="4879976" y="5228806"/>
            <a:ext cx="1854803" cy="276999"/>
          </a:xfrm>
          <a:prstGeom prst="rect">
            <a:avLst/>
          </a:prstGeom>
          <a:noFill/>
          <a:ln w="9525">
            <a:noFill/>
            <a:miter lim="800000"/>
            <a:headEnd/>
            <a:tailEnd/>
          </a:ln>
        </p:spPr>
        <p:txBody>
          <a:bodyPr wrap="none" lIns="0" tIns="0" rIns="0" bIns="0">
            <a:spAutoFit/>
          </a:bodyPr>
          <a:lstStyle/>
          <a:p>
            <a:pPr eaLnBrk="1" hangingPunct="1"/>
            <a:r>
              <a:rPr lang="es-MX" b="1"/>
              <a:t>Máxima Frecuencia</a:t>
            </a:r>
          </a:p>
        </p:txBody>
      </p:sp>
      <p:sp>
        <p:nvSpPr>
          <p:cNvPr id="28698" name="Text Box 26"/>
          <p:cNvSpPr txBox="1">
            <a:spLocks noChangeArrowheads="1"/>
          </p:cNvSpPr>
          <p:nvPr/>
        </p:nvSpPr>
        <p:spPr bwMode="auto">
          <a:xfrm>
            <a:off x="5643563" y="2296694"/>
            <a:ext cx="1629870" cy="307777"/>
          </a:xfrm>
          <a:prstGeom prst="rect">
            <a:avLst/>
          </a:prstGeom>
          <a:noFill/>
          <a:ln w="9525">
            <a:noFill/>
            <a:miter lim="800000"/>
            <a:headEnd/>
            <a:tailEnd/>
          </a:ln>
          <a:effectLst/>
        </p:spPr>
        <p:txBody>
          <a:bodyPr wrap="none">
            <a:spAutoFit/>
          </a:bodyPr>
          <a:lstStyle/>
          <a:p>
            <a:pPr algn="l" eaLnBrk="1" hangingPunct="1"/>
            <a:r>
              <a:rPr lang="es-MX" sz="1400" b="1" i="1" dirty="0"/>
              <a:t>Potencia Requerida</a:t>
            </a:r>
          </a:p>
        </p:txBody>
      </p:sp>
      <p:sp>
        <p:nvSpPr>
          <p:cNvPr id="28699" name="Text Box 27"/>
          <p:cNvSpPr txBox="1">
            <a:spLocks noChangeArrowheads="1"/>
          </p:cNvSpPr>
          <p:nvPr/>
        </p:nvSpPr>
        <p:spPr bwMode="auto">
          <a:xfrm>
            <a:off x="5643563" y="1961730"/>
            <a:ext cx="1257300" cy="304800"/>
          </a:xfrm>
          <a:prstGeom prst="rect">
            <a:avLst/>
          </a:prstGeom>
          <a:noFill/>
          <a:ln w="9525">
            <a:noFill/>
            <a:miter lim="800000"/>
            <a:headEnd/>
            <a:tailEnd/>
          </a:ln>
          <a:effectLst/>
        </p:spPr>
        <p:txBody>
          <a:bodyPr wrap="none">
            <a:spAutoFit/>
          </a:bodyPr>
          <a:lstStyle/>
          <a:p>
            <a:pPr algn="l" eaLnBrk="1" hangingPunct="1"/>
            <a:r>
              <a:rPr lang="es-MX" sz="1400" b="1" i="1" dirty="0">
                <a:latin typeface="Arial" pitchFamily="34" charset="0"/>
              </a:rPr>
              <a:t>Rendimiento</a:t>
            </a:r>
          </a:p>
        </p:txBody>
      </p:sp>
      <p:sp>
        <p:nvSpPr>
          <p:cNvPr id="28700" name="Freeform 28"/>
          <p:cNvSpPr>
            <a:spLocks/>
          </p:cNvSpPr>
          <p:nvPr/>
        </p:nvSpPr>
        <p:spPr bwMode="auto">
          <a:xfrm>
            <a:off x="8786813" y="4246144"/>
            <a:ext cx="215900" cy="915987"/>
          </a:xfrm>
          <a:custGeom>
            <a:avLst/>
            <a:gdLst/>
            <a:ahLst/>
            <a:cxnLst>
              <a:cxn ang="0">
                <a:pos x="0" y="577"/>
              </a:cxn>
              <a:cxn ang="0">
                <a:pos x="0" y="60"/>
              </a:cxn>
              <a:cxn ang="0">
                <a:pos x="78" y="0"/>
              </a:cxn>
              <a:cxn ang="0">
                <a:pos x="78" y="517"/>
              </a:cxn>
              <a:cxn ang="0">
                <a:pos x="0" y="577"/>
              </a:cxn>
            </a:cxnLst>
            <a:rect l="0" t="0" r="r" b="b"/>
            <a:pathLst>
              <a:path w="78" h="577">
                <a:moveTo>
                  <a:pt x="0" y="577"/>
                </a:moveTo>
                <a:lnTo>
                  <a:pt x="0" y="60"/>
                </a:lnTo>
                <a:lnTo>
                  <a:pt x="78" y="0"/>
                </a:lnTo>
                <a:lnTo>
                  <a:pt x="78" y="517"/>
                </a:lnTo>
                <a:lnTo>
                  <a:pt x="0" y="577"/>
                </a:lnTo>
                <a:close/>
              </a:path>
            </a:pathLst>
          </a:custGeom>
          <a:solidFill>
            <a:srgbClr val="4D6680"/>
          </a:solidFill>
          <a:ln w="9525">
            <a:noFill/>
            <a:round/>
            <a:headEnd/>
            <a:tailEnd/>
          </a:ln>
        </p:spPr>
        <p:txBody>
          <a:bodyPr/>
          <a:lstStyle/>
          <a:p>
            <a:endParaRPr lang="es-MX"/>
          </a:p>
        </p:txBody>
      </p:sp>
      <p:sp>
        <p:nvSpPr>
          <p:cNvPr id="28701" name="Rectangle 29"/>
          <p:cNvSpPr>
            <a:spLocks noChangeArrowheads="1"/>
          </p:cNvSpPr>
          <p:nvPr/>
        </p:nvSpPr>
        <p:spPr bwMode="auto">
          <a:xfrm>
            <a:off x="8134351" y="4341394"/>
            <a:ext cx="652463" cy="820737"/>
          </a:xfrm>
          <a:prstGeom prst="rect">
            <a:avLst/>
          </a:prstGeom>
          <a:solidFill>
            <a:srgbClr val="99CCFF"/>
          </a:solidFill>
          <a:ln w="9525">
            <a:noFill/>
            <a:miter lim="800000"/>
            <a:headEnd/>
            <a:tailEnd/>
          </a:ln>
        </p:spPr>
        <p:txBody>
          <a:bodyPr/>
          <a:lstStyle/>
          <a:p>
            <a:endParaRPr lang="es-MX"/>
          </a:p>
        </p:txBody>
      </p:sp>
      <p:sp>
        <p:nvSpPr>
          <p:cNvPr id="28702" name="Freeform 30"/>
          <p:cNvSpPr>
            <a:spLocks/>
          </p:cNvSpPr>
          <p:nvPr/>
        </p:nvSpPr>
        <p:spPr bwMode="auto">
          <a:xfrm>
            <a:off x="8134351" y="4246143"/>
            <a:ext cx="868363" cy="95250"/>
          </a:xfrm>
          <a:custGeom>
            <a:avLst/>
            <a:gdLst/>
            <a:ahLst/>
            <a:cxnLst>
              <a:cxn ang="0">
                <a:pos x="235" y="60"/>
              </a:cxn>
              <a:cxn ang="0">
                <a:pos x="313" y="0"/>
              </a:cxn>
              <a:cxn ang="0">
                <a:pos x="78" y="0"/>
              </a:cxn>
              <a:cxn ang="0">
                <a:pos x="0" y="60"/>
              </a:cxn>
              <a:cxn ang="0">
                <a:pos x="235" y="60"/>
              </a:cxn>
            </a:cxnLst>
            <a:rect l="0" t="0" r="r" b="b"/>
            <a:pathLst>
              <a:path w="313" h="60">
                <a:moveTo>
                  <a:pt x="235" y="60"/>
                </a:moveTo>
                <a:lnTo>
                  <a:pt x="313" y="0"/>
                </a:lnTo>
                <a:lnTo>
                  <a:pt x="78" y="0"/>
                </a:lnTo>
                <a:lnTo>
                  <a:pt x="0" y="60"/>
                </a:lnTo>
                <a:lnTo>
                  <a:pt x="235" y="60"/>
                </a:lnTo>
                <a:close/>
              </a:path>
            </a:pathLst>
          </a:custGeom>
          <a:solidFill>
            <a:srgbClr val="7399BF"/>
          </a:solidFill>
          <a:ln w="9525">
            <a:noFill/>
            <a:round/>
            <a:headEnd/>
            <a:tailEnd/>
          </a:ln>
        </p:spPr>
        <p:txBody>
          <a:bodyPr/>
          <a:lstStyle/>
          <a:p>
            <a:endParaRPr lang="es-MX"/>
          </a:p>
        </p:txBody>
      </p:sp>
      <p:sp>
        <p:nvSpPr>
          <p:cNvPr id="28704" name="Rectangle 32"/>
          <p:cNvSpPr>
            <a:spLocks noChangeArrowheads="1"/>
          </p:cNvSpPr>
          <p:nvPr/>
        </p:nvSpPr>
        <p:spPr bwMode="auto">
          <a:xfrm>
            <a:off x="7653338" y="5228806"/>
            <a:ext cx="1054100" cy="549275"/>
          </a:xfrm>
          <a:prstGeom prst="rect">
            <a:avLst/>
          </a:prstGeom>
          <a:noFill/>
          <a:ln w="9525">
            <a:noFill/>
            <a:miter lim="800000"/>
            <a:headEnd/>
            <a:tailEnd/>
          </a:ln>
        </p:spPr>
        <p:txBody>
          <a:bodyPr wrap="none" lIns="0" tIns="0" rIns="0" bIns="0">
            <a:spAutoFit/>
          </a:bodyPr>
          <a:lstStyle/>
          <a:p>
            <a:pPr eaLnBrk="1" hangingPunct="1"/>
            <a:r>
              <a:rPr lang="es-MX" b="1">
                <a:latin typeface="Arial" pitchFamily="34" charset="0"/>
              </a:rPr>
              <a:t>Dual-core</a:t>
            </a:r>
            <a:br>
              <a:rPr lang="es-MX" b="1">
                <a:latin typeface="Arial" pitchFamily="34" charset="0"/>
              </a:rPr>
            </a:br>
            <a:r>
              <a:rPr lang="es-MX" b="1">
                <a:latin typeface="Arial" pitchFamily="34" charset="0"/>
              </a:rPr>
              <a:t>(-20%)</a:t>
            </a:r>
            <a:endParaRPr lang="es-MX">
              <a:latin typeface="Arial" pitchFamily="34" charset="0"/>
            </a:endParaRPr>
          </a:p>
        </p:txBody>
      </p:sp>
      <p:sp>
        <p:nvSpPr>
          <p:cNvPr id="28705" name="Freeform 33"/>
          <p:cNvSpPr>
            <a:spLocks/>
          </p:cNvSpPr>
          <p:nvPr/>
        </p:nvSpPr>
        <p:spPr bwMode="auto">
          <a:xfrm>
            <a:off x="8121651" y="2279231"/>
            <a:ext cx="220663" cy="1489075"/>
          </a:xfrm>
          <a:custGeom>
            <a:avLst/>
            <a:gdLst/>
            <a:ahLst/>
            <a:cxnLst>
              <a:cxn ang="0">
                <a:pos x="0" y="938"/>
              </a:cxn>
              <a:cxn ang="0">
                <a:pos x="0" y="61"/>
              </a:cxn>
              <a:cxn ang="0">
                <a:pos x="78" y="0"/>
              </a:cxn>
              <a:cxn ang="0">
                <a:pos x="78" y="878"/>
              </a:cxn>
              <a:cxn ang="0">
                <a:pos x="0" y="938"/>
              </a:cxn>
            </a:cxnLst>
            <a:rect l="0" t="0" r="r" b="b"/>
            <a:pathLst>
              <a:path w="78" h="938">
                <a:moveTo>
                  <a:pt x="0" y="938"/>
                </a:moveTo>
                <a:lnTo>
                  <a:pt x="0" y="61"/>
                </a:lnTo>
                <a:lnTo>
                  <a:pt x="78" y="0"/>
                </a:lnTo>
                <a:lnTo>
                  <a:pt x="78" y="878"/>
                </a:lnTo>
                <a:lnTo>
                  <a:pt x="0" y="938"/>
                </a:lnTo>
                <a:close/>
              </a:path>
            </a:pathLst>
          </a:custGeom>
          <a:solidFill>
            <a:srgbClr val="A88800"/>
          </a:solidFill>
          <a:ln w="9525">
            <a:noFill/>
            <a:round/>
            <a:headEnd/>
            <a:tailEnd/>
          </a:ln>
        </p:spPr>
        <p:txBody>
          <a:bodyPr/>
          <a:lstStyle/>
          <a:p>
            <a:endParaRPr lang="es-MX"/>
          </a:p>
        </p:txBody>
      </p:sp>
      <p:sp>
        <p:nvSpPr>
          <p:cNvPr id="28706" name="Rectangle 34"/>
          <p:cNvSpPr>
            <a:spLocks noChangeArrowheads="1"/>
          </p:cNvSpPr>
          <p:nvPr/>
        </p:nvSpPr>
        <p:spPr bwMode="auto">
          <a:xfrm>
            <a:off x="7499351" y="2376069"/>
            <a:ext cx="633413" cy="1392237"/>
          </a:xfrm>
          <a:prstGeom prst="rect">
            <a:avLst/>
          </a:prstGeom>
          <a:solidFill>
            <a:srgbClr val="FFCC00"/>
          </a:solidFill>
          <a:ln w="9525" algn="ctr">
            <a:noFill/>
            <a:miter lim="800000"/>
            <a:headEnd/>
            <a:tailEnd/>
          </a:ln>
          <a:effectLst/>
        </p:spPr>
        <p:txBody>
          <a:bodyPr/>
          <a:lstStyle/>
          <a:p>
            <a:endParaRPr lang="es-MX"/>
          </a:p>
        </p:txBody>
      </p:sp>
      <p:sp>
        <p:nvSpPr>
          <p:cNvPr id="28707" name="Freeform 35"/>
          <p:cNvSpPr>
            <a:spLocks/>
          </p:cNvSpPr>
          <p:nvPr/>
        </p:nvSpPr>
        <p:spPr bwMode="auto">
          <a:xfrm>
            <a:off x="7493001" y="2285580"/>
            <a:ext cx="849313" cy="96838"/>
          </a:xfrm>
          <a:custGeom>
            <a:avLst/>
            <a:gdLst/>
            <a:ahLst/>
            <a:cxnLst>
              <a:cxn ang="0">
                <a:pos x="228" y="61"/>
              </a:cxn>
              <a:cxn ang="0">
                <a:pos x="306" y="0"/>
              </a:cxn>
              <a:cxn ang="0">
                <a:pos x="78" y="0"/>
              </a:cxn>
              <a:cxn ang="0">
                <a:pos x="0" y="61"/>
              </a:cxn>
              <a:cxn ang="0">
                <a:pos x="228" y="61"/>
              </a:cxn>
            </a:cxnLst>
            <a:rect l="0" t="0" r="r" b="b"/>
            <a:pathLst>
              <a:path w="306" h="61">
                <a:moveTo>
                  <a:pt x="228" y="61"/>
                </a:moveTo>
                <a:lnTo>
                  <a:pt x="306" y="0"/>
                </a:lnTo>
                <a:lnTo>
                  <a:pt x="78" y="0"/>
                </a:lnTo>
                <a:lnTo>
                  <a:pt x="0" y="61"/>
                </a:lnTo>
                <a:lnTo>
                  <a:pt x="228" y="61"/>
                </a:lnTo>
                <a:close/>
              </a:path>
            </a:pathLst>
          </a:custGeom>
          <a:solidFill>
            <a:srgbClr val="E2B700"/>
          </a:solidFill>
          <a:ln w="9525" cap="flat" cmpd="sng">
            <a:noFill/>
            <a:prstDash val="solid"/>
            <a:round/>
            <a:headEnd type="none" w="med" len="med"/>
            <a:tailEnd type="none" w="med" len="med"/>
          </a:ln>
          <a:effectLst/>
        </p:spPr>
        <p:txBody>
          <a:bodyPr/>
          <a:lstStyle/>
          <a:p>
            <a:endParaRPr lang="es-MX"/>
          </a:p>
        </p:txBody>
      </p:sp>
      <p:sp>
        <p:nvSpPr>
          <p:cNvPr id="28708" name="Rectangle 36"/>
          <p:cNvSpPr>
            <a:spLocks noChangeArrowheads="1"/>
          </p:cNvSpPr>
          <p:nvPr/>
        </p:nvSpPr>
        <p:spPr bwMode="auto">
          <a:xfrm>
            <a:off x="8366554" y="3111080"/>
            <a:ext cx="612347" cy="292388"/>
          </a:xfrm>
          <a:prstGeom prst="rect">
            <a:avLst/>
          </a:prstGeom>
          <a:noFill/>
          <a:ln w="9525">
            <a:noFill/>
            <a:miter lim="800000"/>
            <a:headEnd/>
            <a:tailEnd/>
          </a:ln>
        </p:spPr>
        <p:txBody>
          <a:bodyPr wrap="none" lIns="0" tIns="0" rIns="0" bIns="0">
            <a:spAutoFit/>
          </a:bodyPr>
          <a:lstStyle/>
          <a:p>
            <a:pPr algn="r" eaLnBrk="1" hangingPunct="1"/>
            <a:r>
              <a:rPr lang="es-MX" sz="1900" b="1" dirty="0">
                <a:latin typeface="Arial" pitchFamily="34" charset="0"/>
              </a:rPr>
              <a:t>1.02x</a:t>
            </a:r>
            <a:endParaRPr lang="es-MX" b="1" dirty="0">
              <a:latin typeface="Arial" pitchFamily="34" charset="0"/>
            </a:endParaRPr>
          </a:p>
        </p:txBody>
      </p:sp>
      <p:sp>
        <p:nvSpPr>
          <p:cNvPr id="28709" name="Rectangle 37"/>
          <p:cNvSpPr>
            <a:spLocks noChangeArrowheads="1"/>
          </p:cNvSpPr>
          <p:nvPr/>
        </p:nvSpPr>
        <p:spPr bwMode="auto">
          <a:xfrm>
            <a:off x="7606142" y="1949030"/>
            <a:ext cx="612347" cy="292388"/>
          </a:xfrm>
          <a:prstGeom prst="rect">
            <a:avLst/>
          </a:prstGeom>
          <a:noFill/>
          <a:ln w="9525">
            <a:noFill/>
            <a:miter lim="800000"/>
            <a:headEnd/>
            <a:tailEnd/>
          </a:ln>
        </p:spPr>
        <p:txBody>
          <a:bodyPr wrap="none" lIns="0" tIns="0" rIns="0" bIns="0">
            <a:spAutoFit/>
          </a:bodyPr>
          <a:lstStyle/>
          <a:p>
            <a:pPr algn="r" eaLnBrk="1" hangingPunct="1"/>
            <a:r>
              <a:rPr lang="es-MX" sz="1900" b="1">
                <a:latin typeface="Arial" pitchFamily="34" charset="0"/>
              </a:rPr>
              <a:t>1.73x</a:t>
            </a:r>
            <a:endParaRPr lang="es-MX" b="1">
              <a:latin typeface="Arial" pitchFamily="34" charset="0"/>
            </a:endParaRPr>
          </a:p>
        </p:txBody>
      </p:sp>
      <p:sp>
        <p:nvSpPr>
          <p:cNvPr id="28710" name="Freeform 38"/>
          <p:cNvSpPr>
            <a:spLocks/>
          </p:cNvSpPr>
          <p:nvPr/>
        </p:nvSpPr>
        <p:spPr bwMode="auto">
          <a:xfrm>
            <a:off x="8135938" y="3433343"/>
            <a:ext cx="868362" cy="95250"/>
          </a:xfrm>
          <a:custGeom>
            <a:avLst/>
            <a:gdLst/>
            <a:ahLst/>
            <a:cxnLst>
              <a:cxn ang="0">
                <a:pos x="235" y="60"/>
              </a:cxn>
              <a:cxn ang="0">
                <a:pos x="313" y="0"/>
              </a:cxn>
              <a:cxn ang="0">
                <a:pos x="78" y="0"/>
              </a:cxn>
              <a:cxn ang="0">
                <a:pos x="0" y="60"/>
              </a:cxn>
              <a:cxn ang="0">
                <a:pos x="235" y="60"/>
              </a:cxn>
            </a:cxnLst>
            <a:rect l="0" t="0" r="r" b="b"/>
            <a:pathLst>
              <a:path w="313" h="60">
                <a:moveTo>
                  <a:pt x="235" y="60"/>
                </a:moveTo>
                <a:lnTo>
                  <a:pt x="313" y="0"/>
                </a:lnTo>
                <a:lnTo>
                  <a:pt x="78" y="0"/>
                </a:lnTo>
                <a:lnTo>
                  <a:pt x="0" y="60"/>
                </a:lnTo>
                <a:lnTo>
                  <a:pt x="235" y="60"/>
                </a:lnTo>
                <a:close/>
              </a:path>
            </a:pathLst>
          </a:custGeom>
          <a:solidFill>
            <a:srgbClr val="E2B700"/>
          </a:solidFill>
          <a:ln w="9525" cap="flat" cmpd="sng">
            <a:noFill/>
            <a:prstDash val="solid"/>
            <a:round/>
            <a:headEnd type="none" w="med" len="med"/>
            <a:tailEnd type="none" w="med" len="med"/>
          </a:ln>
          <a:effectLst/>
        </p:spPr>
        <p:txBody>
          <a:bodyPr/>
          <a:lstStyle/>
          <a:p>
            <a:endParaRPr lang="es-MX"/>
          </a:p>
        </p:txBody>
      </p:sp>
      <p:sp>
        <p:nvSpPr>
          <p:cNvPr id="28711" name="Rectangle 39"/>
          <p:cNvSpPr>
            <a:spLocks noChangeArrowheads="1"/>
          </p:cNvSpPr>
          <p:nvPr/>
        </p:nvSpPr>
        <p:spPr bwMode="auto">
          <a:xfrm>
            <a:off x="8134350" y="3527006"/>
            <a:ext cx="655638" cy="822325"/>
          </a:xfrm>
          <a:prstGeom prst="rect">
            <a:avLst/>
          </a:prstGeom>
          <a:solidFill>
            <a:srgbClr val="FFCC00"/>
          </a:solidFill>
          <a:ln w="9525" algn="ctr">
            <a:noFill/>
            <a:miter lim="800000"/>
            <a:headEnd/>
            <a:tailEnd/>
          </a:ln>
          <a:effectLst/>
        </p:spPr>
        <p:txBody>
          <a:bodyPr/>
          <a:lstStyle/>
          <a:p>
            <a:endParaRPr lang="es-MX"/>
          </a:p>
        </p:txBody>
      </p:sp>
      <p:sp>
        <p:nvSpPr>
          <p:cNvPr id="28712" name="Freeform 40"/>
          <p:cNvSpPr>
            <a:spLocks/>
          </p:cNvSpPr>
          <p:nvPr/>
        </p:nvSpPr>
        <p:spPr bwMode="auto">
          <a:xfrm>
            <a:off x="8786813" y="3431755"/>
            <a:ext cx="215900" cy="922338"/>
          </a:xfrm>
          <a:custGeom>
            <a:avLst/>
            <a:gdLst/>
            <a:ahLst/>
            <a:cxnLst>
              <a:cxn ang="0">
                <a:pos x="0" y="577"/>
              </a:cxn>
              <a:cxn ang="0">
                <a:pos x="0" y="60"/>
              </a:cxn>
              <a:cxn ang="0">
                <a:pos x="78" y="0"/>
              </a:cxn>
              <a:cxn ang="0">
                <a:pos x="78" y="517"/>
              </a:cxn>
              <a:cxn ang="0">
                <a:pos x="0" y="577"/>
              </a:cxn>
            </a:cxnLst>
            <a:rect l="0" t="0" r="r" b="b"/>
            <a:pathLst>
              <a:path w="78" h="577">
                <a:moveTo>
                  <a:pt x="0" y="577"/>
                </a:moveTo>
                <a:lnTo>
                  <a:pt x="0" y="60"/>
                </a:lnTo>
                <a:lnTo>
                  <a:pt x="78" y="0"/>
                </a:lnTo>
                <a:lnTo>
                  <a:pt x="78" y="517"/>
                </a:lnTo>
                <a:lnTo>
                  <a:pt x="0" y="577"/>
                </a:lnTo>
                <a:close/>
              </a:path>
            </a:pathLst>
          </a:custGeom>
          <a:solidFill>
            <a:srgbClr val="A88800"/>
          </a:solidFill>
          <a:ln w="9525" cap="flat" cmpd="sng">
            <a:noFill/>
            <a:prstDash val="solid"/>
            <a:round/>
            <a:headEnd type="none" w="med" len="med"/>
            <a:tailEnd type="none" w="med" len="med"/>
          </a:ln>
          <a:effectLst/>
        </p:spPr>
        <p:txBody>
          <a:bodyPr/>
          <a:lstStyle/>
          <a:p>
            <a:endParaRPr lang="es-MX"/>
          </a:p>
        </p:txBody>
      </p:sp>
      <p:sp>
        <p:nvSpPr>
          <p:cNvPr id="28713" name="Text Box 41"/>
          <p:cNvSpPr txBox="1">
            <a:spLocks noChangeArrowheads="1"/>
          </p:cNvSpPr>
          <p:nvPr/>
        </p:nvSpPr>
        <p:spPr bwMode="auto">
          <a:xfrm>
            <a:off x="5643564" y="1625180"/>
            <a:ext cx="1031875" cy="304800"/>
          </a:xfrm>
          <a:prstGeom prst="rect">
            <a:avLst/>
          </a:prstGeom>
          <a:noFill/>
          <a:ln w="9525">
            <a:noFill/>
            <a:miter lim="800000"/>
            <a:headEnd/>
            <a:tailEnd/>
          </a:ln>
          <a:effectLst/>
        </p:spPr>
        <p:txBody>
          <a:bodyPr wrap="none">
            <a:spAutoFit/>
          </a:bodyPr>
          <a:lstStyle/>
          <a:p>
            <a:pPr algn="l" eaLnBrk="1" hangingPunct="1"/>
            <a:r>
              <a:rPr lang="es-MX" sz="1400" b="1" i="1" dirty="0">
                <a:latin typeface="Arial" pitchFamily="34" charset="0"/>
              </a:rPr>
              <a:t>Dual-Core</a:t>
            </a:r>
          </a:p>
        </p:txBody>
      </p:sp>
      <p:sp>
        <p:nvSpPr>
          <p:cNvPr id="28714" name="Rectangle 42"/>
          <p:cNvSpPr>
            <a:spLocks noChangeArrowheads="1"/>
          </p:cNvSpPr>
          <p:nvPr/>
        </p:nvSpPr>
        <p:spPr bwMode="auto">
          <a:xfrm>
            <a:off x="5467350" y="1688680"/>
            <a:ext cx="203200" cy="196850"/>
          </a:xfrm>
          <a:prstGeom prst="rect">
            <a:avLst/>
          </a:prstGeom>
          <a:solidFill>
            <a:srgbClr val="FFCC00"/>
          </a:solidFill>
          <a:ln w="9525" algn="ctr">
            <a:noFill/>
            <a:miter lim="800000"/>
            <a:headEnd/>
            <a:tailEnd/>
          </a:ln>
          <a:effectLst/>
        </p:spPr>
        <p:txBody>
          <a:bodyPr/>
          <a:lstStyle/>
          <a:p>
            <a:endParaRPr lang="es-MX"/>
          </a:p>
        </p:txBody>
      </p:sp>
      <p:grpSp>
        <p:nvGrpSpPr>
          <p:cNvPr id="28715" name="Group 43"/>
          <p:cNvGrpSpPr>
            <a:grpSpLocks/>
          </p:cNvGrpSpPr>
          <p:nvPr/>
        </p:nvGrpSpPr>
        <p:grpSpPr bwMode="auto">
          <a:xfrm>
            <a:off x="5241926" y="3463506"/>
            <a:ext cx="1516063" cy="1698625"/>
            <a:chOff x="2342" y="2247"/>
            <a:chExt cx="955" cy="1070"/>
          </a:xfrm>
        </p:grpSpPr>
        <p:sp>
          <p:nvSpPr>
            <p:cNvPr id="28716" name="Freeform 44"/>
            <p:cNvSpPr>
              <a:spLocks/>
            </p:cNvSpPr>
            <p:nvPr/>
          </p:nvSpPr>
          <p:spPr bwMode="auto">
            <a:xfrm>
              <a:off x="2751" y="2247"/>
              <a:ext cx="138" cy="1070"/>
            </a:xfrm>
            <a:custGeom>
              <a:avLst/>
              <a:gdLst/>
              <a:ahLst/>
              <a:cxnLst>
                <a:cxn ang="0">
                  <a:pos x="0" y="1070"/>
                </a:cxn>
                <a:cxn ang="0">
                  <a:pos x="0" y="60"/>
                </a:cxn>
                <a:cxn ang="0">
                  <a:pos x="79" y="0"/>
                </a:cxn>
                <a:cxn ang="0">
                  <a:pos x="79" y="1010"/>
                </a:cxn>
                <a:cxn ang="0">
                  <a:pos x="0" y="1070"/>
                </a:cxn>
              </a:cxnLst>
              <a:rect l="0" t="0" r="r" b="b"/>
              <a:pathLst>
                <a:path w="79" h="1070">
                  <a:moveTo>
                    <a:pt x="0" y="1070"/>
                  </a:moveTo>
                  <a:lnTo>
                    <a:pt x="0" y="60"/>
                  </a:lnTo>
                  <a:lnTo>
                    <a:pt x="79" y="0"/>
                  </a:lnTo>
                  <a:lnTo>
                    <a:pt x="79" y="1010"/>
                  </a:lnTo>
                  <a:lnTo>
                    <a:pt x="0" y="1070"/>
                  </a:lnTo>
                  <a:close/>
                </a:path>
              </a:pathLst>
            </a:custGeom>
            <a:solidFill>
              <a:srgbClr val="802E00"/>
            </a:solidFill>
            <a:ln w="9525">
              <a:noFill/>
              <a:round/>
              <a:headEnd/>
              <a:tailEnd/>
            </a:ln>
          </p:spPr>
          <p:txBody>
            <a:bodyPr/>
            <a:lstStyle/>
            <a:p>
              <a:endParaRPr lang="es-MX"/>
            </a:p>
          </p:txBody>
        </p:sp>
        <p:sp>
          <p:nvSpPr>
            <p:cNvPr id="28717" name="Rectangle 45"/>
            <p:cNvSpPr>
              <a:spLocks noChangeArrowheads="1"/>
            </p:cNvSpPr>
            <p:nvPr/>
          </p:nvSpPr>
          <p:spPr bwMode="auto">
            <a:xfrm>
              <a:off x="2342" y="2307"/>
              <a:ext cx="409" cy="1010"/>
            </a:xfrm>
            <a:prstGeom prst="rect">
              <a:avLst/>
            </a:prstGeom>
            <a:solidFill>
              <a:srgbClr val="FF5C00"/>
            </a:solidFill>
            <a:ln w="9525">
              <a:noFill/>
              <a:miter lim="800000"/>
              <a:headEnd/>
              <a:tailEnd/>
            </a:ln>
          </p:spPr>
          <p:txBody>
            <a:bodyPr/>
            <a:lstStyle/>
            <a:p>
              <a:endParaRPr lang="es-MX"/>
            </a:p>
          </p:txBody>
        </p:sp>
        <p:sp>
          <p:nvSpPr>
            <p:cNvPr id="28718" name="Freeform 46"/>
            <p:cNvSpPr>
              <a:spLocks/>
            </p:cNvSpPr>
            <p:nvPr/>
          </p:nvSpPr>
          <p:spPr bwMode="auto">
            <a:xfrm>
              <a:off x="2342" y="2249"/>
              <a:ext cx="547" cy="60"/>
            </a:xfrm>
            <a:custGeom>
              <a:avLst/>
              <a:gdLst/>
              <a:ahLst/>
              <a:cxnLst>
                <a:cxn ang="0">
                  <a:pos x="234" y="60"/>
                </a:cxn>
                <a:cxn ang="0">
                  <a:pos x="313" y="0"/>
                </a:cxn>
                <a:cxn ang="0">
                  <a:pos x="84" y="0"/>
                </a:cxn>
                <a:cxn ang="0">
                  <a:pos x="0" y="60"/>
                </a:cxn>
                <a:cxn ang="0">
                  <a:pos x="234" y="60"/>
                </a:cxn>
              </a:cxnLst>
              <a:rect l="0" t="0" r="r" b="b"/>
              <a:pathLst>
                <a:path w="313" h="60">
                  <a:moveTo>
                    <a:pt x="234" y="60"/>
                  </a:moveTo>
                  <a:lnTo>
                    <a:pt x="313" y="0"/>
                  </a:lnTo>
                  <a:lnTo>
                    <a:pt x="84" y="0"/>
                  </a:lnTo>
                  <a:lnTo>
                    <a:pt x="0" y="60"/>
                  </a:lnTo>
                  <a:lnTo>
                    <a:pt x="234" y="60"/>
                  </a:lnTo>
                  <a:close/>
                </a:path>
              </a:pathLst>
            </a:custGeom>
            <a:solidFill>
              <a:srgbClr val="BF4500"/>
            </a:solidFill>
            <a:ln w="9525">
              <a:noFill/>
              <a:round/>
              <a:headEnd/>
              <a:tailEnd/>
            </a:ln>
          </p:spPr>
          <p:txBody>
            <a:bodyPr/>
            <a:lstStyle/>
            <a:p>
              <a:endParaRPr lang="es-MX"/>
            </a:p>
          </p:txBody>
        </p:sp>
        <p:sp>
          <p:nvSpPr>
            <p:cNvPr id="28719" name="Freeform 47"/>
            <p:cNvSpPr>
              <a:spLocks/>
            </p:cNvSpPr>
            <p:nvPr/>
          </p:nvSpPr>
          <p:spPr bwMode="auto">
            <a:xfrm>
              <a:off x="3150" y="2247"/>
              <a:ext cx="147" cy="1070"/>
            </a:xfrm>
            <a:custGeom>
              <a:avLst/>
              <a:gdLst/>
              <a:ahLst/>
              <a:cxnLst>
                <a:cxn ang="0">
                  <a:pos x="0" y="1070"/>
                </a:cxn>
                <a:cxn ang="0">
                  <a:pos x="0" y="60"/>
                </a:cxn>
                <a:cxn ang="0">
                  <a:pos x="84" y="0"/>
                </a:cxn>
                <a:cxn ang="0">
                  <a:pos x="84" y="1010"/>
                </a:cxn>
                <a:cxn ang="0">
                  <a:pos x="0" y="1070"/>
                </a:cxn>
              </a:cxnLst>
              <a:rect l="0" t="0" r="r" b="b"/>
              <a:pathLst>
                <a:path w="84" h="1070">
                  <a:moveTo>
                    <a:pt x="0" y="1070"/>
                  </a:moveTo>
                  <a:lnTo>
                    <a:pt x="0" y="60"/>
                  </a:lnTo>
                  <a:lnTo>
                    <a:pt x="84" y="0"/>
                  </a:lnTo>
                  <a:lnTo>
                    <a:pt x="84" y="1010"/>
                  </a:lnTo>
                  <a:lnTo>
                    <a:pt x="0" y="1070"/>
                  </a:lnTo>
                  <a:close/>
                </a:path>
              </a:pathLst>
            </a:custGeom>
            <a:solidFill>
              <a:srgbClr val="4D6680"/>
            </a:solidFill>
            <a:ln w="9525">
              <a:noFill/>
              <a:round/>
              <a:headEnd/>
              <a:tailEnd/>
            </a:ln>
          </p:spPr>
          <p:txBody>
            <a:bodyPr/>
            <a:lstStyle/>
            <a:p>
              <a:endParaRPr lang="es-MX"/>
            </a:p>
          </p:txBody>
        </p:sp>
        <p:sp>
          <p:nvSpPr>
            <p:cNvPr id="28720" name="Rectangle 48"/>
            <p:cNvSpPr>
              <a:spLocks noChangeArrowheads="1"/>
            </p:cNvSpPr>
            <p:nvPr/>
          </p:nvSpPr>
          <p:spPr bwMode="auto">
            <a:xfrm>
              <a:off x="2750" y="2307"/>
              <a:ext cx="400" cy="1010"/>
            </a:xfrm>
            <a:prstGeom prst="rect">
              <a:avLst/>
            </a:prstGeom>
            <a:solidFill>
              <a:srgbClr val="99CCFF"/>
            </a:solidFill>
            <a:ln w="9525">
              <a:noFill/>
              <a:miter lim="800000"/>
              <a:headEnd/>
              <a:tailEnd/>
            </a:ln>
          </p:spPr>
          <p:txBody>
            <a:bodyPr/>
            <a:lstStyle/>
            <a:p>
              <a:endParaRPr lang="es-MX"/>
            </a:p>
          </p:txBody>
        </p:sp>
        <p:sp>
          <p:nvSpPr>
            <p:cNvPr id="28721" name="Freeform 49"/>
            <p:cNvSpPr>
              <a:spLocks/>
            </p:cNvSpPr>
            <p:nvPr/>
          </p:nvSpPr>
          <p:spPr bwMode="auto">
            <a:xfrm>
              <a:off x="2750" y="2249"/>
              <a:ext cx="547" cy="60"/>
            </a:xfrm>
            <a:custGeom>
              <a:avLst/>
              <a:gdLst/>
              <a:ahLst/>
              <a:cxnLst>
                <a:cxn ang="0">
                  <a:pos x="229" y="60"/>
                </a:cxn>
                <a:cxn ang="0">
                  <a:pos x="313" y="0"/>
                </a:cxn>
                <a:cxn ang="0">
                  <a:pos x="78" y="0"/>
                </a:cxn>
                <a:cxn ang="0">
                  <a:pos x="0" y="60"/>
                </a:cxn>
                <a:cxn ang="0">
                  <a:pos x="229" y="60"/>
                </a:cxn>
              </a:cxnLst>
              <a:rect l="0" t="0" r="r" b="b"/>
              <a:pathLst>
                <a:path w="313" h="60">
                  <a:moveTo>
                    <a:pt x="229" y="60"/>
                  </a:moveTo>
                  <a:lnTo>
                    <a:pt x="313" y="0"/>
                  </a:lnTo>
                  <a:lnTo>
                    <a:pt x="78" y="0"/>
                  </a:lnTo>
                  <a:lnTo>
                    <a:pt x="0" y="60"/>
                  </a:lnTo>
                  <a:lnTo>
                    <a:pt x="229" y="60"/>
                  </a:lnTo>
                  <a:close/>
                </a:path>
              </a:pathLst>
            </a:custGeom>
            <a:solidFill>
              <a:srgbClr val="7399BF"/>
            </a:solidFill>
            <a:ln w="9525">
              <a:noFill/>
              <a:round/>
              <a:headEnd/>
              <a:tailEnd/>
            </a:ln>
          </p:spPr>
          <p:txBody>
            <a:bodyPr/>
            <a:lstStyle/>
            <a:p>
              <a:endParaRPr lang="es-MX"/>
            </a:p>
          </p:txBody>
        </p:sp>
      </p:grpSp>
    </p:spTree>
    <p:extLst>
      <p:ext uri="{BB962C8B-B14F-4D97-AF65-F5344CB8AC3E}">
        <p14:creationId xmlns:p14="http://schemas.microsoft.com/office/powerpoint/2010/main" val="26058115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07943" y="1659105"/>
            <a:ext cx="6229494" cy="1384995"/>
          </a:xfrm>
          <a:prstGeom prst="rect">
            <a:avLst/>
          </a:prstGeom>
          <a:solidFill>
            <a:srgbClr val="FFC000"/>
          </a:solidFill>
        </p:spPr>
        <p:txBody>
          <a:bodyPr wrap="square" rtlCol="0">
            <a:spAutoFit/>
          </a:bodyPr>
          <a:lstStyle/>
          <a:p>
            <a:r>
              <a:rPr lang="es-MX" sz="2800" dirty="0"/>
              <a:t>¿Para que me sirven los hilos en una arquitectura </a:t>
            </a:r>
            <a:r>
              <a:rPr lang="es-MX" sz="2800" dirty="0" err="1"/>
              <a:t>multicore</a:t>
            </a:r>
            <a:r>
              <a:rPr lang="es-MX" sz="2800" dirty="0"/>
              <a:t> o una arquitectura donde haya múltiples </a:t>
            </a:r>
            <a:r>
              <a:rPr lang="es-MX" sz="2800" dirty="0" err="1"/>
              <a:t>CPU’s</a:t>
            </a:r>
            <a:r>
              <a:rPr lang="es-MX" sz="2800" dirty="0"/>
              <a:t>?</a:t>
            </a:r>
          </a:p>
        </p:txBody>
      </p:sp>
      <p:sp>
        <p:nvSpPr>
          <p:cNvPr id="2" name="Título 1"/>
          <p:cNvSpPr>
            <a:spLocks noGrp="1"/>
          </p:cNvSpPr>
          <p:nvPr>
            <p:ph type="title"/>
          </p:nvPr>
        </p:nvSpPr>
        <p:spPr/>
        <p:txBody>
          <a:bodyPr/>
          <a:lstStyle/>
          <a:p>
            <a:pPr algn="ctr"/>
            <a:r>
              <a:rPr lang="es-ES" altLang="es-MX" dirty="0"/>
              <a:t>Aplicación </a:t>
            </a:r>
            <a:r>
              <a:rPr lang="es-ES" altLang="es-MX" dirty="0" err="1"/>
              <a:t>multihilos</a:t>
            </a:r>
            <a:r>
              <a:rPr lang="es-ES" altLang="es-MX" dirty="0"/>
              <a:t> en una arquitectura con múltiples </a:t>
            </a:r>
            <a:r>
              <a:rPr lang="es-ES" altLang="es-MX" dirty="0" err="1"/>
              <a:t>CPU’s</a:t>
            </a:r>
            <a:r>
              <a:rPr lang="es-ES" altLang="es-MX" dirty="0"/>
              <a:t> o </a:t>
            </a:r>
            <a:r>
              <a:rPr lang="es-ES" altLang="es-MX" dirty="0" err="1"/>
              <a:t>Multicore</a:t>
            </a:r>
            <a:endParaRPr lang="es-MX" dirty="0"/>
          </a:p>
        </p:txBody>
      </p:sp>
      <p:sp>
        <p:nvSpPr>
          <p:cNvPr id="3" name="Rectángulo 2"/>
          <p:cNvSpPr/>
          <p:nvPr/>
        </p:nvSpPr>
        <p:spPr>
          <a:xfrm>
            <a:off x="2456543" y="2398426"/>
            <a:ext cx="1029153"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Inicio</a:t>
            </a:r>
          </a:p>
        </p:txBody>
      </p:sp>
      <p:cxnSp>
        <p:nvCxnSpPr>
          <p:cNvPr id="5" name="Conector recto de flecha 4"/>
          <p:cNvCxnSpPr/>
          <p:nvPr/>
        </p:nvCxnSpPr>
        <p:spPr>
          <a:xfrm>
            <a:off x="2475139" y="2114550"/>
            <a:ext cx="7265761" cy="133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3485696" y="2398426"/>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11" name="Rectángulo 10"/>
          <p:cNvSpPr/>
          <p:nvPr/>
        </p:nvSpPr>
        <p:spPr>
          <a:xfrm>
            <a:off x="4914900" y="2398426"/>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12" name="Rectángulo 11"/>
          <p:cNvSpPr/>
          <p:nvPr/>
        </p:nvSpPr>
        <p:spPr>
          <a:xfrm>
            <a:off x="6353629" y="2397811"/>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13" name="Rectángulo 12"/>
          <p:cNvSpPr/>
          <p:nvPr/>
        </p:nvSpPr>
        <p:spPr>
          <a:xfrm>
            <a:off x="7782833" y="2397703"/>
            <a:ext cx="1438729"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de CPU</a:t>
            </a:r>
          </a:p>
        </p:txBody>
      </p:sp>
      <p:sp>
        <p:nvSpPr>
          <p:cNvPr id="14" name="Rectángulo 13"/>
          <p:cNvSpPr/>
          <p:nvPr/>
        </p:nvSpPr>
        <p:spPr>
          <a:xfrm>
            <a:off x="9237437" y="2397702"/>
            <a:ext cx="503463"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t>
            </a:r>
          </a:p>
        </p:txBody>
      </p:sp>
      <p:sp>
        <p:nvSpPr>
          <p:cNvPr id="17" name="Rectángulo 16"/>
          <p:cNvSpPr/>
          <p:nvPr/>
        </p:nvSpPr>
        <p:spPr>
          <a:xfrm>
            <a:off x="2456543" y="2398988"/>
            <a:ext cx="7284357" cy="5479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Uso intensivo del CPU</a:t>
            </a:r>
          </a:p>
        </p:txBody>
      </p:sp>
      <p:sp>
        <p:nvSpPr>
          <p:cNvPr id="18" name="CuadroTexto 17"/>
          <p:cNvSpPr txBox="1"/>
          <p:nvPr/>
        </p:nvSpPr>
        <p:spPr>
          <a:xfrm>
            <a:off x="5531582" y="1666235"/>
            <a:ext cx="1128835" cy="461665"/>
          </a:xfrm>
          <a:prstGeom prst="rect">
            <a:avLst/>
          </a:prstGeom>
          <a:noFill/>
        </p:spPr>
        <p:txBody>
          <a:bodyPr wrap="none" rtlCol="0">
            <a:spAutoFit/>
          </a:bodyPr>
          <a:lstStyle/>
          <a:p>
            <a:r>
              <a:rPr lang="es-MX" sz="2400" dirty="0"/>
              <a:t>Tiempo</a:t>
            </a:r>
          </a:p>
        </p:txBody>
      </p:sp>
      <p:sp>
        <p:nvSpPr>
          <p:cNvPr id="23" name="CuadroTexto 22"/>
          <p:cNvSpPr txBox="1"/>
          <p:nvPr/>
        </p:nvSpPr>
        <p:spPr>
          <a:xfrm>
            <a:off x="1349042" y="2518022"/>
            <a:ext cx="736099" cy="369332"/>
          </a:xfrm>
          <a:prstGeom prst="rect">
            <a:avLst/>
          </a:prstGeom>
          <a:noFill/>
        </p:spPr>
        <p:txBody>
          <a:bodyPr wrap="none" rtlCol="0">
            <a:spAutoFit/>
          </a:bodyPr>
          <a:lstStyle/>
          <a:p>
            <a:r>
              <a:rPr lang="es-MX" b="1" dirty="0">
                <a:solidFill>
                  <a:srgbClr val="7030A0"/>
                </a:solidFill>
              </a:rPr>
              <a:t>Hilo 0</a:t>
            </a:r>
          </a:p>
        </p:txBody>
      </p:sp>
      <p:sp>
        <p:nvSpPr>
          <p:cNvPr id="24" name="CuadroTexto 23"/>
          <p:cNvSpPr txBox="1"/>
          <p:nvPr/>
        </p:nvSpPr>
        <p:spPr>
          <a:xfrm>
            <a:off x="1349042" y="3137147"/>
            <a:ext cx="736099" cy="369332"/>
          </a:xfrm>
          <a:prstGeom prst="rect">
            <a:avLst/>
          </a:prstGeom>
          <a:noFill/>
        </p:spPr>
        <p:txBody>
          <a:bodyPr wrap="none" rtlCol="0">
            <a:spAutoFit/>
          </a:bodyPr>
          <a:lstStyle/>
          <a:p>
            <a:r>
              <a:rPr lang="es-MX" b="1" dirty="0">
                <a:solidFill>
                  <a:srgbClr val="7030A0"/>
                </a:solidFill>
              </a:rPr>
              <a:t>Hilo 1</a:t>
            </a:r>
          </a:p>
        </p:txBody>
      </p:sp>
      <p:sp>
        <p:nvSpPr>
          <p:cNvPr id="25" name="CuadroTexto 24"/>
          <p:cNvSpPr txBox="1"/>
          <p:nvPr/>
        </p:nvSpPr>
        <p:spPr>
          <a:xfrm>
            <a:off x="1349041" y="3718172"/>
            <a:ext cx="736099" cy="369332"/>
          </a:xfrm>
          <a:prstGeom prst="rect">
            <a:avLst/>
          </a:prstGeom>
          <a:noFill/>
        </p:spPr>
        <p:txBody>
          <a:bodyPr wrap="none" rtlCol="0">
            <a:spAutoFit/>
          </a:bodyPr>
          <a:lstStyle/>
          <a:p>
            <a:r>
              <a:rPr lang="es-MX" b="1" dirty="0">
                <a:solidFill>
                  <a:srgbClr val="7030A0"/>
                </a:solidFill>
              </a:rPr>
              <a:t>Hilo 2</a:t>
            </a:r>
          </a:p>
        </p:txBody>
      </p:sp>
      <p:sp>
        <p:nvSpPr>
          <p:cNvPr id="26" name="CuadroTexto 25"/>
          <p:cNvSpPr txBox="1"/>
          <p:nvPr/>
        </p:nvSpPr>
        <p:spPr>
          <a:xfrm>
            <a:off x="1349040" y="4279827"/>
            <a:ext cx="736099" cy="369332"/>
          </a:xfrm>
          <a:prstGeom prst="rect">
            <a:avLst/>
          </a:prstGeom>
          <a:noFill/>
        </p:spPr>
        <p:txBody>
          <a:bodyPr wrap="none" rtlCol="0">
            <a:spAutoFit/>
          </a:bodyPr>
          <a:lstStyle/>
          <a:p>
            <a:r>
              <a:rPr lang="es-MX" b="1" dirty="0">
                <a:solidFill>
                  <a:srgbClr val="7030A0"/>
                </a:solidFill>
              </a:rPr>
              <a:t>Hilo 3</a:t>
            </a:r>
          </a:p>
        </p:txBody>
      </p:sp>
      <p:sp>
        <p:nvSpPr>
          <p:cNvPr id="27" name="CuadroTexto 26"/>
          <p:cNvSpPr txBox="1"/>
          <p:nvPr/>
        </p:nvSpPr>
        <p:spPr>
          <a:xfrm>
            <a:off x="3577771" y="5533696"/>
            <a:ext cx="5751442" cy="1200329"/>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MX" sz="2400" dirty="0"/>
              <a:t>Con un solo hilo, una aplicación no puede sacar provecho de una arquitectura donde haya múltiples </a:t>
            </a:r>
            <a:r>
              <a:rPr lang="es-MX" sz="2400" dirty="0" err="1"/>
              <a:t>CPUs</a:t>
            </a:r>
            <a:r>
              <a:rPr lang="es-MX" sz="2400" dirty="0"/>
              <a:t> disponibles (</a:t>
            </a:r>
            <a:r>
              <a:rPr lang="es-MX" sz="2400" dirty="0" err="1"/>
              <a:t>multicore</a:t>
            </a:r>
            <a:r>
              <a:rPr lang="es-MX" sz="2400" dirty="0"/>
              <a:t>)</a:t>
            </a:r>
          </a:p>
        </p:txBody>
      </p:sp>
      <p:sp>
        <p:nvSpPr>
          <p:cNvPr id="28" name="CuadroTexto 27"/>
          <p:cNvSpPr txBox="1"/>
          <p:nvPr/>
        </p:nvSpPr>
        <p:spPr>
          <a:xfrm>
            <a:off x="3484182" y="5533693"/>
            <a:ext cx="5975131" cy="1200329"/>
          </a:xfrm>
          <a:prstGeom prst="rect">
            <a:avLst/>
          </a:prstGeom>
          <a:solidFill>
            <a:schemeClr val="accent6">
              <a:lumMod val="50000"/>
            </a:schemeClr>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MX" sz="2400" dirty="0"/>
              <a:t>Con varios hilos cada hilo puede ejecutar una parte del proceso en un CPU (</a:t>
            </a:r>
            <a:r>
              <a:rPr lang="es-MX" sz="2400" dirty="0" err="1"/>
              <a:t>core</a:t>
            </a:r>
            <a:r>
              <a:rPr lang="es-MX" sz="2400" dirty="0"/>
              <a:t>) diferente, se puede aprovechar el paralelismo</a:t>
            </a:r>
          </a:p>
        </p:txBody>
      </p:sp>
      <p:pic>
        <p:nvPicPr>
          <p:cNvPr id="1026"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841" y="2394017"/>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841" y="3012517"/>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841" y="3612785"/>
            <a:ext cx="816500" cy="6683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1.1 Microprocesador (CPU) -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841" y="4231285"/>
            <a:ext cx="816500" cy="66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74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4"/>
                                        </p:tgtEl>
                                        <p:attrNameLst>
                                          <p:attrName>ppt_w</p:attrName>
                                        </p:attrNameLst>
                                      </p:cBhvr>
                                      <p:tavLst>
                                        <p:tav tm="0">
                                          <p:val>
                                            <p:strVal val="ppt_w"/>
                                          </p:val>
                                        </p:tav>
                                        <p:tav tm="100000">
                                          <p:val>
                                            <p:fltVal val="0"/>
                                          </p:val>
                                        </p:tav>
                                      </p:tavLst>
                                    </p:anim>
                                    <p:anim calcmode="lin" valueType="num">
                                      <p:cBhvr>
                                        <p:cTn id="14" dur="500"/>
                                        <p:tgtEl>
                                          <p:spTgt spid="4"/>
                                        </p:tgtEl>
                                        <p:attrNameLst>
                                          <p:attrName>ppt_h</p:attrName>
                                        </p:attrNameLst>
                                      </p:cBhvr>
                                      <p:tavLst>
                                        <p:tav tm="0">
                                          <p:val>
                                            <p:strVal val="ppt_h"/>
                                          </p:val>
                                        </p:tav>
                                        <p:tav tm="100000">
                                          <p:val>
                                            <p:fltVal val="0"/>
                                          </p:val>
                                        </p:tav>
                                      </p:tavLst>
                                    </p:anim>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p:cTn id="20" dur="500" fill="hold"/>
                                        <p:tgtEl>
                                          <p:spTgt spid="1026"/>
                                        </p:tgtEl>
                                        <p:attrNameLst>
                                          <p:attrName>ppt_w</p:attrName>
                                        </p:attrNameLst>
                                      </p:cBhvr>
                                      <p:tavLst>
                                        <p:tav tm="0">
                                          <p:val>
                                            <p:fltVal val="0"/>
                                          </p:val>
                                        </p:tav>
                                        <p:tav tm="100000">
                                          <p:val>
                                            <p:strVal val="#ppt_w"/>
                                          </p:val>
                                        </p:tav>
                                      </p:tavLst>
                                    </p:anim>
                                    <p:anim calcmode="lin" valueType="num">
                                      <p:cBhvr>
                                        <p:cTn id="21" dur="500" fill="hold"/>
                                        <p:tgtEl>
                                          <p:spTgt spid="1026"/>
                                        </p:tgtEl>
                                        <p:attrNameLst>
                                          <p:attrName>ppt_h</p:attrName>
                                        </p:attrNameLst>
                                      </p:cBhvr>
                                      <p:tavLst>
                                        <p:tav tm="0">
                                          <p:val>
                                            <p:fltVal val="0"/>
                                          </p:val>
                                        </p:tav>
                                        <p:tav tm="100000">
                                          <p:val>
                                            <p:strVal val="#ppt_h"/>
                                          </p:val>
                                        </p:tav>
                                      </p:tavLst>
                                    </p:anim>
                                    <p:animEffect transition="in" filter="fade">
                                      <p:cBhvr>
                                        <p:cTn id="22" dur="500"/>
                                        <p:tgtEl>
                                          <p:spTgt spid="1026"/>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par>
                          <p:cTn id="29" fill="hold">
                            <p:stCondLst>
                              <p:cond delay="1500"/>
                            </p:stCondLst>
                            <p:childTnLst>
                              <p:par>
                                <p:cTn id="30" presetID="53" presetClass="entr" presetSubtype="16"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Effect transition="in" filter="fade">
                                      <p:cBhvr>
                                        <p:cTn id="40" dur="500"/>
                                        <p:tgtEl>
                                          <p:spTgt spid="33"/>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3500"/>
                            </p:stCondLst>
                            <p:childTnLst>
                              <p:par>
                                <p:cTn id="50" presetID="22" presetClass="entr" presetSubtype="8"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par>
                          <p:cTn id="57" fill="hold">
                            <p:stCondLst>
                              <p:cond delay="4500"/>
                            </p:stCondLst>
                            <p:childTnLst>
                              <p:par>
                                <p:cTn id="58" presetID="1" presetClass="entr" presetSubtype="0" fill="hold" grpId="0" nodeType="after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par>
                          <p:cTn id="60" fill="hold">
                            <p:stCondLst>
                              <p:cond delay="4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4500"/>
                            </p:stCondLst>
                            <p:childTnLst>
                              <p:par>
                                <p:cTn id="64" presetID="1"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childTnLst>
                          </p:cTn>
                        </p:par>
                        <p:par>
                          <p:cTn id="66" fill="hold">
                            <p:stCondLst>
                              <p:cond delay="4500"/>
                            </p:stCondLst>
                            <p:childTnLst>
                              <p:par>
                                <p:cTn id="67" presetID="1"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par>
                          <p:cTn id="69" fill="hold">
                            <p:stCondLst>
                              <p:cond delay="4500"/>
                            </p:stCondLst>
                            <p:childTnLst>
                              <p:par>
                                <p:cTn id="70" presetID="1" presetClass="entr" presetSubtype="0"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childTnLst>
                          </p:cTn>
                        </p:par>
                        <p:par>
                          <p:cTn id="72" fill="hold">
                            <p:stCondLst>
                              <p:cond delay="4500"/>
                            </p:stCondLst>
                            <p:childTnLst>
                              <p:par>
                                <p:cTn id="73" presetID="1" presetClass="entr" presetSubtype="0" fill="hold" grpId="1"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par>
                          <p:cTn id="75" fill="hold">
                            <p:stCondLst>
                              <p:cond delay="4500"/>
                            </p:stCondLst>
                            <p:childTnLst>
                              <p:par>
                                <p:cTn id="76" presetID="53" presetClass="entr" presetSubtype="16"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Effect transition="in" filter="fade">
                                      <p:cBhvr>
                                        <p:cTn id="80"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17"/>
                                        </p:tgtEl>
                                      </p:cBhvr>
                                    </p:animEffect>
                                    <p:set>
                                      <p:cBhvr>
                                        <p:cTn id="85" dur="1" fill="hold">
                                          <p:stCondLst>
                                            <p:cond delay="499"/>
                                          </p:stCondLst>
                                        </p:cTn>
                                        <p:tgtEl>
                                          <p:spTgt spid="17"/>
                                        </p:tgtEl>
                                        <p:attrNameLst>
                                          <p:attrName>style.visibility</p:attrName>
                                        </p:attrNameLst>
                                      </p:cBhvr>
                                      <p:to>
                                        <p:strVal val="hidden"/>
                                      </p:to>
                                    </p:set>
                                  </p:childTnLst>
                                </p:cTn>
                              </p:par>
                            </p:childTnLst>
                          </p:cTn>
                        </p:par>
                        <p:par>
                          <p:cTn id="86" fill="hold">
                            <p:stCondLst>
                              <p:cond delay="500"/>
                            </p:stCondLst>
                            <p:childTnLst>
                              <p:par>
                                <p:cTn id="87" presetID="36" presetClass="path" presetSubtype="0" accel="50000" decel="50000" fill="hold" grpId="1" nodeType="afterEffect">
                                  <p:stCondLst>
                                    <p:cond delay="0"/>
                                  </p:stCondLst>
                                  <p:childTnLst>
                                    <p:animMotion origin="layout" path="M 6.25E-7 -3.33333E-6 L 6.25E-7 0.03936 C 6.25E-7 0.05672 -0.03281 0.07894 -0.05912 0.07894 L -0.11784 0.07894 " pathEditMode="relative" rAng="0" ptsTypes="AAAA">
                                      <p:cBhvr>
                                        <p:cTn id="88" dur="2000" fill="hold"/>
                                        <p:tgtEl>
                                          <p:spTgt spid="11"/>
                                        </p:tgtEl>
                                        <p:attrNameLst>
                                          <p:attrName>ppt_x</p:attrName>
                                          <p:attrName>ppt_y</p:attrName>
                                        </p:attrNameLst>
                                      </p:cBhvr>
                                      <p:rCtr x="-5898" y="3935"/>
                                    </p:animMotion>
                                  </p:childTnLst>
                                </p:cTn>
                              </p:par>
                              <p:par>
                                <p:cTn id="89" presetID="36" presetClass="path" presetSubtype="0" accel="50000" decel="50000" fill="hold" grpId="1" nodeType="withEffect">
                                  <p:stCondLst>
                                    <p:cond delay="0"/>
                                  </p:stCondLst>
                                  <p:childTnLst>
                                    <p:animMotion origin="layout" path="M 1.875E-6 -3.33333E-6 L 1.875E-6 0.07801 C 1.875E-6 0.11366 -0.06589 0.15903 -0.11888 0.15903 L -0.23594 0.15903 " pathEditMode="relative" rAng="0" ptsTypes="AAAA">
                                      <p:cBhvr>
                                        <p:cTn id="90" dur="2000" fill="hold"/>
                                        <p:tgtEl>
                                          <p:spTgt spid="12"/>
                                        </p:tgtEl>
                                        <p:attrNameLst>
                                          <p:attrName>ppt_x</p:attrName>
                                          <p:attrName>ppt_y</p:attrName>
                                        </p:attrNameLst>
                                      </p:cBhvr>
                                      <p:rCtr x="-11797" y="7940"/>
                                    </p:animMotion>
                                  </p:childTnLst>
                                </p:cTn>
                              </p:par>
                              <p:par>
                                <p:cTn id="91" presetID="36" presetClass="path" presetSubtype="0" accel="50000" decel="50000" fill="hold" grpId="1" nodeType="withEffect">
                                  <p:stCondLst>
                                    <p:cond delay="0"/>
                                  </p:stCondLst>
                                  <p:childTnLst>
                                    <p:animMotion origin="layout" path="M 4.16667E-6 -1.85185E-6 L 4.16667E-6 0.11783 C 4.16667E-6 0.16991 -0.09805 0.23565 -0.17683 0.23565 L -0.35287 0.23565 " pathEditMode="relative" rAng="0" ptsTypes="AAAA">
                                      <p:cBhvr>
                                        <p:cTn id="92" dur="2000" fill="hold"/>
                                        <p:tgtEl>
                                          <p:spTgt spid="13"/>
                                        </p:tgtEl>
                                        <p:attrNameLst>
                                          <p:attrName>ppt_x</p:attrName>
                                          <p:attrName>ppt_y</p:attrName>
                                        </p:attrNameLst>
                                      </p:cBhvr>
                                      <p:rCtr x="-17643" y="11782"/>
                                    </p:animMotion>
                                  </p:childTnLst>
                                </p:cTn>
                              </p:par>
                              <p:par>
                                <p:cTn id="93" presetID="35" presetClass="path" presetSubtype="0" accel="50000" decel="50000" fill="hold" grpId="0" nodeType="withEffect">
                                  <p:stCondLst>
                                    <p:cond delay="0"/>
                                  </p:stCondLst>
                                  <p:childTnLst>
                                    <p:animMotion origin="layout" path="M 4.79167E-6 -1.85185E-6 L -0.35469 0.00023 " pathEditMode="relative" rAng="0" ptsTypes="AA">
                                      <p:cBhvr>
                                        <p:cTn id="94" dur="2000" fill="hold"/>
                                        <p:tgtEl>
                                          <p:spTgt spid="14"/>
                                        </p:tgtEl>
                                        <p:attrNameLst>
                                          <p:attrName>ppt_x</p:attrName>
                                          <p:attrName>ppt_y</p:attrName>
                                        </p:attrNameLst>
                                      </p:cBhvr>
                                      <p:rCtr x="-17734" y="0"/>
                                    </p:animMotion>
                                  </p:childTnLst>
                                </p:cTn>
                              </p:par>
                              <p:par>
                                <p:cTn id="95" presetID="10"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2000"/>
                                        <p:tgtEl>
                                          <p:spTgt spid="2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20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2000"/>
                                        <p:tgtEl>
                                          <p:spTgt spid="26"/>
                                        </p:tgtEl>
                                      </p:cBhvr>
                                    </p:animEffect>
                                  </p:childTnLst>
                                </p:cTn>
                              </p:par>
                            </p:childTnLst>
                          </p:cTn>
                        </p:par>
                        <p:par>
                          <p:cTn id="104" fill="hold">
                            <p:stCondLst>
                              <p:cond delay="2500"/>
                            </p:stCondLst>
                            <p:childTnLst>
                              <p:par>
                                <p:cTn id="105" presetID="53" presetClass="entr" presetSubtype="16" fill="hold" grpId="0" nodeType="after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p:cTn id="107" dur="500" fill="hold"/>
                                        <p:tgtEl>
                                          <p:spTgt spid="28"/>
                                        </p:tgtEl>
                                        <p:attrNameLst>
                                          <p:attrName>ppt_w</p:attrName>
                                        </p:attrNameLst>
                                      </p:cBhvr>
                                      <p:tavLst>
                                        <p:tav tm="0">
                                          <p:val>
                                            <p:fltVal val="0"/>
                                          </p:val>
                                        </p:tav>
                                        <p:tav tm="100000">
                                          <p:val>
                                            <p:strVal val="#ppt_w"/>
                                          </p:val>
                                        </p:tav>
                                      </p:tavLst>
                                    </p:anim>
                                    <p:anim calcmode="lin" valueType="num">
                                      <p:cBhvr>
                                        <p:cTn id="108" dur="500" fill="hold"/>
                                        <p:tgtEl>
                                          <p:spTgt spid="28"/>
                                        </p:tgtEl>
                                        <p:attrNameLst>
                                          <p:attrName>ppt_h</p:attrName>
                                        </p:attrNameLst>
                                      </p:cBhvr>
                                      <p:tavLst>
                                        <p:tav tm="0">
                                          <p:val>
                                            <p:fltVal val="0"/>
                                          </p:val>
                                        </p:tav>
                                        <p:tav tm="100000">
                                          <p:val>
                                            <p:strVal val="#ppt_h"/>
                                          </p:val>
                                        </p:tav>
                                      </p:tavLst>
                                    </p:anim>
                                    <p:animEffect transition="in" filter="fade">
                                      <p:cBhvr>
                                        <p:cTn id="109"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10" grpId="0"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p:bldP spid="23" grpId="0"/>
      <p:bldP spid="24" grpId="0"/>
      <p:bldP spid="25" grpId="0"/>
      <p:bldP spid="26" grpId="0"/>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es-ES" altLang="es-MX" dirty="0"/>
              <a:t>Hilos</a:t>
            </a:r>
          </a:p>
        </p:txBody>
      </p:sp>
      <p:sp>
        <p:nvSpPr>
          <p:cNvPr id="39939" name="Rectangle 3"/>
          <p:cNvSpPr>
            <a:spLocks noGrp="1" noChangeArrowheads="1"/>
          </p:cNvSpPr>
          <p:nvPr>
            <p:ph idx="1"/>
          </p:nvPr>
        </p:nvSpPr>
        <p:spPr/>
        <p:txBody>
          <a:bodyPr/>
          <a:lstStyle/>
          <a:p>
            <a:pPr eaLnBrk="1" hangingPunct="1"/>
            <a:r>
              <a:rPr lang="es-ES" altLang="es-MX" dirty="0"/>
              <a:t>Concepto</a:t>
            </a:r>
          </a:p>
          <a:p>
            <a:r>
              <a:rPr lang="es-ES" altLang="es-MX" dirty="0"/>
              <a:t> Beneficios de los hilos</a:t>
            </a:r>
          </a:p>
          <a:p>
            <a:r>
              <a:rPr lang="es-ES" altLang="es-MX" dirty="0"/>
              <a:t>Arquitecturas </a:t>
            </a:r>
            <a:r>
              <a:rPr lang="es-ES" altLang="es-MX" dirty="0" err="1"/>
              <a:t>Multicore</a:t>
            </a:r>
            <a:endParaRPr lang="es-ES" altLang="es-MX" dirty="0"/>
          </a:p>
          <a:p>
            <a:pPr eaLnBrk="1" hangingPunct="1"/>
            <a:r>
              <a:rPr lang="es-ES" altLang="es-MX" dirty="0"/>
              <a:t>Hilos a nivel </a:t>
            </a:r>
            <a:r>
              <a:rPr lang="es-ES" altLang="es-MX" dirty="0" err="1"/>
              <a:t>kérnel</a:t>
            </a:r>
            <a:r>
              <a:rPr lang="es-ES" altLang="es-MX" dirty="0"/>
              <a:t> y a nivel usuario</a:t>
            </a:r>
          </a:p>
          <a:p>
            <a:pPr eaLnBrk="1" hangingPunct="1"/>
            <a:r>
              <a:rPr lang="es-ES" altLang="es-MX" dirty="0"/>
              <a:t>Modelos </a:t>
            </a:r>
            <a:r>
              <a:rPr lang="es-ES" altLang="es-MX" dirty="0" err="1"/>
              <a:t>multihilos</a:t>
            </a:r>
            <a:endParaRPr lang="es-ES" altLang="es-MX" dirty="0"/>
          </a:p>
          <a:p>
            <a:r>
              <a:rPr lang="es-MX" altLang="es-MX" dirty="0"/>
              <a:t>Arquitecturas </a:t>
            </a:r>
            <a:r>
              <a:rPr lang="es-MX" altLang="es-MX" dirty="0" err="1"/>
              <a:t>Multicore</a:t>
            </a:r>
            <a:endParaRPr lang="es-ES" altLang="es-MX" dirty="0"/>
          </a:p>
          <a:p>
            <a:r>
              <a:rPr lang="es-ES" altLang="es-MX" sz="3200" dirty="0">
                <a:solidFill>
                  <a:srgbClr val="FF0000"/>
                </a:solidFill>
              </a:rPr>
              <a:t>Hilos </a:t>
            </a:r>
            <a:r>
              <a:rPr lang="es-ES" altLang="es-MX" sz="3200" dirty="0" err="1">
                <a:solidFill>
                  <a:srgbClr val="FF0000"/>
                </a:solidFill>
              </a:rPr>
              <a:t>Posix</a:t>
            </a:r>
            <a:endParaRPr lang="es-ES" altLang="es-MX" sz="3200" dirty="0">
              <a:solidFill>
                <a:srgbClr val="FF0000"/>
              </a:solidFill>
            </a:endParaRPr>
          </a:p>
        </p:txBody>
      </p:sp>
    </p:spTree>
    <p:extLst>
      <p:ext uri="{BB962C8B-B14F-4D97-AF65-F5344CB8AC3E}">
        <p14:creationId xmlns:p14="http://schemas.microsoft.com/office/powerpoint/2010/main" val="3968008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algn="ctr" eaLnBrk="1" hangingPunct="1"/>
            <a:r>
              <a:rPr lang="es-MX" altLang="es-MX"/>
              <a:t>Gestión de hilos básica</a:t>
            </a:r>
          </a:p>
        </p:txBody>
      </p:sp>
      <p:sp>
        <p:nvSpPr>
          <p:cNvPr id="36870" name="Rectangle 3"/>
          <p:cNvSpPr>
            <a:spLocks noGrp="1" noChangeArrowheads="1"/>
          </p:cNvSpPr>
          <p:nvPr>
            <p:ph idx="1"/>
          </p:nvPr>
        </p:nvSpPr>
        <p:spPr/>
        <p:txBody>
          <a:bodyPr/>
          <a:lstStyle/>
          <a:p>
            <a:pPr eaLnBrk="1" hangingPunct="1"/>
            <a:r>
              <a:rPr lang="es-MX" altLang="es-MX" dirty="0"/>
              <a:t>Un hilo tiene :</a:t>
            </a:r>
          </a:p>
          <a:p>
            <a:pPr lvl="1" eaLnBrk="1" hangingPunct="1"/>
            <a:r>
              <a:rPr lang="es-MX" altLang="es-MX" dirty="0"/>
              <a:t>Un identificador (TID)</a:t>
            </a:r>
          </a:p>
          <a:p>
            <a:pPr lvl="1" eaLnBrk="1" hangingPunct="1"/>
            <a:r>
              <a:rPr lang="es-MX" altLang="es-MX" dirty="0"/>
              <a:t>Un </a:t>
            </a:r>
            <a:r>
              <a:rPr lang="es-MX" altLang="es-MX" dirty="0" err="1"/>
              <a:t>stack</a:t>
            </a:r>
            <a:endParaRPr lang="es-MX" altLang="es-MX" dirty="0"/>
          </a:p>
          <a:p>
            <a:pPr lvl="1" eaLnBrk="1" hangingPunct="1"/>
            <a:r>
              <a:rPr lang="es-MX" altLang="es-MX" dirty="0"/>
              <a:t>Una prioridad de ejecución</a:t>
            </a:r>
          </a:p>
          <a:p>
            <a:pPr lvl="1" eaLnBrk="1" hangingPunct="1"/>
            <a:r>
              <a:rPr lang="es-MX" altLang="es-MX" dirty="0"/>
              <a:t>Una dirección de inicio de ejecución.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algn="ctr" eaLnBrk="1" hangingPunct="1"/>
            <a:r>
              <a:rPr lang="es-MX" altLang="es-MX" dirty="0"/>
              <a:t>Gestión de hilos básica</a:t>
            </a:r>
            <a:br>
              <a:rPr lang="es-MX" altLang="es-MX" dirty="0"/>
            </a:br>
            <a:r>
              <a:rPr lang="es-MX" altLang="es-MX" dirty="0"/>
              <a:t>(POSIX)</a:t>
            </a:r>
          </a:p>
        </p:txBody>
      </p:sp>
      <p:sp>
        <p:nvSpPr>
          <p:cNvPr id="37894" name="Rectangle 3"/>
          <p:cNvSpPr>
            <a:spLocks noGrp="1" noChangeArrowheads="1"/>
          </p:cNvSpPr>
          <p:nvPr>
            <p:ph idx="1"/>
          </p:nvPr>
        </p:nvSpPr>
        <p:spPr/>
        <p:txBody>
          <a:bodyPr/>
          <a:lstStyle/>
          <a:p>
            <a:pPr eaLnBrk="1" hangingPunct="1"/>
            <a:r>
              <a:rPr lang="es-MX" altLang="es-MX" dirty="0"/>
              <a:t>Se dice que un hilo es dinámico si se puede crear en cualquier instante durante la ejecución.</a:t>
            </a:r>
          </a:p>
          <a:p>
            <a:pPr eaLnBrk="1" hangingPunct="1"/>
            <a:r>
              <a:rPr lang="es-MX" altLang="es-MX" dirty="0"/>
              <a:t>En POSIX :</a:t>
            </a:r>
          </a:p>
          <a:p>
            <a:pPr lvl="1" eaLnBrk="1" hangingPunct="1"/>
            <a:r>
              <a:rPr lang="es-MX" altLang="es-MX" dirty="0"/>
              <a:t>Los hilos se crean dinámicamente con la función </a:t>
            </a:r>
            <a:r>
              <a:rPr lang="es-MX" altLang="es-MX" dirty="0" err="1">
                <a:solidFill>
                  <a:srgbClr val="7030A0"/>
                </a:solidFill>
                <a:latin typeface="Consolas" panose="020B0609020204030204" pitchFamily="49" charset="0"/>
              </a:rPr>
              <a:t>pthread_create</a:t>
            </a:r>
            <a:r>
              <a:rPr lang="es-MX" altLang="es-MX" dirty="0">
                <a:solidFill>
                  <a:srgbClr val="0000FF"/>
                </a:solidFill>
              </a:rPr>
              <a:t>.</a:t>
            </a:r>
          </a:p>
          <a:p>
            <a:pPr lvl="1"/>
            <a:r>
              <a:rPr lang="es-MX" altLang="es-MX" dirty="0"/>
              <a:t>Un hilo termina al invocar la función </a:t>
            </a:r>
            <a:r>
              <a:rPr lang="es-MX" altLang="es-MX" dirty="0" err="1">
                <a:solidFill>
                  <a:srgbClr val="7030A0"/>
                </a:solidFill>
                <a:latin typeface="Consolas" panose="020B0609020204030204" pitchFamily="49" charset="0"/>
              </a:rPr>
              <a:t>pthread_exit</a:t>
            </a:r>
            <a:endParaRPr lang="es-MX" altLang="es-MX" dirty="0">
              <a:solidFill>
                <a:srgbClr val="7030A0"/>
              </a:solidFill>
              <a:latin typeface="Consolas" panose="020B0609020204030204" pitchFamily="49" charset="0"/>
            </a:endParaRPr>
          </a:p>
          <a:p>
            <a:pPr lvl="1" eaLnBrk="1" hangingPunct="1"/>
            <a:r>
              <a:rPr lang="es-MX" altLang="es-MX" dirty="0"/>
              <a:t>El hilo principal debe esperar a que todos los hilos con </a:t>
            </a:r>
            <a:r>
              <a:rPr lang="es-MX" altLang="es-MX" dirty="0" err="1">
                <a:solidFill>
                  <a:srgbClr val="7030A0"/>
                </a:solidFill>
                <a:latin typeface="Consolas" panose="020B0609020204030204" pitchFamily="49" charset="0"/>
              </a:rPr>
              <a:t>pthread_join</a:t>
            </a:r>
            <a:endParaRPr lang="es-MX" altLang="es-MX" dirty="0">
              <a:solidFill>
                <a:srgbClr val="7030A0"/>
              </a:solidFill>
              <a:latin typeface="Consolas" panose="020B0609020204030204" pitchFamily="49" charset="0"/>
            </a:endParaRPr>
          </a:p>
          <a:p>
            <a:pPr eaLnBrk="1" hangingPunct="1"/>
            <a:endParaRPr lang="es-MX" altLang="es-MX"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3249283" y="1872917"/>
            <a:ext cx="5653178" cy="440120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pPr algn="ctr"/>
            <a:r>
              <a:rPr lang="es-MX" dirty="0"/>
              <a:t>Hilos</a:t>
            </a:r>
          </a:p>
        </p:txBody>
      </p:sp>
      <p:sp>
        <p:nvSpPr>
          <p:cNvPr id="4" name="CuadroTexto 3"/>
          <p:cNvSpPr txBox="1"/>
          <p:nvPr/>
        </p:nvSpPr>
        <p:spPr>
          <a:xfrm>
            <a:off x="3274814" y="1872918"/>
            <a:ext cx="5403360" cy="4401205"/>
          </a:xfrm>
          <a:prstGeom prst="rect">
            <a:avLst/>
          </a:prstGeom>
          <a:noFill/>
        </p:spPr>
        <p:txBody>
          <a:bodyPr wrap="square" rtlCol="0">
            <a:spAutoFit/>
          </a:bodyPr>
          <a:lstStyle/>
          <a:p>
            <a:r>
              <a:rPr lang="es-MX" sz="2800" dirty="0" err="1">
                <a:latin typeface="Consolas" panose="020B0609020204030204" pitchFamily="49" charset="0"/>
              </a:rPr>
              <a:t>int</a:t>
            </a:r>
            <a:r>
              <a:rPr lang="es-MX" sz="2800" dirty="0">
                <a:latin typeface="Consolas" panose="020B0609020204030204" pitchFamily="49" charset="0"/>
              </a:rPr>
              <a:t> </a:t>
            </a:r>
            <a:r>
              <a:rPr lang="es-MX" sz="2800" dirty="0" err="1">
                <a:latin typeface="Consolas" panose="020B0609020204030204" pitchFamily="49" charset="0"/>
              </a:rPr>
              <a:t>main</a:t>
            </a:r>
            <a:r>
              <a:rPr lang="es-MX" sz="2800" dirty="0">
                <a:latin typeface="Consolas" panose="020B0609020204030204" pitchFamily="49" charset="0"/>
              </a:rPr>
              <a:t>()</a:t>
            </a:r>
          </a:p>
          <a:p>
            <a:r>
              <a:rPr lang="es-MX" sz="2800" dirty="0">
                <a:latin typeface="Consolas" panose="020B0609020204030204" pitchFamily="49" charset="0"/>
              </a:rPr>
              <a:t>{</a:t>
            </a:r>
          </a:p>
          <a:p>
            <a:r>
              <a:rPr lang="es-MX" sz="2800" dirty="0">
                <a:latin typeface="Consolas" panose="020B0609020204030204" pitchFamily="49" charset="0"/>
              </a:rPr>
              <a:t>	</a:t>
            </a:r>
            <a:r>
              <a:rPr lang="es-MX" sz="2800" dirty="0" err="1">
                <a:latin typeface="Consolas" panose="020B0609020204030204" pitchFamily="49" charset="0"/>
              </a:rPr>
              <a:t>int</a:t>
            </a:r>
            <a:r>
              <a:rPr lang="es-MX" sz="2800" dirty="0">
                <a:latin typeface="Consolas" panose="020B0609020204030204" pitchFamily="49" charset="0"/>
              </a:rPr>
              <a:t> i;</a:t>
            </a:r>
          </a:p>
          <a:p>
            <a:r>
              <a:rPr lang="es-MX" sz="2800" dirty="0">
                <a:latin typeface="Consolas" panose="020B0609020204030204" pitchFamily="49" charset="0"/>
              </a:rPr>
              <a:t>	</a:t>
            </a:r>
            <a:r>
              <a:rPr lang="es-MX" sz="2800" dirty="0" err="1">
                <a:latin typeface="Consolas" panose="020B0609020204030204" pitchFamily="49" charset="0"/>
              </a:rPr>
              <a:t>printf</a:t>
            </a:r>
            <a:r>
              <a:rPr lang="es-MX" sz="2800" dirty="0">
                <a:latin typeface="Consolas" panose="020B0609020204030204" pitchFamily="49" charset="0"/>
              </a:rPr>
              <a:t>(“Inicio\n”);</a:t>
            </a:r>
          </a:p>
          <a:p>
            <a:endParaRPr lang="es-MX" sz="2800" dirty="0">
              <a:latin typeface="Consolas" panose="020B0609020204030204" pitchFamily="49" charset="0"/>
            </a:endParaRPr>
          </a:p>
          <a:p>
            <a:r>
              <a:rPr lang="es-MX" sz="2800" dirty="0">
                <a:latin typeface="Consolas" panose="020B0609020204030204" pitchFamily="49" charset="0"/>
              </a:rPr>
              <a:t>	</a:t>
            </a:r>
            <a:r>
              <a:rPr lang="es-MX" sz="2800" dirty="0" err="1">
                <a:latin typeface="Consolas" panose="020B0609020204030204" pitchFamily="49" charset="0"/>
              </a:rPr>
              <a:t>for</a:t>
            </a:r>
            <a:r>
              <a:rPr lang="es-MX" sz="2800" dirty="0">
                <a:latin typeface="Consolas" panose="020B0609020204030204" pitchFamily="49" charset="0"/>
              </a:rPr>
              <a:t>(i=0;i&lt;2;i++)</a:t>
            </a:r>
          </a:p>
          <a:p>
            <a:r>
              <a:rPr lang="es-MX" sz="2800" dirty="0">
                <a:latin typeface="Consolas" panose="020B0609020204030204" pitchFamily="49" charset="0"/>
              </a:rPr>
              <a:t>		</a:t>
            </a:r>
            <a:r>
              <a:rPr lang="es-MX" sz="2800" dirty="0" err="1">
                <a:latin typeface="Consolas" panose="020B0609020204030204" pitchFamily="49" charset="0"/>
              </a:rPr>
              <a:t>printf</a:t>
            </a:r>
            <a:r>
              <a:rPr lang="es-MX" sz="2800" dirty="0">
                <a:latin typeface="Consolas" panose="020B0609020204030204" pitchFamily="49" charset="0"/>
              </a:rPr>
              <a:t>(“Hola %d\</a:t>
            </a:r>
            <a:r>
              <a:rPr lang="es-MX" sz="2800" dirty="0" err="1">
                <a:latin typeface="Consolas" panose="020B0609020204030204" pitchFamily="49" charset="0"/>
              </a:rPr>
              <a:t>n”,i</a:t>
            </a:r>
            <a:r>
              <a:rPr lang="es-MX" sz="2800" dirty="0">
                <a:latin typeface="Consolas" panose="020B0609020204030204" pitchFamily="49" charset="0"/>
              </a:rPr>
              <a:t>);</a:t>
            </a:r>
          </a:p>
          <a:p>
            <a:endParaRPr lang="es-MX" sz="2800" dirty="0">
              <a:latin typeface="Consolas" panose="020B0609020204030204" pitchFamily="49" charset="0"/>
            </a:endParaRPr>
          </a:p>
          <a:p>
            <a:r>
              <a:rPr lang="es-MX" sz="2800" dirty="0">
                <a:latin typeface="Consolas" panose="020B0609020204030204" pitchFamily="49" charset="0"/>
              </a:rPr>
              <a:t>	</a:t>
            </a:r>
            <a:r>
              <a:rPr lang="es-MX" sz="2800" dirty="0" err="1">
                <a:latin typeface="Consolas" panose="020B0609020204030204" pitchFamily="49" charset="0"/>
              </a:rPr>
              <a:t>printf</a:t>
            </a:r>
            <a:r>
              <a:rPr lang="es-MX" sz="2800" dirty="0">
                <a:latin typeface="Consolas" panose="020B0609020204030204" pitchFamily="49" charset="0"/>
              </a:rPr>
              <a:t>(“Fin”);</a:t>
            </a:r>
          </a:p>
          <a:p>
            <a:r>
              <a:rPr lang="es-MX" sz="2800" dirty="0">
                <a:latin typeface="Consolas" panose="020B0609020204030204" pitchFamily="49" charset="0"/>
              </a:rPr>
              <a:t>}</a:t>
            </a:r>
          </a:p>
        </p:txBody>
      </p:sp>
      <p:sp>
        <p:nvSpPr>
          <p:cNvPr id="16" name="Forma libre 15"/>
          <p:cNvSpPr/>
          <p:nvPr/>
        </p:nvSpPr>
        <p:spPr>
          <a:xfrm>
            <a:off x="4314904" y="3119704"/>
            <a:ext cx="583745" cy="1795146"/>
          </a:xfrm>
          <a:custGeom>
            <a:avLst/>
            <a:gdLst>
              <a:gd name="connsiteX0" fmla="*/ 102778 w 522804"/>
              <a:gd name="connsiteY0" fmla="*/ 0 h 1663700"/>
              <a:gd name="connsiteX1" fmla="*/ 521878 w 522804"/>
              <a:gd name="connsiteY1" fmla="*/ 508000 h 1663700"/>
              <a:gd name="connsiteX2" fmla="*/ 1178 w 522804"/>
              <a:gd name="connsiteY2" fmla="*/ 1054100 h 1663700"/>
              <a:gd name="connsiteX3" fmla="*/ 369478 w 522804"/>
              <a:gd name="connsiteY3" fmla="*/ 1663700 h 1663700"/>
              <a:gd name="connsiteX4" fmla="*/ 369478 w 522804"/>
              <a:gd name="connsiteY4" fmla="*/ 1663700 h 1663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804" h="1663700">
                <a:moveTo>
                  <a:pt x="102778" y="0"/>
                </a:moveTo>
                <a:cubicBezTo>
                  <a:pt x="320794" y="166158"/>
                  <a:pt x="538811" y="332317"/>
                  <a:pt x="521878" y="508000"/>
                </a:cubicBezTo>
                <a:cubicBezTo>
                  <a:pt x="504945" y="683683"/>
                  <a:pt x="26578" y="861483"/>
                  <a:pt x="1178" y="1054100"/>
                </a:cubicBezTo>
                <a:cubicBezTo>
                  <a:pt x="-24222" y="1246717"/>
                  <a:pt x="369478" y="1663700"/>
                  <a:pt x="369478" y="1663700"/>
                </a:cubicBezTo>
                <a:lnTo>
                  <a:pt x="369478" y="1663700"/>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Forma libre 16"/>
          <p:cNvSpPr/>
          <p:nvPr/>
        </p:nvSpPr>
        <p:spPr>
          <a:xfrm>
            <a:off x="5065382" y="4313264"/>
            <a:ext cx="311969" cy="640003"/>
          </a:xfrm>
          <a:custGeom>
            <a:avLst/>
            <a:gdLst>
              <a:gd name="connsiteX0" fmla="*/ 102778 w 522804"/>
              <a:gd name="connsiteY0" fmla="*/ 0 h 1663700"/>
              <a:gd name="connsiteX1" fmla="*/ 521878 w 522804"/>
              <a:gd name="connsiteY1" fmla="*/ 508000 h 1663700"/>
              <a:gd name="connsiteX2" fmla="*/ 1178 w 522804"/>
              <a:gd name="connsiteY2" fmla="*/ 1054100 h 1663700"/>
              <a:gd name="connsiteX3" fmla="*/ 369478 w 522804"/>
              <a:gd name="connsiteY3" fmla="*/ 1663700 h 1663700"/>
              <a:gd name="connsiteX4" fmla="*/ 369478 w 522804"/>
              <a:gd name="connsiteY4" fmla="*/ 1663700 h 1663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804" h="1663700">
                <a:moveTo>
                  <a:pt x="102778" y="0"/>
                </a:moveTo>
                <a:cubicBezTo>
                  <a:pt x="320794" y="166158"/>
                  <a:pt x="538811" y="332317"/>
                  <a:pt x="521878" y="508000"/>
                </a:cubicBezTo>
                <a:cubicBezTo>
                  <a:pt x="504945" y="683683"/>
                  <a:pt x="26578" y="861483"/>
                  <a:pt x="1178" y="1054100"/>
                </a:cubicBezTo>
                <a:cubicBezTo>
                  <a:pt x="-24222" y="1246717"/>
                  <a:pt x="369478" y="1663700"/>
                  <a:pt x="369478" y="1663700"/>
                </a:cubicBezTo>
                <a:lnTo>
                  <a:pt x="369478" y="1663700"/>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Forma libre 18"/>
          <p:cNvSpPr/>
          <p:nvPr/>
        </p:nvSpPr>
        <p:spPr>
          <a:xfrm>
            <a:off x="5641838" y="4312308"/>
            <a:ext cx="405096" cy="1499162"/>
          </a:xfrm>
          <a:custGeom>
            <a:avLst/>
            <a:gdLst>
              <a:gd name="connsiteX0" fmla="*/ 102778 w 522804"/>
              <a:gd name="connsiteY0" fmla="*/ 0 h 1663700"/>
              <a:gd name="connsiteX1" fmla="*/ 521878 w 522804"/>
              <a:gd name="connsiteY1" fmla="*/ 508000 h 1663700"/>
              <a:gd name="connsiteX2" fmla="*/ 1178 w 522804"/>
              <a:gd name="connsiteY2" fmla="*/ 1054100 h 1663700"/>
              <a:gd name="connsiteX3" fmla="*/ 369478 w 522804"/>
              <a:gd name="connsiteY3" fmla="*/ 1663700 h 1663700"/>
              <a:gd name="connsiteX4" fmla="*/ 369478 w 522804"/>
              <a:gd name="connsiteY4" fmla="*/ 1663700 h 1663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804" h="1663700">
                <a:moveTo>
                  <a:pt x="102778" y="0"/>
                </a:moveTo>
                <a:cubicBezTo>
                  <a:pt x="320794" y="166158"/>
                  <a:pt x="538811" y="332317"/>
                  <a:pt x="521878" y="508000"/>
                </a:cubicBezTo>
                <a:cubicBezTo>
                  <a:pt x="504945" y="683683"/>
                  <a:pt x="26578" y="861483"/>
                  <a:pt x="1178" y="1054100"/>
                </a:cubicBezTo>
                <a:cubicBezTo>
                  <a:pt x="-24222" y="1246717"/>
                  <a:pt x="369478" y="1663700"/>
                  <a:pt x="369478" y="1663700"/>
                </a:cubicBezTo>
                <a:lnTo>
                  <a:pt x="369478" y="1663700"/>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Forma libre 21"/>
          <p:cNvSpPr/>
          <p:nvPr/>
        </p:nvSpPr>
        <p:spPr>
          <a:xfrm>
            <a:off x="4668507" y="4194615"/>
            <a:ext cx="489223" cy="793741"/>
          </a:xfrm>
          <a:custGeom>
            <a:avLst/>
            <a:gdLst>
              <a:gd name="connsiteX0" fmla="*/ 0 w 438150"/>
              <a:gd name="connsiteY0" fmla="*/ 1290859 h 1492182"/>
              <a:gd name="connsiteX1" fmla="*/ 161925 w 438150"/>
              <a:gd name="connsiteY1" fmla="*/ 1395634 h 1492182"/>
              <a:gd name="connsiteX2" fmla="*/ 200025 w 438150"/>
              <a:gd name="connsiteY2" fmla="*/ 81184 h 1492182"/>
              <a:gd name="connsiteX3" fmla="*/ 438150 w 438150"/>
              <a:gd name="connsiteY3" fmla="*/ 252634 h 1492182"/>
            </a:gdLst>
            <a:ahLst/>
            <a:cxnLst>
              <a:cxn ang="0">
                <a:pos x="connsiteX0" y="connsiteY0"/>
              </a:cxn>
              <a:cxn ang="0">
                <a:pos x="connsiteX1" y="connsiteY1"/>
              </a:cxn>
              <a:cxn ang="0">
                <a:pos x="connsiteX2" y="connsiteY2"/>
              </a:cxn>
              <a:cxn ang="0">
                <a:pos x="connsiteX3" y="connsiteY3"/>
              </a:cxn>
            </a:cxnLst>
            <a:rect l="l" t="t" r="r" b="b"/>
            <a:pathLst>
              <a:path w="438150" h="1492182">
                <a:moveTo>
                  <a:pt x="0" y="1290859"/>
                </a:moveTo>
                <a:cubicBezTo>
                  <a:pt x="64294" y="1444052"/>
                  <a:pt x="128588" y="1597246"/>
                  <a:pt x="161925" y="1395634"/>
                </a:cubicBezTo>
                <a:cubicBezTo>
                  <a:pt x="195262" y="1194022"/>
                  <a:pt x="153988" y="271684"/>
                  <a:pt x="200025" y="81184"/>
                </a:cubicBezTo>
                <a:cubicBezTo>
                  <a:pt x="246062" y="-109316"/>
                  <a:pt x="342106" y="71659"/>
                  <a:pt x="438150" y="252634"/>
                </a:cubicBezTo>
              </a:path>
            </a:pathLst>
          </a:cu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Forma libre 22"/>
          <p:cNvSpPr/>
          <p:nvPr/>
        </p:nvSpPr>
        <p:spPr>
          <a:xfrm>
            <a:off x="5261072" y="4221824"/>
            <a:ext cx="518879" cy="802880"/>
          </a:xfrm>
          <a:custGeom>
            <a:avLst/>
            <a:gdLst>
              <a:gd name="connsiteX0" fmla="*/ 0 w 438150"/>
              <a:gd name="connsiteY0" fmla="*/ 1290859 h 1492182"/>
              <a:gd name="connsiteX1" fmla="*/ 161925 w 438150"/>
              <a:gd name="connsiteY1" fmla="*/ 1395634 h 1492182"/>
              <a:gd name="connsiteX2" fmla="*/ 200025 w 438150"/>
              <a:gd name="connsiteY2" fmla="*/ 81184 h 1492182"/>
              <a:gd name="connsiteX3" fmla="*/ 438150 w 438150"/>
              <a:gd name="connsiteY3" fmla="*/ 252634 h 1492182"/>
            </a:gdLst>
            <a:ahLst/>
            <a:cxnLst>
              <a:cxn ang="0">
                <a:pos x="connsiteX0" y="connsiteY0"/>
              </a:cxn>
              <a:cxn ang="0">
                <a:pos x="connsiteX1" y="connsiteY1"/>
              </a:cxn>
              <a:cxn ang="0">
                <a:pos x="connsiteX2" y="connsiteY2"/>
              </a:cxn>
              <a:cxn ang="0">
                <a:pos x="connsiteX3" y="connsiteY3"/>
              </a:cxn>
            </a:cxnLst>
            <a:rect l="l" t="t" r="r" b="b"/>
            <a:pathLst>
              <a:path w="438150" h="1492182">
                <a:moveTo>
                  <a:pt x="0" y="1290859"/>
                </a:moveTo>
                <a:cubicBezTo>
                  <a:pt x="64294" y="1444052"/>
                  <a:pt x="128588" y="1597246"/>
                  <a:pt x="161925" y="1395634"/>
                </a:cubicBezTo>
                <a:cubicBezTo>
                  <a:pt x="195262" y="1194022"/>
                  <a:pt x="153988" y="271684"/>
                  <a:pt x="200025" y="81184"/>
                </a:cubicBezTo>
                <a:cubicBezTo>
                  <a:pt x="246062" y="-109316"/>
                  <a:pt x="342106" y="71659"/>
                  <a:pt x="438150" y="252634"/>
                </a:cubicBezTo>
              </a:path>
            </a:pathLst>
          </a:cu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130498" y="1885327"/>
            <a:ext cx="2945969" cy="1200329"/>
          </a:xfrm>
          <a:prstGeom prst="rect">
            <a:avLst/>
          </a:prstGeom>
          <a:solidFill>
            <a:srgbClr val="002060"/>
          </a:solidFill>
        </p:spPr>
        <p:txBody>
          <a:bodyPr wrap="square" rtlCol="0">
            <a:spAutoFit/>
          </a:bodyPr>
          <a:lstStyle/>
          <a:p>
            <a:r>
              <a:rPr lang="es-MX" sz="2400" dirty="0">
                <a:solidFill>
                  <a:schemeClr val="bg1"/>
                </a:solidFill>
              </a:rPr>
              <a:t>Un hilo es una línea de ejecución de un proceso. </a:t>
            </a:r>
          </a:p>
        </p:txBody>
      </p:sp>
      <p:sp>
        <p:nvSpPr>
          <p:cNvPr id="12" name="CuadroTexto 11"/>
          <p:cNvSpPr txBox="1"/>
          <p:nvPr/>
        </p:nvSpPr>
        <p:spPr>
          <a:xfrm>
            <a:off x="9072862" y="1856773"/>
            <a:ext cx="2927198" cy="1200329"/>
          </a:xfrm>
          <a:prstGeom prst="rect">
            <a:avLst/>
          </a:prstGeom>
          <a:solidFill>
            <a:srgbClr val="002060"/>
          </a:solidFill>
        </p:spPr>
        <p:txBody>
          <a:bodyPr wrap="square" rtlCol="0">
            <a:spAutoFit/>
          </a:bodyPr>
          <a:lstStyle/>
          <a:p>
            <a:r>
              <a:rPr lang="es-MX" sz="2400" dirty="0">
                <a:solidFill>
                  <a:schemeClr val="bg1"/>
                </a:solidFill>
              </a:rPr>
              <a:t>Todo proceso parte inicialmente con un único hilo principal</a:t>
            </a:r>
          </a:p>
        </p:txBody>
      </p:sp>
      <p:sp>
        <p:nvSpPr>
          <p:cNvPr id="6" name="Rectángulo 5"/>
          <p:cNvSpPr/>
          <p:nvPr/>
        </p:nvSpPr>
        <p:spPr>
          <a:xfrm>
            <a:off x="130498" y="3217017"/>
            <a:ext cx="2938066" cy="1938992"/>
          </a:xfrm>
          <a:prstGeom prst="rect">
            <a:avLst/>
          </a:prstGeom>
          <a:solidFill>
            <a:srgbClr val="002060"/>
          </a:solidFill>
        </p:spPr>
        <p:txBody>
          <a:bodyPr wrap="square">
            <a:spAutoFit/>
          </a:bodyPr>
          <a:lstStyle/>
          <a:p>
            <a:pPr lvl="0"/>
            <a:r>
              <a:rPr lang="es-MX" sz="2400" dirty="0">
                <a:solidFill>
                  <a:schemeClr val="bg1"/>
                </a:solidFill>
              </a:rPr>
              <a:t>El sistema operativo ofrece llamadas al sistema que permiten al programador crear y destruir hilos</a:t>
            </a:r>
          </a:p>
        </p:txBody>
      </p:sp>
      <p:sp>
        <p:nvSpPr>
          <p:cNvPr id="7" name="Rectángulo 6"/>
          <p:cNvSpPr/>
          <p:nvPr/>
        </p:nvSpPr>
        <p:spPr>
          <a:xfrm>
            <a:off x="9092069" y="3213452"/>
            <a:ext cx="2907992" cy="1200329"/>
          </a:xfrm>
          <a:prstGeom prst="rect">
            <a:avLst/>
          </a:prstGeom>
          <a:solidFill>
            <a:srgbClr val="002060"/>
          </a:solidFill>
        </p:spPr>
        <p:txBody>
          <a:bodyPr wrap="square">
            <a:spAutoFit/>
          </a:bodyPr>
          <a:lstStyle/>
          <a:p>
            <a:pPr lvl="0"/>
            <a:r>
              <a:rPr lang="es-MX" sz="2400" dirty="0">
                <a:solidFill>
                  <a:schemeClr val="bg1"/>
                </a:solidFill>
              </a:rPr>
              <a:t>Un proceso está compuesto por uno o más hilos.</a:t>
            </a:r>
          </a:p>
        </p:txBody>
      </p:sp>
    </p:spTree>
    <p:extLst>
      <p:ext uri="{BB962C8B-B14F-4D97-AF65-F5344CB8AC3E}">
        <p14:creationId xmlns:p14="http://schemas.microsoft.com/office/powerpoint/2010/main" val="39445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1" nodeType="clickEffect">
                                  <p:stCondLst>
                                    <p:cond delay="0"/>
                                  </p:stCondLst>
                                  <p:childTnLst>
                                    <p:anim calcmode="lin" valueType="num">
                                      <p:cBhvr>
                                        <p:cTn id="20" dur="500"/>
                                        <p:tgtEl>
                                          <p:spTgt spid="3"/>
                                        </p:tgtEl>
                                        <p:attrNameLst>
                                          <p:attrName>ppt_w</p:attrName>
                                        </p:attrNameLst>
                                      </p:cBhvr>
                                      <p:tavLst>
                                        <p:tav tm="0">
                                          <p:val>
                                            <p:strVal val="ppt_w"/>
                                          </p:val>
                                        </p:tav>
                                        <p:tav tm="100000">
                                          <p:val>
                                            <p:fltVal val="0"/>
                                          </p:val>
                                        </p:tav>
                                      </p:tavLst>
                                    </p:anim>
                                    <p:anim calcmode="lin" valueType="num">
                                      <p:cBhvr>
                                        <p:cTn id="21" dur="500"/>
                                        <p:tgtEl>
                                          <p:spTgt spid="3"/>
                                        </p:tgtEl>
                                        <p:attrNameLst>
                                          <p:attrName>ppt_h</p:attrName>
                                        </p:attrNameLst>
                                      </p:cBhvr>
                                      <p:tavLst>
                                        <p:tav tm="0">
                                          <p:val>
                                            <p:strVal val="ppt_h"/>
                                          </p:val>
                                        </p:tav>
                                        <p:tav tm="100000">
                                          <p:val>
                                            <p:fltVal val="0"/>
                                          </p:val>
                                        </p:tav>
                                      </p:tavLst>
                                    </p:anim>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1000"/>
                                        <p:tgtEl>
                                          <p:spTgt spid="16"/>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250"/>
                                        <p:tgtEl>
                                          <p:spTgt spid="22"/>
                                        </p:tgtEl>
                                      </p:cBhvr>
                                    </p:animEffect>
                                  </p:childTnLst>
                                </p:cTn>
                              </p:par>
                            </p:childTnLst>
                          </p:cTn>
                        </p:par>
                        <p:par>
                          <p:cTn id="32" fill="hold">
                            <p:stCondLst>
                              <p:cond delay="175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1000"/>
                                        <p:tgtEl>
                                          <p:spTgt spid="17"/>
                                        </p:tgtEl>
                                      </p:cBhvr>
                                    </p:animEffect>
                                  </p:childTnLst>
                                </p:cTn>
                              </p:par>
                            </p:childTnLst>
                          </p:cTn>
                        </p:par>
                        <p:par>
                          <p:cTn id="36" fill="hold">
                            <p:stCondLst>
                              <p:cond delay="2750"/>
                            </p:stCondLst>
                            <p:childTnLst>
                              <p:par>
                                <p:cTn id="37" presetID="22" presetClass="entr" presetSubtype="4"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250"/>
                                        <p:tgtEl>
                                          <p:spTgt spid="23"/>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1000"/>
                                        <p:tgtEl>
                                          <p:spTgt spid="19"/>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grpId="1" nodeType="clickEffect">
                                  <p:stCondLst>
                                    <p:cond delay="0"/>
                                  </p:stCondLst>
                                  <p:childTnLst>
                                    <p:anim calcmode="lin" valueType="num">
                                      <p:cBhvr>
                                        <p:cTn id="53" dur="500"/>
                                        <p:tgtEl>
                                          <p:spTgt spid="12"/>
                                        </p:tgtEl>
                                        <p:attrNameLst>
                                          <p:attrName>ppt_w</p:attrName>
                                        </p:attrNameLst>
                                      </p:cBhvr>
                                      <p:tavLst>
                                        <p:tav tm="0">
                                          <p:val>
                                            <p:strVal val="ppt_w"/>
                                          </p:val>
                                        </p:tav>
                                        <p:tav tm="100000">
                                          <p:val>
                                            <p:fltVal val="0"/>
                                          </p:val>
                                        </p:tav>
                                      </p:tavLst>
                                    </p:anim>
                                    <p:anim calcmode="lin" valueType="num">
                                      <p:cBhvr>
                                        <p:cTn id="54" dur="500"/>
                                        <p:tgtEl>
                                          <p:spTgt spid="12"/>
                                        </p:tgtEl>
                                        <p:attrNameLst>
                                          <p:attrName>ppt_h</p:attrName>
                                        </p:attrNameLst>
                                      </p:cBhvr>
                                      <p:tavLst>
                                        <p:tav tm="0">
                                          <p:val>
                                            <p:strVal val="ppt_h"/>
                                          </p:val>
                                        </p:tav>
                                        <p:tav tm="100000">
                                          <p:val>
                                            <p:fltVal val="0"/>
                                          </p:val>
                                        </p:tav>
                                      </p:tavLst>
                                    </p:anim>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500"/>
                            </p:stCondLst>
                            <p:childTnLst>
                              <p:par>
                                <p:cTn id="58" presetID="53" presetClass="entr" presetSubtype="16"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500" fill="hold"/>
                                        <p:tgtEl>
                                          <p:spTgt spid="6"/>
                                        </p:tgtEl>
                                        <p:attrNameLst>
                                          <p:attrName>ppt_w</p:attrName>
                                        </p:attrNameLst>
                                      </p:cBhvr>
                                      <p:tavLst>
                                        <p:tav tm="0">
                                          <p:val>
                                            <p:fltVal val="0"/>
                                          </p:val>
                                        </p:tav>
                                        <p:tav tm="100000">
                                          <p:val>
                                            <p:strVal val="#ppt_w"/>
                                          </p:val>
                                        </p:tav>
                                      </p:tavLst>
                                    </p:anim>
                                    <p:anim calcmode="lin" valueType="num">
                                      <p:cBhvr>
                                        <p:cTn id="61" dur="500" fill="hold"/>
                                        <p:tgtEl>
                                          <p:spTgt spid="6"/>
                                        </p:tgtEl>
                                        <p:attrNameLst>
                                          <p:attrName>ppt_h</p:attrName>
                                        </p:attrNameLst>
                                      </p:cBhvr>
                                      <p:tavLst>
                                        <p:tav tm="0">
                                          <p:val>
                                            <p:fltVal val="0"/>
                                          </p:val>
                                        </p:tav>
                                        <p:tav tm="100000">
                                          <p:val>
                                            <p:strVal val="#ppt_h"/>
                                          </p:val>
                                        </p:tav>
                                      </p:tavLst>
                                    </p:anim>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xit" presetSubtype="32" fill="hold" grpId="1" nodeType="clickEffect">
                                  <p:stCondLst>
                                    <p:cond delay="0"/>
                                  </p:stCondLst>
                                  <p:childTnLst>
                                    <p:anim calcmode="lin" valueType="num">
                                      <p:cBhvr>
                                        <p:cTn id="66" dur="500"/>
                                        <p:tgtEl>
                                          <p:spTgt spid="6"/>
                                        </p:tgtEl>
                                        <p:attrNameLst>
                                          <p:attrName>ppt_w</p:attrName>
                                        </p:attrNameLst>
                                      </p:cBhvr>
                                      <p:tavLst>
                                        <p:tav tm="0">
                                          <p:val>
                                            <p:strVal val="ppt_w"/>
                                          </p:val>
                                        </p:tav>
                                        <p:tav tm="100000">
                                          <p:val>
                                            <p:fltVal val="0"/>
                                          </p:val>
                                        </p:tav>
                                      </p:tavLst>
                                    </p:anim>
                                    <p:anim calcmode="lin" valueType="num">
                                      <p:cBhvr>
                                        <p:cTn id="67" dur="500"/>
                                        <p:tgtEl>
                                          <p:spTgt spid="6"/>
                                        </p:tgtEl>
                                        <p:attrNameLst>
                                          <p:attrName>ppt_h</p:attrName>
                                        </p:attrNameLst>
                                      </p:cBhvr>
                                      <p:tavLst>
                                        <p:tav tm="0">
                                          <p:val>
                                            <p:strVal val="ppt_h"/>
                                          </p:val>
                                        </p:tav>
                                        <p:tav tm="100000">
                                          <p:val>
                                            <p:fltVal val="0"/>
                                          </p:val>
                                        </p:tav>
                                      </p:tavLst>
                                    </p:anim>
                                    <p:animEffect transition="out" filter="fade">
                                      <p:cBhvr>
                                        <p:cTn id="68" dur="500"/>
                                        <p:tgtEl>
                                          <p:spTgt spid="6"/>
                                        </p:tgtEl>
                                      </p:cBhvr>
                                    </p:animEffect>
                                    <p:set>
                                      <p:cBhvr>
                                        <p:cTn id="69" dur="1" fill="hold">
                                          <p:stCondLst>
                                            <p:cond delay="499"/>
                                          </p:stCondLst>
                                        </p:cTn>
                                        <p:tgtEl>
                                          <p:spTgt spid="6"/>
                                        </p:tgtEl>
                                        <p:attrNameLst>
                                          <p:attrName>style.visibility</p:attrName>
                                        </p:attrNameLst>
                                      </p:cBhvr>
                                      <p:to>
                                        <p:strVal val="hidden"/>
                                      </p:to>
                                    </p:set>
                                  </p:childTnLst>
                                </p:cTn>
                              </p:par>
                            </p:childTnLst>
                          </p:cTn>
                        </p:par>
                        <p:par>
                          <p:cTn id="70" fill="hold">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Effect transition="in" filter="fade">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xit" presetSubtype="32" fill="hold" grpId="1" nodeType="clickEffect">
                                  <p:stCondLst>
                                    <p:cond delay="0"/>
                                  </p:stCondLst>
                                  <p:childTnLst>
                                    <p:anim calcmode="lin" valueType="num">
                                      <p:cBhvr>
                                        <p:cTn id="79" dur="500"/>
                                        <p:tgtEl>
                                          <p:spTgt spid="7"/>
                                        </p:tgtEl>
                                        <p:attrNameLst>
                                          <p:attrName>ppt_w</p:attrName>
                                        </p:attrNameLst>
                                      </p:cBhvr>
                                      <p:tavLst>
                                        <p:tav tm="0">
                                          <p:val>
                                            <p:strVal val="ppt_w"/>
                                          </p:val>
                                        </p:tav>
                                        <p:tav tm="100000">
                                          <p:val>
                                            <p:fltVal val="0"/>
                                          </p:val>
                                        </p:tav>
                                      </p:tavLst>
                                    </p:anim>
                                    <p:anim calcmode="lin" valueType="num">
                                      <p:cBhvr>
                                        <p:cTn id="80" dur="500"/>
                                        <p:tgtEl>
                                          <p:spTgt spid="7"/>
                                        </p:tgtEl>
                                        <p:attrNameLst>
                                          <p:attrName>ppt_h</p:attrName>
                                        </p:attrNameLst>
                                      </p:cBhvr>
                                      <p:tavLst>
                                        <p:tav tm="0">
                                          <p:val>
                                            <p:strVal val="ppt_h"/>
                                          </p:val>
                                        </p:tav>
                                        <p:tav tm="100000">
                                          <p:val>
                                            <p:fltVal val="0"/>
                                          </p:val>
                                        </p:tav>
                                      </p:tavLst>
                                    </p:anim>
                                    <p:animEffect transition="out" filter="fade">
                                      <p:cBhvr>
                                        <p:cTn id="81" dur="500"/>
                                        <p:tgtEl>
                                          <p:spTgt spid="7"/>
                                        </p:tgtEl>
                                      </p:cBhvr>
                                    </p:animEffect>
                                    <p:set>
                                      <p:cBhvr>
                                        <p:cTn id="8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9" grpId="0" animBg="1"/>
      <p:bldP spid="22" grpId="0" animBg="1"/>
      <p:bldP spid="23" grpId="0" animBg="1"/>
      <p:bldP spid="3" grpId="0" animBg="1"/>
      <p:bldP spid="3" grpId="1" animBg="1"/>
      <p:bldP spid="12" grpId="0" animBg="1"/>
      <p:bldP spid="12" grpId="1" animBg="1"/>
      <p:bldP spid="6" grpId="0" animBg="1"/>
      <p:bldP spid="6" grpId="1" animBg="1"/>
      <p:bldP spid="7" grpId="0" animBg="1"/>
      <p:bldP spid="7"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ángulo 29"/>
          <p:cNvSpPr/>
          <p:nvPr/>
        </p:nvSpPr>
        <p:spPr>
          <a:xfrm>
            <a:off x="2560097" y="3326274"/>
            <a:ext cx="7314823" cy="3381172"/>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p:cNvSpPr/>
          <p:nvPr/>
        </p:nvSpPr>
        <p:spPr>
          <a:xfrm>
            <a:off x="2566737" y="1690688"/>
            <a:ext cx="7314823" cy="15412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
          <p:cNvSpPr>
            <a:spLocks noChangeArrowheads="1"/>
          </p:cNvSpPr>
          <p:nvPr/>
        </p:nvSpPr>
        <p:spPr bwMode="auto">
          <a:xfrm>
            <a:off x="3398175" y="5975332"/>
            <a:ext cx="6368125" cy="36955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19" name="Rectangle 3"/>
          <p:cNvSpPr>
            <a:spLocks noChangeArrowheads="1"/>
          </p:cNvSpPr>
          <p:nvPr/>
        </p:nvSpPr>
        <p:spPr bwMode="auto">
          <a:xfrm>
            <a:off x="3398175" y="5081239"/>
            <a:ext cx="6368125" cy="36544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2" name="Título 1"/>
          <p:cNvSpPr>
            <a:spLocks noGrp="1"/>
          </p:cNvSpPr>
          <p:nvPr>
            <p:ph type="title"/>
          </p:nvPr>
        </p:nvSpPr>
        <p:spPr/>
        <p:txBody>
          <a:bodyPr/>
          <a:lstStyle/>
          <a:p>
            <a:pPr algn="ctr"/>
            <a:r>
              <a:rPr lang="es-MX" dirty="0"/>
              <a:t>Ejemplo hilos </a:t>
            </a:r>
            <a:r>
              <a:rPr lang="es-MX" dirty="0" err="1"/>
              <a:t>Posix</a:t>
            </a:r>
            <a:endParaRPr lang="es-MX" dirty="0"/>
          </a:p>
        </p:txBody>
      </p:sp>
      <p:sp>
        <p:nvSpPr>
          <p:cNvPr id="3" name="CuadroTexto 2"/>
          <p:cNvSpPr txBox="1"/>
          <p:nvPr/>
        </p:nvSpPr>
        <p:spPr>
          <a:xfrm>
            <a:off x="2566737" y="1690688"/>
            <a:ext cx="7314823" cy="5016758"/>
          </a:xfrm>
          <a:prstGeom prst="rect">
            <a:avLst/>
          </a:prstGeom>
          <a:noFill/>
        </p:spPr>
        <p:txBody>
          <a:bodyPr wrap="none" rtlCol="0">
            <a:spAutoFit/>
          </a:bodyPr>
          <a:lstStyle/>
          <a:p>
            <a:r>
              <a:rPr lang="es-MX" sz="2000" dirty="0" err="1">
                <a:latin typeface="Consolas" panose="020B0609020204030204" pitchFamily="49" charset="0"/>
              </a:rPr>
              <a:t>void</a:t>
            </a:r>
            <a:r>
              <a:rPr lang="es-MX" sz="2000" dirty="0">
                <a:latin typeface="Consolas" panose="020B0609020204030204" pitchFamily="49" charset="0"/>
              </a:rPr>
              <a:t> *</a:t>
            </a:r>
            <a:r>
              <a:rPr lang="es-MX" sz="2000" dirty="0" err="1">
                <a:latin typeface="Consolas" panose="020B0609020204030204" pitchFamily="49" charset="0"/>
              </a:rPr>
              <a:t>tfunc</a:t>
            </a:r>
            <a:r>
              <a:rPr lang="es-MX" sz="2000" dirty="0">
                <a:latin typeface="Consolas" panose="020B0609020204030204" pitchFamily="49" charset="0"/>
              </a:rPr>
              <a:t>(</a:t>
            </a:r>
            <a:r>
              <a:rPr lang="es-MX" sz="2000" dirty="0" err="1">
                <a:latin typeface="Consolas" panose="020B0609020204030204" pitchFamily="49" charset="0"/>
              </a:rPr>
              <a:t>void</a:t>
            </a:r>
            <a:r>
              <a:rPr lang="es-MX" sz="2000" dirty="0">
                <a:latin typeface="Consolas" panose="020B0609020204030204" pitchFamily="49" charset="0"/>
              </a:rPr>
              <a:t> *</a:t>
            </a:r>
            <a:r>
              <a:rPr lang="es-MX" sz="2000" dirty="0" err="1">
                <a:latin typeface="Consolas" panose="020B0609020204030204" pitchFamily="49" charset="0"/>
              </a:rPr>
              <a:t>args</a:t>
            </a:r>
            <a:r>
              <a:rPr lang="es-MX" sz="2000" dirty="0">
                <a:latin typeface="Consolas" panose="020B0609020204030204" pitchFamily="49" charset="0"/>
              </a:rPr>
              <a:t>)</a:t>
            </a:r>
          </a:p>
          <a:p>
            <a:r>
              <a:rPr lang="es-MX" sz="2000" dirty="0">
                <a:latin typeface="Consolas" panose="020B0609020204030204" pitchFamily="49" charset="0"/>
              </a:rPr>
              <a:t>{</a:t>
            </a:r>
          </a:p>
          <a:p>
            <a:r>
              <a:rPr lang="es-MX" sz="2000" dirty="0">
                <a:latin typeface="Consolas" panose="020B0609020204030204" pitchFamily="49" charset="0"/>
              </a:rPr>
              <a:t>	</a:t>
            </a:r>
            <a:r>
              <a:rPr lang="es-MX" sz="2000" dirty="0" err="1">
                <a:latin typeface="Consolas" panose="020B0609020204030204" pitchFamily="49" charset="0"/>
              </a:rPr>
              <a:t>printf</a:t>
            </a:r>
            <a:r>
              <a:rPr lang="es-MX" sz="2000" dirty="0">
                <a:latin typeface="Consolas" panose="020B0609020204030204" pitchFamily="49" charset="0"/>
              </a:rPr>
              <a:t>("Hola mundo\n");</a:t>
            </a:r>
          </a:p>
          <a:p>
            <a:r>
              <a:rPr lang="es-MX" sz="2000" dirty="0">
                <a:latin typeface="Consolas" panose="020B0609020204030204" pitchFamily="49" charset="0"/>
              </a:rPr>
              <a:t>}</a:t>
            </a:r>
          </a:p>
          <a:p>
            <a:r>
              <a:rPr lang="es-MX" sz="2000" dirty="0">
                <a:latin typeface="Consolas" panose="020B0609020204030204" pitchFamily="49" charset="0"/>
              </a:rPr>
              <a:t> </a:t>
            </a:r>
          </a:p>
          <a:p>
            <a:r>
              <a:rPr lang="es-MX" sz="2000" dirty="0" err="1">
                <a:latin typeface="Consolas" panose="020B0609020204030204" pitchFamily="49" charset="0"/>
              </a:rPr>
              <a:t>int</a:t>
            </a:r>
            <a:r>
              <a:rPr lang="es-MX" sz="2000" dirty="0">
                <a:latin typeface="Consolas" panose="020B0609020204030204" pitchFamily="49" charset="0"/>
              </a:rPr>
              <a:t> </a:t>
            </a:r>
            <a:r>
              <a:rPr lang="es-MX" sz="2000" dirty="0" err="1">
                <a:latin typeface="Consolas" panose="020B0609020204030204" pitchFamily="49" charset="0"/>
              </a:rPr>
              <a:t>main</a:t>
            </a:r>
            <a:r>
              <a:rPr lang="es-MX" sz="2000" dirty="0">
                <a:latin typeface="Consolas" panose="020B0609020204030204" pitchFamily="49" charset="0"/>
              </a:rPr>
              <a:t>()</a:t>
            </a:r>
          </a:p>
          <a:p>
            <a:r>
              <a:rPr lang="es-MX" sz="2000" dirty="0">
                <a:latin typeface="Consolas" panose="020B0609020204030204" pitchFamily="49" charset="0"/>
              </a:rPr>
              <a:t>{</a:t>
            </a:r>
          </a:p>
          <a:p>
            <a:r>
              <a:rPr lang="es-MX" sz="2000" dirty="0">
                <a:latin typeface="Consolas" panose="020B0609020204030204" pitchFamily="49" charset="0"/>
              </a:rPr>
              <a:t>	</a:t>
            </a:r>
            <a:r>
              <a:rPr lang="es-MX" sz="2000" dirty="0" err="1">
                <a:latin typeface="Consolas" panose="020B0609020204030204" pitchFamily="49" charset="0"/>
              </a:rPr>
              <a:t>int</a:t>
            </a:r>
            <a:r>
              <a:rPr lang="es-MX" sz="2000" dirty="0">
                <a:latin typeface="Consolas" panose="020B0609020204030204" pitchFamily="49" charset="0"/>
              </a:rPr>
              <a:t> i;</a:t>
            </a:r>
          </a:p>
          <a:p>
            <a:r>
              <a:rPr lang="es-MX" sz="2000" dirty="0">
                <a:latin typeface="Consolas" panose="020B0609020204030204" pitchFamily="49" charset="0"/>
              </a:rPr>
              <a:t>	</a:t>
            </a:r>
            <a:r>
              <a:rPr lang="es-MX" sz="2000" dirty="0" err="1">
                <a:latin typeface="Consolas" panose="020B0609020204030204" pitchFamily="49" charset="0"/>
              </a:rPr>
              <a:t>pthread_t</a:t>
            </a:r>
            <a:r>
              <a:rPr lang="es-MX" sz="2000" dirty="0">
                <a:latin typeface="Consolas" panose="020B0609020204030204" pitchFamily="49" charset="0"/>
              </a:rPr>
              <a:t> </a:t>
            </a:r>
            <a:r>
              <a:rPr lang="es-MX" sz="2000" dirty="0" err="1">
                <a:latin typeface="Consolas" panose="020B0609020204030204" pitchFamily="49" charset="0"/>
              </a:rPr>
              <a:t>id_hilo</a:t>
            </a:r>
            <a:r>
              <a:rPr lang="es-MX" sz="2000" dirty="0">
                <a:latin typeface="Consolas" panose="020B0609020204030204" pitchFamily="49" charset="0"/>
              </a:rPr>
              <a:t>[NTHREADS];</a:t>
            </a:r>
          </a:p>
          <a:p>
            <a:r>
              <a:rPr lang="es-MX" sz="2000" dirty="0">
                <a:latin typeface="Consolas" panose="020B0609020204030204" pitchFamily="49" charset="0"/>
              </a:rPr>
              <a:t>	</a:t>
            </a:r>
          </a:p>
          <a:p>
            <a:r>
              <a:rPr lang="es-MX" sz="2000" dirty="0">
                <a:latin typeface="Consolas" panose="020B0609020204030204" pitchFamily="49" charset="0"/>
              </a:rPr>
              <a:t>	</a:t>
            </a:r>
            <a:r>
              <a:rPr lang="es-MX" sz="2000" dirty="0" err="1">
                <a:latin typeface="Consolas" panose="020B0609020204030204" pitchFamily="49" charset="0"/>
              </a:rPr>
              <a:t>for</a:t>
            </a:r>
            <a:r>
              <a:rPr lang="es-MX" sz="2000" dirty="0">
                <a:latin typeface="Consolas" panose="020B0609020204030204" pitchFamily="49" charset="0"/>
              </a:rPr>
              <a:t>(i=0;i&lt;3;i++)</a:t>
            </a:r>
          </a:p>
          <a:p>
            <a:r>
              <a:rPr lang="es-MX" sz="2000" dirty="0">
                <a:latin typeface="Consolas" panose="020B0609020204030204" pitchFamily="49" charset="0"/>
              </a:rPr>
              <a:t>		</a:t>
            </a:r>
            <a:r>
              <a:rPr lang="es-MX" sz="2000" dirty="0" err="1">
                <a:latin typeface="Consolas" panose="020B0609020204030204" pitchFamily="49" charset="0"/>
              </a:rPr>
              <a:t>pthread_create</a:t>
            </a:r>
            <a:r>
              <a:rPr lang="es-MX" sz="2000" dirty="0">
                <a:latin typeface="Consolas" panose="020B0609020204030204" pitchFamily="49" charset="0"/>
              </a:rPr>
              <a:t>(&amp;</a:t>
            </a:r>
            <a:r>
              <a:rPr lang="es-MX" sz="2000" dirty="0" err="1">
                <a:latin typeface="Consolas" panose="020B0609020204030204" pitchFamily="49" charset="0"/>
              </a:rPr>
              <a:t>id_hilo</a:t>
            </a:r>
            <a:r>
              <a:rPr lang="es-MX" sz="2000" dirty="0">
                <a:latin typeface="Consolas" panose="020B0609020204030204" pitchFamily="49" charset="0"/>
              </a:rPr>
              <a:t>[i],</a:t>
            </a:r>
            <a:r>
              <a:rPr lang="es-MX" sz="2000" dirty="0" err="1">
                <a:latin typeface="Consolas" panose="020B0609020204030204" pitchFamily="49" charset="0"/>
              </a:rPr>
              <a:t>NULL,</a:t>
            </a:r>
            <a:r>
              <a:rPr lang="es-MX" sz="2000" b="1" dirty="0" err="1">
                <a:solidFill>
                  <a:schemeClr val="accent6">
                    <a:lumMod val="75000"/>
                  </a:schemeClr>
                </a:solidFill>
                <a:latin typeface="Consolas" panose="020B0609020204030204" pitchFamily="49" charset="0"/>
              </a:rPr>
              <a:t>tfunc</a:t>
            </a:r>
            <a:r>
              <a:rPr lang="es-MX" sz="2000" dirty="0" err="1">
                <a:latin typeface="Consolas" panose="020B0609020204030204" pitchFamily="49" charset="0"/>
              </a:rPr>
              <a:t>,NULL</a:t>
            </a:r>
            <a:r>
              <a:rPr lang="es-MX" sz="2000" dirty="0">
                <a:latin typeface="Consolas" panose="020B0609020204030204" pitchFamily="49" charset="0"/>
              </a:rPr>
              <a:t>);</a:t>
            </a:r>
          </a:p>
          <a:p>
            <a:r>
              <a:rPr lang="es-MX" sz="2000" dirty="0">
                <a:latin typeface="Consolas" panose="020B0609020204030204" pitchFamily="49" charset="0"/>
              </a:rPr>
              <a:t>	</a:t>
            </a:r>
          </a:p>
          <a:p>
            <a:r>
              <a:rPr lang="es-MX" sz="2000" dirty="0">
                <a:latin typeface="Consolas" panose="020B0609020204030204" pitchFamily="49" charset="0"/>
              </a:rPr>
              <a:t>	</a:t>
            </a:r>
            <a:r>
              <a:rPr lang="es-MX" sz="2000" dirty="0" err="1">
                <a:latin typeface="Consolas" panose="020B0609020204030204" pitchFamily="49" charset="0"/>
              </a:rPr>
              <a:t>for</a:t>
            </a:r>
            <a:r>
              <a:rPr lang="es-MX" sz="2000" dirty="0">
                <a:latin typeface="Consolas" panose="020B0609020204030204" pitchFamily="49" charset="0"/>
              </a:rPr>
              <a:t>(i=0;i&lt;3;i++)</a:t>
            </a:r>
          </a:p>
          <a:p>
            <a:r>
              <a:rPr lang="es-MX" sz="2000" dirty="0">
                <a:latin typeface="Consolas" panose="020B0609020204030204" pitchFamily="49" charset="0"/>
              </a:rPr>
              <a:t>		</a:t>
            </a:r>
            <a:r>
              <a:rPr lang="es-MX" sz="2000" dirty="0" err="1">
                <a:latin typeface="Consolas" panose="020B0609020204030204" pitchFamily="49" charset="0"/>
              </a:rPr>
              <a:t>pthread_join</a:t>
            </a:r>
            <a:r>
              <a:rPr lang="es-MX" sz="2000" dirty="0">
                <a:latin typeface="Consolas" panose="020B0609020204030204" pitchFamily="49" charset="0"/>
              </a:rPr>
              <a:t>(</a:t>
            </a:r>
            <a:r>
              <a:rPr lang="es-MX" sz="2000" dirty="0" err="1">
                <a:latin typeface="Consolas" panose="020B0609020204030204" pitchFamily="49" charset="0"/>
              </a:rPr>
              <a:t>id_hilo</a:t>
            </a:r>
            <a:r>
              <a:rPr lang="es-MX" sz="2000" dirty="0">
                <a:latin typeface="Consolas" panose="020B0609020204030204" pitchFamily="49" charset="0"/>
              </a:rPr>
              <a:t>[i],NULL);</a:t>
            </a:r>
          </a:p>
          <a:p>
            <a:r>
              <a:rPr lang="es-MX" sz="2000" dirty="0">
                <a:latin typeface="Consolas" panose="020B0609020204030204" pitchFamily="49" charset="0"/>
              </a:rPr>
              <a:t>}</a:t>
            </a:r>
          </a:p>
        </p:txBody>
      </p:sp>
      <p:sp>
        <p:nvSpPr>
          <p:cNvPr id="4" name="Forma libre 3"/>
          <p:cNvSpPr/>
          <p:nvPr/>
        </p:nvSpPr>
        <p:spPr>
          <a:xfrm>
            <a:off x="3398175" y="3962400"/>
            <a:ext cx="371720" cy="126365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4" h="1507958">
                <a:moveTo>
                  <a:pt x="195257" y="0"/>
                </a:moveTo>
                <a:cubicBezTo>
                  <a:pt x="88310" y="112295"/>
                  <a:pt x="-18637" y="224590"/>
                  <a:pt x="2752" y="352927"/>
                </a:cubicBezTo>
                <a:cubicBezTo>
                  <a:pt x="24141" y="481264"/>
                  <a:pt x="323594" y="625642"/>
                  <a:pt x="323594" y="770021"/>
                </a:cubicBezTo>
                <a:cubicBezTo>
                  <a:pt x="323594" y="914400"/>
                  <a:pt x="13447" y="1096211"/>
                  <a:pt x="2752" y="1219200"/>
                </a:cubicBezTo>
                <a:cubicBezTo>
                  <a:pt x="-7943" y="1342189"/>
                  <a:pt x="259426" y="1507958"/>
                  <a:pt x="259426" y="1507958"/>
                </a:cubicBezTo>
                <a:lnTo>
                  <a:pt x="259426" y="1507958"/>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flipH="1">
            <a:off x="4119782" y="4908884"/>
            <a:ext cx="118935" cy="352637"/>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383352 w 512529"/>
              <a:gd name="connsiteY0" fmla="*/ 0 h 1589193"/>
              <a:gd name="connsiteX1" fmla="*/ 126969 w 512529"/>
              <a:gd name="connsiteY1" fmla="*/ 515718 h 1589193"/>
              <a:gd name="connsiteX2" fmla="*/ 511689 w 512529"/>
              <a:gd name="connsiteY2" fmla="*/ 1014206 h 1589193"/>
              <a:gd name="connsiteX3" fmla="*/ 0 w 512529"/>
              <a:gd name="connsiteY3" fmla="*/ 1589193 h 1589193"/>
            </a:gdLst>
            <a:ahLst/>
            <a:cxnLst>
              <a:cxn ang="0">
                <a:pos x="connsiteX0" y="connsiteY0"/>
              </a:cxn>
              <a:cxn ang="0">
                <a:pos x="connsiteX1" y="connsiteY1"/>
              </a:cxn>
              <a:cxn ang="0">
                <a:pos x="connsiteX2" y="connsiteY2"/>
              </a:cxn>
              <a:cxn ang="0">
                <a:pos x="connsiteX3" y="connsiteY3"/>
              </a:cxn>
            </a:cxnLst>
            <a:rect l="l" t="t" r="r" b="b"/>
            <a:pathLst>
              <a:path w="512529" h="1589193">
                <a:moveTo>
                  <a:pt x="383352" y="0"/>
                </a:moveTo>
                <a:cubicBezTo>
                  <a:pt x="276405" y="112295"/>
                  <a:pt x="105580" y="346684"/>
                  <a:pt x="126969" y="515718"/>
                </a:cubicBezTo>
                <a:cubicBezTo>
                  <a:pt x="148359" y="684752"/>
                  <a:pt x="532850" y="835294"/>
                  <a:pt x="511689" y="1014206"/>
                </a:cubicBezTo>
                <a:cubicBezTo>
                  <a:pt x="490528" y="1193118"/>
                  <a:pt x="10695" y="1466204"/>
                  <a:pt x="0" y="158919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orma libre 5"/>
          <p:cNvSpPr/>
          <p:nvPr/>
        </p:nvSpPr>
        <p:spPr>
          <a:xfrm flipH="1">
            <a:off x="4713425" y="5314950"/>
            <a:ext cx="234302" cy="92710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58214 w 387427"/>
              <a:gd name="connsiteY0" fmla="*/ 0 h 1461687"/>
              <a:gd name="connsiteX1" fmla="*/ 1831 w 387427"/>
              <a:gd name="connsiteY1" fmla="*/ 515718 h 1461687"/>
              <a:gd name="connsiteX2" fmla="*/ 386551 w 387427"/>
              <a:gd name="connsiteY2" fmla="*/ 1014206 h 1461687"/>
              <a:gd name="connsiteX3" fmla="*/ 113021 w 387427"/>
              <a:gd name="connsiteY3" fmla="*/ 1461687 h 1461687"/>
              <a:gd name="connsiteX0" fmla="*/ 258214 w 389891"/>
              <a:gd name="connsiteY0" fmla="*/ 0 h 1461687"/>
              <a:gd name="connsiteX1" fmla="*/ 1831 w 389891"/>
              <a:gd name="connsiteY1" fmla="*/ 515718 h 1461687"/>
              <a:gd name="connsiteX2" fmla="*/ 386551 w 389891"/>
              <a:gd name="connsiteY2" fmla="*/ 1014206 h 1461687"/>
              <a:gd name="connsiteX3" fmla="*/ 113021 w 389891"/>
              <a:gd name="connsiteY3" fmla="*/ 1461687 h 1461687"/>
            </a:gdLst>
            <a:ahLst/>
            <a:cxnLst>
              <a:cxn ang="0">
                <a:pos x="connsiteX0" y="connsiteY0"/>
              </a:cxn>
              <a:cxn ang="0">
                <a:pos x="connsiteX1" y="connsiteY1"/>
              </a:cxn>
              <a:cxn ang="0">
                <a:pos x="connsiteX2" y="connsiteY2"/>
              </a:cxn>
              <a:cxn ang="0">
                <a:pos x="connsiteX3" y="connsiteY3"/>
              </a:cxn>
            </a:cxnLst>
            <a:rect l="l" t="t" r="r" b="b"/>
            <a:pathLst>
              <a:path w="389891" h="1461687">
                <a:moveTo>
                  <a:pt x="258214" y="0"/>
                </a:moveTo>
                <a:cubicBezTo>
                  <a:pt x="151267" y="112295"/>
                  <a:pt x="-19558" y="346684"/>
                  <a:pt x="1831" y="515718"/>
                </a:cubicBezTo>
                <a:cubicBezTo>
                  <a:pt x="23221" y="684752"/>
                  <a:pt x="368019" y="856544"/>
                  <a:pt x="386551" y="1014206"/>
                </a:cubicBezTo>
                <a:cubicBezTo>
                  <a:pt x="405083" y="1171868"/>
                  <a:pt x="350901" y="1331702"/>
                  <a:pt x="113021" y="1461687"/>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libre 6"/>
          <p:cNvSpPr/>
          <p:nvPr/>
        </p:nvSpPr>
        <p:spPr>
          <a:xfrm flipH="1">
            <a:off x="3405387" y="2035510"/>
            <a:ext cx="139702" cy="133299"/>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24443 w 352841"/>
              <a:gd name="connsiteY0" fmla="*/ 0 h 1517651"/>
              <a:gd name="connsiteX1" fmla="*/ 100996 w 352841"/>
              <a:gd name="connsiteY1" fmla="*/ 515717 h 1517651"/>
              <a:gd name="connsiteX2" fmla="*/ 352780 w 352841"/>
              <a:gd name="connsiteY2" fmla="*/ 1014206 h 1517651"/>
              <a:gd name="connsiteX3" fmla="*/ -1 w 352841"/>
              <a:gd name="connsiteY3" fmla="*/ 1517651 h 1517651"/>
              <a:gd name="connsiteX0" fmla="*/ 224443 w 352841"/>
              <a:gd name="connsiteY0" fmla="*/ 0 h 1517651"/>
              <a:gd name="connsiteX1" fmla="*/ 100996 w 352841"/>
              <a:gd name="connsiteY1" fmla="*/ 515717 h 1517651"/>
              <a:gd name="connsiteX2" fmla="*/ 352780 w 352841"/>
              <a:gd name="connsiteY2" fmla="*/ 1014206 h 1517651"/>
              <a:gd name="connsiteX3" fmla="*/ -1 w 352841"/>
              <a:gd name="connsiteY3" fmla="*/ 1517651 h 1517651"/>
              <a:gd name="connsiteX0" fmla="*/ 224443 w 352841"/>
              <a:gd name="connsiteY0" fmla="*/ 0 h 1517651"/>
              <a:gd name="connsiteX1" fmla="*/ 100996 w 352841"/>
              <a:gd name="connsiteY1" fmla="*/ 515717 h 1517651"/>
              <a:gd name="connsiteX2" fmla="*/ 352780 w 352841"/>
              <a:gd name="connsiteY2" fmla="*/ 1014206 h 1517651"/>
              <a:gd name="connsiteX3" fmla="*/ -1 w 352841"/>
              <a:gd name="connsiteY3" fmla="*/ 1517651 h 1517651"/>
              <a:gd name="connsiteX0" fmla="*/ 224443 w 352841"/>
              <a:gd name="connsiteY0" fmla="*/ 0 h 1517651"/>
              <a:gd name="connsiteX1" fmla="*/ 100996 w 352841"/>
              <a:gd name="connsiteY1" fmla="*/ 515717 h 1517651"/>
              <a:gd name="connsiteX2" fmla="*/ 352780 w 352841"/>
              <a:gd name="connsiteY2" fmla="*/ 1014206 h 1517651"/>
              <a:gd name="connsiteX3" fmla="*/ -1 w 352841"/>
              <a:gd name="connsiteY3" fmla="*/ 1517651 h 1517651"/>
              <a:gd name="connsiteX0" fmla="*/ 224443 w 352841"/>
              <a:gd name="connsiteY0" fmla="*/ 0 h 1517651"/>
              <a:gd name="connsiteX1" fmla="*/ 100996 w 352841"/>
              <a:gd name="connsiteY1" fmla="*/ 515717 h 1517651"/>
              <a:gd name="connsiteX2" fmla="*/ 352780 w 352841"/>
              <a:gd name="connsiteY2" fmla="*/ 1014206 h 1517651"/>
              <a:gd name="connsiteX3" fmla="*/ -1 w 352841"/>
              <a:gd name="connsiteY3" fmla="*/ 1517651 h 1517651"/>
              <a:gd name="connsiteX0" fmla="*/ 224443 w 352841"/>
              <a:gd name="connsiteY0" fmla="*/ 0 h 1517651"/>
              <a:gd name="connsiteX1" fmla="*/ 100996 w 352841"/>
              <a:gd name="connsiteY1" fmla="*/ 515717 h 1517651"/>
              <a:gd name="connsiteX2" fmla="*/ 352780 w 352841"/>
              <a:gd name="connsiteY2" fmla="*/ 1014206 h 1517651"/>
              <a:gd name="connsiteX3" fmla="*/ -1 w 352841"/>
              <a:gd name="connsiteY3" fmla="*/ 1517651 h 1517651"/>
              <a:gd name="connsiteX0" fmla="*/ 395363 w 395363"/>
              <a:gd name="connsiteY0" fmla="*/ 0 h 1603661"/>
              <a:gd name="connsiteX1" fmla="*/ 100996 w 395363"/>
              <a:gd name="connsiteY1" fmla="*/ 601727 h 1603661"/>
              <a:gd name="connsiteX2" fmla="*/ 352780 w 395363"/>
              <a:gd name="connsiteY2" fmla="*/ 1100216 h 1603661"/>
              <a:gd name="connsiteX3" fmla="*/ -1 w 395363"/>
              <a:gd name="connsiteY3" fmla="*/ 1603661 h 1603661"/>
              <a:gd name="connsiteX0" fmla="*/ 423850 w 423850"/>
              <a:gd name="connsiteY0" fmla="*/ 0 h 1603661"/>
              <a:gd name="connsiteX1" fmla="*/ 100996 w 423850"/>
              <a:gd name="connsiteY1" fmla="*/ 601727 h 1603661"/>
              <a:gd name="connsiteX2" fmla="*/ 352780 w 423850"/>
              <a:gd name="connsiteY2" fmla="*/ 1100216 h 1603661"/>
              <a:gd name="connsiteX3" fmla="*/ -1 w 423850"/>
              <a:gd name="connsiteY3" fmla="*/ 1603661 h 1603661"/>
              <a:gd name="connsiteX0" fmla="*/ 323251 w 323251"/>
              <a:gd name="connsiteY0" fmla="*/ 0 h 1100216"/>
              <a:gd name="connsiteX1" fmla="*/ 397 w 323251"/>
              <a:gd name="connsiteY1" fmla="*/ 601727 h 1100216"/>
              <a:gd name="connsiteX2" fmla="*/ 252181 w 323251"/>
              <a:gd name="connsiteY2" fmla="*/ 1100216 h 1100216"/>
              <a:gd name="connsiteX0" fmla="*/ 322853 w 322853"/>
              <a:gd name="connsiteY0" fmla="*/ 0 h 601728"/>
              <a:gd name="connsiteX1" fmla="*/ -1 w 322853"/>
              <a:gd name="connsiteY1" fmla="*/ 601727 h 601728"/>
              <a:gd name="connsiteX0" fmla="*/ 398817 w 398817"/>
              <a:gd name="connsiteY0" fmla="*/ 0 h 967273"/>
              <a:gd name="connsiteX1" fmla="*/ 0 w 398817"/>
              <a:gd name="connsiteY1" fmla="*/ 967273 h 967273"/>
              <a:gd name="connsiteX0" fmla="*/ 446295 w 446295"/>
              <a:gd name="connsiteY0" fmla="*/ 0 h 902765"/>
              <a:gd name="connsiteX1" fmla="*/ 0 w 446295"/>
              <a:gd name="connsiteY1" fmla="*/ 902765 h 902765"/>
              <a:gd name="connsiteX0" fmla="*/ 417808 w 417808"/>
              <a:gd name="connsiteY0" fmla="*/ 0 h 902765"/>
              <a:gd name="connsiteX1" fmla="*/ 0 w 417808"/>
              <a:gd name="connsiteY1" fmla="*/ 902765 h 902765"/>
            </a:gdLst>
            <a:ahLst/>
            <a:cxnLst>
              <a:cxn ang="0">
                <a:pos x="connsiteX0" y="connsiteY0"/>
              </a:cxn>
              <a:cxn ang="0">
                <a:pos x="connsiteX1" y="connsiteY1"/>
              </a:cxn>
            </a:cxnLst>
            <a:rect l="l" t="t" r="r" b="b"/>
            <a:pathLst>
              <a:path w="417808" h="902765">
                <a:moveTo>
                  <a:pt x="417808" y="0"/>
                </a:moveTo>
                <a:cubicBezTo>
                  <a:pt x="310861" y="112295"/>
                  <a:pt x="11845" y="719396"/>
                  <a:pt x="0" y="902765"/>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libre 7"/>
          <p:cNvSpPr/>
          <p:nvPr/>
        </p:nvSpPr>
        <p:spPr>
          <a:xfrm flipH="1">
            <a:off x="4158772" y="2027025"/>
            <a:ext cx="115620" cy="112762"/>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24445 w 352843"/>
              <a:gd name="connsiteY0" fmla="*/ 0 h 1517651"/>
              <a:gd name="connsiteX1" fmla="*/ 87457 w 352843"/>
              <a:gd name="connsiteY1" fmla="*/ 515716 h 1517651"/>
              <a:gd name="connsiteX2" fmla="*/ 352782 w 352843"/>
              <a:gd name="connsiteY2" fmla="*/ 1014206 h 1517651"/>
              <a:gd name="connsiteX3" fmla="*/ 1 w 352843"/>
              <a:gd name="connsiteY3" fmla="*/ 1517651 h 1517651"/>
              <a:gd name="connsiteX0" fmla="*/ 435683 w 435683"/>
              <a:gd name="connsiteY0" fmla="*/ 0 h 1789490"/>
              <a:gd name="connsiteX1" fmla="*/ 87457 w 435683"/>
              <a:gd name="connsiteY1" fmla="*/ 787555 h 1789490"/>
              <a:gd name="connsiteX2" fmla="*/ 352782 w 435683"/>
              <a:gd name="connsiteY2" fmla="*/ 1286045 h 1789490"/>
              <a:gd name="connsiteX3" fmla="*/ 1 w 435683"/>
              <a:gd name="connsiteY3" fmla="*/ 1789490 h 1789490"/>
              <a:gd name="connsiteX0" fmla="*/ 348732 w 348732"/>
              <a:gd name="connsiteY0" fmla="*/ 0 h 1286046"/>
              <a:gd name="connsiteX1" fmla="*/ 506 w 348732"/>
              <a:gd name="connsiteY1" fmla="*/ 787555 h 1286046"/>
              <a:gd name="connsiteX2" fmla="*/ 265831 w 348732"/>
              <a:gd name="connsiteY2" fmla="*/ 1286045 h 1286046"/>
              <a:gd name="connsiteX0" fmla="*/ 348226 w 348226"/>
              <a:gd name="connsiteY0" fmla="*/ 0 h 787554"/>
              <a:gd name="connsiteX1" fmla="*/ 0 w 348226"/>
              <a:gd name="connsiteY1" fmla="*/ 787555 h 787554"/>
              <a:gd name="connsiteX0" fmla="*/ 320673 w 320673"/>
              <a:gd name="connsiteY0" fmla="*/ 0 h 821530"/>
              <a:gd name="connsiteX1" fmla="*/ 0 w 320673"/>
              <a:gd name="connsiteY1" fmla="*/ 821530 h 821530"/>
              <a:gd name="connsiteX0" fmla="*/ 334451 w 334451"/>
              <a:gd name="connsiteY0" fmla="*/ 0 h 804542"/>
              <a:gd name="connsiteX1" fmla="*/ 0 w 334451"/>
              <a:gd name="connsiteY1" fmla="*/ 804542 h 804542"/>
            </a:gdLst>
            <a:ahLst/>
            <a:cxnLst>
              <a:cxn ang="0">
                <a:pos x="connsiteX0" y="connsiteY0"/>
              </a:cxn>
              <a:cxn ang="0">
                <a:pos x="connsiteX1" y="connsiteY1"/>
              </a:cxn>
            </a:cxnLst>
            <a:rect l="l" t="t" r="r" b="b"/>
            <a:pathLst>
              <a:path w="334451" h="804542">
                <a:moveTo>
                  <a:pt x="334451" y="0"/>
                </a:moveTo>
                <a:cubicBezTo>
                  <a:pt x="227504" y="112295"/>
                  <a:pt x="13817" y="590201"/>
                  <a:pt x="0" y="804542"/>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Forma libre 8"/>
          <p:cNvSpPr/>
          <p:nvPr/>
        </p:nvSpPr>
        <p:spPr>
          <a:xfrm flipH="1">
            <a:off x="4918576" y="2033358"/>
            <a:ext cx="220193" cy="770125"/>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379346 w 507744"/>
              <a:gd name="connsiteY0" fmla="*/ 0 h 1517651"/>
              <a:gd name="connsiteX1" fmla="*/ 1113 w 507744"/>
              <a:gd name="connsiteY1" fmla="*/ 260440 h 1517651"/>
              <a:gd name="connsiteX2" fmla="*/ 507683 w 507744"/>
              <a:gd name="connsiteY2" fmla="*/ 1014206 h 1517651"/>
              <a:gd name="connsiteX3" fmla="*/ 154902 w 507744"/>
              <a:gd name="connsiteY3" fmla="*/ 1517651 h 1517651"/>
              <a:gd name="connsiteX0" fmla="*/ 378277 w 402256"/>
              <a:gd name="connsiteY0" fmla="*/ 0 h 1517651"/>
              <a:gd name="connsiteX1" fmla="*/ 44 w 402256"/>
              <a:gd name="connsiteY1" fmla="*/ 260440 h 1517651"/>
              <a:gd name="connsiteX2" fmla="*/ 402169 w 402256"/>
              <a:gd name="connsiteY2" fmla="*/ 548697 h 1517651"/>
              <a:gd name="connsiteX3" fmla="*/ 153833 w 402256"/>
              <a:gd name="connsiteY3" fmla="*/ 1517651 h 1517651"/>
              <a:gd name="connsiteX0" fmla="*/ 472818 w 500043"/>
              <a:gd name="connsiteY0" fmla="*/ 0 h 1517651"/>
              <a:gd name="connsiteX1" fmla="*/ 94585 w 500043"/>
              <a:gd name="connsiteY1" fmla="*/ 260440 h 1517651"/>
              <a:gd name="connsiteX2" fmla="*/ 496710 w 500043"/>
              <a:gd name="connsiteY2" fmla="*/ 548697 h 1517651"/>
              <a:gd name="connsiteX3" fmla="*/ 3819 w 500043"/>
              <a:gd name="connsiteY3" fmla="*/ 993411 h 1517651"/>
              <a:gd name="connsiteX4" fmla="*/ 248374 w 500043"/>
              <a:gd name="connsiteY4" fmla="*/ 1517651 h 1517651"/>
              <a:gd name="connsiteX0" fmla="*/ 475600 w 503015"/>
              <a:gd name="connsiteY0" fmla="*/ 0 h 1517651"/>
              <a:gd name="connsiteX1" fmla="*/ 97367 w 503015"/>
              <a:gd name="connsiteY1" fmla="*/ 260440 h 1517651"/>
              <a:gd name="connsiteX2" fmla="*/ 499492 w 503015"/>
              <a:gd name="connsiteY2" fmla="*/ 548697 h 1517651"/>
              <a:gd name="connsiteX3" fmla="*/ 6601 w 503015"/>
              <a:gd name="connsiteY3" fmla="*/ 993411 h 1517651"/>
              <a:gd name="connsiteX4" fmla="*/ 494007 w 503015"/>
              <a:gd name="connsiteY4" fmla="*/ 1203641 h 1517651"/>
              <a:gd name="connsiteX5" fmla="*/ 251156 w 503015"/>
              <a:gd name="connsiteY5" fmla="*/ 1517651 h 1517651"/>
              <a:gd name="connsiteX0" fmla="*/ 475600 w 503015"/>
              <a:gd name="connsiteY0" fmla="*/ 0 h 1517651"/>
              <a:gd name="connsiteX1" fmla="*/ 97367 w 503015"/>
              <a:gd name="connsiteY1" fmla="*/ 260440 h 1517651"/>
              <a:gd name="connsiteX2" fmla="*/ 499492 w 503015"/>
              <a:gd name="connsiteY2" fmla="*/ 548697 h 1517651"/>
              <a:gd name="connsiteX3" fmla="*/ 6602 w 503015"/>
              <a:gd name="connsiteY3" fmla="*/ 903313 h 1517651"/>
              <a:gd name="connsiteX4" fmla="*/ 494007 w 503015"/>
              <a:gd name="connsiteY4" fmla="*/ 1203641 h 1517651"/>
              <a:gd name="connsiteX5" fmla="*/ 251156 w 503015"/>
              <a:gd name="connsiteY5" fmla="*/ 1517651 h 151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5" h="1517651">
                <a:moveTo>
                  <a:pt x="475600" y="0"/>
                </a:moveTo>
                <a:cubicBezTo>
                  <a:pt x="368653" y="112295"/>
                  <a:pt x="93385" y="168991"/>
                  <a:pt x="97367" y="260440"/>
                </a:cubicBezTo>
                <a:cubicBezTo>
                  <a:pt x="101349" y="351889"/>
                  <a:pt x="450793" y="426535"/>
                  <a:pt x="499492" y="548697"/>
                </a:cubicBezTo>
                <a:cubicBezTo>
                  <a:pt x="548191" y="670859"/>
                  <a:pt x="77145" y="789150"/>
                  <a:pt x="6602" y="903313"/>
                </a:cubicBezTo>
                <a:cubicBezTo>
                  <a:pt x="-63941" y="1017476"/>
                  <a:pt x="453248" y="1116268"/>
                  <a:pt x="494007" y="1203641"/>
                </a:cubicBezTo>
                <a:cubicBezTo>
                  <a:pt x="534766" y="1291014"/>
                  <a:pt x="222002" y="1470322"/>
                  <a:pt x="251156" y="1517651"/>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orma libre 9"/>
          <p:cNvSpPr/>
          <p:nvPr/>
        </p:nvSpPr>
        <p:spPr>
          <a:xfrm>
            <a:off x="3683000" y="4723717"/>
            <a:ext cx="469732" cy="994128"/>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994128">
                <a:moveTo>
                  <a:pt x="0" y="889683"/>
                </a:moveTo>
                <a:cubicBezTo>
                  <a:pt x="22225" y="905558"/>
                  <a:pt x="44450" y="921433"/>
                  <a:pt x="88900" y="927783"/>
                </a:cubicBezTo>
                <a:cubicBezTo>
                  <a:pt x="133350" y="934133"/>
                  <a:pt x="234950" y="1073833"/>
                  <a:pt x="266700" y="927783"/>
                </a:cubicBezTo>
                <a:cubicBezTo>
                  <a:pt x="298450" y="781733"/>
                  <a:pt x="234950" y="176366"/>
                  <a:pt x="279400" y="51483"/>
                </a:cubicBezTo>
                <a:cubicBezTo>
                  <a:pt x="323850" y="-73400"/>
                  <a:pt x="428625" y="52541"/>
                  <a:pt x="533400" y="178483"/>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orma libre 10"/>
          <p:cNvSpPr/>
          <p:nvPr/>
        </p:nvSpPr>
        <p:spPr>
          <a:xfrm>
            <a:off x="4268892" y="4706801"/>
            <a:ext cx="441906" cy="1011044"/>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 name="connsiteX0" fmla="*/ 0 w 463471"/>
              <a:gd name="connsiteY0" fmla="*/ 906599 h 1011044"/>
              <a:gd name="connsiteX1" fmla="*/ 88900 w 463471"/>
              <a:gd name="connsiteY1" fmla="*/ 944699 h 1011044"/>
              <a:gd name="connsiteX2" fmla="*/ 266700 w 463471"/>
              <a:gd name="connsiteY2" fmla="*/ 944699 h 1011044"/>
              <a:gd name="connsiteX3" fmla="*/ 279400 w 463471"/>
              <a:gd name="connsiteY3" fmla="*/ 68399 h 1011044"/>
              <a:gd name="connsiteX4" fmla="*/ 463471 w 463471"/>
              <a:gd name="connsiteY4" fmla="*/ 143012 h 101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471" h="1011044">
                <a:moveTo>
                  <a:pt x="0" y="906599"/>
                </a:moveTo>
                <a:cubicBezTo>
                  <a:pt x="22225" y="922474"/>
                  <a:pt x="44450" y="938349"/>
                  <a:pt x="88900" y="944699"/>
                </a:cubicBezTo>
                <a:cubicBezTo>
                  <a:pt x="133350" y="951049"/>
                  <a:pt x="234950" y="1090749"/>
                  <a:pt x="266700" y="944699"/>
                </a:cubicBezTo>
                <a:cubicBezTo>
                  <a:pt x="298450" y="798649"/>
                  <a:pt x="246605" y="202014"/>
                  <a:pt x="279400" y="68399"/>
                </a:cubicBezTo>
                <a:cubicBezTo>
                  <a:pt x="312195" y="-65216"/>
                  <a:pt x="358696" y="17070"/>
                  <a:pt x="463471" y="143012"/>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orma libre 11"/>
          <p:cNvSpPr/>
          <p:nvPr/>
        </p:nvSpPr>
        <p:spPr>
          <a:xfrm flipH="1">
            <a:off x="5315822" y="5843489"/>
            <a:ext cx="158680" cy="398561"/>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411002 w 540565"/>
              <a:gd name="connsiteY0" fmla="*/ 0 h 1423984"/>
              <a:gd name="connsiteX1" fmla="*/ 154619 w 540565"/>
              <a:gd name="connsiteY1" fmla="*/ 515718 h 1423984"/>
              <a:gd name="connsiteX2" fmla="*/ 539339 w 540565"/>
              <a:gd name="connsiteY2" fmla="*/ 1014206 h 1423984"/>
              <a:gd name="connsiteX3" fmla="*/ 0 w 540565"/>
              <a:gd name="connsiteY3" fmla="*/ 1423984 h 1423984"/>
              <a:gd name="connsiteX0" fmla="*/ 430589 w 560460"/>
              <a:gd name="connsiteY0" fmla="*/ 0 h 1423984"/>
              <a:gd name="connsiteX1" fmla="*/ 174206 w 560460"/>
              <a:gd name="connsiteY1" fmla="*/ 515718 h 1423984"/>
              <a:gd name="connsiteX2" fmla="*/ 558926 w 560460"/>
              <a:gd name="connsiteY2" fmla="*/ 1014206 h 1423984"/>
              <a:gd name="connsiteX3" fmla="*/ 0 w 560460"/>
              <a:gd name="connsiteY3" fmla="*/ 1423984 h 1423984"/>
              <a:gd name="connsiteX0" fmla="*/ 430589 w 560460"/>
              <a:gd name="connsiteY0" fmla="*/ 0 h 1424778"/>
              <a:gd name="connsiteX1" fmla="*/ 174206 w 560460"/>
              <a:gd name="connsiteY1" fmla="*/ 515718 h 1424778"/>
              <a:gd name="connsiteX2" fmla="*/ 558926 w 560460"/>
              <a:gd name="connsiteY2" fmla="*/ 1014206 h 1424778"/>
              <a:gd name="connsiteX3" fmla="*/ 0 w 560460"/>
              <a:gd name="connsiteY3" fmla="*/ 1423984 h 1424778"/>
            </a:gdLst>
            <a:ahLst/>
            <a:cxnLst>
              <a:cxn ang="0">
                <a:pos x="connsiteX0" y="connsiteY0"/>
              </a:cxn>
              <a:cxn ang="0">
                <a:pos x="connsiteX1" y="connsiteY1"/>
              </a:cxn>
              <a:cxn ang="0">
                <a:pos x="connsiteX2" y="connsiteY2"/>
              </a:cxn>
              <a:cxn ang="0">
                <a:pos x="connsiteX3" y="connsiteY3"/>
              </a:cxn>
            </a:cxnLst>
            <a:rect l="l" t="t" r="r" b="b"/>
            <a:pathLst>
              <a:path w="560460" h="1424778">
                <a:moveTo>
                  <a:pt x="430589" y="0"/>
                </a:moveTo>
                <a:cubicBezTo>
                  <a:pt x="323642" y="112295"/>
                  <a:pt x="152817" y="346684"/>
                  <a:pt x="174206" y="515718"/>
                </a:cubicBezTo>
                <a:cubicBezTo>
                  <a:pt x="195596" y="684752"/>
                  <a:pt x="587960" y="862828"/>
                  <a:pt x="558926" y="1014206"/>
                </a:cubicBezTo>
                <a:cubicBezTo>
                  <a:pt x="529892" y="1165584"/>
                  <a:pt x="265321" y="1441496"/>
                  <a:pt x="0" y="142398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orma libre 12"/>
          <p:cNvSpPr/>
          <p:nvPr/>
        </p:nvSpPr>
        <p:spPr>
          <a:xfrm>
            <a:off x="4856076" y="5770071"/>
            <a:ext cx="512214" cy="516429"/>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 name="connsiteX0" fmla="*/ 0 w 490808"/>
              <a:gd name="connsiteY0" fmla="*/ 901148 h 1005593"/>
              <a:gd name="connsiteX1" fmla="*/ 88900 w 490808"/>
              <a:gd name="connsiteY1" fmla="*/ 939248 h 1005593"/>
              <a:gd name="connsiteX2" fmla="*/ 266700 w 490808"/>
              <a:gd name="connsiteY2" fmla="*/ 939248 h 1005593"/>
              <a:gd name="connsiteX3" fmla="*/ 279400 w 490808"/>
              <a:gd name="connsiteY3" fmla="*/ 62948 h 1005593"/>
              <a:gd name="connsiteX4" fmla="*/ 490808 w 490808"/>
              <a:gd name="connsiteY4" fmla="*/ 152854 h 100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808" h="1005593">
                <a:moveTo>
                  <a:pt x="0" y="901148"/>
                </a:moveTo>
                <a:cubicBezTo>
                  <a:pt x="22225" y="917023"/>
                  <a:pt x="44450" y="932898"/>
                  <a:pt x="88900" y="939248"/>
                </a:cubicBezTo>
                <a:cubicBezTo>
                  <a:pt x="133350" y="945598"/>
                  <a:pt x="234950" y="1085298"/>
                  <a:pt x="266700" y="939248"/>
                </a:cubicBezTo>
                <a:cubicBezTo>
                  <a:pt x="298450" y="793198"/>
                  <a:pt x="242049" y="194014"/>
                  <a:pt x="279400" y="62948"/>
                </a:cubicBezTo>
                <a:cubicBezTo>
                  <a:pt x="316751" y="-68118"/>
                  <a:pt x="386033" y="26912"/>
                  <a:pt x="490808" y="152854"/>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 Box 10"/>
          <p:cNvSpPr txBox="1">
            <a:spLocks noChangeArrowheads="1"/>
          </p:cNvSpPr>
          <p:nvPr/>
        </p:nvSpPr>
        <p:spPr bwMode="auto">
          <a:xfrm>
            <a:off x="10295917" y="4894337"/>
            <a:ext cx="13651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MX" altLang="es-MX" sz="1800" dirty="0">
                <a:solidFill>
                  <a:srgbClr val="FF0000"/>
                </a:solidFill>
              </a:rPr>
              <a:t>Crea un hilo nuevo</a:t>
            </a:r>
          </a:p>
        </p:txBody>
      </p:sp>
      <p:sp>
        <p:nvSpPr>
          <p:cNvPr id="14" name="Forma libre 13"/>
          <p:cNvSpPr/>
          <p:nvPr/>
        </p:nvSpPr>
        <p:spPr>
          <a:xfrm>
            <a:off x="5474502" y="5770071"/>
            <a:ext cx="430998" cy="516429"/>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 name="connsiteX0" fmla="*/ 0 w 490808"/>
              <a:gd name="connsiteY0" fmla="*/ 901148 h 1005593"/>
              <a:gd name="connsiteX1" fmla="*/ 88900 w 490808"/>
              <a:gd name="connsiteY1" fmla="*/ 939248 h 1005593"/>
              <a:gd name="connsiteX2" fmla="*/ 266700 w 490808"/>
              <a:gd name="connsiteY2" fmla="*/ 939248 h 1005593"/>
              <a:gd name="connsiteX3" fmla="*/ 279400 w 490808"/>
              <a:gd name="connsiteY3" fmla="*/ 62948 h 1005593"/>
              <a:gd name="connsiteX4" fmla="*/ 490808 w 490808"/>
              <a:gd name="connsiteY4" fmla="*/ 152854 h 100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808" h="1005593">
                <a:moveTo>
                  <a:pt x="0" y="901148"/>
                </a:moveTo>
                <a:cubicBezTo>
                  <a:pt x="22225" y="917023"/>
                  <a:pt x="44450" y="932898"/>
                  <a:pt x="88900" y="939248"/>
                </a:cubicBezTo>
                <a:cubicBezTo>
                  <a:pt x="133350" y="945598"/>
                  <a:pt x="234950" y="1085298"/>
                  <a:pt x="266700" y="939248"/>
                </a:cubicBezTo>
                <a:cubicBezTo>
                  <a:pt x="298450" y="793198"/>
                  <a:pt x="242049" y="194014"/>
                  <a:pt x="279400" y="62948"/>
                </a:cubicBezTo>
                <a:cubicBezTo>
                  <a:pt x="316751" y="-68118"/>
                  <a:pt x="386033" y="26912"/>
                  <a:pt x="490808" y="152854"/>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orma libre 14"/>
          <p:cNvSpPr/>
          <p:nvPr/>
        </p:nvSpPr>
        <p:spPr>
          <a:xfrm flipH="1">
            <a:off x="5865618" y="5851505"/>
            <a:ext cx="146094" cy="390545"/>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411002 w 540565"/>
              <a:gd name="connsiteY0" fmla="*/ 0 h 1423984"/>
              <a:gd name="connsiteX1" fmla="*/ 154619 w 540565"/>
              <a:gd name="connsiteY1" fmla="*/ 515718 h 1423984"/>
              <a:gd name="connsiteX2" fmla="*/ 539339 w 540565"/>
              <a:gd name="connsiteY2" fmla="*/ 1014206 h 1423984"/>
              <a:gd name="connsiteX3" fmla="*/ 0 w 540565"/>
              <a:gd name="connsiteY3" fmla="*/ 1423984 h 1423984"/>
              <a:gd name="connsiteX0" fmla="*/ 430589 w 560460"/>
              <a:gd name="connsiteY0" fmla="*/ 0 h 1423984"/>
              <a:gd name="connsiteX1" fmla="*/ 174206 w 560460"/>
              <a:gd name="connsiteY1" fmla="*/ 515718 h 1423984"/>
              <a:gd name="connsiteX2" fmla="*/ 558926 w 560460"/>
              <a:gd name="connsiteY2" fmla="*/ 1014206 h 1423984"/>
              <a:gd name="connsiteX3" fmla="*/ 0 w 560460"/>
              <a:gd name="connsiteY3" fmla="*/ 1423984 h 1423984"/>
              <a:gd name="connsiteX0" fmla="*/ 430589 w 560460"/>
              <a:gd name="connsiteY0" fmla="*/ 0 h 1424778"/>
              <a:gd name="connsiteX1" fmla="*/ 174206 w 560460"/>
              <a:gd name="connsiteY1" fmla="*/ 515718 h 1424778"/>
              <a:gd name="connsiteX2" fmla="*/ 558926 w 560460"/>
              <a:gd name="connsiteY2" fmla="*/ 1014206 h 1424778"/>
              <a:gd name="connsiteX3" fmla="*/ 0 w 560460"/>
              <a:gd name="connsiteY3" fmla="*/ 1423984 h 1424778"/>
            </a:gdLst>
            <a:ahLst/>
            <a:cxnLst>
              <a:cxn ang="0">
                <a:pos x="connsiteX0" y="connsiteY0"/>
              </a:cxn>
              <a:cxn ang="0">
                <a:pos x="connsiteX1" y="connsiteY1"/>
              </a:cxn>
              <a:cxn ang="0">
                <a:pos x="connsiteX2" y="connsiteY2"/>
              </a:cxn>
              <a:cxn ang="0">
                <a:pos x="connsiteX3" y="connsiteY3"/>
              </a:cxn>
            </a:cxnLst>
            <a:rect l="l" t="t" r="r" b="b"/>
            <a:pathLst>
              <a:path w="560460" h="1424778">
                <a:moveTo>
                  <a:pt x="430589" y="0"/>
                </a:moveTo>
                <a:cubicBezTo>
                  <a:pt x="323642" y="112295"/>
                  <a:pt x="152817" y="346684"/>
                  <a:pt x="174206" y="515718"/>
                </a:cubicBezTo>
                <a:cubicBezTo>
                  <a:pt x="195596" y="684752"/>
                  <a:pt x="587960" y="862828"/>
                  <a:pt x="558926" y="1014206"/>
                </a:cubicBezTo>
                <a:cubicBezTo>
                  <a:pt x="529892" y="1165584"/>
                  <a:pt x="265321" y="1441496"/>
                  <a:pt x="0" y="142398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orma libre 15"/>
          <p:cNvSpPr/>
          <p:nvPr/>
        </p:nvSpPr>
        <p:spPr>
          <a:xfrm flipH="1">
            <a:off x="3506627" y="5211664"/>
            <a:ext cx="323854" cy="420998"/>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0"/>
              <a:gd name="connsiteX1" fmla="*/ 2752 w 323594"/>
              <a:gd name="connsiteY1" fmla="*/ 352927 h 1219200"/>
              <a:gd name="connsiteX2" fmla="*/ 323594 w 323594"/>
              <a:gd name="connsiteY2" fmla="*/ 770021 h 1219200"/>
              <a:gd name="connsiteX3" fmla="*/ 2752 w 323594"/>
              <a:gd name="connsiteY3" fmla="*/ 1219200 h 1219200"/>
              <a:gd name="connsiteX0" fmla="*/ 195257 w 324797"/>
              <a:gd name="connsiteY0" fmla="*/ 0 h 1136890"/>
              <a:gd name="connsiteX1" fmla="*/ 2752 w 324797"/>
              <a:gd name="connsiteY1" fmla="*/ 352927 h 1136890"/>
              <a:gd name="connsiteX2" fmla="*/ 323594 w 324797"/>
              <a:gd name="connsiteY2" fmla="*/ 770021 h 1136890"/>
              <a:gd name="connsiteX3" fmla="*/ 117385 w 324797"/>
              <a:gd name="connsiteY3" fmla="*/ 1136890 h 1136890"/>
            </a:gdLst>
            <a:ahLst/>
            <a:cxnLst>
              <a:cxn ang="0">
                <a:pos x="connsiteX0" y="connsiteY0"/>
              </a:cxn>
              <a:cxn ang="0">
                <a:pos x="connsiteX1" y="connsiteY1"/>
              </a:cxn>
              <a:cxn ang="0">
                <a:pos x="connsiteX2" y="connsiteY2"/>
              </a:cxn>
              <a:cxn ang="0">
                <a:pos x="connsiteX3" y="connsiteY3"/>
              </a:cxn>
            </a:cxnLst>
            <a:rect l="l" t="t" r="r" b="b"/>
            <a:pathLst>
              <a:path w="324797" h="1136890">
                <a:moveTo>
                  <a:pt x="195257" y="0"/>
                </a:moveTo>
                <a:cubicBezTo>
                  <a:pt x="88310" y="112295"/>
                  <a:pt x="-18637" y="224590"/>
                  <a:pt x="2752" y="352927"/>
                </a:cubicBezTo>
                <a:cubicBezTo>
                  <a:pt x="24141" y="481264"/>
                  <a:pt x="304489" y="639361"/>
                  <a:pt x="323594" y="770021"/>
                </a:cubicBezTo>
                <a:cubicBezTo>
                  <a:pt x="342700" y="900682"/>
                  <a:pt x="128080" y="1013901"/>
                  <a:pt x="117385" y="113689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Forma libre 16"/>
          <p:cNvSpPr/>
          <p:nvPr/>
        </p:nvSpPr>
        <p:spPr>
          <a:xfrm flipH="1">
            <a:off x="4175548" y="5245645"/>
            <a:ext cx="155040" cy="387017"/>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Lst>
            <a:ahLst/>
            <a:cxnLst>
              <a:cxn ang="0">
                <a:pos x="connsiteX0" y="connsiteY0"/>
              </a:cxn>
              <a:cxn ang="0">
                <a:pos x="connsiteX1" y="connsiteY1"/>
              </a:cxn>
              <a:cxn ang="0">
                <a:pos x="connsiteX2" y="connsiteY2"/>
              </a:cxn>
              <a:cxn ang="0">
                <a:pos x="connsiteX3" y="connsiteY3"/>
              </a:cxn>
            </a:cxnLst>
            <a:rect l="l" t="t" r="r" b="b"/>
            <a:pathLst>
              <a:path w="402249" h="1517651">
                <a:moveTo>
                  <a:pt x="273895" y="0"/>
                </a:moveTo>
                <a:cubicBezTo>
                  <a:pt x="166948" y="112295"/>
                  <a:pt x="-3877" y="346684"/>
                  <a:pt x="17512" y="515718"/>
                </a:cubicBezTo>
                <a:cubicBezTo>
                  <a:pt x="38902" y="684752"/>
                  <a:pt x="405151" y="847217"/>
                  <a:pt x="402232" y="1014206"/>
                </a:cubicBezTo>
                <a:cubicBezTo>
                  <a:pt x="399313" y="1181195"/>
                  <a:pt x="10695" y="1394662"/>
                  <a:pt x="0" y="1517651"/>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orma libre 17"/>
          <p:cNvSpPr/>
          <p:nvPr/>
        </p:nvSpPr>
        <p:spPr>
          <a:xfrm flipH="1">
            <a:off x="4683249" y="4849555"/>
            <a:ext cx="118935" cy="465396"/>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383352 w 512529"/>
              <a:gd name="connsiteY0" fmla="*/ 0 h 1589193"/>
              <a:gd name="connsiteX1" fmla="*/ 126969 w 512529"/>
              <a:gd name="connsiteY1" fmla="*/ 515718 h 1589193"/>
              <a:gd name="connsiteX2" fmla="*/ 511689 w 512529"/>
              <a:gd name="connsiteY2" fmla="*/ 1014206 h 1589193"/>
              <a:gd name="connsiteX3" fmla="*/ 0 w 512529"/>
              <a:gd name="connsiteY3" fmla="*/ 1589193 h 1589193"/>
            </a:gdLst>
            <a:ahLst/>
            <a:cxnLst>
              <a:cxn ang="0">
                <a:pos x="connsiteX0" y="connsiteY0"/>
              </a:cxn>
              <a:cxn ang="0">
                <a:pos x="connsiteX1" y="connsiteY1"/>
              </a:cxn>
              <a:cxn ang="0">
                <a:pos x="connsiteX2" y="connsiteY2"/>
              </a:cxn>
              <a:cxn ang="0">
                <a:pos x="connsiteX3" y="connsiteY3"/>
              </a:cxn>
            </a:cxnLst>
            <a:rect l="l" t="t" r="r" b="b"/>
            <a:pathLst>
              <a:path w="512529" h="1589193">
                <a:moveTo>
                  <a:pt x="383352" y="0"/>
                </a:moveTo>
                <a:cubicBezTo>
                  <a:pt x="276405" y="112295"/>
                  <a:pt x="105580" y="346684"/>
                  <a:pt x="126969" y="515718"/>
                </a:cubicBezTo>
                <a:cubicBezTo>
                  <a:pt x="148359" y="684752"/>
                  <a:pt x="532850" y="835294"/>
                  <a:pt x="511689" y="1014206"/>
                </a:cubicBezTo>
                <a:cubicBezTo>
                  <a:pt x="490528" y="1193118"/>
                  <a:pt x="10695" y="1466204"/>
                  <a:pt x="0" y="158919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 Box 11"/>
          <p:cNvSpPr txBox="1">
            <a:spLocks noChangeArrowheads="1"/>
          </p:cNvSpPr>
          <p:nvPr/>
        </p:nvSpPr>
        <p:spPr bwMode="auto">
          <a:xfrm>
            <a:off x="10295917" y="5851505"/>
            <a:ext cx="1600894"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MX" altLang="es-MX" sz="1800" dirty="0">
                <a:solidFill>
                  <a:srgbClr val="FF0000"/>
                </a:solidFill>
              </a:rPr>
              <a:t>Espera a que termine el hilo creado</a:t>
            </a:r>
          </a:p>
        </p:txBody>
      </p:sp>
      <p:sp>
        <p:nvSpPr>
          <p:cNvPr id="24" name="Llamada rectangular 23"/>
          <p:cNvSpPr/>
          <p:nvPr/>
        </p:nvSpPr>
        <p:spPr>
          <a:xfrm>
            <a:off x="6776410" y="1863043"/>
            <a:ext cx="4833687" cy="1657350"/>
          </a:xfrm>
          <a:prstGeom prst="wedgeRectCallout">
            <a:avLst>
              <a:gd name="adj1" fmla="val -30616"/>
              <a:gd name="adj2" fmla="val 19920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altLang="es-MX" sz="2000" dirty="0">
                <a:solidFill>
                  <a:schemeClr val="tx1"/>
                </a:solidFill>
              </a:rPr>
              <a:t>El hilo principal debe esperar a que terminen todos los hilos creados</a:t>
            </a:r>
          </a:p>
          <a:p>
            <a:pPr marL="285750" indent="-285750">
              <a:buFont typeface="Arial" panose="020B0604020202020204" pitchFamily="34" charset="0"/>
              <a:buChar char="•"/>
            </a:pPr>
            <a:r>
              <a:rPr lang="es-ES" altLang="es-MX" sz="2000" dirty="0">
                <a:solidFill>
                  <a:schemeClr val="tx1"/>
                </a:solidFill>
              </a:rPr>
              <a:t>Si el hilo principal no espera a que terminen los hilos creados, al terminar termina el proceso con todos los hilos.</a:t>
            </a:r>
          </a:p>
        </p:txBody>
      </p:sp>
      <p:cxnSp>
        <p:nvCxnSpPr>
          <p:cNvPr id="26" name="Conector recto 25"/>
          <p:cNvCxnSpPr/>
          <p:nvPr/>
        </p:nvCxnSpPr>
        <p:spPr>
          <a:xfrm>
            <a:off x="323850" y="4706801"/>
            <a:ext cx="9144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323850" y="2494119"/>
            <a:ext cx="9144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1206128" y="4539552"/>
            <a:ext cx="1422184" cy="369332"/>
          </a:xfrm>
          <a:prstGeom prst="rect">
            <a:avLst/>
          </a:prstGeom>
          <a:noFill/>
        </p:spPr>
        <p:txBody>
          <a:bodyPr wrap="none" rtlCol="0">
            <a:spAutoFit/>
          </a:bodyPr>
          <a:lstStyle/>
          <a:p>
            <a:r>
              <a:rPr lang="es-MX" dirty="0"/>
              <a:t>Hilo principal</a:t>
            </a:r>
          </a:p>
        </p:txBody>
      </p:sp>
      <p:sp>
        <p:nvSpPr>
          <p:cNvPr id="29" name="CuadroTexto 28"/>
          <p:cNvSpPr txBox="1"/>
          <p:nvPr/>
        </p:nvSpPr>
        <p:spPr>
          <a:xfrm>
            <a:off x="1206158" y="2309453"/>
            <a:ext cx="1254061" cy="369332"/>
          </a:xfrm>
          <a:prstGeom prst="rect">
            <a:avLst/>
          </a:prstGeom>
          <a:noFill/>
        </p:spPr>
        <p:txBody>
          <a:bodyPr wrap="none" rtlCol="0">
            <a:spAutoFit/>
          </a:bodyPr>
          <a:lstStyle/>
          <a:p>
            <a:r>
              <a:rPr lang="es-MX" dirty="0"/>
              <a:t>Hilo creado</a:t>
            </a:r>
          </a:p>
        </p:txBody>
      </p:sp>
      <p:sp>
        <p:nvSpPr>
          <p:cNvPr id="34" name="Forma libre 33"/>
          <p:cNvSpPr/>
          <p:nvPr/>
        </p:nvSpPr>
        <p:spPr>
          <a:xfrm flipH="1">
            <a:off x="3401624" y="2150064"/>
            <a:ext cx="223810" cy="672162"/>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87913 w 385733"/>
              <a:gd name="connsiteY0" fmla="*/ 0 h 1524377"/>
              <a:gd name="connsiteX1" fmla="*/ 954 w 385733"/>
              <a:gd name="connsiteY1" fmla="*/ 522444 h 1524377"/>
              <a:gd name="connsiteX2" fmla="*/ 385674 w 385733"/>
              <a:gd name="connsiteY2" fmla="*/ 1020932 h 1524377"/>
              <a:gd name="connsiteX3" fmla="*/ 32893 w 385733"/>
              <a:gd name="connsiteY3" fmla="*/ 1524377 h 1524377"/>
              <a:gd name="connsiteX0" fmla="*/ 270896 w 386190"/>
              <a:gd name="connsiteY0" fmla="*/ 0 h 1551285"/>
              <a:gd name="connsiteX1" fmla="*/ 1409 w 386190"/>
              <a:gd name="connsiteY1" fmla="*/ 549352 h 1551285"/>
              <a:gd name="connsiteX2" fmla="*/ 386129 w 386190"/>
              <a:gd name="connsiteY2" fmla="*/ 1047840 h 1551285"/>
              <a:gd name="connsiteX3" fmla="*/ 33348 w 386190"/>
              <a:gd name="connsiteY3" fmla="*/ 1551285 h 1551285"/>
              <a:gd name="connsiteX0" fmla="*/ 237548 w 352840"/>
              <a:gd name="connsiteY0" fmla="*/ 0 h 1551285"/>
              <a:gd name="connsiteX1" fmla="*/ 72888 w 352840"/>
              <a:gd name="connsiteY1" fmla="*/ 558321 h 1551285"/>
              <a:gd name="connsiteX2" fmla="*/ 352781 w 352840"/>
              <a:gd name="connsiteY2" fmla="*/ 1047840 h 1551285"/>
              <a:gd name="connsiteX3" fmla="*/ 0 w 352840"/>
              <a:gd name="connsiteY3" fmla="*/ 1551285 h 1551285"/>
              <a:gd name="connsiteX0" fmla="*/ 167608 w 282928"/>
              <a:gd name="connsiteY0" fmla="*/ 0 h 1587162"/>
              <a:gd name="connsiteX1" fmla="*/ 2948 w 282928"/>
              <a:gd name="connsiteY1" fmla="*/ 558321 h 1587162"/>
              <a:gd name="connsiteX2" fmla="*/ 282841 w 282928"/>
              <a:gd name="connsiteY2" fmla="*/ 1047840 h 1587162"/>
              <a:gd name="connsiteX3" fmla="*/ 34887 w 282928"/>
              <a:gd name="connsiteY3" fmla="*/ 1587162 h 1587162"/>
              <a:gd name="connsiteX0" fmla="*/ 217711 w 280615"/>
              <a:gd name="connsiteY0" fmla="*/ 0 h 1999751"/>
              <a:gd name="connsiteX1" fmla="*/ 637 w 280615"/>
              <a:gd name="connsiteY1" fmla="*/ 970910 h 1999751"/>
              <a:gd name="connsiteX2" fmla="*/ 280530 w 280615"/>
              <a:gd name="connsiteY2" fmla="*/ 1460429 h 1999751"/>
              <a:gd name="connsiteX3" fmla="*/ 32576 w 280615"/>
              <a:gd name="connsiteY3" fmla="*/ 1999751 h 1999751"/>
              <a:gd name="connsiteX0" fmla="*/ 217348 w 346756"/>
              <a:gd name="connsiteY0" fmla="*/ 0 h 1999751"/>
              <a:gd name="connsiteX1" fmla="*/ 342044 w 346756"/>
              <a:gd name="connsiteY1" fmla="*/ 592554 h 1999751"/>
              <a:gd name="connsiteX2" fmla="*/ 274 w 346756"/>
              <a:gd name="connsiteY2" fmla="*/ 970910 h 1999751"/>
              <a:gd name="connsiteX3" fmla="*/ 280167 w 346756"/>
              <a:gd name="connsiteY3" fmla="*/ 1460429 h 1999751"/>
              <a:gd name="connsiteX4" fmla="*/ 32213 w 346756"/>
              <a:gd name="connsiteY4" fmla="*/ 1999751 h 1999751"/>
              <a:gd name="connsiteX0" fmla="*/ 217348 w 346758"/>
              <a:gd name="connsiteY0" fmla="*/ 0 h 1999751"/>
              <a:gd name="connsiteX1" fmla="*/ 342044 w 346758"/>
              <a:gd name="connsiteY1" fmla="*/ 592554 h 1999751"/>
              <a:gd name="connsiteX2" fmla="*/ 274 w 346758"/>
              <a:gd name="connsiteY2" fmla="*/ 970910 h 1999751"/>
              <a:gd name="connsiteX3" fmla="*/ 280167 w 346758"/>
              <a:gd name="connsiteY3" fmla="*/ 1460429 h 1999751"/>
              <a:gd name="connsiteX4" fmla="*/ 32213 w 346758"/>
              <a:gd name="connsiteY4" fmla="*/ 1999751 h 1999751"/>
              <a:gd name="connsiteX0" fmla="*/ 217348 w 363938"/>
              <a:gd name="connsiteY0" fmla="*/ 0 h 1999751"/>
              <a:gd name="connsiteX1" fmla="*/ 342044 w 363938"/>
              <a:gd name="connsiteY1" fmla="*/ 592554 h 1999751"/>
              <a:gd name="connsiteX2" fmla="*/ 274 w 363938"/>
              <a:gd name="connsiteY2" fmla="*/ 970910 h 1999751"/>
              <a:gd name="connsiteX3" fmla="*/ 280167 w 363938"/>
              <a:gd name="connsiteY3" fmla="*/ 1460429 h 1999751"/>
              <a:gd name="connsiteX4" fmla="*/ 32213 w 363938"/>
              <a:gd name="connsiteY4" fmla="*/ 1999751 h 1999751"/>
              <a:gd name="connsiteX0" fmla="*/ 208613 w 363327"/>
              <a:gd name="connsiteY0" fmla="*/ 0 h 1999751"/>
              <a:gd name="connsiteX1" fmla="*/ 342044 w 363327"/>
              <a:gd name="connsiteY1" fmla="*/ 592554 h 1999751"/>
              <a:gd name="connsiteX2" fmla="*/ 274 w 363327"/>
              <a:gd name="connsiteY2" fmla="*/ 970910 h 1999751"/>
              <a:gd name="connsiteX3" fmla="*/ 280167 w 363327"/>
              <a:gd name="connsiteY3" fmla="*/ 1460429 h 1999751"/>
              <a:gd name="connsiteX4" fmla="*/ 32213 w 363327"/>
              <a:gd name="connsiteY4" fmla="*/ 1999751 h 1999751"/>
              <a:gd name="connsiteX0" fmla="*/ 209405 w 424571"/>
              <a:gd name="connsiteY0" fmla="*/ 0 h 1999751"/>
              <a:gd name="connsiteX1" fmla="*/ 406897 w 424571"/>
              <a:gd name="connsiteY1" fmla="*/ 592554 h 1999751"/>
              <a:gd name="connsiteX2" fmla="*/ 1066 w 424571"/>
              <a:gd name="connsiteY2" fmla="*/ 970910 h 1999751"/>
              <a:gd name="connsiteX3" fmla="*/ 280959 w 424571"/>
              <a:gd name="connsiteY3" fmla="*/ 1460429 h 1999751"/>
              <a:gd name="connsiteX4" fmla="*/ 33005 w 424571"/>
              <a:gd name="connsiteY4" fmla="*/ 1999751 h 1999751"/>
              <a:gd name="connsiteX0" fmla="*/ 209407 w 424571"/>
              <a:gd name="connsiteY0" fmla="*/ 0 h 1999751"/>
              <a:gd name="connsiteX1" fmla="*/ 406899 w 424571"/>
              <a:gd name="connsiteY1" fmla="*/ 592554 h 1999751"/>
              <a:gd name="connsiteX2" fmla="*/ 1068 w 424571"/>
              <a:gd name="connsiteY2" fmla="*/ 970910 h 1999751"/>
              <a:gd name="connsiteX3" fmla="*/ 280961 w 424571"/>
              <a:gd name="connsiteY3" fmla="*/ 1460429 h 1999751"/>
              <a:gd name="connsiteX4" fmla="*/ 33007 w 424571"/>
              <a:gd name="connsiteY4" fmla="*/ 1999751 h 1999751"/>
              <a:gd name="connsiteX0" fmla="*/ 209407 w 406903"/>
              <a:gd name="connsiteY0" fmla="*/ 0 h 1999751"/>
              <a:gd name="connsiteX1" fmla="*/ 406899 w 406903"/>
              <a:gd name="connsiteY1" fmla="*/ 592554 h 1999751"/>
              <a:gd name="connsiteX2" fmla="*/ 1068 w 406903"/>
              <a:gd name="connsiteY2" fmla="*/ 970910 h 1999751"/>
              <a:gd name="connsiteX3" fmla="*/ 280961 w 406903"/>
              <a:gd name="connsiteY3" fmla="*/ 1460429 h 1999751"/>
              <a:gd name="connsiteX4" fmla="*/ 33007 w 406903"/>
              <a:gd name="connsiteY4" fmla="*/ 1999751 h 1999751"/>
              <a:gd name="connsiteX0" fmla="*/ 174465 w 406903"/>
              <a:gd name="connsiteY0" fmla="*/ 0 h 1945935"/>
              <a:gd name="connsiteX1" fmla="*/ 406899 w 406903"/>
              <a:gd name="connsiteY1" fmla="*/ 538738 h 1945935"/>
              <a:gd name="connsiteX2" fmla="*/ 1068 w 406903"/>
              <a:gd name="connsiteY2" fmla="*/ 917094 h 1945935"/>
              <a:gd name="connsiteX3" fmla="*/ 280961 w 406903"/>
              <a:gd name="connsiteY3" fmla="*/ 1406613 h 1945935"/>
              <a:gd name="connsiteX4" fmla="*/ 33007 w 406903"/>
              <a:gd name="connsiteY4" fmla="*/ 1945935 h 1945935"/>
              <a:gd name="connsiteX0" fmla="*/ 151170 w 406903"/>
              <a:gd name="connsiteY0" fmla="*/ 0 h 1892119"/>
              <a:gd name="connsiteX1" fmla="*/ 406899 w 406903"/>
              <a:gd name="connsiteY1" fmla="*/ 484922 h 1892119"/>
              <a:gd name="connsiteX2" fmla="*/ 1068 w 406903"/>
              <a:gd name="connsiteY2" fmla="*/ 863278 h 1892119"/>
              <a:gd name="connsiteX3" fmla="*/ 280961 w 406903"/>
              <a:gd name="connsiteY3" fmla="*/ 1352797 h 1892119"/>
              <a:gd name="connsiteX4" fmla="*/ 33007 w 406903"/>
              <a:gd name="connsiteY4" fmla="*/ 1892119 h 1892119"/>
              <a:gd name="connsiteX0" fmla="*/ 151170 w 410526"/>
              <a:gd name="connsiteY0" fmla="*/ 0 h 1892119"/>
              <a:gd name="connsiteX1" fmla="*/ 159389 w 410526"/>
              <a:gd name="connsiteY1" fmla="*/ 162027 h 1892119"/>
              <a:gd name="connsiteX2" fmla="*/ 406899 w 410526"/>
              <a:gd name="connsiteY2" fmla="*/ 484922 h 1892119"/>
              <a:gd name="connsiteX3" fmla="*/ 1068 w 410526"/>
              <a:gd name="connsiteY3" fmla="*/ 863278 h 1892119"/>
              <a:gd name="connsiteX4" fmla="*/ 280961 w 410526"/>
              <a:gd name="connsiteY4" fmla="*/ 1352797 h 1892119"/>
              <a:gd name="connsiteX5" fmla="*/ 33007 w 410526"/>
              <a:gd name="connsiteY5" fmla="*/ 1892119 h 1892119"/>
              <a:gd name="connsiteX0" fmla="*/ 159907 w 410524"/>
              <a:gd name="connsiteY0" fmla="*/ 0 h 1898845"/>
              <a:gd name="connsiteX1" fmla="*/ 159389 w 410524"/>
              <a:gd name="connsiteY1" fmla="*/ 168753 h 1898845"/>
              <a:gd name="connsiteX2" fmla="*/ 406899 w 410524"/>
              <a:gd name="connsiteY2" fmla="*/ 491648 h 1898845"/>
              <a:gd name="connsiteX3" fmla="*/ 1068 w 410524"/>
              <a:gd name="connsiteY3" fmla="*/ 870004 h 1898845"/>
              <a:gd name="connsiteX4" fmla="*/ 280961 w 410524"/>
              <a:gd name="connsiteY4" fmla="*/ 1359523 h 1898845"/>
              <a:gd name="connsiteX5" fmla="*/ 33007 w 410524"/>
              <a:gd name="connsiteY5" fmla="*/ 1898845 h 189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524" h="1898845">
                <a:moveTo>
                  <a:pt x="159907" y="0"/>
                </a:moveTo>
                <a:cubicBezTo>
                  <a:pt x="170741" y="20278"/>
                  <a:pt x="116768" y="87933"/>
                  <a:pt x="159389" y="168753"/>
                </a:cubicBezTo>
                <a:cubicBezTo>
                  <a:pt x="202010" y="249573"/>
                  <a:pt x="442750" y="368046"/>
                  <a:pt x="406899" y="491648"/>
                </a:cubicBezTo>
                <a:cubicBezTo>
                  <a:pt x="248420" y="770067"/>
                  <a:pt x="22058" y="725358"/>
                  <a:pt x="1068" y="870004"/>
                </a:cubicBezTo>
                <a:cubicBezTo>
                  <a:pt x="-19922" y="1014650"/>
                  <a:pt x="275638" y="1192534"/>
                  <a:pt x="280961" y="1359523"/>
                </a:cubicBezTo>
                <a:cubicBezTo>
                  <a:pt x="286284" y="1526512"/>
                  <a:pt x="43702" y="1775856"/>
                  <a:pt x="33007" y="1898845"/>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Forma libre 34"/>
          <p:cNvSpPr/>
          <p:nvPr/>
        </p:nvSpPr>
        <p:spPr>
          <a:xfrm flipH="1">
            <a:off x="4168242" y="2125457"/>
            <a:ext cx="227211" cy="678025"/>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58214 w 386612"/>
              <a:gd name="connsiteY0" fmla="*/ 0 h 1538062"/>
              <a:gd name="connsiteX1" fmla="*/ 1831 w 386612"/>
              <a:gd name="connsiteY1" fmla="*/ 536129 h 1538062"/>
              <a:gd name="connsiteX2" fmla="*/ 386551 w 386612"/>
              <a:gd name="connsiteY2" fmla="*/ 1034617 h 1538062"/>
              <a:gd name="connsiteX3" fmla="*/ 33770 w 386612"/>
              <a:gd name="connsiteY3" fmla="*/ 1538062 h 1538062"/>
              <a:gd name="connsiteX0" fmla="*/ 224445 w 352843"/>
              <a:gd name="connsiteY0" fmla="*/ 0 h 1538062"/>
              <a:gd name="connsiteX1" fmla="*/ 64684 w 352843"/>
              <a:gd name="connsiteY1" fmla="*/ 536128 h 1538062"/>
              <a:gd name="connsiteX2" fmla="*/ 352782 w 352843"/>
              <a:gd name="connsiteY2" fmla="*/ 1034617 h 1538062"/>
              <a:gd name="connsiteX3" fmla="*/ 1 w 352843"/>
              <a:gd name="connsiteY3" fmla="*/ 1538062 h 1538062"/>
              <a:gd name="connsiteX0" fmla="*/ 224445 w 290742"/>
              <a:gd name="connsiteY0" fmla="*/ 0 h 1538062"/>
              <a:gd name="connsiteX1" fmla="*/ 64684 w 290742"/>
              <a:gd name="connsiteY1" fmla="*/ 536128 h 1538062"/>
              <a:gd name="connsiteX2" fmla="*/ 290668 w 290742"/>
              <a:gd name="connsiteY2" fmla="*/ 1025545 h 1538062"/>
              <a:gd name="connsiteX3" fmla="*/ 1 w 290742"/>
              <a:gd name="connsiteY3" fmla="*/ 1538062 h 1538062"/>
              <a:gd name="connsiteX0" fmla="*/ 258953 w 290742"/>
              <a:gd name="connsiteY0" fmla="*/ 0 h 1909988"/>
              <a:gd name="connsiteX1" fmla="*/ 64684 w 290742"/>
              <a:gd name="connsiteY1" fmla="*/ 908054 h 1909988"/>
              <a:gd name="connsiteX2" fmla="*/ 290668 w 290742"/>
              <a:gd name="connsiteY2" fmla="*/ 1397471 h 1909988"/>
              <a:gd name="connsiteX3" fmla="*/ 1 w 290742"/>
              <a:gd name="connsiteY3" fmla="*/ 1909988 h 1909988"/>
              <a:gd name="connsiteX0" fmla="*/ 258953 w 290742"/>
              <a:gd name="connsiteY0" fmla="*/ 0 h 1955345"/>
              <a:gd name="connsiteX1" fmla="*/ 64684 w 290742"/>
              <a:gd name="connsiteY1" fmla="*/ 953411 h 1955345"/>
              <a:gd name="connsiteX2" fmla="*/ 290668 w 290742"/>
              <a:gd name="connsiteY2" fmla="*/ 1442828 h 1955345"/>
              <a:gd name="connsiteX3" fmla="*/ 1 w 290742"/>
              <a:gd name="connsiteY3" fmla="*/ 1955345 h 1955345"/>
              <a:gd name="connsiteX0" fmla="*/ 265855 w 290742"/>
              <a:gd name="connsiteY0" fmla="*/ 0 h 1937202"/>
              <a:gd name="connsiteX1" fmla="*/ 64684 w 290742"/>
              <a:gd name="connsiteY1" fmla="*/ 935268 h 1937202"/>
              <a:gd name="connsiteX2" fmla="*/ 290668 w 290742"/>
              <a:gd name="connsiteY2" fmla="*/ 1424685 h 1937202"/>
              <a:gd name="connsiteX3" fmla="*/ 1 w 290742"/>
              <a:gd name="connsiteY3" fmla="*/ 1937202 h 1937202"/>
              <a:gd name="connsiteX0" fmla="*/ 265855 w 434109"/>
              <a:gd name="connsiteY0" fmla="*/ 0 h 1937202"/>
              <a:gd name="connsiteX1" fmla="*/ 430629 w 434109"/>
              <a:gd name="connsiteY1" fmla="*/ 558476 h 1937202"/>
              <a:gd name="connsiteX2" fmla="*/ 64684 w 434109"/>
              <a:gd name="connsiteY2" fmla="*/ 935268 h 1937202"/>
              <a:gd name="connsiteX3" fmla="*/ 290668 w 434109"/>
              <a:gd name="connsiteY3" fmla="*/ 1424685 h 1937202"/>
              <a:gd name="connsiteX4" fmla="*/ 1 w 434109"/>
              <a:gd name="connsiteY4" fmla="*/ 1937202 h 1937202"/>
              <a:gd name="connsiteX0" fmla="*/ 265855 w 488674"/>
              <a:gd name="connsiteY0" fmla="*/ 0 h 1937202"/>
              <a:gd name="connsiteX1" fmla="*/ 485842 w 488674"/>
              <a:gd name="connsiteY1" fmla="*/ 513120 h 1937202"/>
              <a:gd name="connsiteX2" fmla="*/ 64684 w 488674"/>
              <a:gd name="connsiteY2" fmla="*/ 935268 h 1937202"/>
              <a:gd name="connsiteX3" fmla="*/ 290668 w 488674"/>
              <a:gd name="connsiteY3" fmla="*/ 1424685 h 1937202"/>
              <a:gd name="connsiteX4" fmla="*/ 1 w 488674"/>
              <a:gd name="connsiteY4" fmla="*/ 1937202 h 1937202"/>
              <a:gd name="connsiteX0" fmla="*/ 238248 w 488435"/>
              <a:gd name="connsiteY0" fmla="*/ 0 h 1937202"/>
              <a:gd name="connsiteX1" fmla="*/ 485842 w 488435"/>
              <a:gd name="connsiteY1" fmla="*/ 513120 h 1937202"/>
              <a:gd name="connsiteX2" fmla="*/ 64684 w 488435"/>
              <a:gd name="connsiteY2" fmla="*/ 935268 h 1937202"/>
              <a:gd name="connsiteX3" fmla="*/ 290668 w 488435"/>
              <a:gd name="connsiteY3" fmla="*/ 1424685 h 1937202"/>
              <a:gd name="connsiteX4" fmla="*/ 1 w 488435"/>
              <a:gd name="connsiteY4" fmla="*/ 1937202 h 1937202"/>
              <a:gd name="connsiteX0" fmla="*/ 248602 w 488520"/>
              <a:gd name="connsiteY0" fmla="*/ 0 h 1937202"/>
              <a:gd name="connsiteX1" fmla="*/ 485842 w 488520"/>
              <a:gd name="connsiteY1" fmla="*/ 513120 h 1937202"/>
              <a:gd name="connsiteX2" fmla="*/ 64684 w 488520"/>
              <a:gd name="connsiteY2" fmla="*/ 935268 h 1937202"/>
              <a:gd name="connsiteX3" fmla="*/ 290668 w 488520"/>
              <a:gd name="connsiteY3" fmla="*/ 1424685 h 1937202"/>
              <a:gd name="connsiteX4" fmla="*/ 1 w 488520"/>
              <a:gd name="connsiteY4" fmla="*/ 1937202 h 1937202"/>
              <a:gd name="connsiteX0" fmla="*/ 269307 w 488709"/>
              <a:gd name="connsiteY0" fmla="*/ 0 h 1937202"/>
              <a:gd name="connsiteX1" fmla="*/ 485842 w 488709"/>
              <a:gd name="connsiteY1" fmla="*/ 513120 h 1937202"/>
              <a:gd name="connsiteX2" fmla="*/ 64684 w 488709"/>
              <a:gd name="connsiteY2" fmla="*/ 935268 h 1937202"/>
              <a:gd name="connsiteX3" fmla="*/ 290668 w 488709"/>
              <a:gd name="connsiteY3" fmla="*/ 1424685 h 1937202"/>
              <a:gd name="connsiteX4" fmla="*/ 1 w 488709"/>
              <a:gd name="connsiteY4" fmla="*/ 1937202 h 1937202"/>
              <a:gd name="connsiteX0" fmla="*/ 269307 w 488709"/>
              <a:gd name="connsiteY0" fmla="*/ 0 h 1937202"/>
              <a:gd name="connsiteX1" fmla="*/ 485842 w 488709"/>
              <a:gd name="connsiteY1" fmla="*/ 513120 h 1937202"/>
              <a:gd name="connsiteX2" fmla="*/ 12923 w 488709"/>
              <a:gd name="connsiteY2" fmla="*/ 1044125 h 1937202"/>
              <a:gd name="connsiteX3" fmla="*/ 290668 w 488709"/>
              <a:gd name="connsiteY3" fmla="*/ 1424685 h 1937202"/>
              <a:gd name="connsiteX4" fmla="*/ 1 w 488709"/>
              <a:gd name="connsiteY4" fmla="*/ 1937202 h 1937202"/>
              <a:gd name="connsiteX0" fmla="*/ 269307 w 493898"/>
              <a:gd name="connsiteY0" fmla="*/ 0 h 1937202"/>
              <a:gd name="connsiteX1" fmla="*/ 278791 w 493898"/>
              <a:gd name="connsiteY1" fmla="*/ 145731 h 1937202"/>
              <a:gd name="connsiteX2" fmla="*/ 485842 w 493898"/>
              <a:gd name="connsiteY2" fmla="*/ 513120 h 1937202"/>
              <a:gd name="connsiteX3" fmla="*/ 12923 w 493898"/>
              <a:gd name="connsiteY3" fmla="*/ 1044125 h 1937202"/>
              <a:gd name="connsiteX4" fmla="*/ 290668 w 493898"/>
              <a:gd name="connsiteY4" fmla="*/ 1424685 h 1937202"/>
              <a:gd name="connsiteX5" fmla="*/ 1 w 493898"/>
              <a:gd name="connsiteY5" fmla="*/ 1937202 h 193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898" h="1937202">
                <a:moveTo>
                  <a:pt x="269307" y="0"/>
                </a:moveTo>
                <a:cubicBezTo>
                  <a:pt x="279514" y="22020"/>
                  <a:pt x="242702" y="60211"/>
                  <a:pt x="278791" y="145731"/>
                </a:cubicBezTo>
                <a:cubicBezTo>
                  <a:pt x="314880" y="231251"/>
                  <a:pt x="538780" y="361120"/>
                  <a:pt x="485842" y="513120"/>
                </a:cubicBezTo>
                <a:cubicBezTo>
                  <a:pt x="432904" y="665120"/>
                  <a:pt x="45452" y="892198"/>
                  <a:pt x="12923" y="1044125"/>
                </a:cubicBezTo>
                <a:cubicBezTo>
                  <a:pt x="-19606" y="1196053"/>
                  <a:pt x="285345" y="1257696"/>
                  <a:pt x="290668" y="1424685"/>
                </a:cubicBezTo>
                <a:cubicBezTo>
                  <a:pt x="295991" y="1591674"/>
                  <a:pt x="10696" y="1814213"/>
                  <a:pt x="1" y="1937202"/>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p:cNvSpPr/>
          <p:nvPr/>
        </p:nvSpPr>
        <p:spPr>
          <a:xfrm>
            <a:off x="1940580" y="1540780"/>
            <a:ext cx="4632300" cy="1943841"/>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32"/>
          <p:cNvSpPr/>
          <p:nvPr/>
        </p:nvSpPr>
        <p:spPr>
          <a:xfrm>
            <a:off x="7914290" y="4918532"/>
            <a:ext cx="959390" cy="733055"/>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Conector recto de flecha 31"/>
          <p:cNvCxnSpPr>
            <a:stCxn id="33" idx="1"/>
          </p:cNvCxnSpPr>
          <p:nvPr/>
        </p:nvCxnSpPr>
        <p:spPr>
          <a:xfrm flipH="1" flipV="1">
            <a:off x="5865619" y="3231932"/>
            <a:ext cx="2189170" cy="1793953"/>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3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heel(1)">
                                      <p:cBhvr>
                                        <p:cTn id="19" dur="1000"/>
                                        <p:tgtEl>
                                          <p:spTgt spid="33"/>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par>
                          <p:cTn id="24" fill="hold">
                            <p:stCondLst>
                              <p:cond delay="1500"/>
                            </p:stCondLst>
                            <p:childTnLst>
                              <p:par>
                                <p:cTn id="25" presetID="21"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heel(1)">
                                      <p:cBhvr>
                                        <p:cTn id="27" dur="1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xit" presetSubtype="1" fill="hold" grpId="1" nodeType="clickEffect">
                                  <p:stCondLst>
                                    <p:cond delay="0"/>
                                  </p:stCondLst>
                                  <p:childTnLst>
                                    <p:animEffect transition="out" filter="wheel(1)">
                                      <p:cBhvr>
                                        <p:cTn id="31" dur="1000"/>
                                        <p:tgtEl>
                                          <p:spTgt spid="23"/>
                                        </p:tgtEl>
                                      </p:cBhvr>
                                    </p:animEffect>
                                    <p:set>
                                      <p:cBhvr>
                                        <p:cTn id="32" dur="1" fill="hold">
                                          <p:stCondLst>
                                            <p:cond delay="999"/>
                                          </p:stCondLst>
                                        </p:cTn>
                                        <p:tgtEl>
                                          <p:spTgt spid="23"/>
                                        </p:tgtEl>
                                        <p:attrNameLst>
                                          <p:attrName>style.visibility</p:attrName>
                                        </p:attrNameLst>
                                      </p:cBhvr>
                                      <p:to>
                                        <p:strVal val="hidden"/>
                                      </p:to>
                                    </p:set>
                                  </p:childTnLst>
                                </p:cTn>
                              </p:par>
                            </p:childTnLst>
                          </p:cTn>
                        </p:par>
                        <p:par>
                          <p:cTn id="33" fill="hold">
                            <p:stCondLst>
                              <p:cond delay="1000"/>
                            </p:stCondLst>
                            <p:childTnLst>
                              <p:par>
                                <p:cTn id="34" presetID="22" presetClass="exit" presetSubtype="1" fill="hold" nodeType="afterEffect">
                                  <p:stCondLst>
                                    <p:cond delay="0"/>
                                  </p:stCondLst>
                                  <p:childTnLst>
                                    <p:animEffect transition="out" filter="wipe(up)">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childTnLst>
                          </p:cTn>
                        </p:par>
                        <p:par>
                          <p:cTn id="37" fill="hold">
                            <p:stCondLst>
                              <p:cond delay="1500"/>
                            </p:stCondLst>
                            <p:childTnLst>
                              <p:par>
                                <p:cTn id="38" presetID="21" presetClass="exit" presetSubtype="1" fill="hold" grpId="1" nodeType="afterEffect">
                                  <p:stCondLst>
                                    <p:cond delay="0"/>
                                  </p:stCondLst>
                                  <p:childTnLst>
                                    <p:animEffect transition="out" filter="wheel(1)">
                                      <p:cBhvr>
                                        <p:cTn id="39" dur="1000"/>
                                        <p:tgtEl>
                                          <p:spTgt spid="33"/>
                                        </p:tgtEl>
                                      </p:cBhvr>
                                    </p:animEffect>
                                    <p:set>
                                      <p:cBhvr>
                                        <p:cTn id="40" dur="1" fill="hold">
                                          <p:stCondLst>
                                            <p:cond delay="999"/>
                                          </p:stCondLst>
                                        </p:cTn>
                                        <p:tgtEl>
                                          <p:spTgt spid="33"/>
                                        </p:tgtEl>
                                        <p:attrNameLst>
                                          <p:attrName>style.visibility</p:attrName>
                                        </p:attrNameLst>
                                      </p:cBhvr>
                                      <p:to>
                                        <p:strVal val="hidden"/>
                                      </p:to>
                                    </p:se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par>
                          <p:cTn id="54" fill="hold">
                            <p:stCondLst>
                              <p:cond delay="3000"/>
                            </p:stCondLst>
                            <p:childTnLst>
                              <p:par>
                                <p:cTn id="55" presetID="22" presetClass="entr" presetSubtype="1"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up)">
                                      <p:cBhvr>
                                        <p:cTn id="57" dur="1000"/>
                                        <p:tgtEl>
                                          <p:spTgt spid="4"/>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par>
                                <p:cTn id="73" presetID="22" presetClass="entr" presetSubtype="1"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up)">
                                      <p:cBhvr>
                                        <p:cTn id="75" dur="1000"/>
                                        <p:tgtEl>
                                          <p:spTgt spid="16"/>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wipe(up)">
                                      <p:cBhvr>
                                        <p:cTn id="78" dur="5000"/>
                                        <p:tgtEl>
                                          <p:spTgt spid="7"/>
                                        </p:tgtEl>
                                      </p:cBhvr>
                                    </p:animEffect>
                                  </p:childTnLst>
                                </p:cTn>
                              </p:par>
                              <p:par>
                                <p:cTn id="79" presetID="22" presetClass="entr" presetSubtype="4" fill="hold" grpId="0" nodeType="withEffect">
                                  <p:stCondLst>
                                    <p:cond delay="100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250"/>
                                        <p:tgtEl>
                                          <p:spTgt spid="10"/>
                                        </p:tgtEl>
                                      </p:cBhvr>
                                    </p:animEffect>
                                  </p:childTnLst>
                                </p:cTn>
                              </p:par>
                              <p:par>
                                <p:cTn id="82" presetID="22" presetClass="entr" presetSubtype="1" fill="hold" grpId="0" nodeType="withEffect">
                                  <p:stCondLst>
                                    <p:cond delay="1250"/>
                                  </p:stCondLst>
                                  <p:childTnLst>
                                    <p:set>
                                      <p:cBhvr>
                                        <p:cTn id="83" dur="1" fill="hold">
                                          <p:stCondLst>
                                            <p:cond delay="0"/>
                                          </p:stCondLst>
                                        </p:cTn>
                                        <p:tgtEl>
                                          <p:spTgt spid="5"/>
                                        </p:tgtEl>
                                        <p:attrNameLst>
                                          <p:attrName>style.visibility</p:attrName>
                                        </p:attrNameLst>
                                      </p:cBhvr>
                                      <p:to>
                                        <p:strVal val="visible"/>
                                      </p:to>
                                    </p:set>
                                    <p:animEffect transition="in" filter="wipe(up)">
                                      <p:cBhvr>
                                        <p:cTn id="84" dur="1000"/>
                                        <p:tgtEl>
                                          <p:spTgt spid="5"/>
                                        </p:tgtEl>
                                      </p:cBhvr>
                                    </p:animEffect>
                                  </p:childTnLst>
                                </p:cTn>
                              </p:par>
                              <p:par>
                                <p:cTn id="85" presetID="10" presetClass="entr" presetSubtype="0" fill="hold" grpId="2" nodeType="withEffect">
                                  <p:stCondLst>
                                    <p:cond delay="225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par>
                                <p:cTn id="88" presetID="10" presetClass="entr" presetSubtype="0" fill="hold" grpId="2" nodeType="withEffect">
                                  <p:stCondLst>
                                    <p:cond delay="225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5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5" nodeType="clickEffect">
                                  <p:stCondLst>
                                    <p:cond delay="0"/>
                                  </p:stCondLst>
                                  <p:childTnLst>
                                    <p:animEffect transition="out" filter="fade">
                                      <p:cBhvr>
                                        <p:cTn id="94" dur="500"/>
                                        <p:tgtEl>
                                          <p:spTgt spid="19"/>
                                        </p:tgtEl>
                                      </p:cBhvr>
                                    </p:animEffect>
                                    <p:set>
                                      <p:cBhvr>
                                        <p:cTn id="95" dur="1" fill="hold">
                                          <p:stCondLst>
                                            <p:cond delay="499"/>
                                          </p:stCondLst>
                                        </p:cTn>
                                        <p:tgtEl>
                                          <p:spTgt spid="19"/>
                                        </p:tgtEl>
                                        <p:attrNameLst>
                                          <p:attrName>style.visibility</p:attrName>
                                        </p:attrNameLst>
                                      </p:cBhvr>
                                      <p:to>
                                        <p:strVal val="hidden"/>
                                      </p:to>
                                    </p:set>
                                  </p:childTnLst>
                                </p:cTn>
                              </p:par>
                              <p:par>
                                <p:cTn id="96" presetID="10" presetClass="exit" presetSubtype="0" fill="hold" grpId="5" nodeType="withEffect">
                                  <p:stCondLst>
                                    <p:cond delay="0"/>
                                  </p:stCondLst>
                                  <p:childTnLst>
                                    <p:animEffect transition="out" filter="fade">
                                      <p:cBhvr>
                                        <p:cTn id="97" dur="500"/>
                                        <p:tgtEl>
                                          <p:spTgt spid="20"/>
                                        </p:tgtEl>
                                      </p:cBhvr>
                                    </p:animEffect>
                                    <p:set>
                                      <p:cBhvr>
                                        <p:cTn id="98" dur="1" fill="hold">
                                          <p:stCondLst>
                                            <p:cond delay="499"/>
                                          </p:stCondLst>
                                        </p:cTn>
                                        <p:tgtEl>
                                          <p:spTgt spid="20"/>
                                        </p:tgtEl>
                                        <p:attrNameLst>
                                          <p:attrName>style.visibility</p:attrName>
                                        </p:attrNameLst>
                                      </p:cBhvr>
                                      <p:to>
                                        <p:strVal val="hidden"/>
                                      </p:to>
                                    </p:set>
                                  </p:childTnLst>
                                </p:cTn>
                              </p:par>
                              <p:par>
                                <p:cTn id="99" presetID="22" presetClass="entr" presetSubtype="1"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up)">
                                      <p:cBhvr>
                                        <p:cTn id="101" dur="1000"/>
                                        <p:tgtEl>
                                          <p:spTgt spid="1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8"/>
                                        </p:tgtEl>
                                        <p:attrNameLst>
                                          <p:attrName>style.visibility</p:attrName>
                                        </p:attrNameLst>
                                      </p:cBhvr>
                                      <p:to>
                                        <p:strVal val="visible"/>
                                      </p:to>
                                    </p:set>
                                    <p:animEffect transition="in" filter="wipe(up)">
                                      <p:cBhvr>
                                        <p:cTn id="104" dur="5000"/>
                                        <p:tgtEl>
                                          <p:spTgt spid="8"/>
                                        </p:tgtEl>
                                      </p:cBhvr>
                                    </p:animEffect>
                                  </p:childTnLst>
                                </p:cTn>
                              </p:par>
                              <p:par>
                                <p:cTn id="105" presetID="22" presetClass="entr" presetSubtype="4" fill="hold" grpId="0" nodeType="withEffect">
                                  <p:stCondLst>
                                    <p:cond delay="1000"/>
                                  </p:stCondLst>
                                  <p:childTnLst>
                                    <p:set>
                                      <p:cBhvr>
                                        <p:cTn id="106" dur="1" fill="hold">
                                          <p:stCondLst>
                                            <p:cond delay="0"/>
                                          </p:stCondLst>
                                        </p:cTn>
                                        <p:tgtEl>
                                          <p:spTgt spid="11"/>
                                        </p:tgtEl>
                                        <p:attrNameLst>
                                          <p:attrName>style.visibility</p:attrName>
                                        </p:attrNameLst>
                                      </p:cBhvr>
                                      <p:to>
                                        <p:strVal val="visible"/>
                                      </p:to>
                                    </p:set>
                                    <p:animEffect transition="in" filter="wipe(down)">
                                      <p:cBhvr>
                                        <p:cTn id="107" dur="250"/>
                                        <p:tgtEl>
                                          <p:spTgt spid="11"/>
                                        </p:tgtEl>
                                      </p:cBhvr>
                                    </p:animEffect>
                                  </p:childTnLst>
                                </p:cTn>
                              </p:par>
                              <p:par>
                                <p:cTn id="108" presetID="22" presetClass="entr" presetSubtype="1" fill="hold" grpId="0" nodeType="withEffect">
                                  <p:stCondLst>
                                    <p:cond delay="1250"/>
                                  </p:stCondLst>
                                  <p:childTnLst>
                                    <p:set>
                                      <p:cBhvr>
                                        <p:cTn id="109" dur="1" fill="hold">
                                          <p:stCondLst>
                                            <p:cond delay="0"/>
                                          </p:stCondLst>
                                        </p:cTn>
                                        <p:tgtEl>
                                          <p:spTgt spid="18"/>
                                        </p:tgtEl>
                                        <p:attrNameLst>
                                          <p:attrName>style.visibility</p:attrName>
                                        </p:attrNameLst>
                                      </p:cBhvr>
                                      <p:to>
                                        <p:strVal val="visible"/>
                                      </p:to>
                                    </p:set>
                                    <p:animEffect transition="in" filter="wipe(up)">
                                      <p:cBhvr>
                                        <p:cTn id="110" dur="1000"/>
                                        <p:tgtEl>
                                          <p:spTgt spid="18"/>
                                        </p:tgtEl>
                                      </p:cBhvr>
                                    </p:animEffect>
                                  </p:childTnLst>
                                </p:cTn>
                              </p:par>
                              <p:par>
                                <p:cTn id="111" presetID="10" presetClass="entr" presetSubtype="0" fill="hold" grpId="3" nodeType="withEffect">
                                  <p:stCondLst>
                                    <p:cond delay="2250"/>
                                  </p:stCondLst>
                                  <p:childTnLst>
                                    <p:set>
                                      <p:cBhvr>
                                        <p:cTn id="112" dur="1" fill="hold">
                                          <p:stCondLst>
                                            <p:cond delay="0"/>
                                          </p:stCondLst>
                                        </p:cTn>
                                        <p:tgtEl>
                                          <p:spTgt spid="19"/>
                                        </p:tgtEl>
                                        <p:attrNameLst>
                                          <p:attrName>style.visibility</p:attrName>
                                        </p:attrNameLst>
                                      </p:cBhvr>
                                      <p:to>
                                        <p:strVal val="visible"/>
                                      </p:to>
                                    </p:set>
                                    <p:animEffect transition="in" filter="fade">
                                      <p:cBhvr>
                                        <p:cTn id="113" dur="500"/>
                                        <p:tgtEl>
                                          <p:spTgt spid="19"/>
                                        </p:tgtEl>
                                      </p:cBhvr>
                                    </p:animEffect>
                                  </p:childTnLst>
                                </p:cTn>
                              </p:par>
                              <p:par>
                                <p:cTn id="114" presetID="10" presetClass="entr" presetSubtype="0" fill="hold" grpId="3" nodeType="withEffect">
                                  <p:stCondLst>
                                    <p:cond delay="2250"/>
                                  </p:stCondLst>
                                  <p:childTnLst>
                                    <p:set>
                                      <p:cBhvr>
                                        <p:cTn id="115" dur="1" fill="hold">
                                          <p:stCondLst>
                                            <p:cond delay="0"/>
                                          </p:stCondLst>
                                        </p:cTn>
                                        <p:tgtEl>
                                          <p:spTgt spid="20"/>
                                        </p:tgtEl>
                                        <p:attrNameLst>
                                          <p:attrName>style.visibility</p:attrName>
                                        </p:attrNameLst>
                                      </p:cBhvr>
                                      <p:to>
                                        <p:strVal val="visible"/>
                                      </p:to>
                                    </p:set>
                                    <p:animEffect transition="in" filter="fade">
                                      <p:cBhvr>
                                        <p:cTn id="116" dur="500"/>
                                        <p:tgtEl>
                                          <p:spTgt spid="2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4" nodeType="clickEffect">
                                  <p:stCondLst>
                                    <p:cond delay="0"/>
                                  </p:stCondLst>
                                  <p:childTnLst>
                                    <p:animEffect transition="out" filter="fade">
                                      <p:cBhvr>
                                        <p:cTn id="120" dur="500"/>
                                        <p:tgtEl>
                                          <p:spTgt spid="19"/>
                                        </p:tgtEl>
                                      </p:cBhvr>
                                    </p:animEffect>
                                    <p:set>
                                      <p:cBhvr>
                                        <p:cTn id="121" dur="1" fill="hold">
                                          <p:stCondLst>
                                            <p:cond delay="499"/>
                                          </p:stCondLst>
                                        </p:cTn>
                                        <p:tgtEl>
                                          <p:spTgt spid="19"/>
                                        </p:tgtEl>
                                        <p:attrNameLst>
                                          <p:attrName>style.visibility</p:attrName>
                                        </p:attrNameLst>
                                      </p:cBhvr>
                                      <p:to>
                                        <p:strVal val="hidden"/>
                                      </p:to>
                                    </p:set>
                                  </p:childTnLst>
                                </p:cTn>
                              </p:par>
                              <p:par>
                                <p:cTn id="122" presetID="10" presetClass="exit" presetSubtype="0" fill="hold" grpId="4" nodeType="withEffect">
                                  <p:stCondLst>
                                    <p:cond delay="0"/>
                                  </p:stCondLst>
                                  <p:childTnLst>
                                    <p:animEffect transition="out" filter="fade">
                                      <p:cBhvr>
                                        <p:cTn id="123" dur="500"/>
                                        <p:tgtEl>
                                          <p:spTgt spid="20"/>
                                        </p:tgtEl>
                                      </p:cBhvr>
                                    </p:animEffect>
                                    <p:set>
                                      <p:cBhvr>
                                        <p:cTn id="124" dur="1" fill="hold">
                                          <p:stCondLst>
                                            <p:cond delay="499"/>
                                          </p:stCondLst>
                                        </p:cTn>
                                        <p:tgtEl>
                                          <p:spTgt spid="20"/>
                                        </p:tgtEl>
                                        <p:attrNameLst>
                                          <p:attrName>style.visibility</p:attrName>
                                        </p:attrNameLst>
                                      </p:cBhvr>
                                      <p:to>
                                        <p:strVal val="hidden"/>
                                      </p:to>
                                    </p:set>
                                  </p:childTnLst>
                                </p:cTn>
                              </p:par>
                            </p:childTnLst>
                          </p:cTn>
                        </p:par>
                        <p:par>
                          <p:cTn id="125" fill="hold">
                            <p:stCondLst>
                              <p:cond delay="500"/>
                            </p:stCondLst>
                            <p:childTnLst>
                              <p:par>
                                <p:cTn id="126" presetID="22" presetClass="entr" presetSubtype="1" fill="hold" grpId="0" nodeType="afterEffect">
                                  <p:stCondLst>
                                    <p:cond delay="0"/>
                                  </p:stCondLst>
                                  <p:childTnLst>
                                    <p:set>
                                      <p:cBhvr>
                                        <p:cTn id="127" dur="1" fill="hold">
                                          <p:stCondLst>
                                            <p:cond delay="0"/>
                                          </p:stCondLst>
                                        </p:cTn>
                                        <p:tgtEl>
                                          <p:spTgt spid="6"/>
                                        </p:tgtEl>
                                        <p:attrNameLst>
                                          <p:attrName>style.visibility</p:attrName>
                                        </p:attrNameLst>
                                      </p:cBhvr>
                                      <p:to>
                                        <p:strVal val="visible"/>
                                      </p:to>
                                    </p:set>
                                    <p:animEffect transition="in" filter="wipe(up)">
                                      <p:cBhvr>
                                        <p:cTn id="128" dur="1000"/>
                                        <p:tgtEl>
                                          <p:spTgt spid="6"/>
                                        </p:tgtEl>
                                      </p:cBhvr>
                                    </p:animEffect>
                                  </p:childTnLst>
                                </p:cTn>
                              </p:par>
                              <p:par>
                                <p:cTn id="129" presetID="10" presetClass="entr" presetSubtype="0" fill="hold" grpId="0" nodeType="withEffect">
                                  <p:stCondLst>
                                    <p:cond delay="1000"/>
                                  </p:stCondLst>
                                  <p:childTnLst>
                                    <p:set>
                                      <p:cBhvr>
                                        <p:cTn id="130" dur="1" fill="hold">
                                          <p:stCondLst>
                                            <p:cond delay="0"/>
                                          </p:stCondLst>
                                        </p:cTn>
                                        <p:tgtEl>
                                          <p:spTgt spid="21"/>
                                        </p:tgtEl>
                                        <p:attrNameLst>
                                          <p:attrName>style.visibility</p:attrName>
                                        </p:attrNameLst>
                                      </p:cBhvr>
                                      <p:to>
                                        <p:strVal val="visible"/>
                                      </p:to>
                                    </p:set>
                                    <p:animEffect transition="in" filter="fade">
                                      <p:cBhvr>
                                        <p:cTn id="131" dur="500"/>
                                        <p:tgtEl>
                                          <p:spTgt spid="21"/>
                                        </p:tgtEl>
                                      </p:cBhvr>
                                    </p:animEffect>
                                  </p:childTnLst>
                                </p:cTn>
                              </p:par>
                              <p:par>
                                <p:cTn id="132" presetID="10" presetClass="entr" presetSubtype="0" fill="hold" grpId="0" nodeType="withEffect">
                                  <p:stCondLst>
                                    <p:cond delay="1000"/>
                                  </p:stCondLst>
                                  <p:childTnLst>
                                    <p:set>
                                      <p:cBhvr>
                                        <p:cTn id="133" dur="1" fill="hold">
                                          <p:stCondLst>
                                            <p:cond delay="0"/>
                                          </p:stCondLst>
                                        </p:cTn>
                                        <p:tgtEl>
                                          <p:spTgt spid="22"/>
                                        </p:tgtEl>
                                        <p:attrNameLst>
                                          <p:attrName>style.visibility</p:attrName>
                                        </p:attrNameLst>
                                      </p:cBhvr>
                                      <p:to>
                                        <p:strVal val="visible"/>
                                      </p:to>
                                    </p:set>
                                    <p:animEffect transition="in" filter="fade">
                                      <p:cBhvr>
                                        <p:cTn id="134" dur="500"/>
                                        <p:tgtEl>
                                          <p:spTgt spid="22"/>
                                        </p:tgtEl>
                                      </p:cBhvr>
                                    </p:animEffect>
                                  </p:childTnLst>
                                </p:cTn>
                              </p:par>
                              <p:par>
                                <p:cTn id="135" presetID="53" presetClass="entr" presetSubtype="16" fill="hold" grpId="0" nodeType="withEffect">
                                  <p:stCondLst>
                                    <p:cond delay="1000"/>
                                  </p:stCondLst>
                                  <p:childTnLst>
                                    <p:set>
                                      <p:cBhvr>
                                        <p:cTn id="136" dur="1" fill="hold">
                                          <p:stCondLst>
                                            <p:cond delay="0"/>
                                          </p:stCondLst>
                                        </p:cTn>
                                        <p:tgtEl>
                                          <p:spTgt spid="24"/>
                                        </p:tgtEl>
                                        <p:attrNameLst>
                                          <p:attrName>style.visibility</p:attrName>
                                        </p:attrNameLst>
                                      </p:cBhvr>
                                      <p:to>
                                        <p:strVal val="visible"/>
                                      </p:to>
                                    </p:set>
                                    <p:anim calcmode="lin" valueType="num">
                                      <p:cBhvr>
                                        <p:cTn id="137" dur="500" fill="hold"/>
                                        <p:tgtEl>
                                          <p:spTgt spid="24"/>
                                        </p:tgtEl>
                                        <p:attrNameLst>
                                          <p:attrName>ppt_w</p:attrName>
                                        </p:attrNameLst>
                                      </p:cBhvr>
                                      <p:tavLst>
                                        <p:tav tm="0">
                                          <p:val>
                                            <p:fltVal val="0"/>
                                          </p:val>
                                        </p:tav>
                                        <p:tav tm="100000">
                                          <p:val>
                                            <p:strVal val="#ppt_w"/>
                                          </p:val>
                                        </p:tav>
                                      </p:tavLst>
                                    </p:anim>
                                    <p:anim calcmode="lin" valueType="num">
                                      <p:cBhvr>
                                        <p:cTn id="138" dur="500" fill="hold"/>
                                        <p:tgtEl>
                                          <p:spTgt spid="24"/>
                                        </p:tgtEl>
                                        <p:attrNameLst>
                                          <p:attrName>ppt_h</p:attrName>
                                        </p:attrNameLst>
                                      </p:cBhvr>
                                      <p:tavLst>
                                        <p:tav tm="0">
                                          <p:val>
                                            <p:fltVal val="0"/>
                                          </p:val>
                                        </p:tav>
                                        <p:tav tm="100000">
                                          <p:val>
                                            <p:strVal val="#ppt_h"/>
                                          </p:val>
                                        </p:tav>
                                      </p:tavLst>
                                    </p:anim>
                                    <p:animEffect transition="in" filter="fade">
                                      <p:cBhvr>
                                        <p:cTn id="139" dur="500"/>
                                        <p:tgtEl>
                                          <p:spTgt spid="24"/>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wipe(up)">
                                      <p:cBhvr>
                                        <p:cTn id="142" dur="5000"/>
                                        <p:tgtEl>
                                          <p:spTgt spid="9"/>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Effect transition="in" filter="wipe(up)">
                                      <p:cBhvr>
                                        <p:cTn id="145" dur="5000"/>
                                        <p:tgtEl>
                                          <p:spTgt spid="34"/>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up)">
                                      <p:cBhvr>
                                        <p:cTn id="148" dur="5000"/>
                                        <p:tgtEl>
                                          <p:spTgt spid="35"/>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1" nodeType="clickEffect">
                                  <p:stCondLst>
                                    <p:cond delay="0"/>
                                  </p:stCondLst>
                                  <p:childTnLst>
                                    <p:animEffect transition="out" filter="fade">
                                      <p:cBhvr>
                                        <p:cTn id="152" dur="500"/>
                                        <p:tgtEl>
                                          <p:spTgt spid="21"/>
                                        </p:tgtEl>
                                      </p:cBhvr>
                                    </p:animEffect>
                                    <p:set>
                                      <p:cBhvr>
                                        <p:cTn id="153" dur="1" fill="hold">
                                          <p:stCondLst>
                                            <p:cond delay="499"/>
                                          </p:stCondLst>
                                        </p:cTn>
                                        <p:tgtEl>
                                          <p:spTgt spid="21"/>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22"/>
                                        </p:tgtEl>
                                      </p:cBhvr>
                                    </p:animEffect>
                                    <p:set>
                                      <p:cBhvr>
                                        <p:cTn id="156" dur="1" fill="hold">
                                          <p:stCondLst>
                                            <p:cond delay="499"/>
                                          </p:stCondLst>
                                        </p:cTn>
                                        <p:tgtEl>
                                          <p:spTgt spid="22"/>
                                        </p:tgtEl>
                                        <p:attrNameLst>
                                          <p:attrName>style.visibility</p:attrName>
                                        </p:attrNameLst>
                                      </p:cBhvr>
                                      <p:to>
                                        <p:strVal val="hidden"/>
                                      </p:to>
                                    </p:set>
                                  </p:childTnLst>
                                </p:cTn>
                              </p:par>
                              <p:par>
                                <p:cTn id="157" presetID="53" presetClass="exit" presetSubtype="32" fill="hold" grpId="1" nodeType="withEffect">
                                  <p:stCondLst>
                                    <p:cond delay="0"/>
                                  </p:stCondLst>
                                  <p:childTnLst>
                                    <p:anim calcmode="lin" valueType="num">
                                      <p:cBhvr>
                                        <p:cTn id="158" dur="500"/>
                                        <p:tgtEl>
                                          <p:spTgt spid="24"/>
                                        </p:tgtEl>
                                        <p:attrNameLst>
                                          <p:attrName>ppt_w</p:attrName>
                                        </p:attrNameLst>
                                      </p:cBhvr>
                                      <p:tavLst>
                                        <p:tav tm="0">
                                          <p:val>
                                            <p:strVal val="ppt_w"/>
                                          </p:val>
                                        </p:tav>
                                        <p:tav tm="100000">
                                          <p:val>
                                            <p:fltVal val="0"/>
                                          </p:val>
                                        </p:tav>
                                      </p:tavLst>
                                    </p:anim>
                                    <p:anim calcmode="lin" valueType="num">
                                      <p:cBhvr>
                                        <p:cTn id="159" dur="500"/>
                                        <p:tgtEl>
                                          <p:spTgt spid="24"/>
                                        </p:tgtEl>
                                        <p:attrNameLst>
                                          <p:attrName>ppt_h</p:attrName>
                                        </p:attrNameLst>
                                      </p:cBhvr>
                                      <p:tavLst>
                                        <p:tav tm="0">
                                          <p:val>
                                            <p:strVal val="ppt_h"/>
                                          </p:val>
                                        </p:tav>
                                        <p:tav tm="100000">
                                          <p:val>
                                            <p:fltVal val="0"/>
                                          </p:val>
                                        </p:tav>
                                      </p:tavLst>
                                    </p:anim>
                                    <p:animEffect transition="out" filter="fade">
                                      <p:cBhvr>
                                        <p:cTn id="160" dur="500"/>
                                        <p:tgtEl>
                                          <p:spTgt spid="24"/>
                                        </p:tgtEl>
                                      </p:cBhvr>
                                    </p:animEffect>
                                    <p:set>
                                      <p:cBhvr>
                                        <p:cTn id="161" dur="1" fill="hold">
                                          <p:stCondLst>
                                            <p:cond delay="499"/>
                                          </p:stCondLst>
                                        </p:cTn>
                                        <p:tgtEl>
                                          <p:spTgt spid="24"/>
                                        </p:tgtEl>
                                        <p:attrNameLst>
                                          <p:attrName>style.visibility</p:attrName>
                                        </p:attrNameLst>
                                      </p:cBhvr>
                                      <p:to>
                                        <p:strVal val="hidden"/>
                                      </p:to>
                                    </p:set>
                                  </p:childTnLst>
                                </p:cTn>
                              </p:par>
                            </p:childTnLst>
                          </p:cTn>
                        </p:par>
                        <p:par>
                          <p:cTn id="162" fill="hold">
                            <p:stCondLst>
                              <p:cond delay="500"/>
                            </p:stCondLst>
                            <p:childTnLst>
                              <p:par>
                                <p:cTn id="163" presetID="22" presetClass="entr" presetSubtype="4" fill="hold" grpId="0" nodeType="afterEffect">
                                  <p:stCondLst>
                                    <p:cond delay="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250"/>
                                        <p:tgtEl>
                                          <p:spTgt spid="13"/>
                                        </p:tgtEl>
                                      </p:cBhvr>
                                    </p:animEffect>
                                  </p:childTnLst>
                                </p:cTn>
                              </p:par>
                              <p:par>
                                <p:cTn id="166" presetID="22" presetClass="entr" presetSubtype="1" fill="hold" grpId="0" nodeType="withEffect">
                                  <p:stCondLst>
                                    <p:cond delay="250"/>
                                  </p:stCondLst>
                                  <p:childTnLst>
                                    <p:set>
                                      <p:cBhvr>
                                        <p:cTn id="167" dur="1" fill="hold">
                                          <p:stCondLst>
                                            <p:cond delay="0"/>
                                          </p:stCondLst>
                                        </p:cTn>
                                        <p:tgtEl>
                                          <p:spTgt spid="12"/>
                                        </p:tgtEl>
                                        <p:attrNameLst>
                                          <p:attrName>style.visibility</p:attrName>
                                        </p:attrNameLst>
                                      </p:cBhvr>
                                      <p:to>
                                        <p:strVal val="visible"/>
                                      </p:to>
                                    </p:set>
                                    <p:animEffect transition="in" filter="wipe(up)">
                                      <p:cBhvr>
                                        <p:cTn id="168" dur="2000"/>
                                        <p:tgtEl>
                                          <p:spTgt spid="12"/>
                                        </p:tgtEl>
                                      </p:cBhvr>
                                    </p:animEffect>
                                  </p:childTnLst>
                                </p:cTn>
                              </p:par>
                              <p:par>
                                <p:cTn id="169" presetID="10" presetClass="entr" presetSubtype="0" fill="hold" grpId="2" nodeType="withEffect">
                                  <p:stCondLst>
                                    <p:cond delay="2250"/>
                                  </p:stCondLst>
                                  <p:childTnLst>
                                    <p:set>
                                      <p:cBhvr>
                                        <p:cTn id="170" dur="1" fill="hold">
                                          <p:stCondLst>
                                            <p:cond delay="0"/>
                                          </p:stCondLst>
                                        </p:cTn>
                                        <p:tgtEl>
                                          <p:spTgt spid="21"/>
                                        </p:tgtEl>
                                        <p:attrNameLst>
                                          <p:attrName>style.visibility</p:attrName>
                                        </p:attrNameLst>
                                      </p:cBhvr>
                                      <p:to>
                                        <p:strVal val="visible"/>
                                      </p:to>
                                    </p:set>
                                    <p:animEffect transition="in" filter="fade">
                                      <p:cBhvr>
                                        <p:cTn id="171" dur="500"/>
                                        <p:tgtEl>
                                          <p:spTgt spid="21"/>
                                        </p:tgtEl>
                                      </p:cBhvr>
                                    </p:animEffect>
                                  </p:childTnLst>
                                </p:cTn>
                              </p:par>
                              <p:par>
                                <p:cTn id="172" presetID="10" presetClass="entr" presetSubtype="0" fill="hold" grpId="2" nodeType="withEffect">
                                  <p:stCondLst>
                                    <p:cond delay="2250"/>
                                  </p:stCondLst>
                                  <p:childTnLst>
                                    <p:set>
                                      <p:cBhvr>
                                        <p:cTn id="173" dur="1" fill="hold">
                                          <p:stCondLst>
                                            <p:cond delay="0"/>
                                          </p:stCondLst>
                                        </p:cTn>
                                        <p:tgtEl>
                                          <p:spTgt spid="22"/>
                                        </p:tgtEl>
                                        <p:attrNameLst>
                                          <p:attrName>style.visibility</p:attrName>
                                        </p:attrNameLst>
                                      </p:cBhvr>
                                      <p:to>
                                        <p:strVal val="visible"/>
                                      </p:to>
                                    </p:set>
                                    <p:animEffect transition="in" filter="fade">
                                      <p:cBhvr>
                                        <p:cTn id="174" dur="500"/>
                                        <p:tgtEl>
                                          <p:spTgt spid="22"/>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3" nodeType="clickEffect">
                                  <p:stCondLst>
                                    <p:cond delay="0"/>
                                  </p:stCondLst>
                                  <p:childTnLst>
                                    <p:animEffect transition="out" filter="fade">
                                      <p:cBhvr>
                                        <p:cTn id="178" dur="500"/>
                                        <p:tgtEl>
                                          <p:spTgt spid="21"/>
                                        </p:tgtEl>
                                      </p:cBhvr>
                                    </p:animEffect>
                                    <p:set>
                                      <p:cBhvr>
                                        <p:cTn id="179" dur="1" fill="hold">
                                          <p:stCondLst>
                                            <p:cond delay="499"/>
                                          </p:stCondLst>
                                        </p:cTn>
                                        <p:tgtEl>
                                          <p:spTgt spid="21"/>
                                        </p:tgtEl>
                                        <p:attrNameLst>
                                          <p:attrName>style.visibility</p:attrName>
                                        </p:attrNameLst>
                                      </p:cBhvr>
                                      <p:to>
                                        <p:strVal val="hidden"/>
                                      </p:to>
                                    </p:set>
                                  </p:childTnLst>
                                </p:cTn>
                              </p:par>
                              <p:par>
                                <p:cTn id="180" presetID="10" presetClass="exit" presetSubtype="0" fill="hold" grpId="3" nodeType="withEffect">
                                  <p:stCondLst>
                                    <p:cond delay="0"/>
                                  </p:stCondLst>
                                  <p:childTnLst>
                                    <p:animEffect transition="out" filter="fade">
                                      <p:cBhvr>
                                        <p:cTn id="181" dur="500"/>
                                        <p:tgtEl>
                                          <p:spTgt spid="22"/>
                                        </p:tgtEl>
                                      </p:cBhvr>
                                    </p:animEffect>
                                    <p:set>
                                      <p:cBhvr>
                                        <p:cTn id="182" dur="1" fill="hold">
                                          <p:stCondLst>
                                            <p:cond delay="499"/>
                                          </p:stCondLst>
                                        </p:cTn>
                                        <p:tgtEl>
                                          <p:spTgt spid="22"/>
                                        </p:tgtEl>
                                        <p:attrNameLst>
                                          <p:attrName>style.visibility</p:attrName>
                                        </p:attrNameLst>
                                      </p:cBhvr>
                                      <p:to>
                                        <p:strVal val="hidden"/>
                                      </p:to>
                                    </p:set>
                                  </p:childTnLst>
                                </p:cTn>
                              </p:par>
                              <p:par>
                                <p:cTn id="183" presetID="22" presetClass="entr" presetSubtype="4" fill="hold" grpId="0" nodeType="withEffect">
                                  <p:stCondLst>
                                    <p:cond delay="0"/>
                                  </p:stCondLst>
                                  <p:childTnLst>
                                    <p:set>
                                      <p:cBhvr>
                                        <p:cTn id="184" dur="1" fill="hold">
                                          <p:stCondLst>
                                            <p:cond delay="0"/>
                                          </p:stCondLst>
                                        </p:cTn>
                                        <p:tgtEl>
                                          <p:spTgt spid="14"/>
                                        </p:tgtEl>
                                        <p:attrNameLst>
                                          <p:attrName>style.visibility</p:attrName>
                                        </p:attrNameLst>
                                      </p:cBhvr>
                                      <p:to>
                                        <p:strVal val="visible"/>
                                      </p:to>
                                    </p:set>
                                    <p:animEffect transition="in" filter="wipe(down)">
                                      <p:cBhvr>
                                        <p:cTn id="185" dur="250"/>
                                        <p:tgtEl>
                                          <p:spTgt spid="14"/>
                                        </p:tgtEl>
                                      </p:cBhvr>
                                    </p:animEffect>
                                  </p:childTnLst>
                                </p:cTn>
                              </p:par>
                            </p:childTnLst>
                          </p:cTn>
                        </p:par>
                        <p:par>
                          <p:cTn id="186" fill="hold">
                            <p:stCondLst>
                              <p:cond delay="500"/>
                            </p:stCondLst>
                            <p:childTnLst>
                              <p:par>
                                <p:cTn id="187" presetID="22" presetClass="entr" presetSubtype="1" fill="hold" grpId="0" nodeType="afterEffect">
                                  <p:stCondLst>
                                    <p:cond delay="0"/>
                                  </p:stCondLst>
                                  <p:childTnLst>
                                    <p:set>
                                      <p:cBhvr>
                                        <p:cTn id="188" dur="1" fill="hold">
                                          <p:stCondLst>
                                            <p:cond delay="0"/>
                                          </p:stCondLst>
                                        </p:cTn>
                                        <p:tgtEl>
                                          <p:spTgt spid="15"/>
                                        </p:tgtEl>
                                        <p:attrNameLst>
                                          <p:attrName>style.visibility</p:attrName>
                                        </p:attrNameLst>
                                      </p:cBhvr>
                                      <p:to>
                                        <p:strVal val="visible"/>
                                      </p:to>
                                    </p:set>
                                    <p:animEffect transition="in" filter="wipe(up)">
                                      <p:cBhvr>
                                        <p:cTn id="189" dur="2000"/>
                                        <p:tgtEl>
                                          <p:spTgt spid="15"/>
                                        </p:tgtEl>
                                      </p:cBhvr>
                                    </p:animEffect>
                                  </p:childTnLst>
                                </p:cTn>
                              </p:par>
                            </p:childTnLst>
                          </p:cTn>
                        </p:par>
                        <p:par>
                          <p:cTn id="190" fill="hold">
                            <p:stCondLst>
                              <p:cond delay="2500"/>
                            </p:stCondLst>
                            <p:childTnLst>
                              <p:par>
                                <p:cTn id="191" presetID="10" presetClass="entr" presetSubtype="0" fill="hold" grpId="4" nodeType="afterEffect">
                                  <p:stCondLst>
                                    <p:cond delay="0"/>
                                  </p:stCondLst>
                                  <p:childTnLst>
                                    <p:set>
                                      <p:cBhvr>
                                        <p:cTn id="192" dur="1" fill="hold">
                                          <p:stCondLst>
                                            <p:cond delay="0"/>
                                          </p:stCondLst>
                                        </p:cTn>
                                        <p:tgtEl>
                                          <p:spTgt spid="21"/>
                                        </p:tgtEl>
                                        <p:attrNameLst>
                                          <p:attrName>style.visibility</p:attrName>
                                        </p:attrNameLst>
                                      </p:cBhvr>
                                      <p:to>
                                        <p:strVal val="visible"/>
                                      </p:to>
                                    </p:set>
                                    <p:animEffect transition="in" filter="fade">
                                      <p:cBhvr>
                                        <p:cTn id="193" dur="500"/>
                                        <p:tgtEl>
                                          <p:spTgt spid="21"/>
                                        </p:tgtEl>
                                      </p:cBhvr>
                                    </p:animEffect>
                                  </p:childTnLst>
                                </p:cTn>
                              </p:par>
                              <p:par>
                                <p:cTn id="194" presetID="10" presetClass="entr" presetSubtype="0" fill="hold" grpId="4" nodeType="withEffect">
                                  <p:stCondLst>
                                    <p:cond delay="0"/>
                                  </p:stCondLst>
                                  <p:childTnLst>
                                    <p:set>
                                      <p:cBhvr>
                                        <p:cTn id="195" dur="1" fill="hold">
                                          <p:stCondLst>
                                            <p:cond delay="0"/>
                                          </p:stCondLst>
                                        </p:cTn>
                                        <p:tgtEl>
                                          <p:spTgt spid="22"/>
                                        </p:tgtEl>
                                        <p:attrNameLst>
                                          <p:attrName>style.visibility</p:attrName>
                                        </p:attrNameLst>
                                      </p:cBhvr>
                                      <p:to>
                                        <p:strVal val="visible"/>
                                      </p:to>
                                    </p:set>
                                    <p:animEffect transition="in" filter="fade">
                                      <p:cBhvr>
                                        <p:cTn id="196" dur="500"/>
                                        <p:tgtEl>
                                          <p:spTgt spid="22"/>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grpId="5" nodeType="clickEffect">
                                  <p:stCondLst>
                                    <p:cond delay="0"/>
                                  </p:stCondLst>
                                  <p:childTnLst>
                                    <p:animEffect transition="out" filter="fade">
                                      <p:cBhvr>
                                        <p:cTn id="200" dur="500"/>
                                        <p:tgtEl>
                                          <p:spTgt spid="21"/>
                                        </p:tgtEl>
                                      </p:cBhvr>
                                    </p:animEffect>
                                    <p:set>
                                      <p:cBhvr>
                                        <p:cTn id="201" dur="1" fill="hold">
                                          <p:stCondLst>
                                            <p:cond delay="499"/>
                                          </p:stCondLst>
                                        </p:cTn>
                                        <p:tgtEl>
                                          <p:spTgt spid="21"/>
                                        </p:tgtEl>
                                        <p:attrNameLst>
                                          <p:attrName>style.visibility</p:attrName>
                                        </p:attrNameLst>
                                      </p:cBhvr>
                                      <p:to>
                                        <p:strVal val="hidden"/>
                                      </p:to>
                                    </p:set>
                                  </p:childTnLst>
                                </p:cTn>
                              </p:par>
                              <p:par>
                                <p:cTn id="202" presetID="10" presetClass="exit" presetSubtype="0" fill="hold" grpId="5" nodeType="withEffect">
                                  <p:stCondLst>
                                    <p:cond delay="0"/>
                                  </p:stCondLst>
                                  <p:childTnLst>
                                    <p:animEffect transition="out" filter="fade">
                                      <p:cBhvr>
                                        <p:cTn id="203" dur="500"/>
                                        <p:tgtEl>
                                          <p:spTgt spid="22"/>
                                        </p:tgtEl>
                                      </p:cBhvr>
                                    </p:animEffect>
                                    <p:set>
                                      <p:cBhvr>
                                        <p:cTn id="20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21" grpId="0" animBg="1"/>
      <p:bldP spid="21" grpId="1" animBg="1"/>
      <p:bldP spid="21" grpId="2" animBg="1"/>
      <p:bldP spid="21" grpId="3" animBg="1"/>
      <p:bldP spid="21" grpId="4" animBg="1"/>
      <p:bldP spid="21" grpId="5" animBg="1"/>
      <p:bldP spid="19" grpId="0" animBg="1"/>
      <p:bldP spid="19" grpId="1" animBg="1"/>
      <p:bldP spid="19" grpId="2" animBg="1"/>
      <p:bldP spid="19" grpId="3" animBg="1"/>
      <p:bldP spid="19" grpId="4" animBg="1"/>
      <p:bldP spid="19" grpId="5"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0" grpId="0"/>
      <p:bldP spid="20" grpId="1"/>
      <p:bldP spid="20" grpId="2"/>
      <p:bldP spid="20" grpId="3"/>
      <p:bldP spid="20" grpId="4"/>
      <p:bldP spid="20" grpId="5"/>
      <p:bldP spid="14" grpId="0" animBg="1"/>
      <p:bldP spid="15" grpId="0" animBg="1"/>
      <p:bldP spid="16" grpId="0" animBg="1"/>
      <p:bldP spid="17" grpId="0" animBg="1"/>
      <p:bldP spid="18" grpId="0" animBg="1"/>
      <p:bldP spid="22" grpId="0"/>
      <p:bldP spid="22" grpId="1"/>
      <p:bldP spid="22" grpId="2"/>
      <p:bldP spid="22" grpId="3"/>
      <p:bldP spid="22" grpId="4"/>
      <p:bldP spid="22" grpId="5"/>
      <p:bldP spid="24" grpId="0" animBg="1"/>
      <p:bldP spid="24" grpId="1" animBg="1"/>
      <p:bldP spid="28" grpId="0"/>
      <p:bldP spid="29" grpId="0"/>
      <p:bldP spid="34" grpId="0" animBg="1"/>
      <p:bldP spid="35" grpId="0" animBg="1"/>
      <p:bldP spid="23" grpId="0" animBg="1"/>
      <p:bldP spid="23" grpId="1" animBg="1"/>
      <p:bldP spid="33" grpId="0" animBg="1"/>
      <p:bldP spid="3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algn="ctr"/>
            <a:r>
              <a:rPr lang="es-MX" dirty="0"/>
              <a:t>Ejemplo hilos </a:t>
            </a:r>
            <a:r>
              <a:rPr lang="es-MX" dirty="0" err="1"/>
              <a:t>Posix</a:t>
            </a:r>
            <a:endParaRPr lang="es-MX" altLang="es-MX" dirty="0"/>
          </a:p>
        </p:txBody>
      </p:sp>
      <p:sp>
        <p:nvSpPr>
          <p:cNvPr id="38918" name="Rectangle 3"/>
          <p:cNvSpPr>
            <a:spLocks noGrp="1" noChangeArrowheads="1"/>
          </p:cNvSpPr>
          <p:nvPr>
            <p:ph idx="1"/>
          </p:nvPr>
        </p:nvSpPr>
        <p:spPr/>
        <p:txBody>
          <a:bodyPr/>
          <a:lstStyle/>
          <a:p>
            <a:pPr eaLnBrk="1" hangingPunct="1"/>
            <a:r>
              <a:rPr lang="es-MX" altLang="es-MX" dirty="0"/>
              <a:t>Para compilar un programa con </a:t>
            </a:r>
            <a:r>
              <a:rPr lang="es-MX" altLang="es-MX" dirty="0" err="1">
                <a:latin typeface="Consolas" panose="020B0609020204030204" pitchFamily="49" charset="0"/>
              </a:rPr>
              <a:t>pthreads</a:t>
            </a:r>
            <a:r>
              <a:rPr lang="es-MX" altLang="es-MX" dirty="0"/>
              <a:t> (</a:t>
            </a:r>
            <a:r>
              <a:rPr lang="es-MX" altLang="es-MX" dirty="0" err="1"/>
              <a:t>Posix</a:t>
            </a:r>
            <a:r>
              <a:rPr lang="es-MX" altLang="es-MX" dirty="0"/>
              <a:t> </a:t>
            </a:r>
            <a:r>
              <a:rPr lang="es-MX" altLang="es-MX" dirty="0" err="1"/>
              <a:t>Threads</a:t>
            </a:r>
            <a:r>
              <a:rPr lang="es-MX" altLang="es-MX" dirty="0"/>
              <a:t>):</a:t>
            </a:r>
          </a:p>
        </p:txBody>
      </p:sp>
      <p:sp>
        <p:nvSpPr>
          <p:cNvPr id="4" name="Rectángulo 3"/>
          <p:cNvSpPr/>
          <p:nvPr/>
        </p:nvSpPr>
        <p:spPr>
          <a:xfrm>
            <a:off x="3184641" y="2711659"/>
            <a:ext cx="5817477" cy="271736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nsolas" panose="020B0609020204030204" pitchFamily="49" charset="0"/>
              </a:rPr>
              <a:t>$ </a:t>
            </a:r>
            <a:r>
              <a:rPr lang="en-US" b="1" dirty="0" err="1">
                <a:solidFill>
                  <a:schemeClr val="tx1"/>
                </a:solidFill>
                <a:latin typeface="Consolas" panose="020B0609020204030204" pitchFamily="49" charset="0"/>
              </a:rPr>
              <a:t>gcc</a:t>
            </a:r>
            <a:r>
              <a:rPr lang="en-US" b="1" dirty="0">
                <a:solidFill>
                  <a:schemeClr val="tx1"/>
                </a:solidFill>
                <a:latin typeface="Consolas" panose="020B0609020204030204" pitchFamily="49" charset="0"/>
              </a:rPr>
              <a:t> -o </a:t>
            </a:r>
            <a:r>
              <a:rPr lang="en-US" b="1" dirty="0" err="1">
                <a:solidFill>
                  <a:schemeClr val="tx1"/>
                </a:solidFill>
                <a:latin typeface="Consolas" panose="020B0609020204030204" pitchFamily="49" charset="0"/>
              </a:rPr>
              <a:t>programa</a:t>
            </a:r>
            <a:r>
              <a:rPr lang="en-US" b="1" dirty="0">
                <a:solidFill>
                  <a:schemeClr val="tx1"/>
                </a:solidFill>
                <a:latin typeface="Consolas" panose="020B0609020204030204" pitchFamily="49" charset="0"/>
              </a:rPr>
              <a:t>  </a:t>
            </a:r>
            <a:r>
              <a:rPr lang="en-US" b="1" dirty="0" err="1">
                <a:solidFill>
                  <a:schemeClr val="tx1"/>
                </a:solidFill>
                <a:latin typeface="Consolas" panose="020B0609020204030204" pitchFamily="49" charset="0"/>
              </a:rPr>
              <a:t>programa.c</a:t>
            </a:r>
            <a:r>
              <a:rPr lang="en-US" b="1" dirty="0">
                <a:solidFill>
                  <a:schemeClr val="tx1"/>
                </a:solidFill>
                <a:latin typeface="Consolas" panose="020B0609020204030204" pitchFamily="49" charset="0"/>
              </a:rPr>
              <a:t> –</a:t>
            </a:r>
            <a:r>
              <a:rPr lang="en-US" b="1" dirty="0" err="1">
                <a:solidFill>
                  <a:schemeClr val="tx1"/>
                </a:solidFill>
                <a:latin typeface="Consolas" panose="020B0609020204030204" pitchFamily="49" charset="0"/>
              </a:rPr>
              <a:t>lpthread</a:t>
            </a:r>
            <a:endParaRPr lang="en-US" b="1"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p:txBody>
      </p:sp>
      <p:sp>
        <p:nvSpPr>
          <p:cNvPr id="5" name="Elipse 4"/>
          <p:cNvSpPr/>
          <p:nvPr/>
        </p:nvSpPr>
        <p:spPr>
          <a:xfrm>
            <a:off x="6952602" y="2834638"/>
            <a:ext cx="1387365" cy="7567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Llamada rectangular 7"/>
          <p:cNvSpPr/>
          <p:nvPr/>
        </p:nvSpPr>
        <p:spPr>
          <a:xfrm>
            <a:off x="9176853" y="2897412"/>
            <a:ext cx="2617075" cy="870538"/>
          </a:xfrm>
          <a:prstGeom prst="wedgeRectCallout">
            <a:avLst>
              <a:gd name="adj1" fmla="val -82279"/>
              <a:gd name="adj2" fmla="val -1536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Necesario encadenar con la librería </a:t>
            </a:r>
            <a:r>
              <a:rPr lang="es-MX" dirty="0" err="1"/>
              <a:t>pthread</a:t>
            </a:r>
            <a:endParaRPr lang="es-MX"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500"/>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par>
                          <p:cTn id="17" fill="hold">
                            <p:stCondLst>
                              <p:cond delay="3701"/>
                            </p:stCondLst>
                            <p:childTnLst>
                              <p:par>
                                <p:cTn id="18" presetID="21"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par>
                          <p:cTn id="21" fill="hold">
                            <p:stCondLst>
                              <p:cond delay="5701"/>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CIAS POR TU ATENCION memes en Quebo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224" y="1584598"/>
            <a:ext cx="47625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63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title"/>
          </p:nvPr>
        </p:nvSpPr>
        <p:spPr/>
        <p:txBody>
          <a:bodyPr/>
          <a:lstStyle/>
          <a:p>
            <a:pPr algn="ctr"/>
            <a:r>
              <a:rPr lang="es-MX" dirty="0"/>
              <a:t>Procesos e </a:t>
            </a:r>
            <a:r>
              <a:rPr lang="es-MX" dirty="0" smtClean="0"/>
              <a:t>hilos</a:t>
            </a:r>
            <a:endParaRPr lang="es-MX" dirty="0"/>
          </a:p>
        </p:txBody>
      </p:sp>
      <p:sp>
        <p:nvSpPr>
          <p:cNvPr id="1630211" name="Rectangle 3"/>
          <p:cNvSpPr>
            <a:spLocks noGrp="1" noChangeArrowheads="1"/>
          </p:cNvSpPr>
          <p:nvPr>
            <p:ph type="body" sz="half" idx="4294967295"/>
          </p:nvPr>
        </p:nvSpPr>
        <p:spPr>
          <a:xfrm>
            <a:off x="4368742" y="1690688"/>
            <a:ext cx="7445887" cy="4795732"/>
          </a:xfrm>
        </p:spPr>
        <p:txBody>
          <a:bodyPr>
            <a:noAutofit/>
          </a:bodyPr>
          <a:lstStyle/>
          <a:p>
            <a:r>
              <a:rPr lang="es-MX" dirty="0"/>
              <a:t>Los sistemas operativos modernos cargan programas como procesos que tienen recursos</a:t>
            </a:r>
          </a:p>
          <a:p>
            <a:r>
              <a:rPr lang="es-MX" dirty="0"/>
              <a:t>Un proceso inicia ejecutando su punto de entrada como un hilo</a:t>
            </a:r>
          </a:p>
          <a:p>
            <a:r>
              <a:rPr lang="es-MX" dirty="0"/>
              <a:t>Los hilos pueden crear otros hilos dentro del proceso</a:t>
            </a:r>
          </a:p>
          <a:p>
            <a:r>
              <a:rPr lang="es-MX" dirty="0"/>
              <a:t>Cada hilo tiene su propio </a:t>
            </a:r>
            <a:r>
              <a:rPr lang="es-MX" dirty="0" err="1"/>
              <a:t>stack</a:t>
            </a:r>
            <a:endParaRPr lang="es-MX" dirty="0"/>
          </a:p>
          <a:p>
            <a:r>
              <a:rPr lang="es-MX" dirty="0"/>
              <a:t>Todos los hilos dentro de un proceso comparten código y segmentos de datos</a:t>
            </a:r>
          </a:p>
        </p:txBody>
      </p:sp>
      <p:sp>
        <p:nvSpPr>
          <p:cNvPr id="1630235" name="Rectangle 27"/>
          <p:cNvSpPr>
            <a:spLocks noChangeArrowheads="1"/>
          </p:cNvSpPr>
          <p:nvPr/>
        </p:nvSpPr>
        <p:spPr bwMode="auto">
          <a:xfrm>
            <a:off x="391887" y="1973943"/>
            <a:ext cx="3338284" cy="3834615"/>
          </a:xfrm>
          <a:prstGeom prst="rect">
            <a:avLst/>
          </a:prstGeom>
          <a:solidFill>
            <a:schemeClr val="accent1">
              <a:lumMod val="60000"/>
              <a:lumOff val="40000"/>
            </a:schemeClr>
          </a:solidFill>
          <a:ln w="25400">
            <a:solidFill>
              <a:schemeClr val="bg2"/>
            </a:solidFill>
            <a:miter lim="800000"/>
            <a:headEnd/>
            <a:tailEnd/>
          </a:ln>
          <a:effectLst/>
        </p:spPr>
        <p:txBody>
          <a:bodyPr wrap="none" anchor="ctr"/>
          <a:lstStyle/>
          <a:p>
            <a:endParaRPr lang="es-MX"/>
          </a:p>
        </p:txBody>
      </p:sp>
      <p:sp>
        <p:nvSpPr>
          <p:cNvPr id="1630221" name="Rectangle 13"/>
          <p:cNvSpPr>
            <a:spLocks noChangeArrowheads="1"/>
          </p:cNvSpPr>
          <p:nvPr/>
        </p:nvSpPr>
        <p:spPr bwMode="auto">
          <a:xfrm>
            <a:off x="1628776" y="87313"/>
            <a:ext cx="2297113" cy="184666"/>
          </a:xfrm>
          <a:prstGeom prst="rect">
            <a:avLst/>
          </a:prstGeom>
          <a:noFill/>
          <a:ln w="9525">
            <a:noFill/>
            <a:miter lim="800000"/>
            <a:headEnd/>
            <a:tailEnd/>
          </a:ln>
          <a:effectLst/>
        </p:spPr>
        <p:txBody>
          <a:bodyPr lIns="0" tIns="0" rIns="0" bIns="0">
            <a:spAutoFit/>
          </a:bodyPr>
          <a:lstStyle/>
          <a:p>
            <a:pPr eaLnBrk="1" hangingPunct="1">
              <a:spcBef>
                <a:spcPct val="60000"/>
              </a:spcBef>
            </a:pPr>
            <a:r>
              <a:rPr lang="en-US" sz="1200">
                <a:solidFill>
                  <a:srgbClr val="FFFFFF"/>
                </a:solidFill>
                <a:latin typeface="Verdana" pitchFamily="34" charset="0"/>
              </a:rPr>
              <a:t>Procesos e Hilos</a:t>
            </a:r>
          </a:p>
        </p:txBody>
      </p:sp>
      <p:grpSp>
        <p:nvGrpSpPr>
          <p:cNvPr id="2" name="Group 15"/>
          <p:cNvGrpSpPr>
            <a:grpSpLocks/>
          </p:cNvGrpSpPr>
          <p:nvPr/>
        </p:nvGrpSpPr>
        <p:grpSpPr bwMode="auto">
          <a:xfrm>
            <a:off x="635260" y="4719533"/>
            <a:ext cx="2931453" cy="936625"/>
            <a:chOff x="436" y="1144"/>
            <a:chExt cx="1452" cy="590"/>
          </a:xfrm>
        </p:grpSpPr>
        <p:sp>
          <p:nvSpPr>
            <p:cNvPr id="1630224" name="Rectangle 16"/>
            <p:cNvSpPr>
              <a:spLocks noChangeArrowheads="1"/>
            </p:cNvSpPr>
            <p:nvPr/>
          </p:nvSpPr>
          <p:spPr bwMode="auto">
            <a:xfrm>
              <a:off x="436" y="1144"/>
              <a:ext cx="1452" cy="263"/>
            </a:xfrm>
            <a:prstGeom prst="rect">
              <a:avLst/>
            </a:prstGeom>
            <a:solidFill>
              <a:srgbClr val="808080"/>
            </a:solidFill>
            <a:ln w="9525">
              <a:solidFill>
                <a:schemeClr val="tx1"/>
              </a:solidFill>
              <a:miter lim="800000"/>
              <a:headEnd/>
              <a:tailEnd/>
            </a:ln>
            <a:effectLst/>
          </p:spPr>
          <p:txBody>
            <a:bodyPr wrap="none" anchor="ctr"/>
            <a:lstStyle/>
            <a:p>
              <a:pPr algn="ctr" eaLnBrk="1" hangingPunct="1"/>
              <a:r>
                <a:rPr lang="en-US" sz="2400">
                  <a:latin typeface="Arial" pitchFamily="34" charset="0"/>
                </a:rPr>
                <a:t>Code segment</a:t>
              </a:r>
            </a:p>
          </p:txBody>
        </p:sp>
        <p:sp>
          <p:nvSpPr>
            <p:cNvPr id="1630225" name="Rectangle 17"/>
            <p:cNvSpPr>
              <a:spLocks noChangeArrowheads="1"/>
            </p:cNvSpPr>
            <p:nvPr/>
          </p:nvSpPr>
          <p:spPr bwMode="auto">
            <a:xfrm>
              <a:off x="436" y="1471"/>
              <a:ext cx="1452" cy="263"/>
            </a:xfrm>
            <a:prstGeom prst="rect">
              <a:avLst/>
            </a:prstGeom>
            <a:solidFill>
              <a:srgbClr val="808080"/>
            </a:solidFill>
            <a:ln w="9525">
              <a:solidFill>
                <a:schemeClr val="tx1"/>
              </a:solidFill>
              <a:miter lim="800000"/>
              <a:headEnd/>
              <a:tailEnd/>
            </a:ln>
            <a:effectLst/>
          </p:spPr>
          <p:txBody>
            <a:bodyPr wrap="none" anchor="ctr"/>
            <a:lstStyle/>
            <a:p>
              <a:pPr algn="ctr" eaLnBrk="1" hangingPunct="1"/>
              <a:r>
                <a:rPr lang="en-US" sz="2400">
                  <a:latin typeface="Arial" pitchFamily="34" charset="0"/>
                </a:rPr>
                <a:t>Data segment</a:t>
              </a:r>
            </a:p>
          </p:txBody>
        </p:sp>
      </p:grpSp>
      <p:sp>
        <p:nvSpPr>
          <p:cNvPr id="1630226" name="Rectangle 18"/>
          <p:cNvSpPr>
            <a:spLocks noChangeArrowheads="1"/>
          </p:cNvSpPr>
          <p:nvPr/>
        </p:nvSpPr>
        <p:spPr bwMode="auto">
          <a:xfrm>
            <a:off x="1450600" y="2343613"/>
            <a:ext cx="1297180" cy="922338"/>
          </a:xfrm>
          <a:prstGeom prst="rect">
            <a:avLst/>
          </a:prstGeom>
          <a:solidFill>
            <a:srgbClr val="002060"/>
          </a:solidFill>
          <a:ln w="9525">
            <a:solidFill>
              <a:schemeClr val="tx1"/>
            </a:solidFill>
            <a:miter lim="800000"/>
            <a:headEnd/>
            <a:tailEnd/>
          </a:ln>
          <a:effectLst/>
        </p:spPr>
        <p:txBody>
          <a:bodyPr wrap="none" anchor="ctr"/>
          <a:lstStyle/>
          <a:p>
            <a:pPr algn="ctr" eaLnBrk="1" hangingPunct="1"/>
            <a:r>
              <a:rPr lang="en-US" b="1" i="1" dirty="0">
                <a:solidFill>
                  <a:schemeClr val="bg2"/>
                </a:solidFill>
                <a:latin typeface="Arial" pitchFamily="34" charset="0"/>
              </a:rPr>
              <a:t>thread</a:t>
            </a:r>
            <a:endParaRPr lang="en-US" i="1" dirty="0">
              <a:solidFill>
                <a:schemeClr val="bg2"/>
              </a:solidFill>
              <a:latin typeface="Arial" pitchFamily="34" charset="0"/>
            </a:endParaRPr>
          </a:p>
          <a:p>
            <a:pPr algn="ctr" eaLnBrk="1" hangingPunct="1"/>
            <a:r>
              <a:rPr lang="en-US" sz="2400" dirty="0">
                <a:solidFill>
                  <a:schemeClr val="accent2">
                    <a:lumMod val="60000"/>
                    <a:lumOff val="40000"/>
                  </a:schemeClr>
                </a:solidFill>
                <a:latin typeface="Arial" pitchFamily="34" charset="0"/>
              </a:rPr>
              <a:t>main()</a:t>
            </a:r>
          </a:p>
        </p:txBody>
      </p:sp>
      <p:sp>
        <p:nvSpPr>
          <p:cNvPr id="1630228" name="Rectangle 20"/>
          <p:cNvSpPr>
            <a:spLocks noChangeArrowheads="1"/>
          </p:cNvSpPr>
          <p:nvPr/>
        </p:nvSpPr>
        <p:spPr bwMode="auto">
          <a:xfrm>
            <a:off x="1805451" y="3840342"/>
            <a:ext cx="584121" cy="304800"/>
          </a:xfrm>
          <a:prstGeom prst="rect">
            <a:avLst/>
          </a:prstGeom>
          <a:noFill/>
          <a:ln w="9525">
            <a:noFill/>
            <a:miter lim="800000"/>
            <a:headEnd/>
            <a:tailEnd/>
          </a:ln>
          <a:effectLst/>
        </p:spPr>
        <p:txBody>
          <a:bodyPr wrap="none" anchor="ctr"/>
          <a:lstStyle/>
          <a:p>
            <a:pPr algn="ctr" eaLnBrk="1" hangingPunct="1"/>
            <a:r>
              <a:rPr lang="en-US" sz="2400" dirty="0">
                <a:latin typeface="Arial" pitchFamily="34" charset="0"/>
              </a:rPr>
              <a:t>…</a:t>
            </a:r>
          </a:p>
        </p:txBody>
      </p:sp>
      <p:sp>
        <p:nvSpPr>
          <p:cNvPr id="1630229" name="Rectangle 21"/>
          <p:cNvSpPr>
            <a:spLocks noChangeArrowheads="1"/>
          </p:cNvSpPr>
          <p:nvPr/>
        </p:nvSpPr>
        <p:spPr bwMode="auto">
          <a:xfrm>
            <a:off x="635260" y="3703194"/>
            <a:ext cx="1297184" cy="831850"/>
          </a:xfrm>
          <a:prstGeom prst="rect">
            <a:avLst/>
          </a:prstGeom>
          <a:solidFill>
            <a:srgbClr val="002060"/>
          </a:solidFill>
          <a:ln w="9525">
            <a:solidFill>
              <a:schemeClr val="tx1"/>
            </a:solidFill>
            <a:miter lim="800000"/>
            <a:headEnd/>
            <a:tailEnd/>
          </a:ln>
          <a:effectLst/>
        </p:spPr>
        <p:txBody>
          <a:bodyPr wrap="none" anchor="ctr"/>
          <a:lstStyle/>
          <a:p>
            <a:pPr algn="ctr" eaLnBrk="1" hangingPunct="1"/>
            <a:r>
              <a:rPr lang="en-US" b="1" i="1" dirty="0">
                <a:solidFill>
                  <a:schemeClr val="bg2"/>
                </a:solidFill>
                <a:latin typeface="Arial" pitchFamily="34" charset="0"/>
              </a:rPr>
              <a:t>thread</a:t>
            </a:r>
            <a:endParaRPr lang="en-US" i="1" dirty="0">
              <a:solidFill>
                <a:schemeClr val="bg2"/>
              </a:solidFill>
              <a:latin typeface="Arial" pitchFamily="34" charset="0"/>
            </a:endParaRPr>
          </a:p>
        </p:txBody>
      </p:sp>
      <p:sp>
        <p:nvSpPr>
          <p:cNvPr id="1630230" name="Rectangle 22"/>
          <p:cNvSpPr>
            <a:spLocks noChangeArrowheads="1"/>
          </p:cNvSpPr>
          <p:nvPr/>
        </p:nvSpPr>
        <p:spPr bwMode="auto">
          <a:xfrm>
            <a:off x="2262582" y="3685901"/>
            <a:ext cx="1304132" cy="833437"/>
          </a:xfrm>
          <a:prstGeom prst="rect">
            <a:avLst/>
          </a:prstGeom>
          <a:solidFill>
            <a:srgbClr val="002060"/>
          </a:solidFill>
          <a:ln w="9525">
            <a:solidFill>
              <a:schemeClr val="tx1"/>
            </a:solidFill>
            <a:miter lim="800000"/>
            <a:headEnd/>
            <a:tailEnd/>
          </a:ln>
          <a:effectLst/>
        </p:spPr>
        <p:txBody>
          <a:bodyPr wrap="none" anchor="ctr"/>
          <a:lstStyle/>
          <a:p>
            <a:pPr algn="ctr" eaLnBrk="1" hangingPunct="1"/>
            <a:r>
              <a:rPr lang="en-US" b="1" i="1" dirty="0">
                <a:solidFill>
                  <a:schemeClr val="bg2"/>
                </a:solidFill>
                <a:latin typeface="Arial" pitchFamily="34" charset="0"/>
              </a:rPr>
              <a:t>thread</a:t>
            </a:r>
            <a:endParaRPr lang="en-US" i="1" dirty="0">
              <a:solidFill>
                <a:schemeClr val="bg2"/>
              </a:solidFill>
              <a:latin typeface="Arial" pitchFamily="34" charset="0"/>
            </a:endParaRPr>
          </a:p>
        </p:txBody>
      </p:sp>
      <p:sp>
        <p:nvSpPr>
          <p:cNvPr id="1630232" name="Rectangle 24"/>
          <p:cNvSpPr>
            <a:spLocks noChangeArrowheads="1"/>
          </p:cNvSpPr>
          <p:nvPr/>
        </p:nvSpPr>
        <p:spPr bwMode="auto">
          <a:xfrm>
            <a:off x="635528" y="3426334"/>
            <a:ext cx="1296912" cy="273050"/>
          </a:xfrm>
          <a:prstGeom prst="rect">
            <a:avLst/>
          </a:prstGeom>
          <a:solidFill>
            <a:srgbClr val="FFCC00"/>
          </a:solidFill>
          <a:ln w="9525">
            <a:solidFill>
              <a:schemeClr val="tx1"/>
            </a:solidFill>
            <a:miter lim="800000"/>
            <a:headEnd/>
            <a:tailEnd/>
          </a:ln>
          <a:effectLst/>
        </p:spPr>
        <p:txBody>
          <a:bodyPr wrap="none" anchor="ctr"/>
          <a:lstStyle/>
          <a:p>
            <a:pPr algn="ctr" eaLnBrk="1" hangingPunct="1"/>
            <a:r>
              <a:rPr lang="en-US" sz="1600" b="1" dirty="0">
                <a:latin typeface="Arial" pitchFamily="34" charset="0"/>
              </a:rPr>
              <a:t>Stack</a:t>
            </a:r>
          </a:p>
        </p:txBody>
      </p:sp>
      <p:sp>
        <p:nvSpPr>
          <p:cNvPr id="1630233" name="Rectangle 25"/>
          <p:cNvSpPr>
            <a:spLocks noChangeArrowheads="1"/>
          </p:cNvSpPr>
          <p:nvPr/>
        </p:nvSpPr>
        <p:spPr bwMode="auto">
          <a:xfrm>
            <a:off x="2262582" y="3431901"/>
            <a:ext cx="1304132" cy="251777"/>
          </a:xfrm>
          <a:prstGeom prst="rect">
            <a:avLst/>
          </a:prstGeom>
          <a:solidFill>
            <a:srgbClr val="FFCC00"/>
          </a:solidFill>
          <a:ln w="9525">
            <a:solidFill>
              <a:schemeClr val="tx1"/>
            </a:solidFill>
            <a:miter lim="800000"/>
            <a:headEnd/>
            <a:tailEnd/>
          </a:ln>
          <a:effectLst/>
        </p:spPr>
        <p:txBody>
          <a:bodyPr wrap="none" anchor="ctr"/>
          <a:lstStyle/>
          <a:p>
            <a:pPr algn="ctr" eaLnBrk="1" hangingPunct="1"/>
            <a:r>
              <a:rPr lang="en-US" sz="1600" b="1" dirty="0">
                <a:latin typeface="Arial" pitchFamily="34" charset="0"/>
              </a:rPr>
              <a:t>Stack</a:t>
            </a:r>
          </a:p>
        </p:txBody>
      </p:sp>
      <p:sp>
        <p:nvSpPr>
          <p:cNvPr id="1630234" name="Rectangle 26"/>
          <p:cNvSpPr>
            <a:spLocks noChangeArrowheads="1"/>
          </p:cNvSpPr>
          <p:nvPr/>
        </p:nvSpPr>
        <p:spPr bwMode="auto">
          <a:xfrm>
            <a:off x="1454762" y="2073739"/>
            <a:ext cx="1292976" cy="273050"/>
          </a:xfrm>
          <a:prstGeom prst="rect">
            <a:avLst/>
          </a:prstGeom>
          <a:solidFill>
            <a:srgbClr val="FFCC00"/>
          </a:solidFill>
          <a:ln w="9525">
            <a:solidFill>
              <a:schemeClr val="tx1"/>
            </a:solidFill>
            <a:miter lim="800000"/>
            <a:headEnd/>
            <a:tailEnd/>
          </a:ln>
          <a:effectLst/>
        </p:spPr>
        <p:txBody>
          <a:bodyPr wrap="none" anchor="ctr"/>
          <a:lstStyle/>
          <a:p>
            <a:pPr algn="ctr" eaLnBrk="1" hangingPunct="1"/>
            <a:r>
              <a:rPr lang="en-US" sz="1600" b="1" dirty="0">
                <a:latin typeface="Arial" pitchFamily="34" charset="0"/>
              </a:rPr>
              <a:t>Stack</a:t>
            </a:r>
          </a:p>
        </p:txBody>
      </p:sp>
      <p:sp>
        <p:nvSpPr>
          <p:cNvPr id="12" name="Rectángulo 11"/>
          <p:cNvSpPr/>
          <p:nvPr/>
        </p:nvSpPr>
        <p:spPr>
          <a:xfrm>
            <a:off x="377371" y="1565396"/>
            <a:ext cx="3338286" cy="4085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bg1"/>
                </a:solidFill>
              </a:rPr>
              <a:t>Proceso</a:t>
            </a:r>
          </a:p>
        </p:txBody>
      </p:sp>
    </p:spTree>
    <p:extLst>
      <p:ext uri="{BB962C8B-B14F-4D97-AF65-F5344CB8AC3E}">
        <p14:creationId xmlns:p14="http://schemas.microsoft.com/office/powerpoint/2010/main" val="2010913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0211">
                                            <p:txEl>
                                              <p:pRg st="0" end="0"/>
                                            </p:txEl>
                                          </p:spTgt>
                                        </p:tgtEl>
                                        <p:attrNameLst>
                                          <p:attrName>style.visibility</p:attrName>
                                        </p:attrNameLst>
                                      </p:cBhvr>
                                      <p:to>
                                        <p:strVal val="visible"/>
                                      </p:to>
                                    </p:set>
                                    <p:animEffect transition="in" filter="fade">
                                      <p:cBhvr>
                                        <p:cTn id="7" dur="500"/>
                                        <p:tgtEl>
                                          <p:spTgt spid="1630211">
                                            <p:txEl>
                                              <p:pRg st="0" end="0"/>
                                            </p:txEl>
                                          </p:spTgt>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1630235"/>
                                        </p:tgtEl>
                                        <p:attrNameLst>
                                          <p:attrName>style.visibility</p:attrName>
                                        </p:attrNameLst>
                                      </p:cBhvr>
                                      <p:to>
                                        <p:strVal val="visible"/>
                                      </p:to>
                                    </p:set>
                                    <p:anim calcmode="lin" valueType="num">
                                      <p:cBhvr>
                                        <p:cTn id="16" dur="500" fill="hold"/>
                                        <p:tgtEl>
                                          <p:spTgt spid="1630235"/>
                                        </p:tgtEl>
                                        <p:attrNameLst>
                                          <p:attrName>ppt_w</p:attrName>
                                        </p:attrNameLst>
                                      </p:cBhvr>
                                      <p:tavLst>
                                        <p:tav tm="0">
                                          <p:val>
                                            <p:fltVal val="0"/>
                                          </p:val>
                                        </p:tav>
                                        <p:tav tm="100000">
                                          <p:val>
                                            <p:strVal val="#ppt_w"/>
                                          </p:val>
                                        </p:tav>
                                      </p:tavLst>
                                    </p:anim>
                                    <p:anim calcmode="lin" valueType="num">
                                      <p:cBhvr>
                                        <p:cTn id="17" dur="500" fill="hold"/>
                                        <p:tgtEl>
                                          <p:spTgt spid="1630235"/>
                                        </p:tgtEl>
                                        <p:attrNameLst>
                                          <p:attrName>ppt_h</p:attrName>
                                        </p:attrNameLst>
                                      </p:cBhvr>
                                      <p:tavLst>
                                        <p:tav tm="0">
                                          <p:val>
                                            <p:fltVal val="0"/>
                                          </p:val>
                                        </p:tav>
                                        <p:tav tm="100000">
                                          <p:val>
                                            <p:strVal val="#ppt_h"/>
                                          </p:val>
                                        </p:tav>
                                      </p:tavLst>
                                    </p:anim>
                                    <p:animEffect transition="in" filter="fade">
                                      <p:cBhvr>
                                        <p:cTn id="18" dur="500"/>
                                        <p:tgtEl>
                                          <p:spTgt spid="16302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0211">
                                            <p:txEl>
                                              <p:pRg st="1" end="1"/>
                                            </p:txEl>
                                          </p:spTgt>
                                        </p:tgtEl>
                                        <p:attrNameLst>
                                          <p:attrName>style.visibility</p:attrName>
                                        </p:attrNameLst>
                                      </p:cBhvr>
                                      <p:to>
                                        <p:strVal val="visible"/>
                                      </p:to>
                                    </p:set>
                                    <p:animEffect transition="in" filter="fade">
                                      <p:cBhvr>
                                        <p:cTn id="23" dur="500"/>
                                        <p:tgtEl>
                                          <p:spTgt spid="1630211">
                                            <p:txEl>
                                              <p:pRg st="1" end="1"/>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30226"/>
                                        </p:tgtEl>
                                        <p:attrNameLst>
                                          <p:attrName>style.visibility</p:attrName>
                                        </p:attrNameLst>
                                      </p:cBhvr>
                                      <p:to>
                                        <p:strVal val="visible"/>
                                      </p:to>
                                    </p:set>
                                    <p:animEffect transition="in" filter="fade">
                                      <p:cBhvr>
                                        <p:cTn id="27" dur="500"/>
                                        <p:tgtEl>
                                          <p:spTgt spid="16302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0211">
                                            <p:txEl>
                                              <p:pRg st="2" end="2"/>
                                            </p:txEl>
                                          </p:spTgt>
                                        </p:tgtEl>
                                        <p:attrNameLst>
                                          <p:attrName>style.visibility</p:attrName>
                                        </p:attrNameLst>
                                      </p:cBhvr>
                                      <p:to>
                                        <p:strVal val="visible"/>
                                      </p:to>
                                    </p:set>
                                    <p:animEffect transition="in" filter="fade">
                                      <p:cBhvr>
                                        <p:cTn id="32" dur="500"/>
                                        <p:tgtEl>
                                          <p:spTgt spid="1630211">
                                            <p:txEl>
                                              <p:pRg st="2" end="2"/>
                                            </p:txEl>
                                          </p:spTgt>
                                        </p:tgtEl>
                                      </p:cBhvr>
                                    </p:animEffect>
                                  </p:childTnLst>
                                </p:cTn>
                              </p:par>
                            </p:childTnLst>
                          </p:cTn>
                        </p:par>
                        <p:par>
                          <p:cTn id="33" fill="hold">
                            <p:stCondLst>
                              <p:cond delay="500"/>
                            </p:stCondLst>
                            <p:childTnLst>
                              <p:par>
                                <p:cTn id="34" presetID="53" presetClass="entr" presetSubtype="16" fill="hold" grpId="0" nodeType="afterEffect">
                                  <p:stCondLst>
                                    <p:cond delay="0"/>
                                  </p:stCondLst>
                                  <p:childTnLst>
                                    <p:set>
                                      <p:cBhvr>
                                        <p:cTn id="35" dur="1" fill="hold">
                                          <p:stCondLst>
                                            <p:cond delay="0"/>
                                          </p:stCondLst>
                                        </p:cTn>
                                        <p:tgtEl>
                                          <p:spTgt spid="1630229"/>
                                        </p:tgtEl>
                                        <p:attrNameLst>
                                          <p:attrName>style.visibility</p:attrName>
                                        </p:attrNameLst>
                                      </p:cBhvr>
                                      <p:to>
                                        <p:strVal val="visible"/>
                                      </p:to>
                                    </p:set>
                                    <p:anim calcmode="lin" valueType="num">
                                      <p:cBhvr>
                                        <p:cTn id="36" dur="500" fill="hold"/>
                                        <p:tgtEl>
                                          <p:spTgt spid="1630229"/>
                                        </p:tgtEl>
                                        <p:attrNameLst>
                                          <p:attrName>ppt_w</p:attrName>
                                        </p:attrNameLst>
                                      </p:cBhvr>
                                      <p:tavLst>
                                        <p:tav tm="0">
                                          <p:val>
                                            <p:fltVal val="0"/>
                                          </p:val>
                                        </p:tav>
                                        <p:tav tm="100000">
                                          <p:val>
                                            <p:strVal val="#ppt_w"/>
                                          </p:val>
                                        </p:tav>
                                      </p:tavLst>
                                    </p:anim>
                                    <p:anim calcmode="lin" valueType="num">
                                      <p:cBhvr>
                                        <p:cTn id="37" dur="500" fill="hold"/>
                                        <p:tgtEl>
                                          <p:spTgt spid="1630229"/>
                                        </p:tgtEl>
                                        <p:attrNameLst>
                                          <p:attrName>ppt_h</p:attrName>
                                        </p:attrNameLst>
                                      </p:cBhvr>
                                      <p:tavLst>
                                        <p:tav tm="0">
                                          <p:val>
                                            <p:fltVal val="0"/>
                                          </p:val>
                                        </p:tav>
                                        <p:tav tm="100000">
                                          <p:val>
                                            <p:strVal val="#ppt_h"/>
                                          </p:val>
                                        </p:tav>
                                      </p:tavLst>
                                    </p:anim>
                                    <p:animEffect transition="in" filter="fade">
                                      <p:cBhvr>
                                        <p:cTn id="38" dur="500"/>
                                        <p:tgtEl>
                                          <p:spTgt spid="1630229"/>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1630228"/>
                                        </p:tgtEl>
                                        <p:attrNameLst>
                                          <p:attrName>style.visibility</p:attrName>
                                        </p:attrNameLst>
                                      </p:cBhvr>
                                      <p:to>
                                        <p:strVal val="visible"/>
                                      </p:to>
                                    </p:set>
                                    <p:anim calcmode="lin" valueType="num">
                                      <p:cBhvr>
                                        <p:cTn id="42" dur="500" fill="hold"/>
                                        <p:tgtEl>
                                          <p:spTgt spid="1630228"/>
                                        </p:tgtEl>
                                        <p:attrNameLst>
                                          <p:attrName>ppt_w</p:attrName>
                                        </p:attrNameLst>
                                      </p:cBhvr>
                                      <p:tavLst>
                                        <p:tav tm="0">
                                          <p:val>
                                            <p:fltVal val="0"/>
                                          </p:val>
                                        </p:tav>
                                        <p:tav tm="100000">
                                          <p:val>
                                            <p:strVal val="#ppt_w"/>
                                          </p:val>
                                        </p:tav>
                                      </p:tavLst>
                                    </p:anim>
                                    <p:anim calcmode="lin" valueType="num">
                                      <p:cBhvr>
                                        <p:cTn id="43" dur="500" fill="hold"/>
                                        <p:tgtEl>
                                          <p:spTgt spid="1630228"/>
                                        </p:tgtEl>
                                        <p:attrNameLst>
                                          <p:attrName>ppt_h</p:attrName>
                                        </p:attrNameLst>
                                      </p:cBhvr>
                                      <p:tavLst>
                                        <p:tav tm="0">
                                          <p:val>
                                            <p:fltVal val="0"/>
                                          </p:val>
                                        </p:tav>
                                        <p:tav tm="100000">
                                          <p:val>
                                            <p:strVal val="#ppt_h"/>
                                          </p:val>
                                        </p:tav>
                                      </p:tavLst>
                                    </p:anim>
                                    <p:animEffect transition="in" filter="fade">
                                      <p:cBhvr>
                                        <p:cTn id="44" dur="500"/>
                                        <p:tgtEl>
                                          <p:spTgt spid="1630228"/>
                                        </p:tgtEl>
                                      </p:cBhvr>
                                    </p:animEffect>
                                  </p:childTnLst>
                                </p:cTn>
                              </p:par>
                            </p:childTnLst>
                          </p:cTn>
                        </p:par>
                        <p:par>
                          <p:cTn id="45" fill="hold">
                            <p:stCondLst>
                              <p:cond delay="1500"/>
                            </p:stCondLst>
                            <p:childTnLst>
                              <p:par>
                                <p:cTn id="46" presetID="53" presetClass="entr" presetSubtype="16" fill="hold" grpId="0" nodeType="afterEffect">
                                  <p:stCondLst>
                                    <p:cond delay="0"/>
                                  </p:stCondLst>
                                  <p:childTnLst>
                                    <p:set>
                                      <p:cBhvr>
                                        <p:cTn id="47" dur="1" fill="hold">
                                          <p:stCondLst>
                                            <p:cond delay="0"/>
                                          </p:stCondLst>
                                        </p:cTn>
                                        <p:tgtEl>
                                          <p:spTgt spid="1630230"/>
                                        </p:tgtEl>
                                        <p:attrNameLst>
                                          <p:attrName>style.visibility</p:attrName>
                                        </p:attrNameLst>
                                      </p:cBhvr>
                                      <p:to>
                                        <p:strVal val="visible"/>
                                      </p:to>
                                    </p:set>
                                    <p:anim calcmode="lin" valueType="num">
                                      <p:cBhvr>
                                        <p:cTn id="48" dur="500" fill="hold"/>
                                        <p:tgtEl>
                                          <p:spTgt spid="1630230"/>
                                        </p:tgtEl>
                                        <p:attrNameLst>
                                          <p:attrName>ppt_w</p:attrName>
                                        </p:attrNameLst>
                                      </p:cBhvr>
                                      <p:tavLst>
                                        <p:tav tm="0">
                                          <p:val>
                                            <p:fltVal val="0"/>
                                          </p:val>
                                        </p:tav>
                                        <p:tav tm="100000">
                                          <p:val>
                                            <p:strVal val="#ppt_w"/>
                                          </p:val>
                                        </p:tav>
                                      </p:tavLst>
                                    </p:anim>
                                    <p:anim calcmode="lin" valueType="num">
                                      <p:cBhvr>
                                        <p:cTn id="49" dur="500" fill="hold"/>
                                        <p:tgtEl>
                                          <p:spTgt spid="1630230"/>
                                        </p:tgtEl>
                                        <p:attrNameLst>
                                          <p:attrName>ppt_h</p:attrName>
                                        </p:attrNameLst>
                                      </p:cBhvr>
                                      <p:tavLst>
                                        <p:tav tm="0">
                                          <p:val>
                                            <p:fltVal val="0"/>
                                          </p:val>
                                        </p:tav>
                                        <p:tav tm="100000">
                                          <p:val>
                                            <p:strVal val="#ppt_h"/>
                                          </p:val>
                                        </p:tav>
                                      </p:tavLst>
                                    </p:anim>
                                    <p:animEffect transition="in" filter="fade">
                                      <p:cBhvr>
                                        <p:cTn id="50" dur="500"/>
                                        <p:tgtEl>
                                          <p:spTgt spid="163023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30211">
                                            <p:txEl>
                                              <p:pRg st="3" end="3"/>
                                            </p:txEl>
                                          </p:spTgt>
                                        </p:tgtEl>
                                        <p:attrNameLst>
                                          <p:attrName>style.visibility</p:attrName>
                                        </p:attrNameLst>
                                      </p:cBhvr>
                                      <p:to>
                                        <p:strVal val="visible"/>
                                      </p:to>
                                    </p:set>
                                    <p:animEffect transition="in" filter="fade">
                                      <p:cBhvr>
                                        <p:cTn id="55" dur="500"/>
                                        <p:tgtEl>
                                          <p:spTgt spid="1630211">
                                            <p:txEl>
                                              <p:pRg st="3" end="3"/>
                                            </p:txEl>
                                          </p:spTgt>
                                        </p:tgtEl>
                                      </p:cBhvr>
                                    </p:animEffect>
                                  </p:childTnLst>
                                </p:cTn>
                              </p:par>
                            </p:childTnLst>
                          </p:cTn>
                        </p:par>
                        <p:par>
                          <p:cTn id="56" fill="hold">
                            <p:stCondLst>
                              <p:cond delay="500"/>
                            </p:stCondLst>
                            <p:childTnLst>
                              <p:par>
                                <p:cTn id="57" presetID="53" presetClass="entr" presetSubtype="16" fill="hold" grpId="0" nodeType="afterEffect">
                                  <p:stCondLst>
                                    <p:cond delay="0"/>
                                  </p:stCondLst>
                                  <p:childTnLst>
                                    <p:set>
                                      <p:cBhvr>
                                        <p:cTn id="58" dur="1" fill="hold">
                                          <p:stCondLst>
                                            <p:cond delay="0"/>
                                          </p:stCondLst>
                                        </p:cTn>
                                        <p:tgtEl>
                                          <p:spTgt spid="1630233"/>
                                        </p:tgtEl>
                                        <p:attrNameLst>
                                          <p:attrName>style.visibility</p:attrName>
                                        </p:attrNameLst>
                                      </p:cBhvr>
                                      <p:to>
                                        <p:strVal val="visible"/>
                                      </p:to>
                                    </p:set>
                                    <p:anim calcmode="lin" valueType="num">
                                      <p:cBhvr>
                                        <p:cTn id="59" dur="500" fill="hold"/>
                                        <p:tgtEl>
                                          <p:spTgt spid="1630233"/>
                                        </p:tgtEl>
                                        <p:attrNameLst>
                                          <p:attrName>ppt_w</p:attrName>
                                        </p:attrNameLst>
                                      </p:cBhvr>
                                      <p:tavLst>
                                        <p:tav tm="0">
                                          <p:val>
                                            <p:fltVal val="0"/>
                                          </p:val>
                                        </p:tav>
                                        <p:tav tm="100000">
                                          <p:val>
                                            <p:strVal val="#ppt_w"/>
                                          </p:val>
                                        </p:tav>
                                      </p:tavLst>
                                    </p:anim>
                                    <p:anim calcmode="lin" valueType="num">
                                      <p:cBhvr>
                                        <p:cTn id="60" dur="500" fill="hold"/>
                                        <p:tgtEl>
                                          <p:spTgt spid="1630233"/>
                                        </p:tgtEl>
                                        <p:attrNameLst>
                                          <p:attrName>ppt_h</p:attrName>
                                        </p:attrNameLst>
                                      </p:cBhvr>
                                      <p:tavLst>
                                        <p:tav tm="0">
                                          <p:val>
                                            <p:fltVal val="0"/>
                                          </p:val>
                                        </p:tav>
                                        <p:tav tm="100000">
                                          <p:val>
                                            <p:strVal val="#ppt_h"/>
                                          </p:val>
                                        </p:tav>
                                      </p:tavLst>
                                    </p:anim>
                                    <p:animEffect transition="in" filter="fade">
                                      <p:cBhvr>
                                        <p:cTn id="61" dur="500"/>
                                        <p:tgtEl>
                                          <p:spTgt spid="1630233"/>
                                        </p:tgtEl>
                                      </p:cBhvr>
                                    </p:animEffect>
                                  </p:childTnLst>
                                </p:cTn>
                              </p:par>
                            </p:childTnLst>
                          </p:cTn>
                        </p:par>
                        <p:par>
                          <p:cTn id="62" fill="hold">
                            <p:stCondLst>
                              <p:cond delay="1000"/>
                            </p:stCondLst>
                            <p:childTnLst>
                              <p:par>
                                <p:cTn id="63" presetID="53" presetClass="entr" presetSubtype="16" fill="hold" grpId="0" nodeType="afterEffect">
                                  <p:stCondLst>
                                    <p:cond delay="0"/>
                                  </p:stCondLst>
                                  <p:childTnLst>
                                    <p:set>
                                      <p:cBhvr>
                                        <p:cTn id="64" dur="1" fill="hold">
                                          <p:stCondLst>
                                            <p:cond delay="0"/>
                                          </p:stCondLst>
                                        </p:cTn>
                                        <p:tgtEl>
                                          <p:spTgt spid="1630232"/>
                                        </p:tgtEl>
                                        <p:attrNameLst>
                                          <p:attrName>style.visibility</p:attrName>
                                        </p:attrNameLst>
                                      </p:cBhvr>
                                      <p:to>
                                        <p:strVal val="visible"/>
                                      </p:to>
                                    </p:set>
                                    <p:anim calcmode="lin" valueType="num">
                                      <p:cBhvr>
                                        <p:cTn id="65" dur="500" fill="hold"/>
                                        <p:tgtEl>
                                          <p:spTgt spid="1630232"/>
                                        </p:tgtEl>
                                        <p:attrNameLst>
                                          <p:attrName>ppt_w</p:attrName>
                                        </p:attrNameLst>
                                      </p:cBhvr>
                                      <p:tavLst>
                                        <p:tav tm="0">
                                          <p:val>
                                            <p:fltVal val="0"/>
                                          </p:val>
                                        </p:tav>
                                        <p:tav tm="100000">
                                          <p:val>
                                            <p:strVal val="#ppt_w"/>
                                          </p:val>
                                        </p:tav>
                                      </p:tavLst>
                                    </p:anim>
                                    <p:anim calcmode="lin" valueType="num">
                                      <p:cBhvr>
                                        <p:cTn id="66" dur="500" fill="hold"/>
                                        <p:tgtEl>
                                          <p:spTgt spid="1630232"/>
                                        </p:tgtEl>
                                        <p:attrNameLst>
                                          <p:attrName>ppt_h</p:attrName>
                                        </p:attrNameLst>
                                      </p:cBhvr>
                                      <p:tavLst>
                                        <p:tav tm="0">
                                          <p:val>
                                            <p:fltVal val="0"/>
                                          </p:val>
                                        </p:tav>
                                        <p:tav tm="100000">
                                          <p:val>
                                            <p:strVal val="#ppt_h"/>
                                          </p:val>
                                        </p:tav>
                                      </p:tavLst>
                                    </p:anim>
                                    <p:animEffect transition="in" filter="fade">
                                      <p:cBhvr>
                                        <p:cTn id="67" dur="500"/>
                                        <p:tgtEl>
                                          <p:spTgt spid="1630232"/>
                                        </p:tgtEl>
                                      </p:cBhvr>
                                    </p:animEffect>
                                  </p:childTnLst>
                                </p:cTn>
                              </p:par>
                            </p:childTnLst>
                          </p:cTn>
                        </p:par>
                        <p:par>
                          <p:cTn id="68" fill="hold">
                            <p:stCondLst>
                              <p:cond delay="1500"/>
                            </p:stCondLst>
                            <p:childTnLst>
                              <p:par>
                                <p:cTn id="69" presetID="53" presetClass="entr" presetSubtype="16" fill="hold" grpId="0" nodeType="afterEffect">
                                  <p:stCondLst>
                                    <p:cond delay="0"/>
                                  </p:stCondLst>
                                  <p:childTnLst>
                                    <p:set>
                                      <p:cBhvr>
                                        <p:cTn id="70" dur="1" fill="hold">
                                          <p:stCondLst>
                                            <p:cond delay="0"/>
                                          </p:stCondLst>
                                        </p:cTn>
                                        <p:tgtEl>
                                          <p:spTgt spid="1630234"/>
                                        </p:tgtEl>
                                        <p:attrNameLst>
                                          <p:attrName>style.visibility</p:attrName>
                                        </p:attrNameLst>
                                      </p:cBhvr>
                                      <p:to>
                                        <p:strVal val="visible"/>
                                      </p:to>
                                    </p:set>
                                    <p:anim calcmode="lin" valueType="num">
                                      <p:cBhvr>
                                        <p:cTn id="71" dur="500" fill="hold"/>
                                        <p:tgtEl>
                                          <p:spTgt spid="1630234"/>
                                        </p:tgtEl>
                                        <p:attrNameLst>
                                          <p:attrName>ppt_w</p:attrName>
                                        </p:attrNameLst>
                                      </p:cBhvr>
                                      <p:tavLst>
                                        <p:tav tm="0">
                                          <p:val>
                                            <p:fltVal val="0"/>
                                          </p:val>
                                        </p:tav>
                                        <p:tav tm="100000">
                                          <p:val>
                                            <p:strVal val="#ppt_w"/>
                                          </p:val>
                                        </p:tav>
                                      </p:tavLst>
                                    </p:anim>
                                    <p:anim calcmode="lin" valueType="num">
                                      <p:cBhvr>
                                        <p:cTn id="72" dur="500" fill="hold"/>
                                        <p:tgtEl>
                                          <p:spTgt spid="1630234"/>
                                        </p:tgtEl>
                                        <p:attrNameLst>
                                          <p:attrName>ppt_h</p:attrName>
                                        </p:attrNameLst>
                                      </p:cBhvr>
                                      <p:tavLst>
                                        <p:tav tm="0">
                                          <p:val>
                                            <p:fltVal val="0"/>
                                          </p:val>
                                        </p:tav>
                                        <p:tav tm="100000">
                                          <p:val>
                                            <p:strVal val="#ppt_h"/>
                                          </p:val>
                                        </p:tav>
                                      </p:tavLst>
                                    </p:anim>
                                    <p:animEffect transition="in" filter="fade">
                                      <p:cBhvr>
                                        <p:cTn id="73" dur="500"/>
                                        <p:tgtEl>
                                          <p:spTgt spid="16302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630211">
                                            <p:txEl>
                                              <p:pRg st="4" end="4"/>
                                            </p:txEl>
                                          </p:spTgt>
                                        </p:tgtEl>
                                        <p:attrNameLst>
                                          <p:attrName>style.visibility</p:attrName>
                                        </p:attrNameLst>
                                      </p:cBhvr>
                                      <p:to>
                                        <p:strVal val="visible"/>
                                      </p:to>
                                    </p:set>
                                    <p:animEffect transition="in" filter="fade">
                                      <p:cBhvr>
                                        <p:cTn id="78" dur="500"/>
                                        <p:tgtEl>
                                          <p:spTgt spid="1630211">
                                            <p:txEl>
                                              <p:pRg st="4" end="4"/>
                                            </p:txEl>
                                          </p:spTgt>
                                        </p:tgtEl>
                                      </p:cBhvr>
                                    </p:animEffect>
                                  </p:childTnLst>
                                </p:cTn>
                              </p:par>
                            </p:childTnLst>
                          </p:cTn>
                        </p:par>
                        <p:par>
                          <p:cTn id="79" fill="hold">
                            <p:stCondLst>
                              <p:cond delay="500"/>
                            </p:stCondLst>
                            <p:childTnLst>
                              <p:par>
                                <p:cTn id="80" presetID="10" presetClass="entr" presetSubtype="0" fill="hold" nodeType="after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0235" grpId="0" animBg="1"/>
      <p:bldP spid="1630226" grpId="0" animBg="1"/>
      <p:bldP spid="1630228" grpId="0"/>
      <p:bldP spid="1630229" grpId="0" animBg="1"/>
      <p:bldP spid="1630230" grpId="0" animBg="1"/>
      <p:bldP spid="1630232" grpId="0" animBg="1"/>
      <p:bldP spid="1630233" grpId="0" animBg="1"/>
      <p:bldP spid="1630234"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27"/>
          <p:cNvSpPr>
            <a:spLocks noGrp="1" noChangeArrowheads="1"/>
          </p:cNvSpPr>
          <p:nvPr>
            <p:ph type="title"/>
          </p:nvPr>
        </p:nvSpPr>
        <p:spPr/>
        <p:txBody>
          <a:bodyPr/>
          <a:lstStyle/>
          <a:p>
            <a:pPr algn="ctr" eaLnBrk="1" hangingPunct="1"/>
            <a:r>
              <a:rPr lang="es-MX" altLang="es-MX" dirty="0"/>
              <a:t>Procesos e hilos</a:t>
            </a:r>
            <a:endParaRPr lang="es-ES" altLang="es-MX" dirty="0"/>
          </a:p>
        </p:txBody>
      </p:sp>
      <p:sp>
        <p:nvSpPr>
          <p:cNvPr id="7197" name="Rectangle 3"/>
          <p:cNvSpPr>
            <a:spLocks noChangeArrowheads="1"/>
          </p:cNvSpPr>
          <p:nvPr/>
        </p:nvSpPr>
        <p:spPr bwMode="auto">
          <a:xfrm>
            <a:off x="3484870" y="1763714"/>
            <a:ext cx="1362499" cy="14399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endParaRPr lang="es-MX" altLang="es-MX" sz="2800"/>
          </a:p>
        </p:txBody>
      </p:sp>
      <p:sp>
        <p:nvSpPr>
          <p:cNvPr id="7198" name="Freeform 12"/>
          <p:cNvSpPr>
            <a:spLocks/>
          </p:cNvSpPr>
          <p:nvPr/>
        </p:nvSpPr>
        <p:spPr bwMode="auto">
          <a:xfrm>
            <a:off x="4097609" y="1916114"/>
            <a:ext cx="188644" cy="1002382"/>
          </a:xfrm>
          <a:custGeom>
            <a:avLst/>
            <a:gdLst>
              <a:gd name="T0" fmla="*/ 50 w 101"/>
              <a:gd name="T1" fmla="*/ 0 h 433"/>
              <a:gd name="T2" fmla="*/ 70 w 101"/>
              <a:gd name="T3" fmla="*/ 7 h 433"/>
              <a:gd name="T4" fmla="*/ 86 w 101"/>
              <a:gd name="T5" fmla="*/ 16 h 433"/>
              <a:gd name="T6" fmla="*/ 98 w 101"/>
              <a:gd name="T7" fmla="*/ 29 h 433"/>
              <a:gd name="T8" fmla="*/ 100 w 101"/>
              <a:gd name="T9" fmla="*/ 38 h 433"/>
              <a:gd name="T10" fmla="*/ 98 w 101"/>
              <a:gd name="T11" fmla="*/ 48 h 433"/>
              <a:gd name="T12" fmla="*/ 92 w 101"/>
              <a:gd name="T13" fmla="*/ 60 h 433"/>
              <a:gd name="T14" fmla="*/ 78 w 101"/>
              <a:gd name="T15" fmla="*/ 79 h 433"/>
              <a:gd name="T16" fmla="*/ 64 w 101"/>
              <a:gd name="T17" fmla="*/ 98 h 433"/>
              <a:gd name="T18" fmla="*/ 45 w 101"/>
              <a:gd name="T19" fmla="*/ 120 h 433"/>
              <a:gd name="T20" fmla="*/ 28 w 101"/>
              <a:gd name="T21" fmla="*/ 139 h 433"/>
              <a:gd name="T22" fmla="*/ 14 w 101"/>
              <a:gd name="T23" fmla="*/ 161 h 433"/>
              <a:gd name="T24" fmla="*/ 3 w 101"/>
              <a:gd name="T25" fmla="*/ 177 h 433"/>
              <a:gd name="T26" fmla="*/ 0 w 101"/>
              <a:gd name="T27" fmla="*/ 193 h 433"/>
              <a:gd name="T28" fmla="*/ 5 w 101"/>
              <a:gd name="T29" fmla="*/ 202 h 433"/>
              <a:gd name="T30" fmla="*/ 17 w 101"/>
              <a:gd name="T31" fmla="*/ 208 h 433"/>
              <a:gd name="T32" fmla="*/ 31 w 101"/>
              <a:gd name="T33" fmla="*/ 215 h 433"/>
              <a:gd name="T34" fmla="*/ 50 w 101"/>
              <a:gd name="T35" fmla="*/ 218 h 433"/>
              <a:gd name="T36" fmla="*/ 67 w 101"/>
              <a:gd name="T37" fmla="*/ 221 h 433"/>
              <a:gd name="T38" fmla="*/ 84 w 101"/>
              <a:gd name="T39" fmla="*/ 224 h 433"/>
              <a:gd name="T40" fmla="*/ 95 w 101"/>
              <a:gd name="T41" fmla="*/ 230 h 433"/>
              <a:gd name="T42" fmla="*/ 98 w 101"/>
              <a:gd name="T43" fmla="*/ 240 h 433"/>
              <a:gd name="T44" fmla="*/ 95 w 101"/>
              <a:gd name="T45" fmla="*/ 252 h 433"/>
              <a:gd name="T46" fmla="*/ 84 w 101"/>
              <a:gd name="T47" fmla="*/ 271 h 433"/>
              <a:gd name="T48" fmla="*/ 70 w 101"/>
              <a:gd name="T49" fmla="*/ 290 h 433"/>
              <a:gd name="T50" fmla="*/ 53 w 101"/>
              <a:gd name="T51" fmla="*/ 312 h 433"/>
              <a:gd name="T52" fmla="*/ 33 w 101"/>
              <a:gd name="T53" fmla="*/ 331 h 433"/>
              <a:gd name="T54" fmla="*/ 19 w 101"/>
              <a:gd name="T55" fmla="*/ 350 h 433"/>
              <a:gd name="T56" fmla="*/ 5 w 101"/>
              <a:gd name="T57" fmla="*/ 369 h 433"/>
              <a:gd name="T58" fmla="*/ 0 w 101"/>
              <a:gd name="T59" fmla="*/ 382 h 433"/>
              <a:gd name="T60" fmla="*/ 0 w 101"/>
              <a:gd name="T61" fmla="*/ 394 h 433"/>
              <a:gd name="T62" fmla="*/ 3 w 101"/>
              <a:gd name="T63" fmla="*/ 404 h 433"/>
              <a:gd name="T64" fmla="*/ 14 w 101"/>
              <a:gd name="T65" fmla="*/ 416 h 433"/>
              <a:gd name="T66" fmla="*/ 31 w 101"/>
              <a:gd name="T67" fmla="*/ 426 h 433"/>
              <a:gd name="T68" fmla="*/ 50 w 101"/>
              <a:gd name="T69" fmla="*/ 432 h 4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99" name="Rectangle 19"/>
          <p:cNvSpPr>
            <a:spLocks noChangeArrowheads="1"/>
          </p:cNvSpPr>
          <p:nvPr/>
        </p:nvSpPr>
        <p:spPr bwMode="auto">
          <a:xfrm>
            <a:off x="3266219" y="3203627"/>
            <a:ext cx="158115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dirty="0"/>
              <a:t>un proceso</a:t>
            </a:r>
          </a:p>
          <a:p>
            <a:pPr algn="ctr">
              <a:spcBef>
                <a:spcPct val="0"/>
              </a:spcBef>
              <a:buFontTx/>
              <a:buNone/>
            </a:pPr>
            <a:r>
              <a:rPr lang="es-MX" altLang="es-MX" sz="2000" dirty="0"/>
              <a:t>un hilo</a:t>
            </a:r>
          </a:p>
        </p:txBody>
      </p:sp>
      <p:sp>
        <p:nvSpPr>
          <p:cNvPr id="7192" name="Rectangle 5"/>
          <p:cNvSpPr>
            <a:spLocks noChangeArrowheads="1"/>
          </p:cNvSpPr>
          <p:nvPr/>
        </p:nvSpPr>
        <p:spPr bwMode="auto">
          <a:xfrm>
            <a:off x="2254901" y="4344988"/>
            <a:ext cx="1363013" cy="14399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endParaRPr lang="es-MX" altLang="es-MX" sz="2800"/>
          </a:p>
        </p:txBody>
      </p:sp>
      <p:sp>
        <p:nvSpPr>
          <p:cNvPr id="7193" name="Rectangle 6"/>
          <p:cNvSpPr>
            <a:spLocks noChangeArrowheads="1"/>
          </p:cNvSpPr>
          <p:nvPr/>
        </p:nvSpPr>
        <p:spPr bwMode="auto">
          <a:xfrm>
            <a:off x="4037319" y="4344988"/>
            <a:ext cx="1368271" cy="14399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endParaRPr lang="es-MX" altLang="es-MX" sz="2800"/>
          </a:p>
        </p:txBody>
      </p:sp>
      <p:sp>
        <p:nvSpPr>
          <p:cNvPr id="7194" name="Freeform 10"/>
          <p:cNvSpPr>
            <a:spLocks/>
          </p:cNvSpPr>
          <p:nvPr/>
        </p:nvSpPr>
        <p:spPr bwMode="auto">
          <a:xfrm>
            <a:off x="4636439" y="4494213"/>
            <a:ext cx="188644" cy="1007014"/>
          </a:xfrm>
          <a:custGeom>
            <a:avLst/>
            <a:gdLst>
              <a:gd name="T0" fmla="*/ 50 w 101"/>
              <a:gd name="T1" fmla="*/ 0 h 435"/>
              <a:gd name="T2" fmla="*/ 71 w 101"/>
              <a:gd name="T3" fmla="*/ 6 h 435"/>
              <a:gd name="T4" fmla="*/ 89 w 101"/>
              <a:gd name="T5" fmla="*/ 16 h 435"/>
              <a:gd name="T6" fmla="*/ 96 w 101"/>
              <a:gd name="T7" fmla="*/ 27 h 435"/>
              <a:gd name="T8" fmla="*/ 100 w 101"/>
              <a:gd name="T9" fmla="*/ 37 h 435"/>
              <a:gd name="T10" fmla="*/ 96 w 101"/>
              <a:gd name="T11" fmla="*/ 47 h 435"/>
              <a:gd name="T12" fmla="*/ 89 w 101"/>
              <a:gd name="T13" fmla="*/ 63 h 435"/>
              <a:gd name="T14" fmla="*/ 79 w 101"/>
              <a:gd name="T15" fmla="*/ 79 h 435"/>
              <a:gd name="T16" fmla="*/ 46 w 101"/>
              <a:gd name="T17" fmla="*/ 121 h 435"/>
              <a:gd name="T18" fmla="*/ 32 w 101"/>
              <a:gd name="T19" fmla="*/ 141 h 435"/>
              <a:gd name="T20" fmla="*/ 18 w 101"/>
              <a:gd name="T21" fmla="*/ 162 h 435"/>
              <a:gd name="T22" fmla="*/ 7 w 101"/>
              <a:gd name="T23" fmla="*/ 178 h 435"/>
              <a:gd name="T24" fmla="*/ 4 w 101"/>
              <a:gd name="T25" fmla="*/ 194 h 435"/>
              <a:gd name="T26" fmla="*/ 7 w 101"/>
              <a:gd name="T27" fmla="*/ 204 h 435"/>
              <a:gd name="T28" fmla="*/ 18 w 101"/>
              <a:gd name="T29" fmla="*/ 209 h 435"/>
              <a:gd name="T30" fmla="*/ 32 w 101"/>
              <a:gd name="T31" fmla="*/ 215 h 435"/>
              <a:gd name="T32" fmla="*/ 50 w 101"/>
              <a:gd name="T33" fmla="*/ 220 h 435"/>
              <a:gd name="T34" fmla="*/ 68 w 101"/>
              <a:gd name="T35" fmla="*/ 220 h 435"/>
              <a:gd name="T36" fmla="*/ 82 w 101"/>
              <a:gd name="T37" fmla="*/ 225 h 435"/>
              <a:gd name="T38" fmla="*/ 93 w 101"/>
              <a:gd name="T39" fmla="*/ 230 h 435"/>
              <a:gd name="T40" fmla="*/ 96 w 101"/>
              <a:gd name="T41" fmla="*/ 241 h 435"/>
              <a:gd name="T42" fmla="*/ 93 w 101"/>
              <a:gd name="T43" fmla="*/ 256 h 435"/>
              <a:gd name="T44" fmla="*/ 82 w 101"/>
              <a:gd name="T45" fmla="*/ 272 h 435"/>
              <a:gd name="T46" fmla="*/ 68 w 101"/>
              <a:gd name="T47" fmla="*/ 293 h 435"/>
              <a:gd name="T48" fmla="*/ 54 w 101"/>
              <a:gd name="T49" fmla="*/ 314 h 435"/>
              <a:gd name="T50" fmla="*/ 22 w 101"/>
              <a:gd name="T51" fmla="*/ 356 h 435"/>
              <a:gd name="T52" fmla="*/ 11 w 101"/>
              <a:gd name="T53" fmla="*/ 371 h 435"/>
              <a:gd name="T54" fmla="*/ 4 w 101"/>
              <a:gd name="T55" fmla="*/ 387 h 435"/>
              <a:gd name="T56" fmla="*/ 0 w 101"/>
              <a:gd name="T57" fmla="*/ 397 h 435"/>
              <a:gd name="T58" fmla="*/ 4 w 101"/>
              <a:gd name="T59" fmla="*/ 408 h 435"/>
              <a:gd name="T60" fmla="*/ 11 w 101"/>
              <a:gd name="T61" fmla="*/ 418 h 435"/>
              <a:gd name="T62" fmla="*/ 29 w 101"/>
              <a:gd name="T63" fmla="*/ 429 h 435"/>
              <a:gd name="T64" fmla="*/ 50 w 101"/>
              <a:gd name="T65" fmla="*/ 434 h 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1" h="435">
                <a:moveTo>
                  <a:pt x="50" y="0"/>
                </a:moveTo>
                <a:lnTo>
                  <a:pt x="71" y="6"/>
                </a:lnTo>
                <a:lnTo>
                  <a:pt x="89" y="16"/>
                </a:lnTo>
                <a:lnTo>
                  <a:pt x="96" y="27"/>
                </a:lnTo>
                <a:lnTo>
                  <a:pt x="100" y="37"/>
                </a:lnTo>
                <a:lnTo>
                  <a:pt x="96" y="47"/>
                </a:lnTo>
                <a:lnTo>
                  <a:pt x="89" y="63"/>
                </a:lnTo>
                <a:lnTo>
                  <a:pt x="79" y="79"/>
                </a:lnTo>
                <a:lnTo>
                  <a:pt x="46" y="121"/>
                </a:lnTo>
                <a:lnTo>
                  <a:pt x="32" y="141"/>
                </a:lnTo>
                <a:lnTo>
                  <a:pt x="18" y="162"/>
                </a:lnTo>
                <a:lnTo>
                  <a:pt x="7" y="178"/>
                </a:lnTo>
                <a:lnTo>
                  <a:pt x="4" y="194"/>
                </a:lnTo>
                <a:lnTo>
                  <a:pt x="7" y="204"/>
                </a:lnTo>
                <a:lnTo>
                  <a:pt x="18" y="209"/>
                </a:lnTo>
                <a:lnTo>
                  <a:pt x="32" y="215"/>
                </a:lnTo>
                <a:lnTo>
                  <a:pt x="50" y="220"/>
                </a:lnTo>
                <a:lnTo>
                  <a:pt x="68" y="220"/>
                </a:lnTo>
                <a:lnTo>
                  <a:pt x="82" y="225"/>
                </a:lnTo>
                <a:lnTo>
                  <a:pt x="93" y="230"/>
                </a:lnTo>
                <a:lnTo>
                  <a:pt x="96" y="241"/>
                </a:lnTo>
                <a:lnTo>
                  <a:pt x="93" y="256"/>
                </a:lnTo>
                <a:lnTo>
                  <a:pt x="82" y="272"/>
                </a:lnTo>
                <a:lnTo>
                  <a:pt x="68" y="293"/>
                </a:lnTo>
                <a:lnTo>
                  <a:pt x="54" y="314"/>
                </a:lnTo>
                <a:lnTo>
                  <a:pt x="22" y="356"/>
                </a:lnTo>
                <a:lnTo>
                  <a:pt x="11" y="371"/>
                </a:lnTo>
                <a:lnTo>
                  <a:pt x="4" y="387"/>
                </a:lnTo>
                <a:lnTo>
                  <a:pt x="0" y="397"/>
                </a:lnTo>
                <a:lnTo>
                  <a:pt x="4" y="408"/>
                </a:lnTo>
                <a:lnTo>
                  <a:pt x="11" y="418"/>
                </a:lnTo>
                <a:lnTo>
                  <a:pt x="29" y="429"/>
                </a:lnTo>
                <a:lnTo>
                  <a:pt x="50"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95" name="Freeform 11"/>
          <p:cNvSpPr>
            <a:spLocks/>
          </p:cNvSpPr>
          <p:nvPr/>
        </p:nvSpPr>
        <p:spPr bwMode="auto">
          <a:xfrm>
            <a:off x="2926953" y="4494213"/>
            <a:ext cx="188644" cy="1007014"/>
          </a:xfrm>
          <a:custGeom>
            <a:avLst/>
            <a:gdLst>
              <a:gd name="T0" fmla="*/ 51 w 101"/>
              <a:gd name="T1" fmla="*/ 0 h 435"/>
              <a:gd name="T2" fmla="*/ 70 w 101"/>
              <a:gd name="T3" fmla="*/ 6 h 435"/>
              <a:gd name="T4" fmla="*/ 86 w 101"/>
              <a:gd name="T5" fmla="*/ 16 h 435"/>
              <a:gd name="T6" fmla="*/ 94 w 101"/>
              <a:gd name="T7" fmla="*/ 21 h 435"/>
              <a:gd name="T8" fmla="*/ 98 w 101"/>
              <a:gd name="T9" fmla="*/ 27 h 435"/>
              <a:gd name="T10" fmla="*/ 100 w 101"/>
              <a:gd name="T11" fmla="*/ 37 h 435"/>
              <a:gd name="T12" fmla="*/ 98 w 101"/>
              <a:gd name="T13" fmla="*/ 47 h 435"/>
              <a:gd name="T14" fmla="*/ 96 w 101"/>
              <a:gd name="T15" fmla="*/ 53 h 435"/>
              <a:gd name="T16" fmla="*/ 92 w 101"/>
              <a:gd name="T17" fmla="*/ 63 h 435"/>
              <a:gd name="T18" fmla="*/ 79 w 101"/>
              <a:gd name="T19" fmla="*/ 79 h 435"/>
              <a:gd name="T20" fmla="*/ 64 w 101"/>
              <a:gd name="T21" fmla="*/ 100 h 435"/>
              <a:gd name="T22" fmla="*/ 47 w 101"/>
              <a:gd name="T23" fmla="*/ 121 h 435"/>
              <a:gd name="T24" fmla="*/ 30 w 101"/>
              <a:gd name="T25" fmla="*/ 141 h 435"/>
              <a:gd name="T26" fmla="*/ 15 w 101"/>
              <a:gd name="T27" fmla="*/ 162 h 435"/>
              <a:gd name="T28" fmla="*/ 6 w 101"/>
              <a:gd name="T29" fmla="*/ 178 h 435"/>
              <a:gd name="T30" fmla="*/ 4 w 101"/>
              <a:gd name="T31" fmla="*/ 188 h 435"/>
              <a:gd name="T32" fmla="*/ 2 w 101"/>
              <a:gd name="T33" fmla="*/ 194 h 435"/>
              <a:gd name="T34" fmla="*/ 4 w 101"/>
              <a:gd name="T35" fmla="*/ 199 h 435"/>
              <a:gd name="T36" fmla="*/ 6 w 101"/>
              <a:gd name="T37" fmla="*/ 204 h 435"/>
              <a:gd name="T38" fmla="*/ 17 w 101"/>
              <a:gd name="T39" fmla="*/ 209 h 435"/>
              <a:gd name="T40" fmla="*/ 32 w 101"/>
              <a:gd name="T41" fmla="*/ 215 h 435"/>
              <a:gd name="T42" fmla="*/ 51 w 101"/>
              <a:gd name="T43" fmla="*/ 220 h 435"/>
              <a:gd name="T44" fmla="*/ 68 w 101"/>
              <a:gd name="T45" fmla="*/ 220 h 435"/>
              <a:gd name="T46" fmla="*/ 83 w 101"/>
              <a:gd name="T47" fmla="*/ 225 h 435"/>
              <a:gd name="T48" fmla="*/ 94 w 101"/>
              <a:gd name="T49" fmla="*/ 230 h 435"/>
              <a:gd name="T50" fmla="*/ 96 w 101"/>
              <a:gd name="T51" fmla="*/ 235 h 435"/>
              <a:gd name="T52" fmla="*/ 98 w 101"/>
              <a:gd name="T53" fmla="*/ 241 h 435"/>
              <a:gd name="T54" fmla="*/ 98 w 101"/>
              <a:gd name="T55" fmla="*/ 246 h 435"/>
              <a:gd name="T56" fmla="*/ 94 w 101"/>
              <a:gd name="T57" fmla="*/ 256 h 435"/>
              <a:gd name="T58" fmla="*/ 85 w 101"/>
              <a:gd name="T59" fmla="*/ 272 h 435"/>
              <a:gd name="T60" fmla="*/ 70 w 101"/>
              <a:gd name="T61" fmla="*/ 293 h 435"/>
              <a:gd name="T62" fmla="*/ 53 w 101"/>
              <a:gd name="T63" fmla="*/ 314 h 435"/>
              <a:gd name="T64" fmla="*/ 36 w 101"/>
              <a:gd name="T65" fmla="*/ 335 h 435"/>
              <a:gd name="T66" fmla="*/ 21 w 101"/>
              <a:gd name="T67" fmla="*/ 356 h 435"/>
              <a:gd name="T68" fmla="*/ 8 w 101"/>
              <a:gd name="T69" fmla="*/ 371 h 435"/>
              <a:gd name="T70" fmla="*/ 4 w 101"/>
              <a:gd name="T71" fmla="*/ 382 h 435"/>
              <a:gd name="T72" fmla="*/ 2 w 101"/>
              <a:gd name="T73" fmla="*/ 387 h 435"/>
              <a:gd name="T74" fmla="*/ 0 w 101"/>
              <a:gd name="T75" fmla="*/ 397 h 435"/>
              <a:gd name="T76" fmla="*/ 2 w 101"/>
              <a:gd name="T77" fmla="*/ 408 h 435"/>
              <a:gd name="T78" fmla="*/ 8 w 101"/>
              <a:gd name="T79" fmla="*/ 413 h 435"/>
              <a:gd name="T80" fmla="*/ 13 w 101"/>
              <a:gd name="T81" fmla="*/ 418 h 435"/>
              <a:gd name="T82" fmla="*/ 30 w 101"/>
              <a:gd name="T83" fmla="*/ 429 h 435"/>
              <a:gd name="T84" fmla="*/ 51 w 101"/>
              <a:gd name="T85" fmla="*/ 434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1" h="435">
                <a:moveTo>
                  <a:pt x="51" y="0"/>
                </a:moveTo>
                <a:lnTo>
                  <a:pt x="70" y="6"/>
                </a:lnTo>
                <a:lnTo>
                  <a:pt x="86" y="16"/>
                </a:lnTo>
                <a:lnTo>
                  <a:pt x="94" y="21"/>
                </a:lnTo>
                <a:lnTo>
                  <a:pt x="98" y="27"/>
                </a:lnTo>
                <a:lnTo>
                  <a:pt x="100" y="37"/>
                </a:lnTo>
                <a:lnTo>
                  <a:pt x="98" y="47"/>
                </a:lnTo>
                <a:lnTo>
                  <a:pt x="96" y="53"/>
                </a:lnTo>
                <a:lnTo>
                  <a:pt x="92" y="63"/>
                </a:lnTo>
                <a:lnTo>
                  <a:pt x="79" y="79"/>
                </a:lnTo>
                <a:lnTo>
                  <a:pt x="64" y="100"/>
                </a:lnTo>
                <a:lnTo>
                  <a:pt x="47" y="121"/>
                </a:lnTo>
                <a:lnTo>
                  <a:pt x="30" y="141"/>
                </a:lnTo>
                <a:lnTo>
                  <a:pt x="15" y="162"/>
                </a:lnTo>
                <a:lnTo>
                  <a:pt x="6" y="178"/>
                </a:lnTo>
                <a:lnTo>
                  <a:pt x="4" y="188"/>
                </a:lnTo>
                <a:lnTo>
                  <a:pt x="2" y="194"/>
                </a:lnTo>
                <a:lnTo>
                  <a:pt x="4" y="199"/>
                </a:lnTo>
                <a:lnTo>
                  <a:pt x="6" y="204"/>
                </a:lnTo>
                <a:lnTo>
                  <a:pt x="17" y="209"/>
                </a:lnTo>
                <a:lnTo>
                  <a:pt x="32" y="215"/>
                </a:lnTo>
                <a:lnTo>
                  <a:pt x="51" y="220"/>
                </a:lnTo>
                <a:lnTo>
                  <a:pt x="68" y="220"/>
                </a:lnTo>
                <a:lnTo>
                  <a:pt x="83" y="225"/>
                </a:lnTo>
                <a:lnTo>
                  <a:pt x="94" y="230"/>
                </a:lnTo>
                <a:lnTo>
                  <a:pt x="96" y="235"/>
                </a:lnTo>
                <a:lnTo>
                  <a:pt x="98" y="241"/>
                </a:lnTo>
                <a:lnTo>
                  <a:pt x="98" y="246"/>
                </a:lnTo>
                <a:lnTo>
                  <a:pt x="94" y="256"/>
                </a:lnTo>
                <a:lnTo>
                  <a:pt x="85" y="272"/>
                </a:lnTo>
                <a:lnTo>
                  <a:pt x="70" y="293"/>
                </a:lnTo>
                <a:lnTo>
                  <a:pt x="53" y="314"/>
                </a:lnTo>
                <a:lnTo>
                  <a:pt x="36" y="335"/>
                </a:lnTo>
                <a:lnTo>
                  <a:pt x="21" y="356"/>
                </a:lnTo>
                <a:lnTo>
                  <a:pt x="8" y="371"/>
                </a:lnTo>
                <a:lnTo>
                  <a:pt x="4" y="382"/>
                </a:lnTo>
                <a:lnTo>
                  <a:pt x="2" y="387"/>
                </a:lnTo>
                <a:lnTo>
                  <a:pt x="0" y="397"/>
                </a:lnTo>
                <a:lnTo>
                  <a:pt x="2" y="408"/>
                </a:lnTo>
                <a:lnTo>
                  <a:pt x="8" y="413"/>
                </a:lnTo>
                <a:lnTo>
                  <a:pt x="13" y="418"/>
                </a:lnTo>
                <a:lnTo>
                  <a:pt x="30" y="429"/>
                </a:lnTo>
                <a:lnTo>
                  <a:pt x="51"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96" name="Rectangle 20"/>
          <p:cNvSpPr>
            <a:spLocks noChangeArrowheads="1"/>
          </p:cNvSpPr>
          <p:nvPr/>
        </p:nvSpPr>
        <p:spPr bwMode="auto">
          <a:xfrm>
            <a:off x="2389838" y="5784901"/>
            <a:ext cx="278373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dirty="0"/>
              <a:t>varios procesos</a:t>
            </a:r>
          </a:p>
          <a:p>
            <a:pPr algn="ctr">
              <a:spcBef>
                <a:spcPct val="0"/>
              </a:spcBef>
              <a:buFontTx/>
              <a:buNone/>
            </a:pPr>
            <a:r>
              <a:rPr lang="es-MX" altLang="es-MX" sz="2000" dirty="0"/>
              <a:t>un hilo por proceso</a:t>
            </a:r>
          </a:p>
        </p:txBody>
      </p:sp>
      <p:sp>
        <p:nvSpPr>
          <p:cNvPr id="7183" name="Rectangle 7"/>
          <p:cNvSpPr>
            <a:spLocks noChangeArrowheads="1"/>
          </p:cNvSpPr>
          <p:nvPr/>
        </p:nvSpPr>
        <p:spPr bwMode="auto">
          <a:xfrm>
            <a:off x="6424768" y="4344989"/>
            <a:ext cx="1400021" cy="14399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endParaRPr lang="es-MX" altLang="es-MX" sz="2800"/>
          </a:p>
        </p:txBody>
      </p:sp>
      <p:sp>
        <p:nvSpPr>
          <p:cNvPr id="7184" name="Rectangle 8"/>
          <p:cNvSpPr>
            <a:spLocks noChangeArrowheads="1"/>
          </p:cNvSpPr>
          <p:nvPr/>
        </p:nvSpPr>
        <p:spPr bwMode="auto">
          <a:xfrm>
            <a:off x="8212444" y="4344989"/>
            <a:ext cx="1380735" cy="14399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endParaRPr lang="es-MX" altLang="es-MX" sz="2800"/>
          </a:p>
        </p:txBody>
      </p:sp>
      <p:sp>
        <p:nvSpPr>
          <p:cNvPr id="7185" name="Freeform 9"/>
          <p:cNvSpPr>
            <a:spLocks/>
          </p:cNvSpPr>
          <p:nvPr/>
        </p:nvSpPr>
        <p:spPr bwMode="auto">
          <a:xfrm>
            <a:off x="8492589" y="4494214"/>
            <a:ext cx="186776" cy="1007012"/>
          </a:xfrm>
          <a:custGeom>
            <a:avLst/>
            <a:gdLst>
              <a:gd name="T0" fmla="*/ 49 w 100"/>
              <a:gd name="T1" fmla="*/ 0 h 435"/>
              <a:gd name="T2" fmla="*/ 85 w 100"/>
              <a:gd name="T3" fmla="*/ 16 h 435"/>
              <a:gd name="T4" fmla="*/ 99 w 100"/>
              <a:gd name="T5" fmla="*/ 27 h 435"/>
              <a:gd name="T6" fmla="*/ 99 w 100"/>
              <a:gd name="T7" fmla="*/ 47 h 435"/>
              <a:gd name="T8" fmla="*/ 92 w 100"/>
              <a:gd name="T9" fmla="*/ 63 h 435"/>
              <a:gd name="T10" fmla="*/ 78 w 100"/>
              <a:gd name="T11" fmla="*/ 79 h 435"/>
              <a:gd name="T12" fmla="*/ 49 w 100"/>
              <a:gd name="T13" fmla="*/ 121 h 435"/>
              <a:gd name="T14" fmla="*/ 14 w 100"/>
              <a:gd name="T15" fmla="*/ 162 h 435"/>
              <a:gd name="T16" fmla="*/ 7 w 100"/>
              <a:gd name="T17" fmla="*/ 178 h 435"/>
              <a:gd name="T18" fmla="*/ 0 w 100"/>
              <a:gd name="T19" fmla="*/ 194 h 435"/>
              <a:gd name="T20" fmla="*/ 7 w 100"/>
              <a:gd name="T21" fmla="*/ 204 h 435"/>
              <a:gd name="T22" fmla="*/ 14 w 100"/>
              <a:gd name="T23" fmla="*/ 209 h 435"/>
              <a:gd name="T24" fmla="*/ 49 w 100"/>
              <a:gd name="T25" fmla="*/ 220 h 435"/>
              <a:gd name="T26" fmla="*/ 85 w 100"/>
              <a:gd name="T27" fmla="*/ 225 h 435"/>
              <a:gd name="T28" fmla="*/ 92 w 100"/>
              <a:gd name="T29" fmla="*/ 230 h 435"/>
              <a:gd name="T30" fmla="*/ 99 w 100"/>
              <a:gd name="T31" fmla="*/ 241 h 435"/>
              <a:gd name="T32" fmla="*/ 92 w 100"/>
              <a:gd name="T33" fmla="*/ 256 h 435"/>
              <a:gd name="T34" fmla="*/ 85 w 100"/>
              <a:gd name="T35" fmla="*/ 272 h 435"/>
              <a:gd name="T36" fmla="*/ 49 w 100"/>
              <a:gd name="T37" fmla="*/ 314 h 435"/>
              <a:gd name="T38" fmla="*/ 21 w 100"/>
              <a:gd name="T39" fmla="*/ 356 h 435"/>
              <a:gd name="T40" fmla="*/ 7 w 100"/>
              <a:gd name="T41" fmla="*/ 371 h 435"/>
              <a:gd name="T42" fmla="*/ 0 w 100"/>
              <a:gd name="T43" fmla="*/ 387 h 435"/>
              <a:gd name="T44" fmla="*/ 0 w 100"/>
              <a:gd name="T45" fmla="*/ 408 h 435"/>
              <a:gd name="T46" fmla="*/ 14 w 100"/>
              <a:gd name="T47" fmla="*/ 418 h 435"/>
              <a:gd name="T48" fmla="*/ 49 w 100"/>
              <a:gd name="T49" fmla="*/ 434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0" h="435">
                <a:moveTo>
                  <a:pt x="49" y="0"/>
                </a:moveTo>
                <a:lnTo>
                  <a:pt x="85" y="16"/>
                </a:lnTo>
                <a:lnTo>
                  <a:pt x="99" y="27"/>
                </a:lnTo>
                <a:lnTo>
                  <a:pt x="99" y="47"/>
                </a:lnTo>
                <a:lnTo>
                  <a:pt x="92" y="63"/>
                </a:lnTo>
                <a:lnTo>
                  <a:pt x="78" y="79"/>
                </a:lnTo>
                <a:lnTo>
                  <a:pt x="49" y="121"/>
                </a:lnTo>
                <a:lnTo>
                  <a:pt x="14" y="162"/>
                </a:lnTo>
                <a:lnTo>
                  <a:pt x="7" y="178"/>
                </a:lnTo>
                <a:lnTo>
                  <a:pt x="0" y="194"/>
                </a:lnTo>
                <a:lnTo>
                  <a:pt x="7" y="204"/>
                </a:lnTo>
                <a:lnTo>
                  <a:pt x="14" y="209"/>
                </a:lnTo>
                <a:lnTo>
                  <a:pt x="49" y="220"/>
                </a:lnTo>
                <a:lnTo>
                  <a:pt x="85" y="225"/>
                </a:lnTo>
                <a:lnTo>
                  <a:pt x="92" y="230"/>
                </a:lnTo>
                <a:lnTo>
                  <a:pt x="99" y="241"/>
                </a:lnTo>
                <a:lnTo>
                  <a:pt x="92" y="256"/>
                </a:lnTo>
                <a:lnTo>
                  <a:pt x="85" y="272"/>
                </a:lnTo>
                <a:lnTo>
                  <a:pt x="49" y="314"/>
                </a:lnTo>
                <a:lnTo>
                  <a:pt x="21" y="356"/>
                </a:lnTo>
                <a:lnTo>
                  <a:pt x="7" y="371"/>
                </a:lnTo>
                <a:lnTo>
                  <a:pt x="0" y="387"/>
                </a:lnTo>
                <a:lnTo>
                  <a:pt x="0" y="408"/>
                </a:lnTo>
                <a:lnTo>
                  <a:pt x="14" y="418"/>
                </a:lnTo>
                <a:lnTo>
                  <a:pt x="49"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86" name="Freeform 14"/>
          <p:cNvSpPr>
            <a:spLocks/>
          </p:cNvSpPr>
          <p:nvPr/>
        </p:nvSpPr>
        <p:spPr bwMode="auto">
          <a:xfrm>
            <a:off x="6757410" y="4494214"/>
            <a:ext cx="173702" cy="1007012"/>
          </a:xfrm>
          <a:custGeom>
            <a:avLst/>
            <a:gdLst>
              <a:gd name="T0" fmla="*/ 44 w 93"/>
              <a:gd name="T1" fmla="*/ 0 h 435"/>
              <a:gd name="T2" fmla="*/ 65 w 93"/>
              <a:gd name="T3" fmla="*/ 6 h 435"/>
              <a:gd name="T4" fmla="*/ 87 w 93"/>
              <a:gd name="T5" fmla="*/ 16 h 435"/>
              <a:gd name="T6" fmla="*/ 92 w 93"/>
              <a:gd name="T7" fmla="*/ 27 h 435"/>
              <a:gd name="T8" fmla="*/ 92 w 93"/>
              <a:gd name="T9" fmla="*/ 47 h 435"/>
              <a:gd name="T10" fmla="*/ 87 w 93"/>
              <a:gd name="T11" fmla="*/ 63 h 435"/>
              <a:gd name="T12" fmla="*/ 76 w 93"/>
              <a:gd name="T13" fmla="*/ 79 h 435"/>
              <a:gd name="T14" fmla="*/ 44 w 93"/>
              <a:gd name="T15" fmla="*/ 121 h 435"/>
              <a:gd name="T16" fmla="*/ 17 w 93"/>
              <a:gd name="T17" fmla="*/ 162 h 435"/>
              <a:gd name="T18" fmla="*/ 6 w 93"/>
              <a:gd name="T19" fmla="*/ 178 h 435"/>
              <a:gd name="T20" fmla="*/ 0 w 93"/>
              <a:gd name="T21" fmla="*/ 194 h 435"/>
              <a:gd name="T22" fmla="*/ 6 w 93"/>
              <a:gd name="T23" fmla="*/ 204 h 435"/>
              <a:gd name="T24" fmla="*/ 17 w 93"/>
              <a:gd name="T25" fmla="*/ 209 h 435"/>
              <a:gd name="T26" fmla="*/ 49 w 93"/>
              <a:gd name="T27" fmla="*/ 220 h 435"/>
              <a:gd name="T28" fmla="*/ 76 w 93"/>
              <a:gd name="T29" fmla="*/ 225 h 435"/>
              <a:gd name="T30" fmla="*/ 87 w 93"/>
              <a:gd name="T31" fmla="*/ 230 h 435"/>
              <a:gd name="T32" fmla="*/ 92 w 93"/>
              <a:gd name="T33" fmla="*/ 241 h 435"/>
              <a:gd name="T34" fmla="*/ 87 w 93"/>
              <a:gd name="T35" fmla="*/ 256 h 435"/>
              <a:gd name="T36" fmla="*/ 81 w 93"/>
              <a:gd name="T37" fmla="*/ 272 h 435"/>
              <a:gd name="T38" fmla="*/ 49 w 93"/>
              <a:gd name="T39" fmla="*/ 314 h 435"/>
              <a:gd name="T40" fmla="*/ 17 w 93"/>
              <a:gd name="T41" fmla="*/ 356 h 435"/>
              <a:gd name="T42" fmla="*/ 6 w 93"/>
              <a:gd name="T43" fmla="*/ 371 h 435"/>
              <a:gd name="T44" fmla="*/ 0 w 93"/>
              <a:gd name="T45" fmla="*/ 387 h 435"/>
              <a:gd name="T46" fmla="*/ 0 w 93"/>
              <a:gd name="T47" fmla="*/ 408 h 435"/>
              <a:gd name="T48" fmla="*/ 6 w 93"/>
              <a:gd name="T49" fmla="*/ 418 h 435"/>
              <a:gd name="T50" fmla="*/ 22 w 93"/>
              <a:gd name="T51" fmla="*/ 429 h 435"/>
              <a:gd name="T52" fmla="*/ 44 w 93"/>
              <a:gd name="T53" fmla="*/ 434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3" h="435">
                <a:moveTo>
                  <a:pt x="44" y="0"/>
                </a:moveTo>
                <a:lnTo>
                  <a:pt x="65" y="6"/>
                </a:lnTo>
                <a:lnTo>
                  <a:pt x="87" y="16"/>
                </a:lnTo>
                <a:lnTo>
                  <a:pt x="92" y="27"/>
                </a:lnTo>
                <a:lnTo>
                  <a:pt x="92" y="47"/>
                </a:lnTo>
                <a:lnTo>
                  <a:pt x="87" y="63"/>
                </a:lnTo>
                <a:lnTo>
                  <a:pt x="76" y="79"/>
                </a:lnTo>
                <a:lnTo>
                  <a:pt x="44" y="121"/>
                </a:lnTo>
                <a:lnTo>
                  <a:pt x="17" y="162"/>
                </a:lnTo>
                <a:lnTo>
                  <a:pt x="6" y="178"/>
                </a:lnTo>
                <a:lnTo>
                  <a:pt x="0" y="194"/>
                </a:lnTo>
                <a:lnTo>
                  <a:pt x="6" y="204"/>
                </a:lnTo>
                <a:lnTo>
                  <a:pt x="17" y="209"/>
                </a:lnTo>
                <a:lnTo>
                  <a:pt x="49" y="220"/>
                </a:lnTo>
                <a:lnTo>
                  <a:pt x="76" y="225"/>
                </a:lnTo>
                <a:lnTo>
                  <a:pt x="87" y="230"/>
                </a:lnTo>
                <a:lnTo>
                  <a:pt x="92" y="241"/>
                </a:lnTo>
                <a:lnTo>
                  <a:pt x="87" y="256"/>
                </a:lnTo>
                <a:lnTo>
                  <a:pt x="81" y="272"/>
                </a:lnTo>
                <a:lnTo>
                  <a:pt x="49" y="314"/>
                </a:lnTo>
                <a:lnTo>
                  <a:pt x="17" y="356"/>
                </a:lnTo>
                <a:lnTo>
                  <a:pt x="6" y="371"/>
                </a:lnTo>
                <a:lnTo>
                  <a:pt x="0" y="387"/>
                </a:lnTo>
                <a:lnTo>
                  <a:pt x="0" y="408"/>
                </a:lnTo>
                <a:lnTo>
                  <a:pt x="6" y="418"/>
                </a:lnTo>
                <a:lnTo>
                  <a:pt x="22" y="429"/>
                </a:lnTo>
                <a:lnTo>
                  <a:pt x="44"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87" name="Freeform 15"/>
          <p:cNvSpPr>
            <a:spLocks/>
          </p:cNvSpPr>
          <p:nvPr/>
        </p:nvSpPr>
        <p:spPr bwMode="auto">
          <a:xfrm>
            <a:off x="7062210" y="4494214"/>
            <a:ext cx="173702" cy="1007012"/>
          </a:xfrm>
          <a:custGeom>
            <a:avLst/>
            <a:gdLst>
              <a:gd name="T0" fmla="*/ 46 w 93"/>
              <a:gd name="T1" fmla="*/ 0 h 435"/>
              <a:gd name="T2" fmla="*/ 69 w 93"/>
              <a:gd name="T3" fmla="*/ 6 h 435"/>
              <a:gd name="T4" fmla="*/ 86 w 93"/>
              <a:gd name="T5" fmla="*/ 16 h 435"/>
              <a:gd name="T6" fmla="*/ 92 w 93"/>
              <a:gd name="T7" fmla="*/ 27 h 435"/>
              <a:gd name="T8" fmla="*/ 92 w 93"/>
              <a:gd name="T9" fmla="*/ 47 h 435"/>
              <a:gd name="T10" fmla="*/ 86 w 93"/>
              <a:gd name="T11" fmla="*/ 63 h 435"/>
              <a:gd name="T12" fmla="*/ 74 w 93"/>
              <a:gd name="T13" fmla="*/ 79 h 435"/>
              <a:gd name="T14" fmla="*/ 46 w 93"/>
              <a:gd name="T15" fmla="*/ 121 h 435"/>
              <a:gd name="T16" fmla="*/ 12 w 93"/>
              <a:gd name="T17" fmla="*/ 162 h 435"/>
              <a:gd name="T18" fmla="*/ 6 w 93"/>
              <a:gd name="T19" fmla="*/ 178 h 435"/>
              <a:gd name="T20" fmla="*/ 0 w 93"/>
              <a:gd name="T21" fmla="*/ 194 h 435"/>
              <a:gd name="T22" fmla="*/ 6 w 93"/>
              <a:gd name="T23" fmla="*/ 204 h 435"/>
              <a:gd name="T24" fmla="*/ 17 w 93"/>
              <a:gd name="T25" fmla="*/ 209 h 435"/>
              <a:gd name="T26" fmla="*/ 46 w 93"/>
              <a:gd name="T27" fmla="*/ 220 h 435"/>
              <a:gd name="T28" fmla="*/ 80 w 93"/>
              <a:gd name="T29" fmla="*/ 225 h 435"/>
              <a:gd name="T30" fmla="*/ 86 w 93"/>
              <a:gd name="T31" fmla="*/ 230 h 435"/>
              <a:gd name="T32" fmla="*/ 92 w 93"/>
              <a:gd name="T33" fmla="*/ 241 h 435"/>
              <a:gd name="T34" fmla="*/ 86 w 93"/>
              <a:gd name="T35" fmla="*/ 256 h 435"/>
              <a:gd name="T36" fmla="*/ 80 w 93"/>
              <a:gd name="T37" fmla="*/ 272 h 435"/>
              <a:gd name="T38" fmla="*/ 46 w 93"/>
              <a:gd name="T39" fmla="*/ 314 h 435"/>
              <a:gd name="T40" fmla="*/ 17 w 93"/>
              <a:gd name="T41" fmla="*/ 356 h 435"/>
              <a:gd name="T42" fmla="*/ 6 w 93"/>
              <a:gd name="T43" fmla="*/ 371 h 435"/>
              <a:gd name="T44" fmla="*/ 0 w 93"/>
              <a:gd name="T45" fmla="*/ 387 h 435"/>
              <a:gd name="T46" fmla="*/ 0 w 93"/>
              <a:gd name="T47" fmla="*/ 408 h 435"/>
              <a:gd name="T48" fmla="*/ 6 w 93"/>
              <a:gd name="T49" fmla="*/ 418 h 435"/>
              <a:gd name="T50" fmla="*/ 23 w 93"/>
              <a:gd name="T51" fmla="*/ 429 h 435"/>
              <a:gd name="T52" fmla="*/ 46 w 93"/>
              <a:gd name="T53" fmla="*/ 434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3" h="435">
                <a:moveTo>
                  <a:pt x="46" y="0"/>
                </a:moveTo>
                <a:lnTo>
                  <a:pt x="69" y="6"/>
                </a:lnTo>
                <a:lnTo>
                  <a:pt x="86" y="16"/>
                </a:lnTo>
                <a:lnTo>
                  <a:pt x="92" y="27"/>
                </a:lnTo>
                <a:lnTo>
                  <a:pt x="92" y="47"/>
                </a:lnTo>
                <a:lnTo>
                  <a:pt x="86" y="63"/>
                </a:lnTo>
                <a:lnTo>
                  <a:pt x="74" y="79"/>
                </a:lnTo>
                <a:lnTo>
                  <a:pt x="46" y="121"/>
                </a:lnTo>
                <a:lnTo>
                  <a:pt x="12" y="162"/>
                </a:lnTo>
                <a:lnTo>
                  <a:pt x="6" y="178"/>
                </a:lnTo>
                <a:lnTo>
                  <a:pt x="0" y="194"/>
                </a:lnTo>
                <a:lnTo>
                  <a:pt x="6" y="204"/>
                </a:lnTo>
                <a:lnTo>
                  <a:pt x="17" y="209"/>
                </a:lnTo>
                <a:lnTo>
                  <a:pt x="46" y="220"/>
                </a:lnTo>
                <a:lnTo>
                  <a:pt x="80" y="225"/>
                </a:lnTo>
                <a:lnTo>
                  <a:pt x="86" y="230"/>
                </a:lnTo>
                <a:lnTo>
                  <a:pt x="92" y="241"/>
                </a:lnTo>
                <a:lnTo>
                  <a:pt x="86" y="256"/>
                </a:lnTo>
                <a:lnTo>
                  <a:pt x="80" y="272"/>
                </a:lnTo>
                <a:lnTo>
                  <a:pt x="46" y="314"/>
                </a:lnTo>
                <a:lnTo>
                  <a:pt x="17" y="356"/>
                </a:lnTo>
                <a:lnTo>
                  <a:pt x="6" y="371"/>
                </a:lnTo>
                <a:lnTo>
                  <a:pt x="0" y="387"/>
                </a:lnTo>
                <a:lnTo>
                  <a:pt x="0" y="408"/>
                </a:lnTo>
                <a:lnTo>
                  <a:pt x="6" y="418"/>
                </a:lnTo>
                <a:lnTo>
                  <a:pt x="23" y="429"/>
                </a:lnTo>
                <a:lnTo>
                  <a:pt x="46"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88" name="Freeform 16"/>
          <p:cNvSpPr>
            <a:spLocks/>
          </p:cNvSpPr>
          <p:nvPr/>
        </p:nvSpPr>
        <p:spPr bwMode="auto">
          <a:xfrm>
            <a:off x="7367476" y="4494214"/>
            <a:ext cx="181173" cy="1007012"/>
          </a:xfrm>
          <a:custGeom>
            <a:avLst/>
            <a:gdLst>
              <a:gd name="T0" fmla="*/ 48 w 97"/>
              <a:gd name="T1" fmla="*/ 0 h 435"/>
              <a:gd name="T2" fmla="*/ 84 w 97"/>
              <a:gd name="T3" fmla="*/ 16 h 435"/>
              <a:gd name="T4" fmla="*/ 96 w 97"/>
              <a:gd name="T5" fmla="*/ 27 h 435"/>
              <a:gd name="T6" fmla="*/ 96 w 97"/>
              <a:gd name="T7" fmla="*/ 47 h 435"/>
              <a:gd name="T8" fmla="*/ 90 w 97"/>
              <a:gd name="T9" fmla="*/ 63 h 435"/>
              <a:gd name="T10" fmla="*/ 78 w 97"/>
              <a:gd name="T11" fmla="*/ 79 h 435"/>
              <a:gd name="T12" fmla="*/ 42 w 97"/>
              <a:gd name="T13" fmla="*/ 121 h 435"/>
              <a:gd name="T14" fmla="*/ 12 w 97"/>
              <a:gd name="T15" fmla="*/ 162 h 435"/>
              <a:gd name="T16" fmla="*/ 6 w 97"/>
              <a:gd name="T17" fmla="*/ 178 h 435"/>
              <a:gd name="T18" fmla="*/ 0 w 97"/>
              <a:gd name="T19" fmla="*/ 194 h 435"/>
              <a:gd name="T20" fmla="*/ 6 w 97"/>
              <a:gd name="T21" fmla="*/ 204 h 435"/>
              <a:gd name="T22" fmla="*/ 18 w 97"/>
              <a:gd name="T23" fmla="*/ 209 h 435"/>
              <a:gd name="T24" fmla="*/ 48 w 97"/>
              <a:gd name="T25" fmla="*/ 220 h 435"/>
              <a:gd name="T26" fmla="*/ 84 w 97"/>
              <a:gd name="T27" fmla="*/ 225 h 435"/>
              <a:gd name="T28" fmla="*/ 90 w 97"/>
              <a:gd name="T29" fmla="*/ 230 h 435"/>
              <a:gd name="T30" fmla="*/ 96 w 97"/>
              <a:gd name="T31" fmla="*/ 241 h 435"/>
              <a:gd name="T32" fmla="*/ 90 w 97"/>
              <a:gd name="T33" fmla="*/ 256 h 435"/>
              <a:gd name="T34" fmla="*/ 84 w 97"/>
              <a:gd name="T35" fmla="*/ 272 h 435"/>
              <a:gd name="T36" fmla="*/ 48 w 97"/>
              <a:gd name="T37" fmla="*/ 314 h 435"/>
              <a:gd name="T38" fmla="*/ 18 w 97"/>
              <a:gd name="T39" fmla="*/ 356 h 435"/>
              <a:gd name="T40" fmla="*/ 6 w 97"/>
              <a:gd name="T41" fmla="*/ 371 h 435"/>
              <a:gd name="T42" fmla="*/ 0 w 97"/>
              <a:gd name="T43" fmla="*/ 387 h 435"/>
              <a:gd name="T44" fmla="*/ 0 w 97"/>
              <a:gd name="T45" fmla="*/ 408 h 435"/>
              <a:gd name="T46" fmla="*/ 6 w 97"/>
              <a:gd name="T47" fmla="*/ 418 h 435"/>
              <a:gd name="T48" fmla="*/ 24 w 97"/>
              <a:gd name="T49" fmla="*/ 429 h 435"/>
              <a:gd name="T50" fmla="*/ 48 w 97"/>
              <a:gd name="T51" fmla="*/ 434 h 4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7" h="435">
                <a:moveTo>
                  <a:pt x="48" y="0"/>
                </a:moveTo>
                <a:lnTo>
                  <a:pt x="84" y="16"/>
                </a:lnTo>
                <a:lnTo>
                  <a:pt x="96" y="27"/>
                </a:lnTo>
                <a:lnTo>
                  <a:pt x="96" y="47"/>
                </a:lnTo>
                <a:lnTo>
                  <a:pt x="90" y="63"/>
                </a:lnTo>
                <a:lnTo>
                  <a:pt x="78" y="79"/>
                </a:lnTo>
                <a:lnTo>
                  <a:pt x="42" y="121"/>
                </a:lnTo>
                <a:lnTo>
                  <a:pt x="12" y="162"/>
                </a:lnTo>
                <a:lnTo>
                  <a:pt x="6" y="178"/>
                </a:lnTo>
                <a:lnTo>
                  <a:pt x="0" y="194"/>
                </a:lnTo>
                <a:lnTo>
                  <a:pt x="6" y="204"/>
                </a:lnTo>
                <a:lnTo>
                  <a:pt x="18" y="209"/>
                </a:lnTo>
                <a:lnTo>
                  <a:pt x="48" y="220"/>
                </a:lnTo>
                <a:lnTo>
                  <a:pt x="84" y="225"/>
                </a:lnTo>
                <a:lnTo>
                  <a:pt x="90" y="230"/>
                </a:lnTo>
                <a:lnTo>
                  <a:pt x="96" y="241"/>
                </a:lnTo>
                <a:lnTo>
                  <a:pt x="90" y="256"/>
                </a:lnTo>
                <a:lnTo>
                  <a:pt x="84" y="272"/>
                </a:lnTo>
                <a:lnTo>
                  <a:pt x="48" y="314"/>
                </a:lnTo>
                <a:lnTo>
                  <a:pt x="18" y="356"/>
                </a:lnTo>
                <a:lnTo>
                  <a:pt x="6" y="371"/>
                </a:lnTo>
                <a:lnTo>
                  <a:pt x="0" y="387"/>
                </a:lnTo>
                <a:lnTo>
                  <a:pt x="0" y="408"/>
                </a:lnTo>
                <a:lnTo>
                  <a:pt x="6" y="418"/>
                </a:lnTo>
                <a:lnTo>
                  <a:pt x="24" y="429"/>
                </a:lnTo>
                <a:lnTo>
                  <a:pt x="48"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89" name="Freeform 17"/>
          <p:cNvSpPr>
            <a:spLocks/>
          </p:cNvSpPr>
          <p:nvPr/>
        </p:nvSpPr>
        <p:spPr bwMode="auto">
          <a:xfrm>
            <a:off x="9098734" y="4494214"/>
            <a:ext cx="188644" cy="1007012"/>
          </a:xfrm>
          <a:custGeom>
            <a:avLst/>
            <a:gdLst>
              <a:gd name="T0" fmla="*/ 54 w 101"/>
              <a:gd name="T1" fmla="*/ 0 h 435"/>
              <a:gd name="T2" fmla="*/ 93 w 101"/>
              <a:gd name="T3" fmla="*/ 16 h 435"/>
              <a:gd name="T4" fmla="*/ 100 w 101"/>
              <a:gd name="T5" fmla="*/ 27 h 435"/>
              <a:gd name="T6" fmla="*/ 100 w 101"/>
              <a:gd name="T7" fmla="*/ 47 h 435"/>
              <a:gd name="T8" fmla="*/ 93 w 101"/>
              <a:gd name="T9" fmla="*/ 63 h 435"/>
              <a:gd name="T10" fmla="*/ 85 w 101"/>
              <a:gd name="T11" fmla="*/ 79 h 435"/>
              <a:gd name="T12" fmla="*/ 46 w 101"/>
              <a:gd name="T13" fmla="*/ 121 h 435"/>
              <a:gd name="T14" fmla="*/ 16 w 101"/>
              <a:gd name="T15" fmla="*/ 162 h 435"/>
              <a:gd name="T16" fmla="*/ 8 w 101"/>
              <a:gd name="T17" fmla="*/ 178 h 435"/>
              <a:gd name="T18" fmla="*/ 0 w 101"/>
              <a:gd name="T19" fmla="*/ 194 h 435"/>
              <a:gd name="T20" fmla="*/ 8 w 101"/>
              <a:gd name="T21" fmla="*/ 204 h 435"/>
              <a:gd name="T22" fmla="*/ 16 w 101"/>
              <a:gd name="T23" fmla="*/ 209 h 435"/>
              <a:gd name="T24" fmla="*/ 54 w 101"/>
              <a:gd name="T25" fmla="*/ 220 h 435"/>
              <a:gd name="T26" fmla="*/ 85 w 101"/>
              <a:gd name="T27" fmla="*/ 225 h 435"/>
              <a:gd name="T28" fmla="*/ 93 w 101"/>
              <a:gd name="T29" fmla="*/ 230 h 435"/>
              <a:gd name="T30" fmla="*/ 100 w 101"/>
              <a:gd name="T31" fmla="*/ 241 h 435"/>
              <a:gd name="T32" fmla="*/ 100 w 101"/>
              <a:gd name="T33" fmla="*/ 256 h 435"/>
              <a:gd name="T34" fmla="*/ 85 w 101"/>
              <a:gd name="T35" fmla="*/ 272 h 435"/>
              <a:gd name="T36" fmla="*/ 54 w 101"/>
              <a:gd name="T37" fmla="*/ 314 h 435"/>
              <a:gd name="T38" fmla="*/ 16 w 101"/>
              <a:gd name="T39" fmla="*/ 356 h 435"/>
              <a:gd name="T40" fmla="*/ 8 w 101"/>
              <a:gd name="T41" fmla="*/ 371 h 435"/>
              <a:gd name="T42" fmla="*/ 0 w 101"/>
              <a:gd name="T43" fmla="*/ 387 h 435"/>
              <a:gd name="T44" fmla="*/ 0 w 101"/>
              <a:gd name="T45" fmla="*/ 408 h 435"/>
              <a:gd name="T46" fmla="*/ 16 w 101"/>
              <a:gd name="T47" fmla="*/ 418 h 435"/>
              <a:gd name="T48" fmla="*/ 54 w 101"/>
              <a:gd name="T49" fmla="*/ 434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435">
                <a:moveTo>
                  <a:pt x="54" y="0"/>
                </a:moveTo>
                <a:lnTo>
                  <a:pt x="93" y="16"/>
                </a:lnTo>
                <a:lnTo>
                  <a:pt x="100" y="27"/>
                </a:lnTo>
                <a:lnTo>
                  <a:pt x="100" y="47"/>
                </a:lnTo>
                <a:lnTo>
                  <a:pt x="93" y="63"/>
                </a:lnTo>
                <a:lnTo>
                  <a:pt x="85" y="79"/>
                </a:lnTo>
                <a:lnTo>
                  <a:pt x="46" y="121"/>
                </a:lnTo>
                <a:lnTo>
                  <a:pt x="16" y="162"/>
                </a:lnTo>
                <a:lnTo>
                  <a:pt x="8" y="178"/>
                </a:lnTo>
                <a:lnTo>
                  <a:pt x="0" y="194"/>
                </a:lnTo>
                <a:lnTo>
                  <a:pt x="8" y="204"/>
                </a:lnTo>
                <a:lnTo>
                  <a:pt x="16" y="209"/>
                </a:lnTo>
                <a:lnTo>
                  <a:pt x="54" y="220"/>
                </a:lnTo>
                <a:lnTo>
                  <a:pt x="85" y="225"/>
                </a:lnTo>
                <a:lnTo>
                  <a:pt x="93" y="230"/>
                </a:lnTo>
                <a:lnTo>
                  <a:pt x="100" y="241"/>
                </a:lnTo>
                <a:lnTo>
                  <a:pt x="100" y="256"/>
                </a:lnTo>
                <a:lnTo>
                  <a:pt x="85" y="272"/>
                </a:lnTo>
                <a:lnTo>
                  <a:pt x="54" y="314"/>
                </a:lnTo>
                <a:lnTo>
                  <a:pt x="16" y="356"/>
                </a:lnTo>
                <a:lnTo>
                  <a:pt x="8" y="371"/>
                </a:lnTo>
                <a:lnTo>
                  <a:pt x="0" y="387"/>
                </a:lnTo>
                <a:lnTo>
                  <a:pt x="0" y="408"/>
                </a:lnTo>
                <a:lnTo>
                  <a:pt x="16" y="418"/>
                </a:lnTo>
                <a:lnTo>
                  <a:pt x="54"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90" name="Freeform 18"/>
          <p:cNvSpPr>
            <a:spLocks/>
          </p:cNvSpPr>
          <p:nvPr/>
        </p:nvSpPr>
        <p:spPr bwMode="auto">
          <a:xfrm>
            <a:off x="8801126" y="4494214"/>
            <a:ext cx="183040" cy="1007012"/>
          </a:xfrm>
          <a:custGeom>
            <a:avLst/>
            <a:gdLst>
              <a:gd name="T0" fmla="*/ 45 w 98"/>
              <a:gd name="T1" fmla="*/ 0 h 435"/>
              <a:gd name="T2" fmla="*/ 82 w 98"/>
              <a:gd name="T3" fmla="*/ 16 h 435"/>
              <a:gd name="T4" fmla="*/ 97 w 98"/>
              <a:gd name="T5" fmla="*/ 27 h 435"/>
              <a:gd name="T6" fmla="*/ 97 w 98"/>
              <a:gd name="T7" fmla="*/ 47 h 435"/>
              <a:gd name="T8" fmla="*/ 89 w 98"/>
              <a:gd name="T9" fmla="*/ 63 h 435"/>
              <a:gd name="T10" fmla="*/ 82 w 98"/>
              <a:gd name="T11" fmla="*/ 79 h 435"/>
              <a:gd name="T12" fmla="*/ 45 w 98"/>
              <a:gd name="T13" fmla="*/ 121 h 435"/>
              <a:gd name="T14" fmla="*/ 15 w 98"/>
              <a:gd name="T15" fmla="*/ 162 h 435"/>
              <a:gd name="T16" fmla="*/ 8 w 98"/>
              <a:gd name="T17" fmla="*/ 178 h 435"/>
              <a:gd name="T18" fmla="*/ 0 w 98"/>
              <a:gd name="T19" fmla="*/ 194 h 435"/>
              <a:gd name="T20" fmla="*/ 8 w 98"/>
              <a:gd name="T21" fmla="*/ 204 h 435"/>
              <a:gd name="T22" fmla="*/ 15 w 98"/>
              <a:gd name="T23" fmla="*/ 209 h 435"/>
              <a:gd name="T24" fmla="*/ 52 w 98"/>
              <a:gd name="T25" fmla="*/ 220 h 435"/>
              <a:gd name="T26" fmla="*/ 82 w 98"/>
              <a:gd name="T27" fmla="*/ 225 h 435"/>
              <a:gd name="T28" fmla="*/ 89 w 98"/>
              <a:gd name="T29" fmla="*/ 230 h 435"/>
              <a:gd name="T30" fmla="*/ 97 w 98"/>
              <a:gd name="T31" fmla="*/ 241 h 435"/>
              <a:gd name="T32" fmla="*/ 97 w 98"/>
              <a:gd name="T33" fmla="*/ 256 h 435"/>
              <a:gd name="T34" fmla="*/ 82 w 98"/>
              <a:gd name="T35" fmla="*/ 272 h 435"/>
              <a:gd name="T36" fmla="*/ 52 w 98"/>
              <a:gd name="T37" fmla="*/ 314 h 435"/>
              <a:gd name="T38" fmla="*/ 15 w 98"/>
              <a:gd name="T39" fmla="*/ 356 h 435"/>
              <a:gd name="T40" fmla="*/ 8 w 98"/>
              <a:gd name="T41" fmla="*/ 371 h 435"/>
              <a:gd name="T42" fmla="*/ 0 w 98"/>
              <a:gd name="T43" fmla="*/ 387 h 435"/>
              <a:gd name="T44" fmla="*/ 0 w 98"/>
              <a:gd name="T45" fmla="*/ 408 h 435"/>
              <a:gd name="T46" fmla="*/ 15 w 98"/>
              <a:gd name="T47" fmla="*/ 418 h 435"/>
              <a:gd name="T48" fmla="*/ 45 w 98"/>
              <a:gd name="T49" fmla="*/ 434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8" h="435">
                <a:moveTo>
                  <a:pt x="45" y="0"/>
                </a:moveTo>
                <a:lnTo>
                  <a:pt x="82" y="16"/>
                </a:lnTo>
                <a:lnTo>
                  <a:pt x="97" y="27"/>
                </a:lnTo>
                <a:lnTo>
                  <a:pt x="97" y="47"/>
                </a:lnTo>
                <a:lnTo>
                  <a:pt x="89" y="63"/>
                </a:lnTo>
                <a:lnTo>
                  <a:pt x="82" y="79"/>
                </a:lnTo>
                <a:lnTo>
                  <a:pt x="45" y="121"/>
                </a:lnTo>
                <a:lnTo>
                  <a:pt x="15" y="162"/>
                </a:lnTo>
                <a:lnTo>
                  <a:pt x="8" y="178"/>
                </a:lnTo>
                <a:lnTo>
                  <a:pt x="0" y="194"/>
                </a:lnTo>
                <a:lnTo>
                  <a:pt x="8" y="204"/>
                </a:lnTo>
                <a:lnTo>
                  <a:pt x="15" y="209"/>
                </a:lnTo>
                <a:lnTo>
                  <a:pt x="52" y="220"/>
                </a:lnTo>
                <a:lnTo>
                  <a:pt x="82" y="225"/>
                </a:lnTo>
                <a:lnTo>
                  <a:pt x="89" y="230"/>
                </a:lnTo>
                <a:lnTo>
                  <a:pt x="97" y="241"/>
                </a:lnTo>
                <a:lnTo>
                  <a:pt x="97" y="256"/>
                </a:lnTo>
                <a:lnTo>
                  <a:pt x="82" y="272"/>
                </a:lnTo>
                <a:lnTo>
                  <a:pt x="52" y="314"/>
                </a:lnTo>
                <a:lnTo>
                  <a:pt x="15" y="356"/>
                </a:lnTo>
                <a:lnTo>
                  <a:pt x="8" y="371"/>
                </a:lnTo>
                <a:lnTo>
                  <a:pt x="0" y="387"/>
                </a:lnTo>
                <a:lnTo>
                  <a:pt x="0" y="408"/>
                </a:lnTo>
                <a:lnTo>
                  <a:pt x="15" y="418"/>
                </a:lnTo>
                <a:lnTo>
                  <a:pt x="45" y="434"/>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91" name="Rectangle 22"/>
          <p:cNvSpPr>
            <a:spLocks noChangeArrowheads="1"/>
          </p:cNvSpPr>
          <p:nvPr/>
        </p:nvSpPr>
        <p:spPr bwMode="auto">
          <a:xfrm>
            <a:off x="6316353" y="5784901"/>
            <a:ext cx="3404226"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a:t>varios procesos</a:t>
            </a:r>
          </a:p>
          <a:p>
            <a:pPr algn="ctr">
              <a:spcBef>
                <a:spcPct val="0"/>
              </a:spcBef>
              <a:buFontTx/>
              <a:buNone/>
            </a:pPr>
            <a:r>
              <a:rPr lang="es-MX" altLang="es-MX" sz="2000"/>
              <a:t>varios hilos por proceso</a:t>
            </a:r>
          </a:p>
        </p:txBody>
      </p:sp>
      <p:sp>
        <p:nvSpPr>
          <p:cNvPr id="7178" name="Rectangle 4"/>
          <p:cNvSpPr>
            <a:spLocks noChangeArrowheads="1"/>
          </p:cNvSpPr>
          <p:nvPr/>
        </p:nvSpPr>
        <p:spPr bwMode="auto">
          <a:xfrm>
            <a:off x="7206589" y="1763714"/>
            <a:ext cx="1424650" cy="14399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endParaRPr lang="es-MX" altLang="es-MX" sz="2800"/>
          </a:p>
        </p:txBody>
      </p:sp>
      <p:sp>
        <p:nvSpPr>
          <p:cNvPr id="7179" name="Freeform 13"/>
          <p:cNvSpPr>
            <a:spLocks/>
          </p:cNvSpPr>
          <p:nvPr/>
        </p:nvSpPr>
        <p:spPr bwMode="auto">
          <a:xfrm>
            <a:off x="7833557" y="1916114"/>
            <a:ext cx="184909" cy="1002382"/>
          </a:xfrm>
          <a:custGeom>
            <a:avLst/>
            <a:gdLst>
              <a:gd name="T0" fmla="*/ 46 w 99"/>
              <a:gd name="T1" fmla="*/ 0 h 433"/>
              <a:gd name="T2" fmla="*/ 72 w 99"/>
              <a:gd name="T3" fmla="*/ 7 h 433"/>
              <a:gd name="T4" fmla="*/ 85 w 99"/>
              <a:gd name="T5" fmla="*/ 16 h 433"/>
              <a:gd name="T6" fmla="*/ 98 w 99"/>
              <a:gd name="T7" fmla="*/ 29 h 433"/>
              <a:gd name="T8" fmla="*/ 98 w 99"/>
              <a:gd name="T9" fmla="*/ 48 h 433"/>
              <a:gd name="T10" fmla="*/ 92 w 99"/>
              <a:gd name="T11" fmla="*/ 60 h 433"/>
              <a:gd name="T12" fmla="*/ 79 w 99"/>
              <a:gd name="T13" fmla="*/ 79 h 433"/>
              <a:gd name="T14" fmla="*/ 46 w 99"/>
              <a:gd name="T15" fmla="*/ 120 h 433"/>
              <a:gd name="T16" fmla="*/ 13 w 99"/>
              <a:gd name="T17" fmla="*/ 161 h 433"/>
              <a:gd name="T18" fmla="*/ 7 w 99"/>
              <a:gd name="T19" fmla="*/ 177 h 433"/>
              <a:gd name="T20" fmla="*/ 0 w 99"/>
              <a:gd name="T21" fmla="*/ 193 h 433"/>
              <a:gd name="T22" fmla="*/ 7 w 99"/>
              <a:gd name="T23" fmla="*/ 202 h 433"/>
              <a:gd name="T24" fmla="*/ 13 w 99"/>
              <a:gd name="T25" fmla="*/ 208 h 433"/>
              <a:gd name="T26" fmla="*/ 53 w 99"/>
              <a:gd name="T27" fmla="*/ 218 h 433"/>
              <a:gd name="T28" fmla="*/ 85 w 99"/>
              <a:gd name="T29" fmla="*/ 224 h 433"/>
              <a:gd name="T30" fmla="*/ 92 w 99"/>
              <a:gd name="T31" fmla="*/ 230 h 433"/>
              <a:gd name="T32" fmla="*/ 98 w 99"/>
              <a:gd name="T33" fmla="*/ 240 h 433"/>
              <a:gd name="T34" fmla="*/ 92 w 99"/>
              <a:gd name="T35" fmla="*/ 252 h 433"/>
              <a:gd name="T36" fmla="*/ 85 w 99"/>
              <a:gd name="T37" fmla="*/ 271 h 433"/>
              <a:gd name="T38" fmla="*/ 53 w 99"/>
              <a:gd name="T39" fmla="*/ 312 h 433"/>
              <a:gd name="T40" fmla="*/ 20 w 99"/>
              <a:gd name="T41" fmla="*/ 350 h 433"/>
              <a:gd name="T42" fmla="*/ 7 w 99"/>
              <a:gd name="T43" fmla="*/ 369 h 433"/>
              <a:gd name="T44" fmla="*/ 0 w 99"/>
              <a:gd name="T45" fmla="*/ 382 h 433"/>
              <a:gd name="T46" fmla="*/ 0 w 99"/>
              <a:gd name="T47" fmla="*/ 404 h 433"/>
              <a:gd name="T48" fmla="*/ 13 w 99"/>
              <a:gd name="T49" fmla="*/ 416 h 433"/>
              <a:gd name="T50" fmla="*/ 26 w 99"/>
              <a:gd name="T51" fmla="*/ 426 h 433"/>
              <a:gd name="T52" fmla="*/ 46 w 99"/>
              <a:gd name="T53" fmla="*/ 432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9" h="433">
                <a:moveTo>
                  <a:pt x="46" y="0"/>
                </a:moveTo>
                <a:lnTo>
                  <a:pt x="72" y="7"/>
                </a:lnTo>
                <a:lnTo>
                  <a:pt x="85" y="16"/>
                </a:lnTo>
                <a:lnTo>
                  <a:pt x="98" y="29"/>
                </a:lnTo>
                <a:lnTo>
                  <a:pt x="98" y="48"/>
                </a:lnTo>
                <a:lnTo>
                  <a:pt x="92" y="60"/>
                </a:lnTo>
                <a:lnTo>
                  <a:pt x="79" y="79"/>
                </a:lnTo>
                <a:lnTo>
                  <a:pt x="46" y="120"/>
                </a:lnTo>
                <a:lnTo>
                  <a:pt x="13" y="161"/>
                </a:lnTo>
                <a:lnTo>
                  <a:pt x="7" y="177"/>
                </a:lnTo>
                <a:lnTo>
                  <a:pt x="0" y="193"/>
                </a:lnTo>
                <a:lnTo>
                  <a:pt x="7" y="202"/>
                </a:lnTo>
                <a:lnTo>
                  <a:pt x="13" y="208"/>
                </a:lnTo>
                <a:lnTo>
                  <a:pt x="53" y="218"/>
                </a:lnTo>
                <a:lnTo>
                  <a:pt x="85" y="224"/>
                </a:lnTo>
                <a:lnTo>
                  <a:pt x="92" y="230"/>
                </a:lnTo>
                <a:lnTo>
                  <a:pt x="98" y="240"/>
                </a:lnTo>
                <a:lnTo>
                  <a:pt x="92" y="252"/>
                </a:lnTo>
                <a:lnTo>
                  <a:pt x="85" y="271"/>
                </a:lnTo>
                <a:lnTo>
                  <a:pt x="53" y="312"/>
                </a:lnTo>
                <a:lnTo>
                  <a:pt x="20" y="350"/>
                </a:lnTo>
                <a:lnTo>
                  <a:pt x="7" y="369"/>
                </a:lnTo>
                <a:lnTo>
                  <a:pt x="0" y="382"/>
                </a:lnTo>
                <a:lnTo>
                  <a:pt x="0" y="404"/>
                </a:lnTo>
                <a:lnTo>
                  <a:pt x="13" y="416"/>
                </a:lnTo>
                <a:lnTo>
                  <a:pt x="26" y="426"/>
                </a:lnTo>
                <a:lnTo>
                  <a:pt x="46" y="432"/>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80" name="Rectangle 21"/>
          <p:cNvSpPr>
            <a:spLocks noChangeArrowheads="1"/>
          </p:cNvSpPr>
          <p:nvPr/>
        </p:nvSpPr>
        <p:spPr bwMode="auto">
          <a:xfrm>
            <a:off x="7023540" y="3216568"/>
            <a:ext cx="172946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dirty="0"/>
              <a:t>un proceso</a:t>
            </a:r>
          </a:p>
          <a:p>
            <a:pPr algn="ctr">
              <a:spcBef>
                <a:spcPct val="0"/>
              </a:spcBef>
              <a:buFontTx/>
              <a:buNone/>
            </a:pPr>
            <a:r>
              <a:rPr lang="es-MX" altLang="es-MX" sz="2000" dirty="0"/>
              <a:t>varios hilos</a:t>
            </a:r>
          </a:p>
        </p:txBody>
      </p:sp>
      <p:sp>
        <p:nvSpPr>
          <p:cNvPr id="7181" name="Freeform 25"/>
          <p:cNvSpPr>
            <a:spLocks/>
          </p:cNvSpPr>
          <p:nvPr/>
        </p:nvSpPr>
        <p:spPr bwMode="auto">
          <a:xfrm>
            <a:off x="7526609" y="1916114"/>
            <a:ext cx="188644" cy="1002382"/>
          </a:xfrm>
          <a:custGeom>
            <a:avLst/>
            <a:gdLst>
              <a:gd name="T0" fmla="*/ 50 w 101"/>
              <a:gd name="T1" fmla="*/ 0 h 433"/>
              <a:gd name="T2" fmla="*/ 69 w 101"/>
              <a:gd name="T3" fmla="*/ 7 h 433"/>
              <a:gd name="T4" fmla="*/ 87 w 101"/>
              <a:gd name="T5" fmla="*/ 16 h 433"/>
              <a:gd name="T6" fmla="*/ 100 w 101"/>
              <a:gd name="T7" fmla="*/ 29 h 433"/>
              <a:gd name="T8" fmla="*/ 100 w 101"/>
              <a:gd name="T9" fmla="*/ 48 h 433"/>
              <a:gd name="T10" fmla="*/ 94 w 101"/>
              <a:gd name="T11" fmla="*/ 60 h 433"/>
              <a:gd name="T12" fmla="*/ 81 w 101"/>
              <a:gd name="T13" fmla="*/ 79 h 433"/>
              <a:gd name="T14" fmla="*/ 44 w 101"/>
              <a:gd name="T15" fmla="*/ 120 h 433"/>
              <a:gd name="T16" fmla="*/ 12 w 101"/>
              <a:gd name="T17" fmla="*/ 161 h 433"/>
              <a:gd name="T18" fmla="*/ 6 w 101"/>
              <a:gd name="T19" fmla="*/ 177 h 433"/>
              <a:gd name="T20" fmla="*/ 0 w 101"/>
              <a:gd name="T21" fmla="*/ 193 h 433"/>
              <a:gd name="T22" fmla="*/ 6 w 101"/>
              <a:gd name="T23" fmla="*/ 202 h 433"/>
              <a:gd name="T24" fmla="*/ 19 w 101"/>
              <a:gd name="T25" fmla="*/ 208 h 433"/>
              <a:gd name="T26" fmla="*/ 50 w 101"/>
              <a:gd name="T27" fmla="*/ 218 h 433"/>
              <a:gd name="T28" fmla="*/ 87 w 101"/>
              <a:gd name="T29" fmla="*/ 224 h 433"/>
              <a:gd name="T30" fmla="*/ 94 w 101"/>
              <a:gd name="T31" fmla="*/ 230 h 433"/>
              <a:gd name="T32" fmla="*/ 100 w 101"/>
              <a:gd name="T33" fmla="*/ 240 h 433"/>
              <a:gd name="T34" fmla="*/ 94 w 101"/>
              <a:gd name="T35" fmla="*/ 252 h 433"/>
              <a:gd name="T36" fmla="*/ 87 w 101"/>
              <a:gd name="T37" fmla="*/ 271 h 433"/>
              <a:gd name="T38" fmla="*/ 50 w 101"/>
              <a:gd name="T39" fmla="*/ 312 h 433"/>
              <a:gd name="T40" fmla="*/ 19 w 101"/>
              <a:gd name="T41" fmla="*/ 350 h 433"/>
              <a:gd name="T42" fmla="*/ 6 w 101"/>
              <a:gd name="T43" fmla="*/ 369 h 433"/>
              <a:gd name="T44" fmla="*/ 0 w 101"/>
              <a:gd name="T45" fmla="*/ 382 h 433"/>
              <a:gd name="T46" fmla="*/ 0 w 101"/>
              <a:gd name="T47" fmla="*/ 404 h 433"/>
              <a:gd name="T48" fmla="*/ 12 w 101"/>
              <a:gd name="T49" fmla="*/ 416 h 433"/>
              <a:gd name="T50" fmla="*/ 31 w 101"/>
              <a:gd name="T51" fmla="*/ 426 h 433"/>
              <a:gd name="T52" fmla="*/ 50 w 101"/>
              <a:gd name="T53" fmla="*/ 432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1" h="433">
                <a:moveTo>
                  <a:pt x="50" y="0"/>
                </a:moveTo>
                <a:lnTo>
                  <a:pt x="69" y="7"/>
                </a:lnTo>
                <a:lnTo>
                  <a:pt x="87" y="16"/>
                </a:lnTo>
                <a:lnTo>
                  <a:pt x="100" y="29"/>
                </a:lnTo>
                <a:lnTo>
                  <a:pt x="100" y="48"/>
                </a:lnTo>
                <a:lnTo>
                  <a:pt x="94" y="60"/>
                </a:lnTo>
                <a:lnTo>
                  <a:pt x="81" y="79"/>
                </a:lnTo>
                <a:lnTo>
                  <a:pt x="44" y="120"/>
                </a:lnTo>
                <a:lnTo>
                  <a:pt x="12" y="161"/>
                </a:lnTo>
                <a:lnTo>
                  <a:pt x="6" y="177"/>
                </a:lnTo>
                <a:lnTo>
                  <a:pt x="0" y="193"/>
                </a:lnTo>
                <a:lnTo>
                  <a:pt x="6" y="202"/>
                </a:lnTo>
                <a:lnTo>
                  <a:pt x="19" y="208"/>
                </a:lnTo>
                <a:lnTo>
                  <a:pt x="50" y="218"/>
                </a:lnTo>
                <a:lnTo>
                  <a:pt x="87" y="224"/>
                </a:lnTo>
                <a:lnTo>
                  <a:pt x="94" y="230"/>
                </a:lnTo>
                <a:lnTo>
                  <a:pt x="100" y="240"/>
                </a:lnTo>
                <a:lnTo>
                  <a:pt x="94" y="252"/>
                </a:lnTo>
                <a:lnTo>
                  <a:pt x="87" y="271"/>
                </a:lnTo>
                <a:lnTo>
                  <a:pt x="50" y="312"/>
                </a:lnTo>
                <a:lnTo>
                  <a:pt x="19" y="350"/>
                </a:lnTo>
                <a:lnTo>
                  <a:pt x="6" y="369"/>
                </a:lnTo>
                <a:lnTo>
                  <a:pt x="0" y="382"/>
                </a:lnTo>
                <a:lnTo>
                  <a:pt x="0" y="404"/>
                </a:lnTo>
                <a:lnTo>
                  <a:pt x="12" y="416"/>
                </a:lnTo>
                <a:lnTo>
                  <a:pt x="31" y="426"/>
                </a:lnTo>
                <a:lnTo>
                  <a:pt x="50" y="432"/>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
        <p:nvSpPr>
          <p:cNvPr id="7182" name="Freeform 26"/>
          <p:cNvSpPr>
            <a:spLocks/>
          </p:cNvSpPr>
          <p:nvPr/>
        </p:nvSpPr>
        <p:spPr bwMode="auto">
          <a:xfrm>
            <a:off x="8142093" y="1916114"/>
            <a:ext cx="181173" cy="1002382"/>
          </a:xfrm>
          <a:custGeom>
            <a:avLst/>
            <a:gdLst>
              <a:gd name="T0" fmla="*/ 48 w 97"/>
              <a:gd name="T1" fmla="*/ 0 h 433"/>
              <a:gd name="T2" fmla="*/ 69 w 97"/>
              <a:gd name="T3" fmla="*/ 7 h 433"/>
              <a:gd name="T4" fmla="*/ 82 w 97"/>
              <a:gd name="T5" fmla="*/ 16 h 433"/>
              <a:gd name="T6" fmla="*/ 96 w 97"/>
              <a:gd name="T7" fmla="*/ 29 h 433"/>
              <a:gd name="T8" fmla="*/ 96 w 97"/>
              <a:gd name="T9" fmla="*/ 48 h 433"/>
              <a:gd name="T10" fmla="*/ 89 w 97"/>
              <a:gd name="T11" fmla="*/ 60 h 433"/>
              <a:gd name="T12" fmla="*/ 76 w 97"/>
              <a:gd name="T13" fmla="*/ 79 h 433"/>
              <a:gd name="T14" fmla="*/ 48 w 97"/>
              <a:gd name="T15" fmla="*/ 120 h 433"/>
              <a:gd name="T16" fmla="*/ 14 w 97"/>
              <a:gd name="T17" fmla="*/ 161 h 433"/>
              <a:gd name="T18" fmla="*/ 7 w 97"/>
              <a:gd name="T19" fmla="*/ 177 h 433"/>
              <a:gd name="T20" fmla="*/ 0 w 97"/>
              <a:gd name="T21" fmla="*/ 193 h 433"/>
              <a:gd name="T22" fmla="*/ 7 w 97"/>
              <a:gd name="T23" fmla="*/ 202 h 433"/>
              <a:gd name="T24" fmla="*/ 14 w 97"/>
              <a:gd name="T25" fmla="*/ 208 h 433"/>
              <a:gd name="T26" fmla="*/ 48 w 97"/>
              <a:gd name="T27" fmla="*/ 218 h 433"/>
              <a:gd name="T28" fmla="*/ 82 w 97"/>
              <a:gd name="T29" fmla="*/ 224 h 433"/>
              <a:gd name="T30" fmla="*/ 89 w 97"/>
              <a:gd name="T31" fmla="*/ 230 h 433"/>
              <a:gd name="T32" fmla="*/ 96 w 97"/>
              <a:gd name="T33" fmla="*/ 240 h 433"/>
              <a:gd name="T34" fmla="*/ 89 w 97"/>
              <a:gd name="T35" fmla="*/ 252 h 433"/>
              <a:gd name="T36" fmla="*/ 82 w 97"/>
              <a:gd name="T37" fmla="*/ 271 h 433"/>
              <a:gd name="T38" fmla="*/ 48 w 97"/>
              <a:gd name="T39" fmla="*/ 312 h 433"/>
              <a:gd name="T40" fmla="*/ 21 w 97"/>
              <a:gd name="T41" fmla="*/ 350 h 433"/>
              <a:gd name="T42" fmla="*/ 7 w 97"/>
              <a:gd name="T43" fmla="*/ 369 h 433"/>
              <a:gd name="T44" fmla="*/ 0 w 97"/>
              <a:gd name="T45" fmla="*/ 382 h 433"/>
              <a:gd name="T46" fmla="*/ 0 w 97"/>
              <a:gd name="T47" fmla="*/ 404 h 433"/>
              <a:gd name="T48" fmla="*/ 14 w 97"/>
              <a:gd name="T49" fmla="*/ 416 h 433"/>
              <a:gd name="T50" fmla="*/ 28 w 97"/>
              <a:gd name="T51" fmla="*/ 426 h 433"/>
              <a:gd name="T52" fmla="*/ 48 w 97"/>
              <a:gd name="T53" fmla="*/ 432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7" h="433">
                <a:moveTo>
                  <a:pt x="48" y="0"/>
                </a:moveTo>
                <a:lnTo>
                  <a:pt x="69" y="7"/>
                </a:lnTo>
                <a:lnTo>
                  <a:pt x="82" y="16"/>
                </a:lnTo>
                <a:lnTo>
                  <a:pt x="96" y="29"/>
                </a:lnTo>
                <a:lnTo>
                  <a:pt x="96" y="48"/>
                </a:lnTo>
                <a:lnTo>
                  <a:pt x="89" y="60"/>
                </a:lnTo>
                <a:lnTo>
                  <a:pt x="76" y="79"/>
                </a:lnTo>
                <a:lnTo>
                  <a:pt x="48" y="120"/>
                </a:lnTo>
                <a:lnTo>
                  <a:pt x="14" y="161"/>
                </a:lnTo>
                <a:lnTo>
                  <a:pt x="7" y="177"/>
                </a:lnTo>
                <a:lnTo>
                  <a:pt x="0" y="193"/>
                </a:lnTo>
                <a:lnTo>
                  <a:pt x="7" y="202"/>
                </a:lnTo>
                <a:lnTo>
                  <a:pt x="14" y="208"/>
                </a:lnTo>
                <a:lnTo>
                  <a:pt x="48" y="218"/>
                </a:lnTo>
                <a:lnTo>
                  <a:pt x="82" y="224"/>
                </a:lnTo>
                <a:lnTo>
                  <a:pt x="89" y="230"/>
                </a:lnTo>
                <a:lnTo>
                  <a:pt x="96" y="240"/>
                </a:lnTo>
                <a:lnTo>
                  <a:pt x="89" y="252"/>
                </a:lnTo>
                <a:lnTo>
                  <a:pt x="82" y="271"/>
                </a:lnTo>
                <a:lnTo>
                  <a:pt x="48" y="312"/>
                </a:lnTo>
                <a:lnTo>
                  <a:pt x="21" y="350"/>
                </a:lnTo>
                <a:lnTo>
                  <a:pt x="7" y="369"/>
                </a:lnTo>
                <a:lnTo>
                  <a:pt x="0" y="382"/>
                </a:lnTo>
                <a:lnTo>
                  <a:pt x="0" y="404"/>
                </a:lnTo>
                <a:lnTo>
                  <a:pt x="14" y="416"/>
                </a:lnTo>
                <a:lnTo>
                  <a:pt x="28" y="426"/>
                </a:lnTo>
                <a:lnTo>
                  <a:pt x="48" y="432"/>
                </a:lnTo>
              </a:path>
            </a:pathLst>
          </a:custGeom>
          <a:noFill/>
          <a:ln w="5715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MX"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197"/>
                                        </p:tgtEl>
                                        <p:attrNameLst>
                                          <p:attrName>style.visibility</p:attrName>
                                        </p:attrNameLst>
                                      </p:cBhvr>
                                      <p:to>
                                        <p:strVal val="visible"/>
                                      </p:to>
                                    </p:set>
                                    <p:anim calcmode="lin" valueType="num">
                                      <p:cBhvr>
                                        <p:cTn id="7" dur="500" fill="hold"/>
                                        <p:tgtEl>
                                          <p:spTgt spid="7197"/>
                                        </p:tgtEl>
                                        <p:attrNameLst>
                                          <p:attrName>ppt_w</p:attrName>
                                        </p:attrNameLst>
                                      </p:cBhvr>
                                      <p:tavLst>
                                        <p:tav tm="0">
                                          <p:val>
                                            <p:fltVal val="0"/>
                                          </p:val>
                                        </p:tav>
                                        <p:tav tm="100000">
                                          <p:val>
                                            <p:strVal val="#ppt_w"/>
                                          </p:val>
                                        </p:tav>
                                      </p:tavLst>
                                    </p:anim>
                                    <p:anim calcmode="lin" valueType="num">
                                      <p:cBhvr>
                                        <p:cTn id="8" dur="500" fill="hold"/>
                                        <p:tgtEl>
                                          <p:spTgt spid="7197"/>
                                        </p:tgtEl>
                                        <p:attrNameLst>
                                          <p:attrName>ppt_h</p:attrName>
                                        </p:attrNameLst>
                                      </p:cBhvr>
                                      <p:tavLst>
                                        <p:tav tm="0">
                                          <p:val>
                                            <p:fltVal val="0"/>
                                          </p:val>
                                        </p:tav>
                                        <p:tav tm="100000">
                                          <p:val>
                                            <p:strVal val="#ppt_h"/>
                                          </p:val>
                                        </p:tav>
                                      </p:tavLst>
                                    </p:anim>
                                    <p:animEffect transition="in" filter="fade">
                                      <p:cBhvr>
                                        <p:cTn id="9" dur="500"/>
                                        <p:tgtEl>
                                          <p:spTgt spid="719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99"/>
                                        </p:tgtEl>
                                        <p:attrNameLst>
                                          <p:attrName>style.visibility</p:attrName>
                                        </p:attrNameLst>
                                      </p:cBhvr>
                                      <p:to>
                                        <p:strVal val="visible"/>
                                      </p:to>
                                    </p:set>
                                    <p:anim calcmode="lin" valueType="num">
                                      <p:cBhvr>
                                        <p:cTn id="12" dur="500" fill="hold"/>
                                        <p:tgtEl>
                                          <p:spTgt spid="7199"/>
                                        </p:tgtEl>
                                        <p:attrNameLst>
                                          <p:attrName>ppt_w</p:attrName>
                                        </p:attrNameLst>
                                      </p:cBhvr>
                                      <p:tavLst>
                                        <p:tav tm="0">
                                          <p:val>
                                            <p:fltVal val="0"/>
                                          </p:val>
                                        </p:tav>
                                        <p:tav tm="100000">
                                          <p:val>
                                            <p:strVal val="#ppt_w"/>
                                          </p:val>
                                        </p:tav>
                                      </p:tavLst>
                                    </p:anim>
                                    <p:anim calcmode="lin" valueType="num">
                                      <p:cBhvr>
                                        <p:cTn id="13" dur="500" fill="hold"/>
                                        <p:tgtEl>
                                          <p:spTgt spid="7199"/>
                                        </p:tgtEl>
                                        <p:attrNameLst>
                                          <p:attrName>ppt_h</p:attrName>
                                        </p:attrNameLst>
                                      </p:cBhvr>
                                      <p:tavLst>
                                        <p:tav tm="0">
                                          <p:val>
                                            <p:fltVal val="0"/>
                                          </p:val>
                                        </p:tav>
                                        <p:tav tm="100000">
                                          <p:val>
                                            <p:strVal val="#ppt_h"/>
                                          </p:val>
                                        </p:tav>
                                      </p:tavLst>
                                    </p:anim>
                                    <p:animEffect transition="in" filter="fade">
                                      <p:cBhvr>
                                        <p:cTn id="14" dur="500"/>
                                        <p:tgtEl>
                                          <p:spTgt spid="7199"/>
                                        </p:tgtEl>
                                      </p:cBhvr>
                                    </p:animEffect>
                                  </p:childTnLst>
                                </p:cTn>
                              </p:par>
                            </p:childTnLst>
                          </p:cTn>
                        </p:par>
                        <p:par>
                          <p:cTn id="15" fill="hold">
                            <p:stCondLst>
                              <p:cond delay="500"/>
                            </p:stCondLst>
                            <p:childTnLst>
                              <p:par>
                                <p:cTn id="16" presetID="22" presetClass="entr" presetSubtype="1" repeatCount="indefinite" fill="hold" grpId="0" nodeType="afterEffect">
                                  <p:stCondLst>
                                    <p:cond delay="0"/>
                                  </p:stCondLst>
                                  <p:childTnLst>
                                    <p:set>
                                      <p:cBhvr>
                                        <p:cTn id="17" dur="1" fill="hold">
                                          <p:stCondLst>
                                            <p:cond delay="0"/>
                                          </p:stCondLst>
                                        </p:cTn>
                                        <p:tgtEl>
                                          <p:spTgt spid="7198"/>
                                        </p:tgtEl>
                                        <p:attrNameLst>
                                          <p:attrName>style.visibility</p:attrName>
                                        </p:attrNameLst>
                                      </p:cBhvr>
                                      <p:to>
                                        <p:strVal val="visible"/>
                                      </p:to>
                                    </p:set>
                                    <p:animEffect transition="in" filter="wipe(up)">
                                      <p:cBhvr>
                                        <p:cTn id="18" dur="1000"/>
                                        <p:tgtEl>
                                          <p:spTgt spid="7198"/>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8"/>
                                        </p:tgtEl>
                                        <p:attrNameLst>
                                          <p:attrName>style.visibility</p:attrName>
                                        </p:attrNameLst>
                                      </p:cBhvr>
                                      <p:to>
                                        <p:strVal val="visible"/>
                                      </p:to>
                                    </p:set>
                                    <p:anim calcmode="lin" valueType="num">
                                      <p:cBhvr>
                                        <p:cTn id="23" dur="500" fill="hold"/>
                                        <p:tgtEl>
                                          <p:spTgt spid="7178"/>
                                        </p:tgtEl>
                                        <p:attrNameLst>
                                          <p:attrName>ppt_w</p:attrName>
                                        </p:attrNameLst>
                                      </p:cBhvr>
                                      <p:tavLst>
                                        <p:tav tm="0">
                                          <p:val>
                                            <p:fltVal val="0"/>
                                          </p:val>
                                        </p:tav>
                                        <p:tav tm="100000">
                                          <p:val>
                                            <p:strVal val="#ppt_w"/>
                                          </p:val>
                                        </p:tav>
                                      </p:tavLst>
                                    </p:anim>
                                    <p:anim calcmode="lin" valueType="num">
                                      <p:cBhvr>
                                        <p:cTn id="24" dur="500" fill="hold"/>
                                        <p:tgtEl>
                                          <p:spTgt spid="7178"/>
                                        </p:tgtEl>
                                        <p:attrNameLst>
                                          <p:attrName>ppt_h</p:attrName>
                                        </p:attrNameLst>
                                      </p:cBhvr>
                                      <p:tavLst>
                                        <p:tav tm="0">
                                          <p:val>
                                            <p:fltVal val="0"/>
                                          </p:val>
                                        </p:tav>
                                        <p:tav tm="100000">
                                          <p:val>
                                            <p:strVal val="#ppt_h"/>
                                          </p:val>
                                        </p:tav>
                                      </p:tavLst>
                                    </p:anim>
                                    <p:animEffect transition="in" filter="fade">
                                      <p:cBhvr>
                                        <p:cTn id="25" dur="500"/>
                                        <p:tgtEl>
                                          <p:spTgt spid="717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80"/>
                                        </p:tgtEl>
                                        <p:attrNameLst>
                                          <p:attrName>style.visibility</p:attrName>
                                        </p:attrNameLst>
                                      </p:cBhvr>
                                      <p:to>
                                        <p:strVal val="visible"/>
                                      </p:to>
                                    </p:set>
                                    <p:anim calcmode="lin" valueType="num">
                                      <p:cBhvr>
                                        <p:cTn id="28" dur="500" fill="hold"/>
                                        <p:tgtEl>
                                          <p:spTgt spid="7180"/>
                                        </p:tgtEl>
                                        <p:attrNameLst>
                                          <p:attrName>ppt_w</p:attrName>
                                        </p:attrNameLst>
                                      </p:cBhvr>
                                      <p:tavLst>
                                        <p:tav tm="0">
                                          <p:val>
                                            <p:fltVal val="0"/>
                                          </p:val>
                                        </p:tav>
                                        <p:tav tm="100000">
                                          <p:val>
                                            <p:strVal val="#ppt_w"/>
                                          </p:val>
                                        </p:tav>
                                      </p:tavLst>
                                    </p:anim>
                                    <p:anim calcmode="lin" valueType="num">
                                      <p:cBhvr>
                                        <p:cTn id="29" dur="500" fill="hold"/>
                                        <p:tgtEl>
                                          <p:spTgt spid="7180"/>
                                        </p:tgtEl>
                                        <p:attrNameLst>
                                          <p:attrName>ppt_h</p:attrName>
                                        </p:attrNameLst>
                                      </p:cBhvr>
                                      <p:tavLst>
                                        <p:tav tm="0">
                                          <p:val>
                                            <p:fltVal val="0"/>
                                          </p:val>
                                        </p:tav>
                                        <p:tav tm="100000">
                                          <p:val>
                                            <p:strVal val="#ppt_h"/>
                                          </p:val>
                                        </p:tav>
                                      </p:tavLst>
                                    </p:anim>
                                    <p:animEffect transition="in" filter="fade">
                                      <p:cBhvr>
                                        <p:cTn id="30" dur="500"/>
                                        <p:tgtEl>
                                          <p:spTgt spid="7180"/>
                                        </p:tgtEl>
                                      </p:cBhvr>
                                    </p:animEffect>
                                  </p:childTnLst>
                                </p:cTn>
                              </p:par>
                            </p:childTnLst>
                          </p:cTn>
                        </p:par>
                        <p:par>
                          <p:cTn id="31" fill="hold">
                            <p:stCondLst>
                              <p:cond delay="500"/>
                            </p:stCondLst>
                            <p:childTnLst>
                              <p:par>
                                <p:cTn id="32" presetID="22" presetClass="entr" presetSubtype="1" repeatCount="indefinite" fill="hold" grpId="0" nodeType="afterEffect">
                                  <p:stCondLst>
                                    <p:cond delay="0"/>
                                  </p:stCondLst>
                                  <p:childTnLst>
                                    <p:set>
                                      <p:cBhvr>
                                        <p:cTn id="33" dur="1" fill="hold">
                                          <p:stCondLst>
                                            <p:cond delay="0"/>
                                          </p:stCondLst>
                                        </p:cTn>
                                        <p:tgtEl>
                                          <p:spTgt spid="7179"/>
                                        </p:tgtEl>
                                        <p:attrNameLst>
                                          <p:attrName>style.visibility</p:attrName>
                                        </p:attrNameLst>
                                      </p:cBhvr>
                                      <p:to>
                                        <p:strVal val="visible"/>
                                      </p:to>
                                    </p:set>
                                    <p:animEffect transition="in" filter="wipe(up)">
                                      <p:cBhvr>
                                        <p:cTn id="34" dur="1000"/>
                                        <p:tgtEl>
                                          <p:spTgt spid="7179"/>
                                        </p:tgtEl>
                                      </p:cBhvr>
                                    </p:animEffect>
                                  </p:childTnLst>
                                </p:cTn>
                              </p:par>
                              <p:par>
                                <p:cTn id="35" presetID="22" presetClass="entr" presetSubtype="1" repeatCount="indefinite" fill="hold" grpId="0" nodeType="withEffect">
                                  <p:stCondLst>
                                    <p:cond delay="170"/>
                                  </p:stCondLst>
                                  <p:childTnLst>
                                    <p:set>
                                      <p:cBhvr>
                                        <p:cTn id="36" dur="1" fill="hold">
                                          <p:stCondLst>
                                            <p:cond delay="0"/>
                                          </p:stCondLst>
                                        </p:cTn>
                                        <p:tgtEl>
                                          <p:spTgt spid="7181"/>
                                        </p:tgtEl>
                                        <p:attrNameLst>
                                          <p:attrName>style.visibility</p:attrName>
                                        </p:attrNameLst>
                                      </p:cBhvr>
                                      <p:to>
                                        <p:strVal val="visible"/>
                                      </p:to>
                                    </p:set>
                                    <p:animEffect transition="in" filter="wipe(up)">
                                      <p:cBhvr>
                                        <p:cTn id="37" dur="1000"/>
                                        <p:tgtEl>
                                          <p:spTgt spid="7181"/>
                                        </p:tgtEl>
                                      </p:cBhvr>
                                    </p:animEffect>
                                  </p:childTnLst>
                                </p:cTn>
                              </p:par>
                              <p:par>
                                <p:cTn id="38" presetID="22" presetClass="entr" presetSubtype="1" repeatCount="indefinite" fill="hold" grpId="0" nodeType="withEffect">
                                  <p:stCondLst>
                                    <p:cond delay="330"/>
                                  </p:stCondLst>
                                  <p:childTnLst>
                                    <p:set>
                                      <p:cBhvr>
                                        <p:cTn id="39" dur="1" fill="hold">
                                          <p:stCondLst>
                                            <p:cond delay="0"/>
                                          </p:stCondLst>
                                        </p:cTn>
                                        <p:tgtEl>
                                          <p:spTgt spid="7182"/>
                                        </p:tgtEl>
                                        <p:attrNameLst>
                                          <p:attrName>style.visibility</p:attrName>
                                        </p:attrNameLst>
                                      </p:cBhvr>
                                      <p:to>
                                        <p:strVal val="visible"/>
                                      </p:to>
                                    </p:set>
                                    <p:animEffect transition="in" filter="wipe(up)">
                                      <p:cBhvr>
                                        <p:cTn id="40" dur="1000"/>
                                        <p:tgtEl>
                                          <p:spTgt spid="718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7192"/>
                                        </p:tgtEl>
                                        <p:attrNameLst>
                                          <p:attrName>style.visibility</p:attrName>
                                        </p:attrNameLst>
                                      </p:cBhvr>
                                      <p:to>
                                        <p:strVal val="visible"/>
                                      </p:to>
                                    </p:set>
                                    <p:anim calcmode="lin" valueType="num">
                                      <p:cBhvr>
                                        <p:cTn id="45" dur="500" fill="hold"/>
                                        <p:tgtEl>
                                          <p:spTgt spid="7192"/>
                                        </p:tgtEl>
                                        <p:attrNameLst>
                                          <p:attrName>ppt_w</p:attrName>
                                        </p:attrNameLst>
                                      </p:cBhvr>
                                      <p:tavLst>
                                        <p:tav tm="0">
                                          <p:val>
                                            <p:fltVal val="0"/>
                                          </p:val>
                                        </p:tav>
                                        <p:tav tm="100000">
                                          <p:val>
                                            <p:strVal val="#ppt_w"/>
                                          </p:val>
                                        </p:tav>
                                      </p:tavLst>
                                    </p:anim>
                                    <p:anim calcmode="lin" valueType="num">
                                      <p:cBhvr>
                                        <p:cTn id="46" dur="500" fill="hold"/>
                                        <p:tgtEl>
                                          <p:spTgt spid="7192"/>
                                        </p:tgtEl>
                                        <p:attrNameLst>
                                          <p:attrName>ppt_h</p:attrName>
                                        </p:attrNameLst>
                                      </p:cBhvr>
                                      <p:tavLst>
                                        <p:tav tm="0">
                                          <p:val>
                                            <p:fltVal val="0"/>
                                          </p:val>
                                        </p:tav>
                                        <p:tav tm="100000">
                                          <p:val>
                                            <p:strVal val="#ppt_h"/>
                                          </p:val>
                                        </p:tav>
                                      </p:tavLst>
                                    </p:anim>
                                    <p:animEffect transition="in" filter="fade">
                                      <p:cBhvr>
                                        <p:cTn id="47" dur="500"/>
                                        <p:tgtEl>
                                          <p:spTgt spid="719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7193"/>
                                        </p:tgtEl>
                                        <p:attrNameLst>
                                          <p:attrName>style.visibility</p:attrName>
                                        </p:attrNameLst>
                                      </p:cBhvr>
                                      <p:to>
                                        <p:strVal val="visible"/>
                                      </p:to>
                                    </p:set>
                                    <p:anim calcmode="lin" valueType="num">
                                      <p:cBhvr>
                                        <p:cTn id="50" dur="500" fill="hold"/>
                                        <p:tgtEl>
                                          <p:spTgt spid="7193"/>
                                        </p:tgtEl>
                                        <p:attrNameLst>
                                          <p:attrName>ppt_w</p:attrName>
                                        </p:attrNameLst>
                                      </p:cBhvr>
                                      <p:tavLst>
                                        <p:tav tm="0">
                                          <p:val>
                                            <p:fltVal val="0"/>
                                          </p:val>
                                        </p:tav>
                                        <p:tav tm="100000">
                                          <p:val>
                                            <p:strVal val="#ppt_w"/>
                                          </p:val>
                                        </p:tav>
                                      </p:tavLst>
                                    </p:anim>
                                    <p:anim calcmode="lin" valueType="num">
                                      <p:cBhvr>
                                        <p:cTn id="51" dur="500" fill="hold"/>
                                        <p:tgtEl>
                                          <p:spTgt spid="7193"/>
                                        </p:tgtEl>
                                        <p:attrNameLst>
                                          <p:attrName>ppt_h</p:attrName>
                                        </p:attrNameLst>
                                      </p:cBhvr>
                                      <p:tavLst>
                                        <p:tav tm="0">
                                          <p:val>
                                            <p:fltVal val="0"/>
                                          </p:val>
                                        </p:tav>
                                        <p:tav tm="100000">
                                          <p:val>
                                            <p:strVal val="#ppt_h"/>
                                          </p:val>
                                        </p:tav>
                                      </p:tavLst>
                                    </p:anim>
                                    <p:animEffect transition="in" filter="fade">
                                      <p:cBhvr>
                                        <p:cTn id="52" dur="500"/>
                                        <p:tgtEl>
                                          <p:spTgt spid="719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7196"/>
                                        </p:tgtEl>
                                        <p:attrNameLst>
                                          <p:attrName>style.visibility</p:attrName>
                                        </p:attrNameLst>
                                      </p:cBhvr>
                                      <p:to>
                                        <p:strVal val="visible"/>
                                      </p:to>
                                    </p:set>
                                    <p:anim calcmode="lin" valueType="num">
                                      <p:cBhvr>
                                        <p:cTn id="55" dur="500" fill="hold"/>
                                        <p:tgtEl>
                                          <p:spTgt spid="7196"/>
                                        </p:tgtEl>
                                        <p:attrNameLst>
                                          <p:attrName>ppt_w</p:attrName>
                                        </p:attrNameLst>
                                      </p:cBhvr>
                                      <p:tavLst>
                                        <p:tav tm="0">
                                          <p:val>
                                            <p:fltVal val="0"/>
                                          </p:val>
                                        </p:tav>
                                        <p:tav tm="100000">
                                          <p:val>
                                            <p:strVal val="#ppt_w"/>
                                          </p:val>
                                        </p:tav>
                                      </p:tavLst>
                                    </p:anim>
                                    <p:anim calcmode="lin" valueType="num">
                                      <p:cBhvr>
                                        <p:cTn id="56" dur="500" fill="hold"/>
                                        <p:tgtEl>
                                          <p:spTgt spid="7196"/>
                                        </p:tgtEl>
                                        <p:attrNameLst>
                                          <p:attrName>ppt_h</p:attrName>
                                        </p:attrNameLst>
                                      </p:cBhvr>
                                      <p:tavLst>
                                        <p:tav tm="0">
                                          <p:val>
                                            <p:fltVal val="0"/>
                                          </p:val>
                                        </p:tav>
                                        <p:tav tm="100000">
                                          <p:val>
                                            <p:strVal val="#ppt_h"/>
                                          </p:val>
                                        </p:tav>
                                      </p:tavLst>
                                    </p:anim>
                                    <p:animEffect transition="in" filter="fade">
                                      <p:cBhvr>
                                        <p:cTn id="57" dur="500"/>
                                        <p:tgtEl>
                                          <p:spTgt spid="7196"/>
                                        </p:tgtEl>
                                      </p:cBhvr>
                                    </p:animEffect>
                                  </p:childTnLst>
                                </p:cTn>
                              </p:par>
                            </p:childTnLst>
                          </p:cTn>
                        </p:par>
                        <p:par>
                          <p:cTn id="58" fill="hold">
                            <p:stCondLst>
                              <p:cond delay="500"/>
                            </p:stCondLst>
                            <p:childTnLst>
                              <p:par>
                                <p:cTn id="59" presetID="22" presetClass="entr" presetSubtype="1" repeatCount="indefinite" fill="hold" grpId="0" nodeType="afterEffect">
                                  <p:stCondLst>
                                    <p:cond delay="0"/>
                                  </p:stCondLst>
                                  <p:childTnLst>
                                    <p:set>
                                      <p:cBhvr>
                                        <p:cTn id="60" dur="1" fill="hold">
                                          <p:stCondLst>
                                            <p:cond delay="0"/>
                                          </p:stCondLst>
                                        </p:cTn>
                                        <p:tgtEl>
                                          <p:spTgt spid="7195"/>
                                        </p:tgtEl>
                                        <p:attrNameLst>
                                          <p:attrName>style.visibility</p:attrName>
                                        </p:attrNameLst>
                                      </p:cBhvr>
                                      <p:to>
                                        <p:strVal val="visible"/>
                                      </p:to>
                                    </p:set>
                                    <p:animEffect transition="in" filter="wipe(up)">
                                      <p:cBhvr>
                                        <p:cTn id="61" dur="1000"/>
                                        <p:tgtEl>
                                          <p:spTgt spid="7195"/>
                                        </p:tgtEl>
                                      </p:cBhvr>
                                    </p:animEffect>
                                  </p:childTnLst>
                                </p:cTn>
                              </p:par>
                            </p:childTnLst>
                          </p:cTn>
                        </p:par>
                        <p:par>
                          <p:cTn id="62" fill="hold">
                            <p:stCondLst>
                              <p:cond delay="1500"/>
                            </p:stCondLst>
                            <p:childTnLst>
                              <p:par>
                                <p:cTn id="63" presetID="22" presetClass="entr" presetSubtype="1" repeatCount="indefinite" fill="hold" grpId="0" nodeType="afterEffect">
                                  <p:stCondLst>
                                    <p:cond delay="0"/>
                                  </p:stCondLst>
                                  <p:childTnLst>
                                    <p:set>
                                      <p:cBhvr>
                                        <p:cTn id="64" dur="1" fill="hold">
                                          <p:stCondLst>
                                            <p:cond delay="0"/>
                                          </p:stCondLst>
                                        </p:cTn>
                                        <p:tgtEl>
                                          <p:spTgt spid="7194"/>
                                        </p:tgtEl>
                                        <p:attrNameLst>
                                          <p:attrName>style.visibility</p:attrName>
                                        </p:attrNameLst>
                                      </p:cBhvr>
                                      <p:to>
                                        <p:strVal val="visible"/>
                                      </p:to>
                                    </p:set>
                                    <p:animEffect transition="in" filter="wipe(up)">
                                      <p:cBhvr>
                                        <p:cTn id="65" dur="1000"/>
                                        <p:tgtEl>
                                          <p:spTgt spid="7194"/>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7183"/>
                                        </p:tgtEl>
                                        <p:attrNameLst>
                                          <p:attrName>style.visibility</p:attrName>
                                        </p:attrNameLst>
                                      </p:cBhvr>
                                      <p:to>
                                        <p:strVal val="visible"/>
                                      </p:to>
                                    </p:set>
                                    <p:anim calcmode="lin" valueType="num">
                                      <p:cBhvr>
                                        <p:cTn id="70" dur="500" fill="hold"/>
                                        <p:tgtEl>
                                          <p:spTgt spid="7183"/>
                                        </p:tgtEl>
                                        <p:attrNameLst>
                                          <p:attrName>ppt_w</p:attrName>
                                        </p:attrNameLst>
                                      </p:cBhvr>
                                      <p:tavLst>
                                        <p:tav tm="0">
                                          <p:val>
                                            <p:fltVal val="0"/>
                                          </p:val>
                                        </p:tav>
                                        <p:tav tm="100000">
                                          <p:val>
                                            <p:strVal val="#ppt_w"/>
                                          </p:val>
                                        </p:tav>
                                      </p:tavLst>
                                    </p:anim>
                                    <p:anim calcmode="lin" valueType="num">
                                      <p:cBhvr>
                                        <p:cTn id="71" dur="500" fill="hold"/>
                                        <p:tgtEl>
                                          <p:spTgt spid="7183"/>
                                        </p:tgtEl>
                                        <p:attrNameLst>
                                          <p:attrName>ppt_h</p:attrName>
                                        </p:attrNameLst>
                                      </p:cBhvr>
                                      <p:tavLst>
                                        <p:tav tm="0">
                                          <p:val>
                                            <p:fltVal val="0"/>
                                          </p:val>
                                        </p:tav>
                                        <p:tav tm="100000">
                                          <p:val>
                                            <p:strVal val="#ppt_h"/>
                                          </p:val>
                                        </p:tav>
                                      </p:tavLst>
                                    </p:anim>
                                    <p:animEffect transition="in" filter="fade">
                                      <p:cBhvr>
                                        <p:cTn id="72" dur="500"/>
                                        <p:tgtEl>
                                          <p:spTgt spid="7183"/>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7184"/>
                                        </p:tgtEl>
                                        <p:attrNameLst>
                                          <p:attrName>style.visibility</p:attrName>
                                        </p:attrNameLst>
                                      </p:cBhvr>
                                      <p:to>
                                        <p:strVal val="visible"/>
                                      </p:to>
                                    </p:set>
                                    <p:anim calcmode="lin" valueType="num">
                                      <p:cBhvr>
                                        <p:cTn id="75" dur="500" fill="hold"/>
                                        <p:tgtEl>
                                          <p:spTgt spid="7184"/>
                                        </p:tgtEl>
                                        <p:attrNameLst>
                                          <p:attrName>ppt_w</p:attrName>
                                        </p:attrNameLst>
                                      </p:cBhvr>
                                      <p:tavLst>
                                        <p:tav tm="0">
                                          <p:val>
                                            <p:fltVal val="0"/>
                                          </p:val>
                                        </p:tav>
                                        <p:tav tm="100000">
                                          <p:val>
                                            <p:strVal val="#ppt_w"/>
                                          </p:val>
                                        </p:tav>
                                      </p:tavLst>
                                    </p:anim>
                                    <p:anim calcmode="lin" valueType="num">
                                      <p:cBhvr>
                                        <p:cTn id="76" dur="500" fill="hold"/>
                                        <p:tgtEl>
                                          <p:spTgt spid="7184"/>
                                        </p:tgtEl>
                                        <p:attrNameLst>
                                          <p:attrName>ppt_h</p:attrName>
                                        </p:attrNameLst>
                                      </p:cBhvr>
                                      <p:tavLst>
                                        <p:tav tm="0">
                                          <p:val>
                                            <p:fltVal val="0"/>
                                          </p:val>
                                        </p:tav>
                                        <p:tav tm="100000">
                                          <p:val>
                                            <p:strVal val="#ppt_h"/>
                                          </p:val>
                                        </p:tav>
                                      </p:tavLst>
                                    </p:anim>
                                    <p:animEffect transition="in" filter="fade">
                                      <p:cBhvr>
                                        <p:cTn id="77" dur="500"/>
                                        <p:tgtEl>
                                          <p:spTgt spid="7184"/>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7191"/>
                                        </p:tgtEl>
                                        <p:attrNameLst>
                                          <p:attrName>style.visibility</p:attrName>
                                        </p:attrNameLst>
                                      </p:cBhvr>
                                      <p:to>
                                        <p:strVal val="visible"/>
                                      </p:to>
                                    </p:set>
                                    <p:anim calcmode="lin" valueType="num">
                                      <p:cBhvr>
                                        <p:cTn id="80" dur="500" fill="hold"/>
                                        <p:tgtEl>
                                          <p:spTgt spid="7191"/>
                                        </p:tgtEl>
                                        <p:attrNameLst>
                                          <p:attrName>ppt_w</p:attrName>
                                        </p:attrNameLst>
                                      </p:cBhvr>
                                      <p:tavLst>
                                        <p:tav tm="0">
                                          <p:val>
                                            <p:fltVal val="0"/>
                                          </p:val>
                                        </p:tav>
                                        <p:tav tm="100000">
                                          <p:val>
                                            <p:strVal val="#ppt_w"/>
                                          </p:val>
                                        </p:tav>
                                      </p:tavLst>
                                    </p:anim>
                                    <p:anim calcmode="lin" valueType="num">
                                      <p:cBhvr>
                                        <p:cTn id="81" dur="500" fill="hold"/>
                                        <p:tgtEl>
                                          <p:spTgt spid="7191"/>
                                        </p:tgtEl>
                                        <p:attrNameLst>
                                          <p:attrName>ppt_h</p:attrName>
                                        </p:attrNameLst>
                                      </p:cBhvr>
                                      <p:tavLst>
                                        <p:tav tm="0">
                                          <p:val>
                                            <p:fltVal val="0"/>
                                          </p:val>
                                        </p:tav>
                                        <p:tav tm="100000">
                                          <p:val>
                                            <p:strVal val="#ppt_h"/>
                                          </p:val>
                                        </p:tav>
                                      </p:tavLst>
                                    </p:anim>
                                    <p:animEffect transition="in" filter="fade">
                                      <p:cBhvr>
                                        <p:cTn id="82" dur="500"/>
                                        <p:tgtEl>
                                          <p:spTgt spid="7191"/>
                                        </p:tgtEl>
                                      </p:cBhvr>
                                    </p:animEffect>
                                  </p:childTnLst>
                                </p:cTn>
                              </p:par>
                            </p:childTnLst>
                          </p:cTn>
                        </p:par>
                        <p:par>
                          <p:cTn id="83" fill="hold">
                            <p:stCondLst>
                              <p:cond delay="500"/>
                            </p:stCondLst>
                            <p:childTnLst>
                              <p:par>
                                <p:cTn id="84" presetID="22" presetClass="entr" presetSubtype="1" repeatCount="indefinite" fill="hold" grpId="0" nodeType="afterEffect">
                                  <p:stCondLst>
                                    <p:cond delay="0"/>
                                  </p:stCondLst>
                                  <p:childTnLst>
                                    <p:set>
                                      <p:cBhvr>
                                        <p:cTn id="85" dur="1" fill="hold">
                                          <p:stCondLst>
                                            <p:cond delay="0"/>
                                          </p:stCondLst>
                                        </p:cTn>
                                        <p:tgtEl>
                                          <p:spTgt spid="7185"/>
                                        </p:tgtEl>
                                        <p:attrNameLst>
                                          <p:attrName>style.visibility</p:attrName>
                                        </p:attrNameLst>
                                      </p:cBhvr>
                                      <p:to>
                                        <p:strVal val="visible"/>
                                      </p:to>
                                    </p:set>
                                    <p:animEffect transition="in" filter="wipe(up)">
                                      <p:cBhvr>
                                        <p:cTn id="86" dur="1000"/>
                                        <p:tgtEl>
                                          <p:spTgt spid="7185"/>
                                        </p:tgtEl>
                                      </p:cBhvr>
                                    </p:animEffect>
                                  </p:childTnLst>
                                </p:cTn>
                              </p:par>
                              <p:par>
                                <p:cTn id="87" presetID="22" presetClass="entr" presetSubtype="1" repeatCount="indefinite" fill="hold" grpId="0" nodeType="withEffect">
                                  <p:stCondLst>
                                    <p:cond delay="80"/>
                                  </p:stCondLst>
                                  <p:childTnLst>
                                    <p:set>
                                      <p:cBhvr>
                                        <p:cTn id="88" dur="1" fill="hold">
                                          <p:stCondLst>
                                            <p:cond delay="0"/>
                                          </p:stCondLst>
                                        </p:cTn>
                                        <p:tgtEl>
                                          <p:spTgt spid="7186"/>
                                        </p:tgtEl>
                                        <p:attrNameLst>
                                          <p:attrName>style.visibility</p:attrName>
                                        </p:attrNameLst>
                                      </p:cBhvr>
                                      <p:to>
                                        <p:strVal val="visible"/>
                                      </p:to>
                                    </p:set>
                                    <p:animEffect transition="in" filter="wipe(up)">
                                      <p:cBhvr>
                                        <p:cTn id="89" dur="1000"/>
                                        <p:tgtEl>
                                          <p:spTgt spid="7186"/>
                                        </p:tgtEl>
                                      </p:cBhvr>
                                    </p:animEffect>
                                  </p:childTnLst>
                                </p:cTn>
                              </p:par>
                              <p:par>
                                <p:cTn id="90" presetID="22" presetClass="entr" presetSubtype="1" repeatCount="indefinite" fill="hold" grpId="0" nodeType="withEffect">
                                  <p:stCondLst>
                                    <p:cond delay="160"/>
                                  </p:stCondLst>
                                  <p:childTnLst>
                                    <p:set>
                                      <p:cBhvr>
                                        <p:cTn id="91" dur="1" fill="hold">
                                          <p:stCondLst>
                                            <p:cond delay="0"/>
                                          </p:stCondLst>
                                        </p:cTn>
                                        <p:tgtEl>
                                          <p:spTgt spid="7187"/>
                                        </p:tgtEl>
                                        <p:attrNameLst>
                                          <p:attrName>style.visibility</p:attrName>
                                        </p:attrNameLst>
                                      </p:cBhvr>
                                      <p:to>
                                        <p:strVal val="visible"/>
                                      </p:to>
                                    </p:set>
                                    <p:animEffect transition="in" filter="wipe(up)">
                                      <p:cBhvr>
                                        <p:cTn id="92" dur="1000"/>
                                        <p:tgtEl>
                                          <p:spTgt spid="7187"/>
                                        </p:tgtEl>
                                      </p:cBhvr>
                                    </p:animEffect>
                                  </p:childTnLst>
                                </p:cTn>
                              </p:par>
                              <p:par>
                                <p:cTn id="93" presetID="22" presetClass="entr" presetSubtype="1" repeatCount="indefinite" fill="hold" grpId="0" nodeType="withEffect">
                                  <p:stCondLst>
                                    <p:cond delay="240"/>
                                  </p:stCondLst>
                                  <p:childTnLst>
                                    <p:set>
                                      <p:cBhvr>
                                        <p:cTn id="94" dur="1" fill="hold">
                                          <p:stCondLst>
                                            <p:cond delay="0"/>
                                          </p:stCondLst>
                                        </p:cTn>
                                        <p:tgtEl>
                                          <p:spTgt spid="7188"/>
                                        </p:tgtEl>
                                        <p:attrNameLst>
                                          <p:attrName>style.visibility</p:attrName>
                                        </p:attrNameLst>
                                      </p:cBhvr>
                                      <p:to>
                                        <p:strVal val="visible"/>
                                      </p:to>
                                    </p:set>
                                    <p:animEffect transition="in" filter="wipe(up)">
                                      <p:cBhvr>
                                        <p:cTn id="95" dur="1000"/>
                                        <p:tgtEl>
                                          <p:spTgt spid="7188"/>
                                        </p:tgtEl>
                                      </p:cBhvr>
                                    </p:animEffect>
                                  </p:childTnLst>
                                </p:cTn>
                              </p:par>
                              <p:par>
                                <p:cTn id="96" presetID="22" presetClass="entr" presetSubtype="1" repeatCount="indefinite" fill="hold" grpId="0" nodeType="withEffect">
                                  <p:stCondLst>
                                    <p:cond delay="320"/>
                                  </p:stCondLst>
                                  <p:childTnLst>
                                    <p:set>
                                      <p:cBhvr>
                                        <p:cTn id="97" dur="1" fill="hold">
                                          <p:stCondLst>
                                            <p:cond delay="0"/>
                                          </p:stCondLst>
                                        </p:cTn>
                                        <p:tgtEl>
                                          <p:spTgt spid="7189"/>
                                        </p:tgtEl>
                                        <p:attrNameLst>
                                          <p:attrName>style.visibility</p:attrName>
                                        </p:attrNameLst>
                                      </p:cBhvr>
                                      <p:to>
                                        <p:strVal val="visible"/>
                                      </p:to>
                                    </p:set>
                                    <p:animEffect transition="in" filter="wipe(up)">
                                      <p:cBhvr>
                                        <p:cTn id="98" dur="1000"/>
                                        <p:tgtEl>
                                          <p:spTgt spid="7189"/>
                                        </p:tgtEl>
                                      </p:cBhvr>
                                    </p:animEffect>
                                  </p:childTnLst>
                                </p:cTn>
                              </p:par>
                              <p:par>
                                <p:cTn id="99" presetID="22" presetClass="entr" presetSubtype="1" repeatCount="indefinite" fill="hold" grpId="0" nodeType="withEffect">
                                  <p:stCondLst>
                                    <p:cond delay="400"/>
                                  </p:stCondLst>
                                  <p:childTnLst>
                                    <p:set>
                                      <p:cBhvr>
                                        <p:cTn id="100" dur="1" fill="hold">
                                          <p:stCondLst>
                                            <p:cond delay="0"/>
                                          </p:stCondLst>
                                        </p:cTn>
                                        <p:tgtEl>
                                          <p:spTgt spid="7190"/>
                                        </p:tgtEl>
                                        <p:attrNameLst>
                                          <p:attrName>style.visibility</p:attrName>
                                        </p:attrNameLst>
                                      </p:cBhvr>
                                      <p:to>
                                        <p:strVal val="visible"/>
                                      </p:to>
                                    </p:set>
                                    <p:animEffect transition="in" filter="wipe(up)">
                                      <p:cBhvr>
                                        <p:cTn id="101" dur="1000"/>
                                        <p:tgtEl>
                                          <p:spTgt spid="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7" grpId="0" animBg="1"/>
      <p:bldP spid="7198" grpId="0" animBg="1"/>
      <p:bldP spid="7199" grpId="0"/>
      <p:bldP spid="7192" grpId="0" animBg="1"/>
      <p:bldP spid="7193" grpId="0" animBg="1"/>
      <p:bldP spid="7194" grpId="0" animBg="1"/>
      <p:bldP spid="7195" grpId="0" animBg="1"/>
      <p:bldP spid="7196" grpId="0"/>
      <p:bldP spid="7183" grpId="0" animBg="1"/>
      <p:bldP spid="7184" grpId="0" animBg="1"/>
      <p:bldP spid="7185" grpId="0" animBg="1"/>
      <p:bldP spid="7186" grpId="0" animBg="1"/>
      <p:bldP spid="7187" grpId="0" animBg="1"/>
      <p:bldP spid="7188" grpId="0" animBg="1"/>
      <p:bldP spid="7189" grpId="0" animBg="1"/>
      <p:bldP spid="7190" grpId="0" animBg="1"/>
      <p:bldP spid="7191" grpId="0"/>
      <p:bldP spid="7178" grpId="0" animBg="1"/>
      <p:bldP spid="7179" grpId="0" animBg="1"/>
      <p:bldP spid="7180" grpId="0"/>
      <p:bldP spid="7181" grpId="0" animBg="1"/>
      <p:bldP spid="71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a:off x="2560097" y="3326274"/>
            <a:ext cx="7314823" cy="3381172"/>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2566737" y="1690688"/>
            <a:ext cx="7314823" cy="15412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pPr algn="ctr"/>
            <a:r>
              <a:rPr lang="es-MX" dirty="0"/>
              <a:t>Hilos, un programa </a:t>
            </a:r>
            <a:r>
              <a:rPr lang="es-MX" dirty="0" err="1"/>
              <a:t>multihilos</a:t>
            </a:r>
            <a:endParaRPr lang="es-MX" dirty="0"/>
          </a:p>
        </p:txBody>
      </p:sp>
      <p:sp>
        <p:nvSpPr>
          <p:cNvPr id="3" name="CuadroTexto 2"/>
          <p:cNvSpPr txBox="1"/>
          <p:nvPr/>
        </p:nvSpPr>
        <p:spPr>
          <a:xfrm>
            <a:off x="2566737" y="1690688"/>
            <a:ext cx="7314823" cy="5016758"/>
          </a:xfrm>
          <a:prstGeom prst="rect">
            <a:avLst/>
          </a:prstGeom>
          <a:noFill/>
        </p:spPr>
        <p:txBody>
          <a:bodyPr wrap="none" rtlCol="0">
            <a:spAutoFit/>
          </a:bodyPr>
          <a:lstStyle/>
          <a:p>
            <a:r>
              <a:rPr lang="es-MX" sz="2000" dirty="0" err="1">
                <a:latin typeface="Consolas" panose="020B0609020204030204" pitchFamily="49" charset="0"/>
              </a:rPr>
              <a:t>void</a:t>
            </a:r>
            <a:r>
              <a:rPr lang="es-MX" sz="2000" dirty="0">
                <a:latin typeface="Consolas" panose="020B0609020204030204" pitchFamily="49" charset="0"/>
              </a:rPr>
              <a:t> *</a:t>
            </a:r>
            <a:r>
              <a:rPr lang="es-MX" sz="2000" dirty="0" err="1">
                <a:latin typeface="Consolas" panose="020B0609020204030204" pitchFamily="49" charset="0"/>
              </a:rPr>
              <a:t>tfunc</a:t>
            </a:r>
            <a:r>
              <a:rPr lang="es-MX" sz="2000" dirty="0">
                <a:latin typeface="Consolas" panose="020B0609020204030204" pitchFamily="49" charset="0"/>
              </a:rPr>
              <a:t>(</a:t>
            </a:r>
            <a:r>
              <a:rPr lang="es-MX" sz="2000" dirty="0" err="1">
                <a:latin typeface="Consolas" panose="020B0609020204030204" pitchFamily="49" charset="0"/>
              </a:rPr>
              <a:t>void</a:t>
            </a:r>
            <a:r>
              <a:rPr lang="es-MX" sz="2000" dirty="0">
                <a:latin typeface="Consolas" panose="020B0609020204030204" pitchFamily="49" charset="0"/>
              </a:rPr>
              <a:t> *</a:t>
            </a:r>
            <a:r>
              <a:rPr lang="es-MX" sz="2000" dirty="0" err="1">
                <a:latin typeface="Consolas" panose="020B0609020204030204" pitchFamily="49" charset="0"/>
              </a:rPr>
              <a:t>args</a:t>
            </a:r>
            <a:r>
              <a:rPr lang="es-MX" sz="2000" dirty="0">
                <a:latin typeface="Consolas" panose="020B0609020204030204" pitchFamily="49" charset="0"/>
              </a:rPr>
              <a:t>)</a:t>
            </a:r>
          </a:p>
          <a:p>
            <a:r>
              <a:rPr lang="es-MX" sz="2000" dirty="0">
                <a:latin typeface="Consolas" panose="020B0609020204030204" pitchFamily="49" charset="0"/>
              </a:rPr>
              <a:t>{</a:t>
            </a:r>
          </a:p>
          <a:p>
            <a:r>
              <a:rPr lang="es-MX" sz="2000" dirty="0">
                <a:latin typeface="Consolas" panose="020B0609020204030204" pitchFamily="49" charset="0"/>
              </a:rPr>
              <a:t>	</a:t>
            </a:r>
            <a:r>
              <a:rPr lang="es-MX" sz="2000" dirty="0" err="1">
                <a:latin typeface="Consolas" panose="020B0609020204030204" pitchFamily="49" charset="0"/>
              </a:rPr>
              <a:t>printf</a:t>
            </a:r>
            <a:r>
              <a:rPr lang="es-MX" sz="2000" dirty="0">
                <a:latin typeface="Consolas" panose="020B0609020204030204" pitchFamily="49" charset="0"/>
              </a:rPr>
              <a:t>("Hola mundo\n");</a:t>
            </a:r>
          </a:p>
          <a:p>
            <a:r>
              <a:rPr lang="es-MX" sz="2000" dirty="0">
                <a:latin typeface="Consolas" panose="020B0609020204030204" pitchFamily="49" charset="0"/>
              </a:rPr>
              <a:t>}</a:t>
            </a:r>
          </a:p>
          <a:p>
            <a:r>
              <a:rPr lang="es-MX" sz="2000" dirty="0">
                <a:latin typeface="Consolas" panose="020B0609020204030204" pitchFamily="49" charset="0"/>
              </a:rPr>
              <a:t> </a:t>
            </a:r>
          </a:p>
          <a:p>
            <a:r>
              <a:rPr lang="es-MX" sz="2000" dirty="0" err="1">
                <a:latin typeface="Consolas" panose="020B0609020204030204" pitchFamily="49" charset="0"/>
              </a:rPr>
              <a:t>int</a:t>
            </a:r>
            <a:r>
              <a:rPr lang="es-MX" sz="2000" dirty="0">
                <a:latin typeface="Consolas" panose="020B0609020204030204" pitchFamily="49" charset="0"/>
              </a:rPr>
              <a:t> </a:t>
            </a:r>
            <a:r>
              <a:rPr lang="es-MX" sz="2000" dirty="0" err="1">
                <a:latin typeface="Consolas" panose="020B0609020204030204" pitchFamily="49" charset="0"/>
              </a:rPr>
              <a:t>main</a:t>
            </a:r>
            <a:r>
              <a:rPr lang="es-MX" sz="2000" dirty="0">
                <a:latin typeface="Consolas" panose="020B0609020204030204" pitchFamily="49" charset="0"/>
              </a:rPr>
              <a:t>()</a:t>
            </a:r>
          </a:p>
          <a:p>
            <a:r>
              <a:rPr lang="es-MX" sz="2000" dirty="0">
                <a:latin typeface="Consolas" panose="020B0609020204030204" pitchFamily="49" charset="0"/>
              </a:rPr>
              <a:t>{</a:t>
            </a:r>
          </a:p>
          <a:p>
            <a:r>
              <a:rPr lang="es-MX" sz="2000" dirty="0">
                <a:latin typeface="Consolas" panose="020B0609020204030204" pitchFamily="49" charset="0"/>
              </a:rPr>
              <a:t>	</a:t>
            </a:r>
            <a:r>
              <a:rPr lang="es-MX" sz="2000" dirty="0" err="1">
                <a:latin typeface="Consolas" panose="020B0609020204030204" pitchFamily="49" charset="0"/>
              </a:rPr>
              <a:t>int</a:t>
            </a:r>
            <a:r>
              <a:rPr lang="es-MX" sz="2000" dirty="0">
                <a:latin typeface="Consolas" panose="020B0609020204030204" pitchFamily="49" charset="0"/>
              </a:rPr>
              <a:t> i;</a:t>
            </a:r>
          </a:p>
          <a:p>
            <a:r>
              <a:rPr lang="es-MX" sz="2000" dirty="0">
                <a:latin typeface="Consolas" panose="020B0609020204030204" pitchFamily="49" charset="0"/>
              </a:rPr>
              <a:t>	</a:t>
            </a:r>
            <a:r>
              <a:rPr lang="es-MX" sz="2000" dirty="0" err="1">
                <a:latin typeface="Consolas" panose="020B0609020204030204" pitchFamily="49" charset="0"/>
              </a:rPr>
              <a:t>pthread_t</a:t>
            </a:r>
            <a:r>
              <a:rPr lang="es-MX" sz="2000" dirty="0">
                <a:latin typeface="Consolas" panose="020B0609020204030204" pitchFamily="49" charset="0"/>
              </a:rPr>
              <a:t> </a:t>
            </a:r>
            <a:r>
              <a:rPr lang="es-MX" sz="2000" dirty="0" err="1">
                <a:latin typeface="Consolas" panose="020B0609020204030204" pitchFamily="49" charset="0"/>
              </a:rPr>
              <a:t>id_hilo</a:t>
            </a:r>
            <a:r>
              <a:rPr lang="es-MX" sz="2000" dirty="0">
                <a:latin typeface="Consolas" panose="020B0609020204030204" pitchFamily="49" charset="0"/>
              </a:rPr>
              <a:t>[NTHREADS];</a:t>
            </a:r>
          </a:p>
          <a:p>
            <a:r>
              <a:rPr lang="es-MX" sz="2000" dirty="0">
                <a:latin typeface="Consolas" panose="020B0609020204030204" pitchFamily="49" charset="0"/>
              </a:rPr>
              <a:t>	</a:t>
            </a:r>
          </a:p>
          <a:p>
            <a:r>
              <a:rPr lang="es-MX" sz="2000" dirty="0">
                <a:latin typeface="Consolas" panose="020B0609020204030204" pitchFamily="49" charset="0"/>
              </a:rPr>
              <a:t>	</a:t>
            </a:r>
            <a:r>
              <a:rPr lang="es-MX" sz="2000" dirty="0" err="1">
                <a:latin typeface="Consolas" panose="020B0609020204030204" pitchFamily="49" charset="0"/>
              </a:rPr>
              <a:t>for</a:t>
            </a:r>
            <a:r>
              <a:rPr lang="es-MX" sz="2000" dirty="0">
                <a:latin typeface="Consolas" panose="020B0609020204030204" pitchFamily="49" charset="0"/>
              </a:rPr>
              <a:t>(i=0;i&lt;3;i++)</a:t>
            </a:r>
          </a:p>
          <a:p>
            <a:r>
              <a:rPr lang="es-MX" sz="2000" dirty="0">
                <a:latin typeface="Consolas" panose="020B0609020204030204" pitchFamily="49" charset="0"/>
              </a:rPr>
              <a:t>		</a:t>
            </a:r>
            <a:r>
              <a:rPr lang="es-MX" sz="2000" dirty="0" err="1">
                <a:latin typeface="Consolas" panose="020B0609020204030204" pitchFamily="49" charset="0"/>
              </a:rPr>
              <a:t>pthread_create</a:t>
            </a:r>
            <a:r>
              <a:rPr lang="es-MX" sz="2000" dirty="0">
                <a:latin typeface="Consolas" panose="020B0609020204030204" pitchFamily="49" charset="0"/>
              </a:rPr>
              <a:t>(&amp;</a:t>
            </a:r>
            <a:r>
              <a:rPr lang="es-MX" sz="2000" dirty="0" err="1">
                <a:latin typeface="Consolas" panose="020B0609020204030204" pitchFamily="49" charset="0"/>
              </a:rPr>
              <a:t>id_hilo</a:t>
            </a:r>
            <a:r>
              <a:rPr lang="es-MX" sz="2000" dirty="0">
                <a:latin typeface="Consolas" panose="020B0609020204030204" pitchFamily="49" charset="0"/>
              </a:rPr>
              <a:t>[i],</a:t>
            </a:r>
            <a:r>
              <a:rPr lang="es-MX" sz="2000" dirty="0" err="1">
                <a:latin typeface="Consolas" panose="020B0609020204030204" pitchFamily="49" charset="0"/>
              </a:rPr>
              <a:t>NULL,</a:t>
            </a:r>
            <a:r>
              <a:rPr lang="es-MX" sz="2000" b="1" dirty="0" err="1">
                <a:solidFill>
                  <a:schemeClr val="accent6">
                    <a:lumMod val="75000"/>
                  </a:schemeClr>
                </a:solidFill>
                <a:latin typeface="Consolas" panose="020B0609020204030204" pitchFamily="49" charset="0"/>
              </a:rPr>
              <a:t>tfunc</a:t>
            </a:r>
            <a:r>
              <a:rPr lang="es-MX" sz="2000" dirty="0" err="1">
                <a:latin typeface="Consolas" panose="020B0609020204030204" pitchFamily="49" charset="0"/>
              </a:rPr>
              <a:t>,NULL</a:t>
            </a:r>
            <a:r>
              <a:rPr lang="es-MX" sz="2000" dirty="0">
                <a:latin typeface="Consolas" panose="020B0609020204030204" pitchFamily="49" charset="0"/>
              </a:rPr>
              <a:t>);</a:t>
            </a:r>
          </a:p>
          <a:p>
            <a:r>
              <a:rPr lang="es-MX" sz="2000" dirty="0">
                <a:latin typeface="Consolas" panose="020B0609020204030204" pitchFamily="49" charset="0"/>
              </a:rPr>
              <a:t>	</a:t>
            </a:r>
          </a:p>
          <a:p>
            <a:r>
              <a:rPr lang="es-MX" sz="2000" dirty="0">
                <a:latin typeface="Consolas" panose="020B0609020204030204" pitchFamily="49" charset="0"/>
              </a:rPr>
              <a:t>	</a:t>
            </a:r>
            <a:r>
              <a:rPr lang="es-MX" sz="2000" dirty="0" err="1">
                <a:latin typeface="Consolas" panose="020B0609020204030204" pitchFamily="49" charset="0"/>
              </a:rPr>
              <a:t>for</a:t>
            </a:r>
            <a:r>
              <a:rPr lang="es-MX" sz="2000" dirty="0">
                <a:latin typeface="Consolas" panose="020B0609020204030204" pitchFamily="49" charset="0"/>
              </a:rPr>
              <a:t>(i=0;i&lt;3;i++)</a:t>
            </a:r>
          </a:p>
          <a:p>
            <a:r>
              <a:rPr lang="es-MX" sz="2000" dirty="0">
                <a:latin typeface="Consolas" panose="020B0609020204030204" pitchFamily="49" charset="0"/>
              </a:rPr>
              <a:t>		</a:t>
            </a:r>
            <a:r>
              <a:rPr lang="es-MX" sz="2000" dirty="0" err="1">
                <a:latin typeface="Consolas" panose="020B0609020204030204" pitchFamily="49" charset="0"/>
              </a:rPr>
              <a:t>pthread_join</a:t>
            </a:r>
            <a:r>
              <a:rPr lang="es-MX" sz="2000" dirty="0">
                <a:latin typeface="Consolas" panose="020B0609020204030204" pitchFamily="49" charset="0"/>
              </a:rPr>
              <a:t>(</a:t>
            </a:r>
            <a:r>
              <a:rPr lang="es-MX" sz="2000" dirty="0" err="1">
                <a:latin typeface="Consolas" panose="020B0609020204030204" pitchFamily="49" charset="0"/>
              </a:rPr>
              <a:t>id_hilo</a:t>
            </a:r>
            <a:r>
              <a:rPr lang="es-MX" sz="2000" dirty="0">
                <a:latin typeface="Consolas" panose="020B0609020204030204" pitchFamily="49" charset="0"/>
              </a:rPr>
              <a:t>[i],NULL);</a:t>
            </a:r>
          </a:p>
          <a:p>
            <a:r>
              <a:rPr lang="es-MX" sz="2000" dirty="0">
                <a:latin typeface="Consolas" panose="020B0609020204030204" pitchFamily="49" charset="0"/>
              </a:rPr>
              <a:t>}</a:t>
            </a:r>
          </a:p>
        </p:txBody>
      </p:sp>
      <p:sp>
        <p:nvSpPr>
          <p:cNvPr id="4" name="Forma libre 3"/>
          <p:cNvSpPr/>
          <p:nvPr/>
        </p:nvSpPr>
        <p:spPr>
          <a:xfrm>
            <a:off x="3398175" y="3962400"/>
            <a:ext cx="371720" cy="126365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4" h="1507958">
                <a:moveTo>
                  <a:pt x="195257" y="0"/>
                </a:moveTo>
                <a:cubicBezTo>
                  <a:pt x="88310" y="112295"/>
                  <a:pt x="-18637" y="224590"/>
                  <a:pt x="2752" y="352927"/>
                </a:cubicBezTo>
                <a:cubicBezTo>
                  <a:pt x="24141" y="481264"/>
                  <a:pt x="323594" y="625642"/>
                  <a:pt x="323594" y="770021"/>
                </a:cubicBezTo>
                <a:cubicBezTo>
                  <a:pt x="323594" y="914400"/>
                  <a:pt x="13447" y="1096211"/>
                  <a:pt x="2752" y="1219200"/>
                </a:cubicBezTo>
                <a:cubicBezTo>
                  <a:pt x="-7943" y="1342189"/>
                  <a:pt x="259426" y="1507958"/>
                  <a:pt x="259426" y="1507958"/>
                </a:cubicBezTo>
                <a:lnTo>
                  <a:pt x="259426" y="1507958"/>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flipH="1">
            <a:off x="4119782" y="4908884"/>
            <a:ext cx="118935" cy="352637"/>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383352 w 512529"/>
              <a:gd name="connsiteY0" fmla="*/ 0 h 1589193"/>
              <a:gd name="connsiteX1" fmla="*/ 126969 w 512529"/>
              <a:gd name="connsiteY1" fmla="*/ 515718 h 1589193"/>
              <a:gd name="connsiteX2" fmla="*/ 511689 w 512529"/>
              <a:gd name="connsiteY2" fmla="*/ 1014206 h 1589193"/>
              <a:gd name="connsiteX3" fmla="*/ 0 w 512529"/>
              <a:gd name="connsiteY3" fmla="*/ 1589193 h 1589193"/>
            </a:gdLst>
            <a:ahLst/>
            <a:cxnLst>
              <a:cxn ang="0">
                <a:pos x="connsiteX0" y="connsiteY0"/>
              </a:cxn>
              <a:cxn ang="0">
                <a:pos x="connsiteX1" y="connsiteY1"/>
              </a:cxn>
              <a:cxn ang="0">
                <a:pos x="connsiteX2" y="connsiteY2"/>
              </a:cxn>
              <a:cxn ang="0">
                <a:pos x="connsiteX3" y="connsiteY3"/>
              </a:cxn>
            </a:cxnLst>
            <a:rect l="l" t="t" r="r" b="b"/>
            <a:pathLst>
              <a:path w="512529" h="1589193">
                <a:moveTo>
                  <a:pt x="383352" y="0"/>
                </a:moveTo>
                <a:cubicBezTo>
                  <a:pt x="276405" y="112295"/>
                  <a:pt x="105580" y="346684"/>
                  <a:pt x="126969" y="515718"/>
                </a:cubicBezTo>
                <a:cubicBezTo>
                  <a:pt x="148359" y="684752"/>
                  <a:pt x="532850" y="835294"/>
                  <a:pt x="511689" y="1014206"/>
                </a:cubicBezTo>
                <a:cubicBezTo>
                  <a:pt x="490528" y="1193118"/>
                  <a:pt x="10695" y="1466204"/>
                  <a:pt x="0" y="158919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orma libre 5"/>
          <p:cNvSpPr/>
          <p:nvPr/>
        </p:nvSpPr>
        <p:spPr>
          <a:xfrm flipH="1">
            <a:off x="4713425" y="5314950"/>
            <a:ext cx="234302" cy="92710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58214 w 387427"/>
              <a:gd name="connsiteY0" fmla="*/ 0 h 1461687"/>
              <a:gd name="connsiteX1" fmla="*/ 1831 w 387427"/>
              <a:gd name="connsiteY1" fmla="*/ 515718 h 1461687"/>
              <a:gd name="connsiteX2" fmla="*/ 386551 w 387427"/>
              <a:gd name="connsiteY2" fmla="*/ 1014206 h 1461687"/>
              <a:gd name="connsiteX3" fmla="*/ 113021 w 387427"/>
              <a:gd name="connsiteY3" fmla="*/ 1461687 h 1461687"/>
              <a:gd name="connsiteX0" fmla="*/ 258214 w 389891"/>
              <a:gd name="connsiteY0" fmla="*/ 0 h 1461687"/>
              <a:gd name="connsiteX1" fmla="*/ 1831 w 389891"/>
              <a:gd name="connsiteY1" fmla="*/ 515718 h 1461687"/>
              <a:gd name="connsiteX2" fmla="*/ 386551 w 389891"/>
              <a:gd name="connsiteY2" fmla="*/ 1014206 h 1461687"/>
              <a:gd name="connsiteX3" fmla="*/ 113021 w 389891"/>
              <a:gd name="connsiteY3" fmla="*/ 1461687 h 1461687"/>
            </a:gdLst>
            <a:ahLst/>
            <a:cxnLst>
              <a:cxn ang="0">
                <a:pos x="connsiteX0" y="connsiteY0"/>
              </a:cxn>
              <a:cxn ang="0">
                <a:pos x="connsiteX1" y="connsiteY1"/>
              </a:cxn>
              <a:cxn ang="0">
                <a:pos x="connsiteX2" y="connsiteY2"/>
              </a:cxn>
              <a:cxn ang="0">
                <a:pos x="connsiteX3" y="connsiteY3"/>
              </a:cxn>
            </a:cxnLst>
            <a:rect l="l" t="t" r="r" b="b"/>
            <a:pathLst>
              <a:path w="389891" h="1461687">
                <a:moveTo>
                  <a:pt x="258214" y="0"/>
                </a:moveTo>
                <a:cubicBezTo>
                  <a:pt x="151267" y="112295"/>
                  <a:pt x="-19558" y="346684"/>
                  <a:pt x="1831" y="515718"/>
                </a:cubicBezTo>
                <a:cubicBezTo>
                  <a:pt x="23221" y="684752"/>
                  <a:pt x="368019" y="856544"/>
                  <a:pt x="386551" y="1014206"/>
                </a:cubicBezTo>
                <a:cubicBezTo>
                  <a:pt x="405083" y="1171868"/>
                  <a:pt x="350901" y="1331702"/>
                  <a:pt x="113021" y="1461687"/>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libre 6"/>
          <p:cNvSpPr/>
          <p:nvPr/>
        </p:nvSpPr>
        <p:spPr>
          <a:xfrm flipH="1">
            <a:off x="3398175" y="2214912"/>
            <a:ext cx="307456" cy="71039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Lst>
            <a:ahLst/>
            <a:cxnLst>
              <a:cxn ang="0">
                <a:pos x="connsiteX0" y="connsiteY0"/>
              </a:cxn>
              <a:cxn ang="0">
                <a:pos x="connsiteX1" y="connsiteY1"/>
              </a:cxn>
              <a:cxn ang="0">
                <a:pos x="connsiteX2" y="connsiteY2"/>
              </a:cxn>
              <a:cxn ang="0">
                <a:pos x="connsiteX3" y="connsiteY3"/>
              </a:cxn>
            </a:cxnLst>
            <a:rect l="l" t="t" r="r" b="b"/>
            <a:pathLst>
              <a:path w="386612" h="1517651">
                <a:moveTo>
                  <a:pt x="258214" y="0"/>
                </a:moveTo>
                <a:cubicBezTo>
                  <a:pt x="151267" y="112295"/>
                  <a:pt x="-19558" y="346684"/>
                  <a:pt x="1831" y="515718"/>
                </a:cubicBezTo>
                <a:cubicBezTo>
                  <a:pt x="23221" y="684752"/>
                  <a:pt x="381228" y="847217"/>
                  <a:pt x="386551" y="1014206"/>
                </a:cubicBezTo>
                <a:cubicBezTo>
                  <a:pt x="391874" y="1181195"/>
                  <a:pt x="44465" y="1394662"/>
                  <a:pt x="33770" y="1517651"/>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libre 7"/>
          <p:cNvSpPr/>
          <p:nvPr/>
        </p:nvSpPr>
        <p:spPr>
          <a:xfrm flipH="1">
            <a:off x="4119956" y="2195790"/>
            <a:ext cx="307456" cy="71039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Lst>
            <a:ahLst/>
            <a:cxnLst>
              <a:cxn ang="0">
                <a:pos x="connsiteX0" y="connsiteY0"/>
              </a:cxn>
              <a:cxn ang="0">
                <a:pos x="connsiteX1" y="connsiteY1"/>
              </a:cxn>
              <a:cxn ang="0">
                <a:pos x="connsiteX2" y="connsiteY2"/>
              </a:cxn>
              <a:cxn ang="0">
                <a:pos x="connsiteX3" y="connsiteY3"/>
              </a:cxn>
            </a:cxnLst>
            <a:rect l="l" t="t" r="r" b="b"/>
            <a:pathLst>
              <a:path w="386612" h="1517651">
                <a:moveTo>
                  <a:pt x="258214" y="0"/>
                </a:moveTo>
                <a:cubicBezTo>
                  <a:pt x="151267" y="112295"/>
                  <a:pt x="-19558" y="346684"/>
                  <a:pt x="1831" y="515718"/>
                </a:cubicBezTo>
                <a:cubicBezTo>
                  <a:pt x="23221" y="684752"/>
                  <a:pt x="381228" y="847217"/>
                  <a:pt x="386551" y="1014206"/>
                </a:cubicBezTo>
                <a:cubicBezTo>
                  <a:pt x="391874" y="1181195"/>
                  <a:pt x="44465" y="1394662"/>
                  <a:pt x="33770" y="1517651"/>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orma libre 8"/>
          <p:cNvSpPr/>
          <p:nvPr/>
        </p:nvSpPr>
        <p:spPr>
          <a:xfrm flipH="1">
            <a:off x="4856076" y="2195790"/>
            <a:ext cx="307456" cy="710390"/>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Lst>
            <a:ahLst/>
            <a:cxnLst>
              <a:cxn ang="0">
                <a:pos x="connsiteX0" y="connsiteY0"/>
              </a:cxn>
              <a:cxn ang="0">
                <a:pos x="connsiteX1" y="connsiteY1"/>
              </a:cxn>
              <a:cxn ang="0">
                <a:pos x="connsiteX2" y="connsiteY2"/>
              </a:cxn>
              <a:cxn ang="0">
                <a:pos x="connsiteX3" y="connsiteY3"/>
              </a:cxn>
            </a:cxnLst>
            <a:rect l="l" t="t" r="r" b="b"/>
            <a:pathLst>
              <a:path w="386612" h="1517651">
                <a:moveTo>
                  <a:pt x="258214" y="0"/>
                </a:moveTo>
                <a:cubicBezTo>
                  <a:pt x="151267" y="112295"/>
                  <a:pt x="-19558" y="346684"/>
                  <a:pt x="1831" y="515718"/>
                </a:cubicBezTo>
                <a:cubicBezTo>
                  <a:pt x="23221" y="684752"/>
                  <a:pt x="381228" y="847217"/>
                  <a:pt x="386551" y="1014206"/>
                </a:cubicBezTo>
                <a:cubicBezTo>
                  <a:pt x="391874" y="1181195"/>
                  <a:pt x="44465" y="1394662"/>
                  <a:pt x="33770" y="1517651"/>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orma libre 9"/>
          <p:cNvSpPr/>
          <p:nvPr/>
        </p:nvSpPr>
        <p:spPr>
          <a:xfrm>
            <a:off x="3683000" y="4723717"/>
            <a:ext cx="469732" cy="994128"/>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994128">
                <a:moveTo>
                  <a:pt x="0" y="889683"/>
                </a:moveTo>
                <a:cubicBezTo>
                  <a:pt x="22225" y="905558"/>
                  <a:pt x="44450" y="921433"/>
                  <a:pt x="88900" y="927783"/>
                </a:cubicBezTo>
                <a:cubicBezTo>
                  <a:pt x="133350" y="934133"/>
                  <a:pt x="234950" y="1073833"/>
                  <a:pt x="266700" y="927783"/>
                </a:cubicBezTo>
                <a:cubicBezTo>
                  <a:pt x="298450" y="781733"/>
                  <a:pt x="234950" y="176366"/>
                  <a:pt x="279400" y="51483"/>
                </a:cubicBezTo>
                <a:cubicBezTo>
                  <a:pt x="323850" y="-73400"/>
                  <a:pt x="428625" y="52541"/>
                  <a:pt x="533400" y="178483"/>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orma libre 10"/>
          <p:cNvSpPr/>
          <p:nvPr/>
        </p:nvSpPr>
        <p:spPr>
          <a:xfrm>
            <a:off x="4268892" y="4706801"/>
            <a:ext cx="441906" cy="1011044"/>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 name="connsiteX0" fmla="*/ 0 w 463471"/>
              <a:gd name="connsiteY0" fmla="*/ 906599 h 1011044"/>
              <a:gd name="connsiteX1" fmla="*/ 88900 w 463471"/>
              <a:gd name="connsiteY1" fmla="*/ 944699 h 1011044"/>
              <a:gd name="connsiteX2" fmla="*/ 266700 w 463471"/>
              <a:gd name="connsiteY2" fmla="*/ 944699 h 1011044"/>
              <a:gd name="connsiteX3" fmla="*/ 279400 w 463471"/>
              <a:gd name="connsiteY3" fmla="*/ 68399 h 1011044"/>
              <a:gd name="connsiteX4" fmla="*/ 463471 w 463471"/>
              <a:gd name="connsiteY4" fmla="*/ 143012 h 101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471" h="1011044">
                <a:moveTo>
                  <a:pt x="0" y="906599"/>
                </a:moveTo>
                <a:cubicBezTo>
                  <a:pt x="22225" y="922474"/>
                  <a:pt x="44450" y="938349"/>
                  <a:pt x="88900" y="944699"/>
                </a:cubicBezTo>
                <a:cubicBezTo>
                  <a:pt x="133350" y="951049"/>
                  <a:pt x="234950" y="1090749"/>
                  <a:pt x="266700" y="944699"/>
                </a:cubicBezTo>
                <a:cubicBezTo>
                  <a:pt x="298450" y="798649"/>
                  <a:pt x="246605" y="202014"/>
                  <a:pt x="279400" y="68399"/>
                </a:cubicBezTo>
                <a:cubicBezTo>
                  <a:pt x="312195" y="-65216"/>
                  <a:pt x="358696" y="17070"/>
                  <a:pt x="463471" y="143012"/>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orma libre 11"/>
          <p:cNvSpPr/>
          <p:nvPr/>
        </p:nvSpPr>
        <p:spPr>
          <a:xfrm flipH="1">
            <a:off x="5315822" y="5843489"/>
            <a:ext cx="181701" cy="482954"/>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411002 w 540565"/>
              <a:gd name="connsiteY0" fmla="*/ 0 h 1423984"/>
              <a:gd name="connsiteX1" fmla="*/ 154619 w 540565"/>
              <a:gd name="connsiteY1" fmla="*/ 515718 h 1423984"/>
              <a:gd name="connsiteX2" fmla="*/ 539339 w 540565"/>
              <a:gd name="connsiteY2" fmla="*/ 1014206 h 1423984"/>
              <a:gd name="connsiteX3" fmla="*/ 0 w 540565"/>
              <a:gd name="connsiteY3" fmla="*/ 1423984 h 1423984"/>
              <a:gd name="connsiteX0" fmla="*/ 430589 w 560460"/>
              <a:gd name="connsiteY0" fmla="*/ 0 h 1423984"/>
              <a:gd name="connsiteX1" fmla="*/ 174206 w 560460"/>
              <a:gd name="connsiteY1" fmla="*/ 515718 h 1423984"/>
              <a:gd name="connsiteX2" fmla="*/ 558926 w 560460"/>
              <a:gd name="connsiteY2" fmla="*/ 1014206 h 1423984"/>
              <a:gd name="connsiteX3" fmla="*/ 0 w 560460"/>
              <a:gd name="connsiteY3" fmla="*/ 1423984 h 1423984"/>
              <a:gd name="connsiteX0" fmla="*/ 430589 w 560460"/>
              <a:gd name="connsiteY0" fmla="*/ 0 h 1424778"/>
              <a:gd name="connsiteX1" fmla="*/ 174206 w 560460"/>
              <a:gd name="connsiteY1" fmla="*/ 515718 h 1424778"/>
              <a:gd name="connsiteX2" fmla="*/ 558926 w 560460"/>
              <a:gd name="connsiteY2" fmla="*/ 1014206 h 1424778"/>
              <a:gd name="connsiteX3" fmla="*/ 0 w 560460"/>
              <a:gd name="connsiteY3" fmla="*/ 1423984 h 1424778"/>
            </a:gdLst>
            <a:ahLst/>
            <a:cxnLst>
              <a:cxn ang="0">
                <a:pos x="connsiteX0" y="connsiteY0"/>
              </a:cxn>
              <a:cxn ang="0">
                <a:pos x="connsiteX1" y="connsiteY1"/>
              </a:cxn>
              <a:cxn ang="0">
                <a:pos x="connsiteX2" y="connsiteY2"/>
              </a:cxn>
              <a:cxn ang="0">
                <a:pos x="connsiteX3" y="connsiteY3"/>
              </a:cxn>
            </a:cxnLst>
            <a:rect l="l" t="t" r="r" b="b"/>
            <a:pathLst>
              <a:path w="560460" h="1424778">
                <a:moveTo>
                  <a:pt x="430589" y="0"/>
                </a:moveTo>
                <a:cubicBezTo>
                  <a:pt x="323642" y="112295"/>
                  <a:pt x="152817" y="346684"/>
                  <a:pt x="174206" y="515718"/>
                </a:cubicBezTo>
                <a:cubicBezTo>
                  <a:pt x="195596" y="684752"/>
                  <a:pt x="587960" y="862828"/>
                  <a:pt x="558926" y="1014206"/>
                </a:cubicBezTo>
                <a:cubicBezTo>
                  <a:pt x="529892" y="1165584"/>
                  <a:pt x="265321" y="1441496"/>
                  <a:pt x="0" y="142398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orma libre 12"/>
          <p:cNvSpPr/>
          <p:nvPr/>
        </p:nvSpPr>
        <p:spPr>
          <a:xfrm>
            <a:off x="4856076" y="5770071"/>
            <a:ext cx="512214" cy="516429"/>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 name="connsiteX0" fmla="*/ 0 w 490808"/>
              <a:gd name="connsiteY0" fmla="*/ 901148 h 1005593"/>
              <a:gd name="connsiteX1" fmla="*/ 88900 w 490808"/>
              <a:gd name="connsiteY1" fmla="*/ 939248 h 1005593"/>
              <a:gd name="connsiteX2" fmla="*/ 266700 w 490808"/>
              <a:gd name="connsiteY2" fmla="*/ 939248 h 1005593"/>
              <a:gd name="connsiteX3" fmla="*/ 279400 w 490808"/>
              <a:gd name="connsiteY3" fmla="*/ 62948 h 1005593"/>
              <a:gd name="connsiteX4" fmla="*/ 490808 w 490808"/>
              <a:gd name="connsiteY4" fmla="*/ 152854 h 100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808" h="1005593">
                <a:moveTo>
                  <a:pt x="0" y="901148"/>
                </a:moveTo>
                <a:cubicBezTo>
                  <a:pt x="22225" y="917023"/>
                  <a:pt x="44450" y="932898"/>
                  <a:pt x="88900" y="939248"/>
                </a:cubicBezTo>
                <a:cubicBezTo>
                  <a:pt x="133350" y="945598"/>
                  <a:pt x="234950" y="1085298"/>
                  <a:pt x="266700" y="939248"/>
                </a:cubicBezTo>
                <a:cubicBezTo>
                  <a:pt x="298450" y="793198"/>
                  <a:pt x="242049" y="194014"/>
                  <a:pt x="279400" y="62948"/>
                </a:cubicBezTo>
                <a:cubicBezTo>
                  <a:pt x="316751" y="-68118"/>
                  <a:pt x="386033" y="26912"/>
                  <a:pt x="490808" y="152854"/>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Forma libre 13"/>
          <p:cNvSpPr/>
          <p:nvPr/>
        </p:nvSpPr>
        <p:spPr>
          <a:xfrm>
            <a:off x="5474502" y="5770071"/>
            <a:ext cx="430998" cy="589848"/>
          </a:xfrm>
          <a:custGeom>
            <a:avLst/>
            <a:gdLst>
              <a:gd name="connsiteX0" fmla="*/ 0 w 533400"/>
              <a:gd name="connsiteY0" fmla="*/ 889683 h 994128"/>
              <a:gd name="connsiteX1" fmla="*/ 88900 w 533400"/>
              <a:gd name="connsiteY1" fmla="*/ 927783 h 994128"/>
              <a:gd name="connsiteX2" fmla="*/ 266700 w 533400"/>
              <a:gd name="connsiteY2" fmla="*/ 927783 h 994128"/>
              <a:gd name="connsiteX3" fmla="*/ 279400 w 533400"/>
              <a:gd name="connsiteY3" fmla="*/ 51483 h 994128"/>
              <a:gd name="connsiteX4" fmla="*/ 533400 w 533400"/>
              <a:gd name="connsiteY4" fmla="*/ 178483 h 994128"/>
              <a:gd name="connsiteX0" fmla="*/ 0 w 490808"/>
              <a:gd name="connsiteY0" fmla="*/ 901148 h 1005593"/>
              <a:gd name="connsiteX1" fmla="*/ 88900 w 490808"/>
              <a:gd name="connsiteY1" fmla="*/ 939248 h 1005593"/>
              <a:gd name="connsiteX2" fmla="*/ 266700 w 490808"/>
              <a:gd name="connsiteY2" fmla="*/ 939248 h 1005593"/>
              <a:gd name="connsiteX3" fmla="*/ 279400 w 490808"/>
              <a:gd name="connsiteY3" fmla="*/ 62948 h 1005593"/>
              <a:gd name="connsiteX4" fmla="*/ 490808 w 490808"/>
              <a:gd name="connsiteY4" fmla="*/ 152854 h 100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808" h="1005593">
                <a:moveTo>
                  <a:pt x="0" y="901148"/>
                </a:moveTo>
                <a:cubicBezTo>
                  <a:pt x="22225" y="917023"/>
                  <a:pt x="44450" y="932898"/>
                  <a:pt x="88900" y="939248"/>
                </a:cubicBezTo>
                <a:cubicBezTo>
                  <a:pt x="133350" y="945598"/>
                  <a:pt x="234950" y="1085298"/>
                  <a:pt x="266700" y="939248"/>
                </a:cubicBezTo>
                <a:cubicBezTo>
                  <a:pt x="298450" y="793198"/>
                  <a:pt x="242049" y="194014"/>
                  <a:pt x="279400" y="62948"/>
                </a:cubicBezTo>
                <a:cubicBezTo>
                  <a:pt x="316751" y="-68118"/>
                  <a:pt x="386033" y="26912"/>
                  <a:pt x="490808" y="152854"/>
                </a:cubicBezTo>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orma libre 14"/>
          <p:cNvSpPr/>
          <p:nvPr/>
        </p:nvSpPr>
        <p:spPr>
          <a:xfrm flipH="1">
            <a:off x="5865618" y="5851505"/>
            <a:ext cx="181701" cy="482954"/>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411002 w 540565"/>
              <a:gd name="connsiteY0" fmla="*/ 0 h 1423984"/>
              <a:gd name="connsiteX1" fmla="*/ 154619 w 540565"/>
              <a:gd name="connsiteY1" fmla="*/ 515718 h 1423984"/>
              <a:gd name="connsiteX2" fmla="*/ 539339 w 540565"/>
              <a:gd name="connsiteY2" fmla="*/ 1014206 h 1423984"/>
              <a:gd name="connsiteX3" fmla="*/ 0 w 540565"/>
              <a:gd name="connsiteY3" fmla="*/ 1423984 h 1423984"/>
              <a:gd name="connsiteX0" fmla="*/ 430589 w 560460"/>
              <a:gd name="connsiteY0" fmla="*/ 0 h 1423984"/>
              <a:gd name="connsiteX1" fmla="*/ 174206 w 560460"/>
              <a:gd name="connsiteY1" fmla="*/ 515718 h 1423984"/>
              <a:gd name="connsiteX2" fmla="*/ 558926 w 560460"/>
              <a:gd name="connsiteY2" fmla="*/ 1014206 h 1423984"/>
              <a:gd name="connsiteX3" fmla="*/ 0 w 560460"/>
              <a:gd name="connsiteY3" fmla="*/ 1423984 h 1423984"/>
              <a:gd name="connsiteX0" fmla="*/ 430589 w 560460"/>
              <a:gd name="connsiteY0" fmla="*/ 0 h 1424778"/>
              <a:gd name="connsiteX1" fmla="*/ 174206 w 560460"/>
              <a:gd name="connsiteY1" fmla="*/ 515718 h 1424778"/>
              <a:gd name="connsiteX2" fmla="*/ 558926 w 560460"/>
              <a:gd name="connsiteY2" fmla="*/ 1014206 h 1424778"/>
              <a:gd name="connsiteX3" fmla="*/ 0 w 560460"/>
              <a:gd name="connsiteY3" fmla="*/ 1423984 h 1424778"/>
            </a:gdLst>
            <a:ahLst/>
            <a:cxnLst>
              <a:cxn ang="0">
                <a:pos x="connsiteX0" y="connsiteY0"/>
              </a:cxn>
              <a:cxn ang="0">
                <a:pos x="connsiteX1" y="connsiteY1"/>
              </a:cxn>
              <a:cxn ang="0">
                <a:pos x="connsiteX2" y="connsiteY2"/>
              </a:cxn>
              <a:cxn ang="0">
                <a:pos x="connsiteX3" y="connsiteY3"/>
              </a:cxn>
            </a:cxnLst>
            <a:rect l="l" t="t" r="r" b="b"/>
            <a:pathLst>
              <a:path w="560460" h="1424778">
                <a:moveTo>
                  <a:pt x="430589" y="0"/>
                </a:moveTo>
                <a:cubicBezTo>
                  <a:pt x="323642" y="112295"/>
                  <a:pt x="152817" y="346684"/>
                  <a:pt x="174206" y="515718"/>
                </a:cubicBezTo>
                <a:cubicBezTo>
                  <a:pt x="195596" y="684752"/>
                  <a:pt x="587960" y="862828"/>
                  <a:pt x="558926" y="1014206"/>
                </a:cubicBezTo>
                <a:cubicBezTo>
                  <a:pt x="529892" y="1165584"/>
                  <a:pt x="265321" y="1441496"/>
                  <a:pt x="0" y="142398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orma libre 15"/>
          <p:cNvSpPr/>
          <p:nvPr/>
        </p:nvSpPr>
        <p:spPr>
          <a:xfrm flipH="1">
            <a:off x="3506627" y="5211664"/>
            <a:ext cx="323854" cy="420998"/>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0"/>
              <a:gd name="connsiteX1" fmla="*/ 2752 w 323594"/>
              <a:gd name="connsiteY1" fmla="*/ 352927 h 1219200"/>
              <a:gd name="connsiteX2" fmla="*/ 323594 w 323594"/>
              <a:gd name="connsiteY2" fmla="*/ 770021 h 1219200"/>
              <a:gd name="connsiteX3" fmla="*/ 2752 w 323594"/>
              <a:gd name="connsiteY3" fmla="*/ 1219200 h 1219200"/>
              <a:gd name="connsiteX0" fmla="*/ 195257 w 324797"/>
              <a:gd name="connsiteY0" fmla="*/ 0 h 1136890"/>
              <a:gd name="connsiteX1" fmla="*/ 2752 w 324797"/>
              <a:gd name="connsiteY1" fmla="*/ 352927 h 1136890"/>
              <a:gd name="connsiteX2" fmla="*/ 323594 w 324797"/>
              <a:gd name="connsiteY2" fmla="*/ 770021 h 1136890"/>
              <a:gd name="connsiteX3" fmla="*/ 117385 w 324797"/>
              <a:gd name="connsiteY3" fmla="*/ 1136890 h 1136890"/>
            </a:gdLst>
            <a:ahLst/>
            <a:cxnLst>
              <a:cxn ang="0">
                <a:pos x="connsiteX0" y="connsiteY0"/>
              </a:cxn>
              <a:cxn ang="0">
                <a:pos x="connsiteX1" y="connsiteY1"/>
              </a:cxn>
              <a:cxn ang="0">
                <a:pos x="connsiteX2" y="connsiteY2"/>
              </a:cxn>
              <a:cxn ang="0">
                <a:pos x="connsiteX3" y="connsiteY3"/>
              </a:cxn>
            </a:cxnLst>
            <a:rect l="l" t="t" r="r" b="b"/>
            <a:pathLst>
              <a:path w="324797" h="1136890">
                <a:moveTo>
                  <a:pt x="195257" y="0"/>
                </a:moveTo>
                <a:cubicBezTo>
                  <a:pt x="88310" y="112295"/>
                  <a:pt x="-18637" y="224590"/>
                  <a:pt x="2752" y="352927"/>
                </a:cubicBezTo>
                <a:cubicBezTo>
                  <a:pt x="24141" y="481264"/>
                  <a:pt x="304489" y="639361"/>
                  <a:pt x="323594" y="770021"/>
                </a:cubicBezTo>
                <a:cubicBezTo>
                  <a:pt x="342700" y="900682"/>
                  <a:pt x="128080" y="1013901"/>
                  <a:pt x="117385" y="113689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Forma libre 16"/>
          <p:cNvSpPr/>
          <p:nvPr/>
        </p:nvSpPr>
        <p:spPr>
          <a:xfrm flipH="1">
            <a:off x="4175548" y="5245645"/>
            <a:ext cx="155040" cy="387017"/>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Lst>
            <a:ahLst/>
            <a:cxnLst>
              <a:cxn ang="0">
                <a:pos x="connsiteX0" y="connsiteY0"/>
              </a:cxn>
              <a:cxn ang="0">
                <a:pos x="connsiteX1" y="connsiteY1"/>
              </a:cxn>
              <a:cxn ang="0">
                <a:pos x="connsiteX2" y="connsiteY2"/>
              </a:cxn>
              <a:cxn ang="0">
                <a:pos x="connsiteX3" y="connsiteY3"/>
              </a:cxn>
            </a:cxnLst>
            <a:rect l="l" t="t" r="r" b="b"/>
            <a:pathLst>
              <a:path w="402249" h="1517651">
                <a:moveTo>
                  <a:pt x="273895" y="0"/>
                </a:moveTo>
                <a:cubicBezTo>
                  <a:pt x="166948" y="112295"/>
                  <a:pt x="-3877" y="346684"/>
                  <a:pt x="17512" y="515718"/>
                </a:cubicBezTo>
                <a:cubicBezTo>
                  <a:pt x="38902" y="684752"/>
                  <a:pt x="405151" y="847217"/>
                  <a:pt x="402232" y="1014206"/>
                </a:cubicBezTo>
                <a:cubicBezTo>
                  <a:pt x="399313" y="1181195"/>
                  <a:pt x="10695" y="1394662"/>
                  <a:pt x="0" y="1517651"/>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orma libre 17"/>
          <p:cNvSpPr/>
          <p:nvPr/>
        </p:nvSpPr>
        <p:spPr>
          <a:xfrm flipH="1">
            <a:off x="4683249" y="4849555"/>
            <a:ext cx="118935" cy="465396"/>
          </a:xfrm>
          <a:custGeom>
            <a:avLst/>
            <a:gdLst>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5" fmla="*/ 259426 w 323594"/>
              <a:gd name="connsiteY5" fmla="*/ 1507958 h 1507958"/>
              <a:gd name="connsiteX0" fmla="*/ 195257 w 323594"/>
              <a:gd name="connsiteY0" fmla="*/ 0 h 1507958"/>
              <a:gd name="connsiteX1" fmla="*/ 2752 w 323594"/>
              <a:gd name="connsiteY1" fmla="*/ 352927 h 1507958"/>
              <a:gd name="connsiteX2" fmla="*/ 323594 w 323594"/>
              <a:gd name="connsiteY2" fmla="*/ 770021 h 1507958"/>
              <a:gd name="connsiteX3" fmla="*/ 2752 w 323594"/>
              <a:gd name="connsiteY3" fmla="*/ 1219200 h 1507958"/>
              <a:gd name="connsiteX4" fmla="*/ 259426 w 323594"/>
              <a:gd name="connsiteY4" fmla="*/ 1507958 h 1507958"/>
              <a:gd name="connsiteX0" fmla="*/ 195257 w 323594"/>
              <a:gd name="connsiteY0" fmla="*/ 0 h 1219201"/>
              <a:gd name="connsiteX1" fmla="*/ 2752 w 323594"/>
              <a:gd name="connsiteY1" fmla="*/ 352927 h 1219201"/>
              <a:gd name="connsiteX2" fmla="*/ 323594 w 323594"/>
              <a:gd name="connsiteY2" fmla="*/ 770021 h 1219201"/>
              <a:gd name="connsiteX3" fmla="*/ 2752 w 323594"/>
              <a:gd name="connsiteY3" fmla="*/ 1219200 h 1219201"/>
              <a:gd name="connsiteX0" fmla="*/ 195257 w 323594"/>
              <a:gd name="connsiteY0" fmla="*/ 0 h 1544783"/>
              <a:gd name="connsiteX1" fmla="*/ 2752 w 323594"/>
              <a:gd name="connsiteY1" fmla="*/ 352927 h 1544783"/>
              <a:gd name="connsiteX2" fmla="*/ 323594 w 323594"/>
              <a:gd name="connsiteY2" fmla="*/ 770021 h 1544783"/>
              <a:gd name="connsiteX3" fmla="*/ 2753 w 323594"/>
              <a:gd name="connsiteY3" fmla="*/ 1544783 h 1544783"/>
              <a:gd name="connsiteX0" fmla="*/ 224444 w 352849"/>
              <a:gd name="connsiteY0" fmla="*/ 0 h 1517651"/>
              <a:gd name="connsiteX1" fmla="*/ 31939 w 352849"/>
              <a:gd name="connsiteY1" fmla="*/ 352927 h 1517651"/>
              <a:gd name="connsiteX2" fmla="*/ 352781 w 352849"/>
              <a:gd name="connsiteY2" fmla="*/ 770021 h 1517651"/>
              <a:gd name="connsiteX3" fmla="*/ 0 w 352849"/>
              <a:gd name="connsiteY3" fmla="*/ 1517651 h 1517651"/>
              <a:gd name="connsiteX0" fmla="*/ 224444 w 352849"/>
              <a:gd name="connsiteY0" fmla="*/ 0 h 1517651"/>
              <a:gd name="connsiteX1" fmla="*/ 31939 w 352849"/>
              <a:gd name="connsiteY1" fmla="*/ 352927 h 1517651"/>
              <a:gd name="connsiteX2" fmla="*/ 352781 w 352849"/>
              <a:gd name="connsiteY2" fmla="*/ 1014206 h 1517651"/>
              <a:gd name="connsiteX3" fmla="*/ 0 w 352849"/>
              <a:gd name="connsiteY3" fmla="*/ 1517651 h 1517651"/>
              <a:gd name="connsiteX0" fmla="*/ 258214 w 386612"/>
              <a:gd name="connsiteY0" fmla="*/ 0 h 1517651"/>
              <a:gd name="connsiteX1" fmla="*/ 1831 w 386612"/>
              <a:gd name="connsiteY1" fmla="*/ 515718 h 1517651"/>
              <a:gd name="connsiteX2" fmla="*/ 386551 w 386612"/>
              <a:gd name="connsiteY2" fmla="*/ 1014206 h 1517651"/>
              <a:gd name="connsiteX3" fmla="*/ 33770 w 386612"/>
              <a:gd name="connsiteY3" fmla="*/ 1517651 h 1517651"/>
              <a:gd name="connsiteX0" fmla="*/ 273895 w 402249"/>
              <a:gd name="connsiteY0" fmla="*/ 0 h 1517651"/>
              <a:gd name="connsiteX1" fmla="*/ 17512 w 402249"/>
              <a:gd name="connsiteY1" fmla="*/ 515718 h 1517651"/>
              <a:gd name="connsiteX2" fmla="*/ 402232 w 402249"/>
              <a:gd name="connsiteY2" fmla="*/ 1014206 h 1517651"/>
              <a:gd name="connsiteX3" fmla="*/ 0 w 402249"/>
              <a:gd name="connsiteY3" fmla="*/ 1517651 h 1517651"/>
              <a:gd name="connsiteX0" fmla="*/ 383352 w 512529"/>
              <a:gd name="connsiteY0" fmla="*/ 0 h 1589193"/>
              <a:gd name="connsiteX1" fmla="*/ 126969 w 512529"/>
              <a:gd name="connsiteY1" fmla="*/ 515718 h 1589193"/>
              <a:gd name="connsiteX2" fmla="*/ 511689 w 512529"/>
              <a:gd name="connsiteY2" fmla="*/ 1014206 h 1589193"/>
              <a:gd name="connsiteX3" fmla="*/ 0 w 512529"/>
              <a:gd name="connsiteY3" fmla="*/ 1589193 h 1589193"/>
            </a:gdLst>
            <a:ahLst/>
            <a:cxnLst>
              <a:cxn ang="0">
                <a:pos x="connsiteX0" y="connsiteY0"/>
              </a:cxn>
              <a:cxn ang="0">
                <a:pos x="connsiteX1" y="connsiteY1"/>
              </a:cxn>
              <a:cxn ang="0">
                <a:pos x="connsiteX2" y="connsiteY2"/>
              </a:cxn>
              <a:cxn ang="0">
                <a:pos x="connsiteX3" y="connsiteY3"/>
              </a:cxn>
            </a:cxnLst>
            <a:rect l="l" t="t" r="r" b="b"/>
            <a:pathLst>
              <a:path w="512529" h="1589193">
                <a:moveTo>
                  <a:pt x="383352" y="0"/>
                </a:moveTo>
                <a:cubicBezTo>
                  <a:pt x="276405" y="112295"/>
                  <a:pt x="105580" y="346684"/>
                  <a:pt x="126969" y="515718"/>
                </a:cubicBezTo>
                <a:cubicBezTo>
                  <a:pt x="148359" y="684752"/>
                  <a:pt x="532850" y="835294"/>
                  <a:pt x="511689" y="1014206"/>
                </a:cubicBezTo>
                <a:cubicBezTo>
                  <a:pt x="490528" y="1193118"/>
                  <a:pt x="10695" y="1466204"/>
                  <a:pt x="0" y="158919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25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1000"/>
                                        <p:tgtEl>
                                          <p:spTgt spid="4"/>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1000"/>
                                        <p:tgtEl>
                                          <p:spTgt spid="16"/>
                                        </p:tgtEl>
                                      </p:cBhvr>
                                    </p:animEffect>
                                  </p:childTnLst>
                                </p:cTn>
                              </p:par>
                              <p:par>
                                <p:cTn id="23" presetID="22" presetClass="entr" presetSubtype="1"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0"/>
                                        <p:tgtEl>
                                          <p:spTgt spid="7"/>
                                        </p:tgtEl>
                                      </p:cBhvr>
                                    </p:animEffect>
                                  </p:childTnLst>
                                </p:cTn>
                              </p:par>
                              <p:par>
                                <p:cTn id="26" presetID="22" presetClass="entr" presetSubtype="4" fill="hold" grpId="0" nodeType="withEffect">
                                  <p:stCondLst>
                                    <p:cond delay="200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250"/>
                                        <p:tgtEl>
                                          <p:spTgt spid="10"/>
                                        </p:tgtEl>
                                      </p:cBhvr>
                                    </p:animEffect>
                                  </p:childTnLst>
                                </p:cTn>
                              </p:par>
                              <p:par>
                                <p:cTn id="29" presetID="22" presetClass="entr" presetSubtype="1" fill="hold" grpId="0" nodeType="withEffect">
                                  <p:stCondLst>
                                    <p:cond delay="225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1000"/>
                                        <p:tgtEl>
                                          <p:spTgt spid="5"/>
                                        </p:tgtEl>
                                      </p:cBhvr>
                                    </p:animEffect>
                                  </p:childTnLst>
                                </p:cTn>
                              </p:par>
                              <p:par>
                                <p:cTn id="32" presetID="22" presetClass="entr" presetSubtype="1" fill="hold" grpId="0" nodeType="withEffect">
                                  <p:stCondLst>
                                    <p:cond delay="325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1000"/>
                                        <p:tgtEl>
                                          <p:spTgt spid="17"/>
                                        </p:tgtEl>
                                      </p:cBhvr>
                                    </p:animEffect>
                                  </p:childTnLst>
                                </p:cTn>
                              </p:par>
                              <p:par>
                                <p:cTn id="35" presetID="22" presetClass="entr" presetSubtype="1" fill="hold" grpId="0" nodeType="withEffect">
                                  <p:stCondLst>
                                    <p:cond delay="325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0"/>
                                        <p:tgtEl>
                                          <p:spTgt spid="8"/>
                                        </p:tgtEl>
                                      </p:cBhvr>
                                    </p:animEffect>
                                  </p:childTnLst>
                                </p:cTn>
                              </p:par>
                              <p:par>
                                <p:cTn id="38" presetID="22" presetClass="entr" presetSubtype="4" fill="hold" grpId="0" nodeType="withEffect">
                                  <p:stCondLst>
                                    <p:cond delay="42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250"/>
                                        <p:tgtEl>
                                          <p:spTgt spid="11"/>
                                        </p:tgtEl>
                                      </p:cBhvr>
                                    </p:animEffect>
                                  </p:childTnLst>
                                </p:cTn>
                              </p:par>
                              <p:par>
                                <p:cTn id="41" presetID="22" presetClass="entr" presetSubtype="1" fill="hold" grpId="0" nodeType="withEffect">
                                  <p:stCondLst>
                                    <p:cond delay="450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1000"/>
                                        <p:tgtEl>
                                          <p:spTgt spid="18"/>
                                        </p:tgtEl>
                                      </p:cBhvr>
                                    </p:animEffect>
                                  </p:childTnLst>
                                </p:cTn>
                              </p:par>
                              <p:par>
                                <p:cTn id="44" presetID="22" presetClass="entr" presetSubtype="1" fill="hold" grpId="0" nodeType="withEffect">
                                  <p:stCondLst>
                                    <p:cond delay="550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1000"/>
                                        <p:tgtEl>
                                          <p:spTgt spid="6"/>
                                        </p:tgtEl>
                                      </p:cBhvr>
                                    </p:animEffect>
                                  </p:childTnLst>
                                </p:cTn>
                              </p:par>
                              <p:par>
                                <p:cTn id="47" presetID="22" presetClass="entr" presetSubtype="1" fill="hold" grpId="0" nodeType="withEffect">
                                  <p:stCondLst>
                                    <p:cond delay="550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0"/>
                                        <p:tgtEl>
                                          <p:spTgt spid="9"/>
                                        </p:tgtEl>
                                      </p:cBhvr>
                                    </p:animEffect>
                                  </p:childTnLst>
                                </p:cTn>
                              </p:par>
                              <p:par>
                                <p:cTn id="50" presetID="22" presetClass="entr" presetSubtype="4" fill="hold" grpId="0" nodeType="withEffect">
                                  <p:stCondLst>
                                    <p:cond delay="650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250"/>
                                        <p:tgtEl>
                                          <p:spTgt spid="13"/>
                                        </p:tgtEl>
                                      </p:cBhvr>
                                    </p:animEffect>
                                  </p:childTnLst>
                                </p:cTn>
                              </p:par>
                              <p:par>
                                <p:cTn id="53" presetID="22" presetClass="entr" presetSubtype="1" fill="hold" grpId="0" nodeType="withEffect">
                                  <p:stCondLst>
                                    <p:cond delay="675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2000"/>
                                        <p:tgtEl>
                                          <p:spTgt spid="12"/>
                                        </p:tgtEl>
                                      </p:cBhvr>
                                    </p:animEffect>
                                  </p:childTnLst>
                                </p:cTn>
                              </p:par>
                              <p:par>
                                <p:cTn id="56" presetID="22" presetClass="entr" presetSubtype="4" fill="hold" grpId="0" nodeType="withEffect">
                                  <p:stCondLst>
                                    <p:cond delay="8750"/>
                                  </p:stCondLst>
                                  <p:childTnLst>
                                    <p:set>
                                      <p:cBhvr>
                                        <p:cTn id="57" dur="1" fill="hold">
                                          <p:stCondLst>
                                            <p:cond delay="0"/>
                                          </p:stCondLst>
                                        </p:cTn>
                                        <p:tgtEl>
                                          <p:spTgt spid="14"/>
                                        </p:tgtEl>
                                        <p:attrNameLst>
                                          <p:attrName>style.visibility</p:attrName>
                                        </p:attrNameLst>
                                      </p:cBhvr>
                                      <p:to>
                                        <p:strVal val="visible"/>
                                      </p:to>
                                    </p:set>
                                    <p:animEffect transition="in" filter="wipe(down)">
                                      <p:cBhvr>
                                        <p:cTn id="58" dur="250"/>
                                        <p:tgtEl>
                                          <p:spTgt spid="14"/>
                                        </p:tgtEl>
                                      </p:cBhvr>
                                    </p:animEffect>
                                  </p:childTnLst>
                                </p:cTn>
                              </p:par>
                              <p:par>
                                <p:cTn id="59" presetID="22" presetClass="entr" presetSubtype="1" fill="hold" grpId="0" nodeType="withEffect">
                                  <p:stCondLst>
                                    <p:cond delay="900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9" name="Rectangle 2"/>
          <p:cNvSpPr>
            <a:spLocks noGrp="1" noChangeArrowheads="1"/>
          </p:cNvSpPr>
          <p:nvPr>
            <p:ph type="title"/>
          </p:nvPr>
        </p:nvSpPr>
        <p:spPr/>
        <p:txBody>
          <a:bodyPr/>
          <a:lstStyle/>
          <a:p>
            <a:pPr algn="ctr" eaLnBrk="1" hangingPunct="1"/>
            <a:r>
              <a:rPr lang="es-ES" altLang="es-MX" dirty="0"/>
              <a:t>Procesos con un solo hilo y con múltiples hilos</a:t>
            </a:r>
          </a:p>
        </p:txBody>
      </p:sp>
      <p:sp>
        <p:nvSpPr>
          <p:cNvPr id="8215" name="Rectangle 5"/>
          <p:cNvSpPr>
            <a:spLocks noChangeArrowheads="1"/>
          </p:cNvSpPr>
          <p:nvPr/>
        </p:nvSpPr>
        <p:spPr bwMode="auto">
          <a:xfrm>
            <a:off x="1873636" y="1983749"/>
            <a:ext cx="3814763" cy="2159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2800"/>
          </a:p>
        </p:txBody>
      </p:sp>
      <p:sp>
        <p:nvSpPr>
          <p:cNvPr id="8216" name="Rectangle 6"/>
          <p:cNvSpPr>
            <a:spLocks noChangeArrowheads="1"/>
          </p:cNvSpPr>
          <p:nvPr/>
        </p:nvSpPr>
        <p:spPr bwMode="auto">
          <a:xfrm>
            <a:off x="1873636" y="1963155"/>
            <a:ext cx="3812737" cy="71270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2800"/>
          </a:p>
        </p:txBody>
      </p:sp>
      <p:sp>
        <p:nvSpPr>
          <p:cNvPr id="8210" name="Rectangle 10"/>
          <p:cNvSpPr>
            <a:spLocks noChangeArrowheads="1"/>
          </p:cNvSpPr>
          <p:nvPr/>
        </p:nvSpPr>
        <p:spPr bwMode="auto">
          <a:xfrm>
            <a:off x="6615919" y="1924616"/>
            <a:ext cx="3778384" cy="22193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2800"/>
          </a:p>
        </p:txBody>
      </p:sp>
      <p:sp>
        <p:nvSpPr>
          <p:cNvPr id="8211" name="Rectangle 11"/>
          <p:cNvSpPr>
            <a:spLocks noChangeArrowheads="1"/>
          </p:cNvSpPr>
          <p:nvPr/>
        </p:nvSpPr>
        <p:spPr bwMode="auto">
          <a:xfrm>
            <a:off x="6613911" y="1903446"/>
            <a:ext cx="3778384" cy="73260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2800"/>
          </a:p>
        </p:txBody>
      </p:sp>
      <p:sp>
        <p:nvSpPr>
          <p:cNvPr id="8212" name="Rectangle 12"/>
          <p:cNvSpPr>
            <a:spLocks noChangeArrowheads="1"/>
          </p:cNvSpPr>
          <p:nvPr/>
        </p:nvSpPr>
        <p:spPr bwMode="auto">
          <a:xfrm>
            <a:off x="6708270" y="2050007"/>
            <a:ext cx="1058028" cy="4822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dirty="0"/>
              <a:t>Código</a:t>
            </a:r>
          </a:p>
        </p:txBody>
      </p:sp>
      <p:sp>
        <p:nvSpPr>
          <p:cNvPr id="8213" name="Rectangle 13"/>
          <p:cNvSpPr>
            <a:spLocks noChangeArrowheads="1"/>
          </p:cNvSpPr>
          <p:nvPr/>
        </p:nvSpPr>
        <p:spPr bwMode="auto">
          <a:xfrm>
            <a:off x="7876719" y="2045122"/>
            <a:ext cx="1156402" cy="4976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2800" dirty="0"/>
              <a:t>Datos</a:t>
            </a:r>
          </a:p>
        </p:txBody>
      </p:sp>
      <p:sp>
        <p:nvSpPr>
          <p:cNvPr id="8214" name="Rectangle 14"/>
          <p:cNvSpPr>
            <a:spLocks noChangeArrowheads="1"/>
          </p:cNvSpPr>
          <p:nvPr/>
        </p:nvSpPr>
        <p:spPr bwMode="auto">
          <a:xfrm>
            <a:off x="9143541" y="2030465"/>
            <a:ext cx="1062043" cy="50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2000"/>
              <a:t>Archivos</a:t>
            </a:r>
          </a:p>
        </p:txBody>
      </p:sp>
      <p:sp>
        <p:nvSpPr>
          <p:cNvPr id="40975" name="Freeform 15"/>
          <p:cNvSpPr>
            <a:spLocks/>
          </p:cNvSpPr>
          <p:nvPr/>
        </p:nvSpPr>
        <p:spPr bwMode="auto">
          <a:xfrm>
            <a:off x="3929448" y="2952167"/>
            <a:ext cx="228600" cy="757598"/>
          </a:xfrm>
          <a:custGeom>
            <a:avLst/>
            <a:gdLst>
              <a:gd name="T0" fmla="*/ 171788015 w 117"/>
              <a:gd name="T1" fmla="*/ 0 h 356"/>
              <a:gd name="T2" fmla="*/ 427562108 w 117"/>
              <a:gd name="T3" fmla="*/ 147646909 h 356"/>
              <a:gd name="T4" fmla="*/ 171788015 w 117"/>
              <a:gd name="T5" fmla="*/ 636412670 h 356"/>
              <a:gd name="T6" fmla="*/ 427562108 w 117"/>
              <a:gd name="T7" fmla="*/ 1028442459 h 356"/>
              <a:gd name="T8" fmla="*/ 61081138 w 117"/>
              <a:gd name="T9" fmla="*/ 1517205964 h 356"/>
              <a:gd name="T10" fmla="*/ 61081138 w 117"/>
              <a:gd name="T11" fmla="*/ 1812502038 h 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356">
                <a:moveTo>
                  <a:pt x="45" y="0"/>
                </a:moveTo>
                <a:cubicBezTo>
                  <a:pt x="78" y="4"/>
                  <a:pt x="112" y="8"/>
                  <a:pt x="112" y="29"/>
                </a:cubicBezTo>
                <a:cubicBezTo>
                  <a:pt x="112" y="50"/>
                  <a:pt x="45" y="96"/>
                  <a:pt x="45" y="125"/>
                </a:cubicBezTo>
                <a:cubicBezTo>
                  <a:pt x="45" y="154"/>
                  <a:pt x="117" y="173"/>
                  <a:pt x="112" y="202"/>
                </a:cubicBezTo>
                <a:cubicBezTo>
                  <a:pt x="107" y="231"/>
                  <a:pt x="32" y="272"/>
                  <a:pt x="16" y="298"/>
                </a:cubicBezTo>
                <a:cubicBezTo>
                  <a:pt x="0" y="324"/>
                  <a:pt x="16" y="346"/>
                  <a:pt x="16" y="356"/>
                </a:cubicBezTo>
              </a:path>
            </a:pathLst>
          </a:custGeom>
          <a:noFill/>
          <a:ln w="5715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40976" name="Freeform 16"/>
          <p:cNvSpPr>
            <a:spLocks/>
          </p:cNvSpPr>
          <p:nvPr/>
        </p:nvSpPr>
        <p:spPr bwMode="auto">
          <a:xfrm>
            <a:off x="7334635" y="2999790"/>
            <a:ext cx="228600" cy="756101"/>
          </a:xfrm>
          <a:custGeom>
            <a:avLst/>
            <a:gdLst>
              <a:gd name="T0" fmla="*/ 171788015 w 117"/>
              <a:gd name="T1" fmla="*/ 0 h 356"/>
              <a:gd name="T2" fmla="*/ 427562108 w 117"/>
              <a:gd name="T3" fmla="*/ 147064709 h 356"/>
              <a:gd name="T4" fmla="*/ 171788015 w 117"/>
              <a:gd name="T5" fmla="*/ 633901007 h 356"/>
              <a:gd name="T6" fmla="*/ 427562108 w 117"/>
              <a:gd name="T7" fmla="*/ 1024381613 h 356"/>
              <a:gd name="T8" fmla="*/ 61081138 w 117"/>
              <a:gd name="T9" fmla="*/ 1511217911 h 356"/>
              <a:gd name="T10" fmla="*/ 61081138 w 117"/>
              <a:gd name="T11" fmla="*/ 1805347330 h 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356">
                <a:moveTo>
                  <a:pt x="45" y="0"/>
                </a:moveTo>
                <a:cubicBezTo>
                  <a:pt x="78" y="4"/>
                  <a:pt x="112" y="8"/>
                  <a:pt x="112" y="29"/>
                </a:cubicBezTo>
                <a:cubicBezTo>
                  <a:pt x="112" y="50"/>
                  <a:pt x="45" y="96"/>
                  <a:pt x="45" y="125"/>
                </a:cubicBezTo>
                <a:cubicBezTo>
                  <a:pt x="45" y="154"/>
                  <a:pt x="117" y="173"/>
                  <a:pt x="112" y="202"/>
                </a:cubicBezTo>
                <a:cubicBezTo>
                  <a:pt x="107" y="231"/>
                  <a:pt x="32" y="272"/>
                  <a:pt x="16" y="298"/>
                </a:cubicBezTo>
                <a:cubicBezTo>
                  <a:pt x="0" y="324"/>
                  <a:pt x="16" y="346"/>
                  <a:pt x="16" y="356"/>
                </a:cubicBezTo>
              </a:path>
            </a:pathLst>
          </a:custGeom>
          <a:noFill/>
          <a:ln w="5715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40977" name="Freeform 17"/>
          <p:cNvSpPr>
            <a:spLocks/>
          </p:cNvSpPr>
          <p:nvPr/>
        </p:nvSpPr>
        <p:spPr bwMode="auto">
          <a:xfrm>
            <a:off x="8012498" y="2956930"/>
            <a:ext cx="227012" cy="756100"/>
          </a:xfrm>
          <a:custGeom>
            <a:avLst/>
            <a:gdLst>
              <a:gd name="T0" fmla="*/ 169409160 w 117"/>
              <a:gd name="T1" fmla="*/ 0 h 356"/>
              <a:gd name="T2" fmla="*/ 421642775 w 117"/>
              <a:gd name="T3" fmla="*/ 147064526 h 356"/>
              <a:gd name="T4" fmla="*/ 169409160 w 117"/>
              <a:gd name="T5" fmla="*/ 633897964 h 356"/>
              <a:gd name="T6" fmla="*/ 421642775 w 117"/>
              <a:gd name="T7" fmla="*/ 1024380335 h 356"/>
              <a:gd name="T8" fmla="*/ 60233851 w 117"/>
              <a:gd name="T9" fmla="*/ 1511213774 h 356"/>
              <a:gd name="T10" fmla="*/ 60233851 w 117"/>
              <a:gd name="T11" fmla="*/ 1805342826 h 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356">
                <a:moveTo>
                  <a:pt x="45" y="0"/>
                </a:moveTo>
                <a:cubicBezTo>
                  <a:pt x="78" y="4"/>
                  <a:pt x="112" y="8"/>
                  <a:pt x="112" y="29"/>
                </a:cubicBezTo>
                <a:cubicBezTo>
                  <a:pt x="112" y="50"/>
                  <a:pt x="45" y="96"/>
                  <a:pt x="45" y="125"/>
                </a:cubicBezTo>
                <a:cubicBezTo>
                  <a:pt x="45" y="154"/>
                  <a:pt x="117" y="173"/>
                  <a:pt x="112" y="202"/>
                </a:cubicBezTo>
                <a:cubicBezTo>
                  <a:pt x="107" y="231"/>
                  <a:pt x="32" y="272"/>
                  <a:pt x="16" y="298"/>
                </a:cubicBezTo>
                <a:cubicBezTo>
                  <a:pt x="0" y="324"/>
                  <a:pt x="16" y="346"/>
                  <a:pt x="16" y="356"/>
                </a:cubicBezTo>
              </a:path>
            </a:pathLst>
          </a:custGeom>
          <a:noFill/>
          <a:ln w="5715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40978" name="Freeform 18"/>
          <p:cNvSpPr>
            <a:spLocks/>
          </p:cNvSpPr>
          <p:nvPr/>
        </p:nvSpPr>
        <p:spPr bwMode="auto">
          <a:xfrm>
            <a:off x="8706235" y="2977565"/>
            <a:ext cx="228600" cy="756101"/>
          </a:xfrm>
          <a:custGeom>
            <a:avLst/>
            <a:gdLst>
              <a:gd name="T0" fmla="*/ 171788015 w 117"/>
              <a:gd name="T1" fmla="*/ 0 h 356"/>
              <a:gd name="T2" fmla="*/ 427562108 w 117"/>
              <a:gd name="T3" fmla="*/ 147064709 h 356"/>
              <a:gd name="T4" fmla="*/ 171788015 w 117"/>
              <a:gd name="T5" fmla="*/ 633901007 h 356"/>
              <a:gd name="T6" fmla="*/ 427562108 w 117"/>
              <a:gd name="T7" fmla="*/ 1024381613 h 356"/>
              <a:gd name="T8" fmla="*/ 61081138 w 117"/>
              <a:gd name="T9" fmla="*/ 1511217911 h 356"/>
              <a:gd name="T10" fmla="*/ 61081138 w 117"/>
              <a:gd name="T11" fmla="*/ 1805347330 h 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356">
                <a:moveTo>
                  <a:pt x="45" y="0"/>
                </a:moveTo>
                <a:cubicBezTo>
                  <a:pt x="78" y="4"/>
                  <a:pt x="112" y="8"/>
                  <a:pt x="112" y="29"/>
                </a:cubicBezTo>
                <a:cubicBezTo>
                  <a:pt x="112" y="50"/>
                  <a:pt x="45" y="96"/>
                  <a:pt x="45" y="125"/>
                </a:cubicBezTo>
                <a:cubicBezTo>
                  <a:pt x="45" y="154"/>
                  <a:pt x="117" y="173"/>
                  <a:pt x="112" y="202"/>
                </a:cubicBezTo>
                <a:cubicBezTo>
                  <a:pt x="107" y="231"/>
                  <a:pt x="32" y="272"/>
                  <a:pt x="16" y="298"/>
                </a:cubicBezTo>
                <a:cubicBezTo>
                  <a:pt x="0" y="324"/>
                  <a:pt x="16" y="346"/>
                  <a:pt x="16" y="356"/>
                </a:cubicBezTo>
              </a:path>
            </a:pathLst>
          </a:custGeom>
          <a:noFill/>
          <a:ln w="5715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40980" name="Text Box 20"/>
          <p:cNvSpPr txBox="1">
            <a:spLocks noChangeArrowheads="1"/>
          </p:cNvSpPr>
          <p:nvPr/>
        </p:nvSpPr>
        <p:spPr bwMode="auto">
          <a:xfrm>
            <a:off x="743818" y="2963227"/>
            <a:ext cx="71395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a:t>Hilo</a:t>
            </a:r>
          </a:p>
        </p:txBody>
      </p:sp>
      <p:sp>
        <p:nvSpPr>
          <p:cNvPr id="40981" name="Text Box 21"/>
          <p:cNvSpPr txBox="1">
            <a:spLocks noChangeArrowheads="1"/>
          </p:cNvSpPr>
          <p:nvPr/>
        </p:nvSpPr>
        <p:spPr bwMode="auto">
          <a:xfrm>
            <a:off x="10814877" y="3023453"/>
            <a:ext cx="107784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dirty="0"/>
              <a:t>Hilos</a:t>
            </a:r>
          </a:p>
        </p:txBody>
      </p:sp>
      <p:sp>
        <p:nvSpPr>
          <p:cNvPr id="40982" name="Line 22"/>
          <p:cNvSpPr>
            <a:spLocks noChangeShapeType="1"/>
          </p:cNvSpPr>
          <p:nvPr/>
        </p:nvSpPr>
        <p:spPr bwMode="auto">
          <a:xfrm flipV="1">
            <a:off x="1489523" y="3223626"/>
            <a:ext cx="2435162" cy="2994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40983" name="Line 23"/>
          <p:cNvSpPr>
            <a:spLocks noChangeShapeType="1"/>
          </p:cNvSpPr>
          <p:nvPr/>
        </p:nvSpPr>
        <p:spPr bwMode="auto">
          <a:xfrm flipH="1">
            <a:off x="8966585" y="3255377"/>
            <a:ext cx="1746450" cy="1347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s-MX"/>
          </a:p>
        </p:txBody>
      </p:sp>
      <p:sp>
        <p:nvSpPr>
          <p:cNvPr id="40984" name="Text Box 24"/>
          <p:cNvSpPr txBox="1">
            <a:spLocks noChangeArrowheads="1"/>
          </p:cNvSpPr>
          <p:nvPr/>
        </p:nvSpPr>
        <p:spPr bwMode="auto">
          <a:xfrm>
            <a:off x="2882735" y="4182802"/>
            <a:ext cx="153629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a:t>Mono-hilo</a:t>
            </a:r>
          </a:p>
        </p:txBody>
      </p:sp>
      <p:sp>
        <p:nvSpPr>
          <p:cNvPr id="40986" name="Text Box 26"/>
          <p:cNvSpPr txBox="1">
            <a:spLocks noChangeArrowheads="1"/>
          </p:cNvSpPr>
          <p:nvPr/>
        </p:nvSpPr>
        <p:spPr bwMode="auto">
          <a:xfrm>
            <a:off x="7779039" y="4157951"/>
            <a:ext cx="141607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s-ES" altLang="es-MX" dirty="0" err="1"/>
              <a:t>Multi</a:t>
            </a:r>
            <a:r>
              <a:rPr lang="es-ES" altLang="es-MX" dirty="0"/>
              <a:t>-hilo</a:t>
            </a:r>
          </a:p>
        </p:txBody>
      </p:sp>
      <p:sp>
        <p:nvSpPr>
          <p:cNvPr id="2" name="Rectángulo 1"/>
          <p:cNvSpPr/>
          <p:nvPr/>
        </p:nvSpPr>
        <p:spPr>
          <a:xfrm>
            <a:off x="5668931" y="5013781"/>
            <a:ext cx="5154579" cy="1569660"/>
          </a:xfrm>
          <a:prstGeom prst="rect">
            <a:avLst/>
          </a:prstGeom>
          <a:solidFill>
            <a:srgbClr val="CC99FF"/>
          </a:solidFill>
        </p:spPr>
        <p:txBody>
          <a:bodyPr wrap="square">
            <a:spAutoFit/>
          </a:bodyPr>
          <a:lstStyle/>
          <a:p>
            <a:r>
              <a:rPr lang="es-ES" altLang="es-MX" sz="2400" b="1" dirty="0"/>
              <a:t>Un hilo comparte con sus hilos pares:</a:t>
            </a:r>
          </a:p>
          <a:p>
            <a:pPr marL="285750" indent="-285750">
              <a:buFont typeface="Arial" panose="020B0604020202020204" pitchFamily="34" charset="0"/>
              <a:buChar char="•"/>
            </a:pPr>
            <a:r>
              <a:rPr lang="es-ES" altLang="es-MX" sz="2400" dirty="0"/>
              <a:t>Sección de código</a:t>
            </a:r>
          </a:p>
          <a:p>
            <a:pPr marL="285750" indent="-285750">
              <a:buFont typeface="Arial" panose="020B0604020202020204" pitchFamily="34" charset="0"/>
              <a:buChar char="•"/>
            </a:pPr>
            <a:r>
              <a:rPr lang="es-ES" altLang="es-MX" sz="2400" dirty="0"/>
              <a:t>Sección de datos</a:t>
            </a:r>
          </a:p>
          <a:p>
            <a:pPr marL="285750" indent="-285750">
              <a:buFont typeface="Arial" panose="020B0604020202020204" pitchFamily="34" charset="0"/>
              <a:buChar char="•"/>
            </a:pPr>
            <a:r>
              <a:rPr lang="es-ES" altLang="es-MX" sz="2400" dirty="0"/>
              <a:t>Recursos del sistema operativo</a:t>
            </a:r>
            <a:endParaRPr lang="es-MX" sz="2400" dirty="0"/>
          </a:p>
        </p:txBody>
      </p:sp>
      <p:sp>
        <p:nvSpPr>
          <p:cNvPr id="29" name="Rectangle 12"/>
          <p:cNvSpPr>
            <a:spLocks noChangeArrowheads="1"/>
          </p:cNvSpPr>
          <p:nvPr/>
        </p:nvSpPr>
        <p:spPr bwMode="auto">
          <a:xfrm>
            <a:off x="2024448" y="2104152"/>
            <a:ext cx="1058028" cy="4822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dirty="0"/>
              <a:t>Código</a:t>
            </a:r>
          </a:p>
        </p:txBody>
      </p:sp>
      <p:sp>
        <p:nvSpPr>
          <p:cNvPr id="30" name="Rectangle 13"/>
          <p:cNvSpPr>
            <a:spLocks noChangeArrowheads="1"/>
          </p:cNvSpPr>
          <p:nvPr/>
        </p:nvSpPr>
        <p:spPr bwMode="auto">
          <a:xfrm>
            <a:off x="3192897" y="2099267"/>
            <a:ext cx="1156402" cy="4976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2800" dirty="0"/>
              <a:t>Datos</a:t>
            </a:r>
          </a:p>
        </p:txBody>
      </p:sp>
      <p:sp>
        <p:nvSpPr>
          <p:cNvPr id="31" name="Rectangle 14"/>
          <p:cNvSpPr>
            <a:spLocks noChangeArrowheads="1"/>
          </p:cNvSpPr>
          <p:nvPr/>
        </p:nvSpPr>
        <p:spPr bwMode="auto">
          <a:xfrm>
            <a:off x="4459719" y="2084610"/>
            <a:ext cx="1062043" cy="500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s-ES" altLang="es-MX" sz="2000"/>
              <a:t>Archivos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repeatCount="indefinite" fill="hold" grpId="0" nodeType="clickEffect">
                                  <p:stCondLst>
                                    <p:cond delay="0"/>
                                  </p:stCondLst>
                                  <p:childTnLst>
                                    <p:set>
                                      <p:cBhvr>
                                        <p:cTn id="6" dur="1" fill="hold">
                                          <p:stCondLst>
                                            <p:cond delay="0"/>
                                          </p:stCondLst>
                                        </p:cTn>
                                        <p:tgtEl>
                                          <p:spTgt spid="40975"/>
                                        </p:tgtEl>
                                        <p:attrNameLst>
                                          <p:attrName>style.visibility</p:attrName>
                                        </p:attrNameLst>
                                      </p:cBhvr>
                                      <p:to>
                                        <p:strVal val="visible"/>
                                      </p:to>
                                    </p:set>
                                    <p:animEffect transition="in" filter="wipe(up)">
                                      <p:cBhvr>
                                        <p:cTn id="7" dur="500"/>
                                        <p:tgtEl>
                                          <p:spTgt spid="4097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0980"/>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nodeType="afterEffect">
                                  <p:stCondLst>
                                    <p:cond delay="500"/>
                                  </p:stCondLst>
                                  <p:childTnLst>
                                    <p:set>
                                      <p:cBhvr>
                                        <p:cTn id="13" dur="1" fill="hold">
                                          <p:stCondLst>
                                            <p:cond delay="0"/>
                                          </p:stCondLst>
                                        </p:cTn>
                                        <p:tgtEl>
                                          <p:spTgt spid="40982"/>
                                        </p:tgtEl>
                                        <p:attrNameLst>
                                          <p:attrName>style.visibility</p:attrName>
                                        </p:attrNameLst>
                                      </p:cBhvr>
                                      <p:to>
                                        <p:strVal val="visible"/>
                                      </p:to>
                                    </p:set>
                                    <p:animEffect transition="in" filter="wipe(left)">
                                      <p:cBhvr>
                                        <p:cTn id="14" dur="500"/>
                                        <p:tgtEl>
                                          <p:spTgt spid="40982"/>
                                        </p:tgtEl>
                                      </p:cBhvr>
                                    </p:animEffect>
                                  </p:childTnLst>
                                </p:cTn>
                              </p:par>
                            </p:childTnLst>
                          </p:cTn>
                        </p:par>
                        <p:par>
                          <p:cTn id="15" fill="hold" nodeType="afterGroup">
                            <p:stCondLst>
                              <p:cond delay="1500"/>
                            </p:stCondLst>
                            <p:childTnLst>
                              <p:par>
                                <p:cTn id="16" presetID="1" presetClass="entr" presetSubtype="0" fill="hold" grpId="0" nodeType="afterEffect">
                                  <p:stCondLst>
                                    <p:cond delay="500"/>
                                  </p:stCondLst>
                                  <p:childTnLst>
                                    <p:set>
                                      <p:cBhvr>
                                        <p:cTn id="17" dur="1" fill="hold">
                                          <p:stCondLst>
                                            <p:cond delay="0"/>
                                          </p:stCondLst>
                                        </p:cTn>
                                        <p:tgtEl>
                                          <p:spTgt spid="40984"/>
                                        </p:tgtEl>
                                        <p:attrNameLst>
                                          <p:attrName>style.visibility</p:attrName>
                                        </p:attrNameLst>
                                      </p:cBhvr>
                                      <p:to>
                                        <p:strVal val="visible"/>
                                      </p:to>
                                    </p:set>
                                  </p:childTnLst>
                                </p:cTn>
                              </p:par>
                              <p:par>
                                <p:cTn id="18" presetID="22" presetClass="entr" presetSubtype="1" repeatCount="indefinite" fill="hold" grpId="0" nodeType="withEffect">
                                  <p:stCondLst>
                                    <p:cond delay="0"/>
                                  </p:stCondLst>
                                  <p:childTnLst>
                                    <p:set>
                                      <p:cBhvr>
                                        <p:cTn id="19" dur="1" fill="hold">
                                          <p:stCondLst>
                                            <p:cond delay="0"/>
                                          </p:stCondLst>
                                        </p:cTn>
                                        <p:tgtEl>
                                          <p:spTgt spid="40978"/>
                                        </p:tgtEl>
                                        <p:attrNameLst>
                                          <p:attrName>style.visibility</p:attrName>
                                        </p:attrNameLst>
                                      </p:cBhvr>
                                      <p:to>
                                        <p:strVal val="visible"/>
                                      </p:to>
                                    </p:set>
                                    <p:animEffect transition="in" filter="wipe(up)">
                                      <p:cBhvr>
                                        <p:cTn id="20" dur="500"/>
                                        <p:tgtEl>
                                          <p:spTgt spid="40978"/>
                                        </p:tgtEl>
                                      </p:cBhvr>
                                    </p:animEffect>
                                  </p:childTnLst>
                                </p:cTn>
                              </p:par>
                              <p:par>
                                <p:cTn id="21" presetID="22" presetClass="entr" presetSubtype="1" repeatCount="indefinite" fill="hold" grpId="0" nodeType="withEffect">
                                  <p:stCondLst>
                                    <p:cond delay="0"/>
                                  </p:stCondLst>
                                  <p:childTnLst>
                                    <p:set>
                                      <p:cBhvr>
                                        <p:cTn id="22" dur="1" fill="hold">
                                          <p:stCondLst>
                                            <p:cond delay="0"/>
                                          </p:stCondLst>
                                        </p:cTn>
                                        <p:tgtEl>
                                          <p:spTgt spid="40977"/>
                                        </p:tgtEl>
                                        <p:attrNameLst>
                                          <p:attrName>style.visibility</p:attrName>
                                        </p:attrNameLst>
                                      </p:cBhvr>
                                      <p:to>
                                        <p:strVal val="visible"/>
                                      </p:to>
                                    </p:set>
                                    <p:animEffect transition="in" filter="wipe(up)">
                                      <p:cBhvr>
                                        <p:cTn id="23" dur="500"/>
                                        <p:tgtEl>
                                          <p:spTgt spid="40977"/>
                                        </p:tgtEl>
                                      </p:cBhvr>
                                    </p:animEffect>
                                  </p:childTnLst>
                                </p:cTn>
                              </p:par>
                              <p:par>
                                <p:cTn id="24" presetID="22" presetClass="entr" presetSubtype="1" repeatCount="indefinite" fill="hold" grpId="0" nodeType="withEffect">
                                  <p:stCondLst>
                                    <p:cond delay="0"/>
                                  </p:stCondLst>
                                  <p:childTnLst>
                                    <p:set>
                                      <p:cBhvr>
                                        <p:cTn id="25" dur="1" fill="hold">
                                          <p:stCondLst>
                                            <p:cond delay="0"/>
                                          </p:stCondLst>
                                        </p:cTn>
                                        <p:tgtEl>
                                          <p:spTgt spid="40976"/>
                                        </p:tgtEl>
                                        <p:attrNameLst>
                                          <p:attrName>style.visibility</p:attrName>
                                        </p:attrNameLst>
                                      </p:cBhvr>
                                      <p:to>
                                        <p:strVal val="visible"/>
                                      </p:to>
                                    </p:set>
                                    <p:animEffect transition="in" filter="wipe(up)">
                                      <p:cBhvr>
                                        <p:cTn id="26" dur="500"/>
                                        <p:tgtEl>
                                          <p:spTgt spid="40976"/>
                                        </p:tgtEl>
                                      </p:cBhvr>
                                    </p:animEffect>
                                  </p:childTnLst>
                                </p:cTn>
                              </p:par>
                            </p:childTnLst>
                          </p:cTn>
                        </p:par>
                        <p:par>
                          <p:cTn id="27" fill="hold">
                            <p:stCondLst>
                              <p:cond delay="2000"/>
                            </p:stCondLst>
                            <p:childTnLst>
                              <p:par>
                                <p:cTn id="28" presetID="1" presetClass="entr" presetSubtype="0" fill="hold" grpId="0" nodeType="afterEffect">
                                  <p:stCondLst>
                                    <p:cond delay="500"/>
                                  </p:stCondLst>
                                  <p:childTnLst>
                                    <p:set>
                                      <p:cBhvr>
                                        <p:cTn id="29" dur="1" fill="hold">
                                          <p:stCondLst>
                                            <p:cond delay="0"/>
                                          </p:stCondLst>
                                        </p:cTn>
                                        <p:tgtEl>
                                          <p:spTgt spid="40981"/>
                                        </p:tgtEl>
                                        <p:attrNameLst>
                                          <p:attrName>style.visibility</p:attrName>
                                        </p:attrNameLst>
                                      </p:cBhvr>
                                      <p:to>
                                        <p:strVal val="visible"/>
                                      </p:to>
                                    </p:set>
                                  </p:childTnLst>
                                </p:cTn>
                              </p:par>
                            </p:childTnLst>
                          </p:cTn>
                        </p:par>
                        <p:par>
                          <p:cTn id="30" fill="hold" nodeType="afterGroup">
                            <p:stCondLst>
                              <p:cond delay="2500"/>
                            </p:stCondLst>
                            <p:childTnLst>
                              <p:par>
                                <p:cTn id="31" presetID="22" presetClass="entr" presetSubtype="2" fill="hold" nodeType="afterEffect">
                                  <p:stCondLst>
                                    <p:cond delay="500"/>
                                  </p:stCondLst>
                                  <p:childTnLst>
                                    <p:set>
                                      <p:cBhvr>
                                        <p:cTn id="32" dur="1" fill="hold">
                                          <p:stCondLst>
                                            <p:cond delay="0"/>
                                          </p:stCondLst>
                                        </p:cTn>
                                        <p:tgtEl>
                                          <p:spTgt spid="40983"/>
                                        </p:tgtEl>
                                        <p:attrNameLst>
                                          <p:attrName>style.visibility</p:attrName>
                                        </p:attrNameLst>
                                      </p:cBhvr>
                                      <p:to>
                                        <p:strVal val="visible"/>
                                      </p:to>
                                    </p:set>
                                    <p:animEffect transition="in" filter="wipe(right)">
                                      <p:cBhvr>
                                        <p:cTn id="33" dur="500"/>
                                        <p:tgtEl>
                                          <p:spTgt spid="40983"/>
                                        </p:tgtEl>
                                      </p:cBhvr>
                                    </p:animEffect>
                                  </p:childTnLst>
                                </p:cTn>
                              </p:par>
                            </p:childTnLst>
                          </p:cTn>
                        </p:par>
                        <p:par>
                          <p:cTn id="34" fill="hold" nodeType="afterGroup">
                            <p:stCondLst>
                              <p:cond delay="3500"/>
                            </p:stCondLst>
                            <p:childTnLst>
                              <p:par>
                                <p:cTn id="35" presetID="1" presetClass="entr" presetSubtype="0" fill="hold" grpId="0" nodeType="afterEffect">
                                  <p:stCondLst>
                                    <p:cond delay="500"/>
                                  </p:stCondLst>
                                  <p:childTnLst>
                                    <p:set>
                                      <p:cBhvr>
                                        <p:cTn id="36" dur="1" fill="hold">
                                          <p:stCondLst>
                                            <p:cond delay="0"/>
                                          </p:stCondLst>
                                        </p:cTn>
                                        <p:tgtEl>
                                          <p:spTgt spid="40986"/>
                                        </p:tgtEl>
                                        <p:attrNameLst>
                                          <p:attrName>style.visibility</p:attrName>
                                        </p:attrNameLst>
                                      </p:cBhvr>
                                      <p:to>
                                        <p:strVal val="visible"/>
                                      </p:to>
                                    </p:set>
                                  </p:childTnLst>
                                </p:cTn>
                              </p:par>
                            </p:childTnLst>
                          </p:cTn>
                        </p:par>
                        <p:par>
                          <p:cTn id="37" fill="hold">
                            <p:stCondLst>
                              <p:cond delay="4000"/>
                            </p:stCondLst>
                            <p:childTnLst>
                              <p:par>
                                <p:cTn id="38" presetID="53" presetClass="entr" presetSubtype="16"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5" grpId="0" animBg="1"/>
      <p:bldP spid="40976" grpId="0" animBg="1"/>
      <p:bldP spid="40977" grpId="0" animBg="1"/>
      <p:bldP spid="40978" grpId="0" animBg="1"/>
      <p:bldP spid="40980" grpId="0"/>
      <p:bldP spid="40981" grpId="0"/>
      <p:bldP spid="40984" grpId="0"/>
      <p:bldP spid="4098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0" name="Rectangle 52"/>
          <p:cNvSpPr>
            <a:spLocks noGrp="1" noChangeArrowheads="1"/>
          </p:cNvSpPr>
          <p:nvPr>
            <p:ph type="title"/>
          </p:nvPr>
        </p:nvSpPr>
        <p:spPr/>
        <p:txBody>
          <a:bodyPr/>
          <a:lstStyle/>
          <a:p>
            <a:pPr algn="ctr" eaLnBrk="1" hangingPunct="1"/>
            <a:r>
              <a:rPr lang="en-US" altLang="es-MX"/>
              <a:t>Modelos de procesos de un solo hilo y de muchos hilos</a:t>
            </a:r>
            <a:endParaRPr lang="es-ES" altLang="es-MX"/>
          </a:p>
        </p:txBody>
      </p:sp>
      <p:sp>
        <p:nvSpPr>
          <p:cNvPr id="9221" name="Rectangle 3"/>
          <p:cNvSpPr>
            <a:spLocks noChangeArrowheads="1"/>
          </p:cNvSpPr>
          <p:nvPr/>
        </p:nvSpPr>
        <p:spPr bwMode="auto">
          <a:xfrm>
            <a:off x="829540" y="2179002"/>
            <a:ext cx="3395051" cy="30829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p>
        </p:txBody>
      </p:sp>
      <p:sp>
        <p:nvSpPr>
          <p:cNvPr id="9222" name="Rectangle 4"/>
          <p:cNvSpPr>
            <a:spLocks noChangeArrowheads="1"/>
          </p:cNvSpPr>
          <p:nvPr/>
        </p:nvSpPr>
        <p:spPr bwMode="auto">
          <a:xfrm>
            <a:off x="5218378" y="2137570"/>
            <a:ext cx="5867400" cy="380841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s-MX" altLang="es-MX" sz="1800">
              <a:solidFill>
                <a:schemeClr val="bg1">
                  <a:lumMod val="95000"/>
                </a:schemeClr>
              </a:solidFill>
            </a:endParaRPr>
          </a:p>
        </p:txBody>
      </p:sp>
      <p:sp>
        <p:nvSpPr>
          <p:cNvPr id="9227" name="Rectangle 9"/>
          <p:cNvSpPr>
            <a:spLocks noChangeArrowheads="1"/>
          </p:cNvSpPr>
          <p:nvPr/>
        </p:nvSpPr>
        <p:spPr bwMode="auto">
          <a:xfrm>
            <a:off x="2903926" y="3178712"/>
            <a:ext cx="1020822" cy="903286"/>
          </a:xfrm>
          <a:prstGeom prst="rect">
            <a:avLst/>
          </a:prstGeom>
          <a:solidFill>
            <a:srgbClr val="CC99FF"/>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t>Stack</a:t>
            </a:r>
            <a:endParaRPr lang="es-MX" altLang="es-MX" sz="1800" dirty="0"/>
          </a:p>
          <a:p>
            <a:pPr algn="ctr">
              <a:spcBef>
                <a:spcPct val="0"/>
              </a:spcBef>
              <a:buFontTx/>
              <a:buNone/>
            </a:pPr>
            <a:r>
              <a:rPr lang="es-MX" altLang="es-MX" sz="1800" dirty="0"/>
              <a:t>del</a:t>
            </a:r>
          </a:p>
          <a:p>
            <a:pPr algn="ctr">
              <a:spcBef>
                <a:spcPct val="0"/>
              </a:spcBef>
              <a:buFontTx/>
              <a:buNone/>
            </a:pPr>
            <a:r>
              <a:rPr lang="es-MX" altLang="es-MX" sz="1800" dirty="0"/>
              <a:t>usuario</a:t>
            </a:r>
          </a:p>
        </p:txBody>
      </p:sp>
      <p:sp>
        <p:nvSpPr>
          <p:cNvPr id="9228" name="Rectangle 10"/>
          <p:cNvSpPr>
            <a:spLocks noChangeArrowheads="1"/>
          </p:cNvSpPr>
          <p:nvPr/>
        </p:nvSpPr>
        <p:spPr bwMode="auto">
          <a:xfrm>
            <a:off x="1147810" y="3278503"/>
            <a:ext cx="1520818" cy="722312"/>
          </a:xfrm>
          <a:prstGeom prst="rect">
            <a:avLst/>
          </a:prstGeom>
          <a:solidFill>
            <a:schemeClr val="accent4">
              <a:lumMod val="20000"/>
              <a:lumOff val="80000"/>
            </a:schemeClr>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t>Bloque</a:t>
            </a:r>
          </a:p>
          <a:p>
            <a:pPr algn="ctr">
              <a:spcBef>
                <a:spcPct val="0"/>
              </a:spcBef>
              <a:buFontTx/>
              <a:buNone/>
            </a:pPr>
            <a:r>
              <a:rPr lang="es-MX" altLang="es-MX" sz="1600" dirty="0"/>
              <a:t>de control</a:t>
            </a:r>
          </a:p>
          <a:p>
            <a:pPr algn="ctr">
              <a:spcBef>
                <a:spcPct val="0"/>
              </a:spcBef>
              <a:buFontTx/>
              <a:buNone/>
            </a:pPr>
            <a:r>
              <a:rPr lang="es-MX" altLang="es-MX" sz="1600" dirty="0"/>
              <a:t>del proceso</a:t>
            </a:r>
          </a:p>
        </p:txBody>
      </p:sp>
      <p:sp>
        <p:nvSpPr>
          <p:cNvPr id="9229" name="Rectangle 11"/>
          <p:cNvSpPr>
            <a:spLocks noChangeArrowheads="1"/>
          </p:cNvSpPr>
          <p:nvPr/>
        </p:nvSpPr>
        <p:spPr bwMode="auto">
          <a:xfrm>
            <a:off x="1147810" y="4277041"/>
            <a:ext cx="1520817" cy="722313"/>
          </a:xfrm>
          <a:prstGeom prst="rect">
            <a:avLst/>
          </a:prstGeom>
          <a:solidFill>
            <a:srgbClr val="CCFF99"/>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t>Espacio de</a:t>
            </a:r>
          </a:p>
          <a:p>
            <a:pPr algn="ctr">
              <a:spcBef>
                <a:spcPct val="0"/>
              </a:spcBef>
              <a:buFontTx/>
              <a:buNone/>
            </a:pPr>
            <a:r>
              <a:rPr lang="es-MX" altLang="es-MX" sz="1600" dirty="0"/>
              <a:t>direcciones</a:t>
            </a:r>
          </a:p>
          <a:p>
            <a:pPr algn="ctr">
              <a:spcBef>
                <a:spcPct val="0"/>
              </a:spcBef>
              <a:buFontTx/>
              <a:buNone/>
            </a:pPr>
            <a:r>
              <a:rPr lang="es-MX" altLang="es-MX" sz="1600" dirty="0"/>
              <a:t>del usuario</a:t>
            </a:r>
          </a:p>
        </p:txBody>
      </p:sp>
      <p:sp>
        <p:nvSpPr>
          <p:cNvPr id="9245" name="Rectangle 27"/>
          <p:cNvSpPr>
            <a:spLocks noChangeArrowheads="1"/>
          </p:cNvSpPr>
          <p:nvPr/>
        </p:nvSpPr>
        <p:spPr bwMode="auto">
          <a:xfrm>
            <a:off x="7501606" y="2683094"/>
            <a:ext cx="74462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s-MX" altLang="es-MX" sz="1600" dirty="0">
                <a:solidFill>
                  <a:schemeClr val="bg1">
                    <a:lumMod val="95000"/>
                  </a:schemeClr>
                </a:solidFill>
              </a:rPr>
              <a:t>Hilo</a:t>
            </a:r>
          </a:p>
        </p:txBody>
      </p:sp>
      <p:sp>
        <p:nvSpPr>
          <p:cNvPr id="9246" name="Rectangle 28"/>
          <p:cNvSpPr>
            <a:spLocks noChangeArrowheads="1"/>
          </p:cNvSpPr>
          <p:nvPr/>
        </p:nvSpPr>
        <p:spPr bwMode="auto">
          <a:xfrm>
            <a:off x="829540" y="2207103"/>
            <a:ext cx="339505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2000" dirty="0">
                <a:solidFill>
                  <a:schemeClr val="bg1"/>
                </a:solidFill>
              </a:rPr>
              <a:t>Modelo de proceso</a:t>
            </a:r>
          </a:p>
          <a:p>
            <a:pPr algn="ctr">
              <a:spcBef>
                <a:spcPct val="0"/>
              </a:spcBef>
              <a:buFontTx/>
              <a:buNone/>
            </a:pPr>
            <a:r>
              <a:rPr lang="es-MX" altLang="es-MX" sz="2000" dirty="0">
                <a:solidFill>
                  <a:schemeClr val="bg1"/>
                </a:solidFill>
              </a:rPr>
              <a:t>de un solo hilo</a:t>
            </a:r>
          </a:p>
        </p:txBody>
      </p:sp>
      <p:sp>
        <p:nvSpPr>
          <p:cNvPr id="9247" name="Rectangle 29"/>
          <p:cNvSpPr>
            <a:spLocks noChangeArrowheads="1"/>
          </p:cNvSpPr>
          <p:nvPr/>
        </p:nvSpPr>
        <p:spPr bwMode="auto">
          <a:xfrm>
            <a:off x="5880530" y="2122939"/>
            <a:ext cx="453604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dirty="0">
                <a:solidFill>
                  <a:schemeClr val="bg1"/>
                </a:solidFill>
              </a:rPr>
              <a:t>Modelo de proceso </a:t>
            </a:r>
            <a:r>
              <a:rPr lang="es-MX" altLang="es-MX" dirty="0" err="1">
                <a:solidFill>
                  <a:schemeClr val="bg1"/>
                </a:solidFill>
              </a:rPr>
              <a:t>multihilos</a:t>
            </a:r>
            <a:endParaRPr lang="es-MX" altLang="es-MX" dirty="0">
              <a:solidFill>
                <a:schemeClr val="bg1"/>
              </a:solidFill>
            </a:endParaRPr>
          </a:p>
        </p:txBody>
      </p:sp>
      <p:sp>
        <p:nvSpPr>
          <p:cNvPr id="52" name="Rectangle 9"/>
          <p:cNvSpPr>
            <a:spLocks noChangeArrowheads="1"/>
          </p:cNvSpPr>
          <p:nvPr/>
        </p:nvSpPr>
        <p:spPr bwMode="auto">
          <a:xfrm>
            <a:off x="2895679" y="4090347"/>
            <a:ext cx="1029068" cy="903286"/>
          </a:xfrm>
          <a:prstGeom prst="rect">
            <a:avLst/>
          </a:prstGeom>
          <a:solidFill>
            <a:srgbClr val="7030A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solidFill>
                  <a:schemeClr val="bg1"/>
                </a:solidFill>
              </a:rPr>
              <a:t>Stack</a:t>
            </a:r>
            <a:endParaRPr lang="es-MX" altLang="es-MX" sz="1800" dirty="0">
              <a:solidFill>
                <a:schemeClr val="bg1"/>
              </a:solidFill>
            </a:endParaRPr>
          </a:p>
          <a:p>
            <a:pPr algn="ctr">
              <a:spcBef>
                <a:spcPct val="0"/>
              </a:spcBef>
              <a:buFontTx/>
              <a:buNone/>
            </a:pPr>
            <a:r>
              <a:rPr lang="es-MX" altLang="es-MX" sz="1800" dirty="0">
                <a:solidFill>
                  <a:schemeClr val="bg1"/>
                </a:solidFill>
              </a:rPr>
              <a:t>del</a:t>
            </a:r>
          </a:p>
          <a:p>
            <a:pPr algn="ctr">
              <a:spcBef>
                <a:spcPct val="0"/>
              </a:spcBef>
              <a:buFontTx/>
              <a:buNone/>
            </a:pPr>
            <a:r>
              <a:rPr lang="es-MX" altLang="es-MX" sz="1800" dirty="0" err="1">
                <a:solidFill>
                  <a:schemeClr val="bg1"/>
                </a:solidFill>
              </a:rPr>
              <a:t>kernel</a:t>
            </a:r>
            <a:endParaRPr lang="es-MX" altLang="es-MX" sz="1800" dirty="0">
              <a:solidFill>
                <a:schemeClr val="bg1"/>
              </a:solidFill>
            </a:endParaRPr>
          </a:p>
        </p:txBody>
      </p:sp>
      <p:sp>
        <p:nvSpPr>
          <p:cNvPr id="53" name="Rectangle 9"/>
          <p:cNvSpPr>
            <a:spLocks noChangeArrowheads="1"/>
          </p:cNvSpPr>
          <p:nvPr/>
        </p:nvSpPr>
        <p:spPr bwMode="auto">
          <a:xfrm>
            <a:off x="7256599" y="3848097"/>
            <a:ext cx="1070951" cy="903286"/>
          </a:xfrm>
          <a:prstGeom prst="rect">
            <a:avLst/>
          </a:prstGeom>
          <a:solidFill>
            <a:srgbClr val="CC99FF"/>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t>Stack</a:t>
            </a:r>
            <a:endParaRPr lang="es-MX" altLang="es-MX" sz="1800" dirty="0"/>
          </a:p>
          <a:p>
            <a:pPr algn="ctr">
              <a:spcBef>
                <a:spcPct val="0"/>
              </a:spcBef>
              <a:buFontTx/>
              <a:buNone/>
            </a:pPr>
            <a:r>
              <a:rPr lang="es-MX" altLang="es-MX" sz="1800" dirty="0"/>
              <a:t>del</a:t>
            </a:r>
          </a:p>
          <a:p>
            <a:pPr algn="ctr">
              <a:spcBef>
                <a:spcPct val="0"/>
              </a:spcBef>
              <a:buFontTx/>
              <a:buNone/>
            </a:pPr>
            <a:r>
              <a:rPr lang="es-MX" altLang="es-MX" sz="1800" dirty="0"/>
              <a:t>usuario</a:t>
            </a:r>
          </a:p>
        </p:txBody>
      </p:sp>
      <p:sp>
        <p:nvSpPr>
          <p:cNvPr id="55" name="Rectangle 9"/>
          <p:cNvSpPr>
            <a:spLocks noChangeArrowheads="1"/>
          </p:cNvSpPr>
          <p:nvPr/>
        </p:nvSpPr>
        <p:spPr bwMode="auto">
          <a:xfrm>
            <a:off x="7250671" y="4751387"/>
            <a:ext cx="1079602" cy="903286"/>
          </a:xfrm>
          <a:prstGeom prst="rect">
            <a:avLst/>
          </a:prstGeom>
          <a:solidFill>
            <a:srgbClr val="7030A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solidFill>
                  <a:schemeClr val="bg1"/>
                </a:solidFill>
              </a:rPr>
              <a:t>Stack</a:t>
            </a:r>
            <a:endParaRPr lang="es-MX" altLang="es-MX" sz="1800" dirty="0">
              <a:solidFill>
                <a:schemeClr val="bg1"/>
              </a:solidFill>
            </a:endParaRPr>
          </a:p>
          <a:p>
            <a:pPr algn="ctr">
              <a:spcBef>
                <a:spcPct val="0"/>
              </a:spcBef>
              <a:buFontTx/>
              <a:buNone/>
            </a:pPr>
            <a:r>
              <a:rPr lang="es-MX" altLang="es-MX" sz="1800" dirty="0">
                <a:solidFill>
                  <a:schemeClr val="bg1"/>
                </a:solidFill>
              </a:rPr>
              <a:t>del</a:t>
            </a:r>
          </a:p>
          <a:p>
            <a:pPr algn="ctr">
              <a:spcBef>
                <a:spcPct val="0"/>
              </a:spcBef>
              <a:buFontTx/>
              <a:buNone/>
            </a:pPr>
            <a:r>
              <a:rPr lang="es-MX" altLang="es-MX" sz="1800" dirty="0" err="1">
                <a:solidFill>
                  <a:schemeClr val="bg1"/>
                </a:solidFill>
              </a:rPr>
              <a:t>kernel</a:t>
            </a:r>
            <a:endParaRPr lang="es-MX" altLang="es-MX" sz="1800" dirty="0">
              <a:solidFill>
                <a:schemeClr val="bg1"/>
              </a:solidFill>
            </a:endParaRPr>
          </a:p>
        </p:txBody>
      </p:sp>
      <p:sp>
        <p:nvSpPr>
          <p:cNvPr id="56" name="Rectangle 10"/>
          <p:cNvSpPr>
            <a:spLocks noChangeArrowheads="1"/>
          </p:cNvSpPr>
          <p:nvPr/>
        </p:nvSpPr>
        <p:spPr bwMode="auto">
          <a:xfrm>
            <a:off x="7250671" y="3057355"/>
            <a:ext cx="1079602" cy="722312"/>
          </a:xfrm>
          <a:prstGeom prst="rect">
            <a:avLst/>
          </a:prstGeom>
          <a:solidFill>
            <a:srgbClr val="C0000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solidFill>
                  <a:schemeClr val="bg1"/>
                </a:solidFill>
              </a:rPr>
              <a:t>Bloque</a:t>
            </a:r>
          </a:p>
          <a:p>
            <a:pPr algn="ctr">
              <a:spcBef>
                <a:spcPct val="0"/>
              </a:spcBef>
              <a:buFontTx/>
              <a:buNone/>
            </a:pPr>
            <a:r>
              <a:rPr lang="es-MX" altLang="es-MX" sz="1600" dirty="0">
                <a:solidFill>
                  <a:schemeClr val="bg1"/>
                </a:solidFill>
              </a:rPr>
              <a:t>de control</a:t>
            </a:r>
          </a:p>
          <a:p>
            <a:pPr algn="ctr">
              <a:spcBef>
                <a:spcPct val="0"/>
              </a:spcBef>
              <a:buFontTx/>
              <a:buNone/>
            </a:pPr>
            <a:r>
              <a:rPr lang="es-MX" altLang="es-MX" sz="1600" dirty="0">
                <a:solidFill>
                  <a:schemeClr val="bg1"/>
                </a:solidFill>
              </a:rPr>
              <a:t>del hilo</a:t>
            </a:r>
          </a:p>
        </p:txBody>
      </p:sp>
      <p:sp>
        <p:nvSpPr>
          <p:cNvPr id="2" name="Rectángulo 1"/>
          <p:cNvSpPr/>
          <p:nvPr/>
        </p:nvSpPr>
        <p:spPr>
          <a:xfrm>
            <a:off x="7205952" y="2988920"/>
            <a:ext cx="1200131" cy="2734188"/>
          </a:xfrm>
          <a:prstGeom prst="rect">
            <a:avLst/>
          </a:prstGeom>
          <a:noFill/>
          <a:ln w="3810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angle 27"/>
          <p:cNvSpPr>
            <a:spLocks noChangeArrowheads="1"/>
          </p:cNvSpPr>
          <p:nvPr/>
        </p:nvSpPr>
        <p:spPr bwMode="auto">
          <a:xfrm>
            <a:off x="8784539" y="2689444"/>
            <a:ext cx="74462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s-MX" altLang="es-MX" sz="1600" dirty="0">
                <a:solidFill>
                  <a:schemeClr val="bg1">
                    <a:lumMod val="95000"/>
                  </a:schemeClr>
                </a:solidFill>
              </a:rPr>
              <a:t>Hilo</a:t>
            </a:r>
          </a:p>
        </p:txBody>
      </p:sp>
      <p:sp>
        <p:nvSpPr>
          <p:cNvPr id="59" name="Rectangle 9"/>
          <p:cNvSpPr>
            <a:spLocks noChangeArrowheads="1"/>
          </p:cNvSpPr>
          <p:nvPr/>
        </p:nvSpPr>
        <p:spPr bwMode="auto">
          <a:xfrm>
            <a:off x="8539532" y="3838678"/>
            <a:ext cx="1070951" cy="903286"/>
          </a:xfrm>
          <a:prstGeom prst="rect">
            <a:avLst/>
          </a:prstGeom>
          <a:solidFill>
            <a:srgbClr val="CC99FF"/>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t>Stack</a:t>
            </a:r>
            <a:endParaRPr lang="es-MX" altLang="es-MX" sz="1800" dirty="0"/>
          </a:p>
          <a:p>
            <a:pPr algn="ctr">
              <a:spcBef>
                <a:spcPct val="0"/>
              </a:spcBef>
              <a:buFontTx/>
              <a:buNone/>
            </a:pPr>
            <a:r>
              <a:rPr lang="es-MX" altLang="es-MX" sz="1800" dirty="0"/>
              <a:t>del</a:t>
            </a:r>
          </a:p>
          <a:p>
            <a:pPr algn="ctr">
              <a:spcBef>
                <a:spcPct val="0"/>
              </a:spcBef>
              <a:buFontTx/>
              <a:buNone/>
            </a:pPr>
            <a:r>
              <a:rPr lang="es-MX" altLang="es-MX" sz="1800" dirty="0"/>
              <a:t>usuario</a:t>
            </a:r>
          </a:p>
        </p:txBody>
      </p:sp>
      <p:sp>
        <p:nvSpPr>
          <p:cNvPr id="61" name="Rectangle 9"/>
          <p:cNvSpPr>
            <a:spLocks noChangeArrowheads="1"/>
          </p:cNvSpPr>
          <p:nvPr/>
        </p:nvSpPr>
        <p:spPr bwMode="auto">
          <a:xfrm>
            <a:off x="8533604" y="4757737"/>
            <a:ext cx="1079602" cy="903286"/>
          </a:xfrm>
          <a:prstGeom prst="rect">
            <a:avLst/>
          </a:prstGeom>
          <a:solidFill>
            <a:srgbClr val="7030A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solidFill>
                  <a:schemeClr val="bg1"/>
                </a:solidFill>
              </a:rPr>
              <a:t>Stack</a:t>
            </a:r>
            <a:endParaRPr lang="es-MX" altLang="es-MX" sz="1800" dirty="0">
              <a:solidFill>
                <a:schemeClr val="bg1"/>
              </a:solidFill>
            </a:endParaRPr>
          </a:p>
          <a:p>
            <a:pPr algn="ctr">
              <a:spcBef>
                <a:spcPct val="0"/>
              </a:spcBef>
              <a:buFontTx/>
              <a:buNone/>
            </a:pPr>
            <a:r>
              <a:rPr lang="es-MX" altLang="es-MX" sz="1800" dirty="0">
                <a:solidFill>
                  <a:schemeClr val="bg1"/>
                </a:solidFill>
              </a:rPr>
              <a:t>del</a:t>
            </a:r>
          </a:p>
          <a:p>
            <a:pPr algn="ctr">
              <a:spcBef>
                <a:spcPct val="0"/>
              </a:spcBef>
              <a:buFontTx/>
              <a:buNone/>
            </a:pPr>
            <a:r>
              <a:rPr lang="es-MX" altLang="es-MX" sz="1800" dirty="0" err="1">
                <a:solidFill>
                  <a:schemeClr val="bg1"/>
                </a:solidFill>
              </a:rPr>
              <a:t>kernel</a:t>
            </a:r>
            <a:endParaRPr lang="es-MX" altLang="es-MX" sz="1800" dirty="0">
              <a:solidFill>
                <a:schemeClr val="bg1"/>
              </a:solidFill>
            </a:endParaRPr>
          </a:p>
        </p:txBody>
      </p:sp>
      <p:sp>
        <p:nvSpPr>
          <p:cNvPr id="62" name="Rectangle 10"/>
          <p:cNvSpPr>
            <a:spLocks noChangeArrowheads="1"/>
          </p:cNvSpPr>
          <p:nvPr/>
        </p:nvSpPr>
        <p:spPr bwMode="auto">
          <a:xfrm>
            <a:off x="8533604" y="3063705"/>
            <a:ext cx="1079602" cy="722312"/>
          </a:xfrm>
          <a:prstGeom prst="rect">
            <a:avLst/>
          </a:prstGeom>
          <a:solidFill>
            <a:srgbClr val="C0000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solidFill>
                  <a:schemeClr val="bg1"/>
                </a:solidFill>
              </a:rPr>
              <a:t>Bloque</a:t>
            </a:r>
          </a:p>
          <a:p>
            <a:pPr algn="ctr">
              <a:spcBef>
                <a:spcPct val="0"/>
              </a:spcBef>
              <a:buFontTx/>
              <a:buNone/>
            </a:pPr>
            <a:r>
              <a:rPr lang="es-MX" altLang="es-MX" sz="1600" dirty="0">
                <a:solidFill>
                  <a:schemeClr val="bg1"/>
                </a:solidFill>
              </a:rPr>
              <a:t>de control</a:t>
            </a:r>
          </a:p>
          <a:p>
            <a:pPr algn="ctr">
              <a:spcBef>
                <a:spcPct val="0"/>
              </a:spcBef>
              <a:buFontTx/>
              <a:buNone/>
            </a:pPr>
            <a:r>
              <a:rPr lang="es-MX" altLang="es-MX" sz="1600" dirty="0">
                <a:solidFill>
                  <a:schemeClr val="bg1"/>
                </a:solidFill>
              </a:rPr>
              <a:t>del hilo</a:t>
            </a:r>
          </a:p>
        </p:txBody>
      </p:sp>
      <p:sp>
        <p:nvSpPr>
          <p:cNvPr id="63" name="Rectángulo 62"/>
          <p:cNvSpPr/>
          <p:nvPr/>
        </p:nvSpPr>
        <p:spPr>
          <a:xfrm>
            <a:off x="8488885" y="2995270"/>
            <a:ext cx="1200131" cy="2734188"/>
          </a:xfrm>
          <a:prstGeom prst="rect">
            <a:avLst/>
          </a:prstGeom>
          <a:noFill/>
          <a:ln w="3810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angle 27"/>
          <p:cNvSpPr>
            <a:spLocks noChangeArrowheads="1"/>
          </p:cNvSpPr>
          <p:nvPr/>
        </p:nvSpPr>
        <p:spPr bwMode="auto">
          <a:xfrm>
            <a:off x="10099855" y="2683094"/>
            <a:ext cx="74462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s-MX" altLang="es-MX" sz="1600" dirty="0">
                <a:solidFill>
                  <a:schemeClr val="bg1">
                    <a:lumMod val="95000"/>
                  </a:schemeClr>
                </a:solidFill>
              </a:rPr>
              <a:t>Hilo</a:t>
            </a:r>
          </a:p>
        </p:txBody>
      </p:sp>
      <p:sp>
        <p:nvSpPr>
          <p:cNvPr id="65" name="Rectangle 9"/>
          <p:cNvSpPr>
            <a:spLocks noChangeArrowheads="1"/>
          </p:cNvSpPr>
          <p:nvPr/>
        </p:nvSpPr>
        <p:spPr bwMode="auto">
          <a:xfrm>
            <a:off x="9854848" y="3848097"/>
            <a:ext cx="1070951" cy="903286"/>
          </a:xfrm>
          <a:prstGeom prst="rect">
            <a:avLst/>
          </a:prstGeom>
          <a:solidFill>
            <a:srgbClr val="CC99FF"/>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t>Stack</a:t>
            </a:r>
            <a:endParaRPr lang="es-MX" altLang="es-MX" sz="1800" dirty="0"/>
          </a:p>
          <a:p>
            <a:pPr algn="ctr">
              <a:spcBef>
                <a:spcPct val="0"/>
              </a:spcBef>
              <a:buFontTx/>
              <a:buNone/>
            </a:pPr>
            <a:r>
              <a:rPr lang="es-MX" altLang="es-MX" sz="1800" dirty="0"/>
              <a:t>del</a:t>
            </a:r>
          </a:p>
          <a:p>
            <a:pPr algn="ctr">
              <a:spcBef>
                <a:spcPct val="0"/>
              </a:spcBef>
              <a:buFontTx/>
              <a:buNone/>
            </a:pPr>
            <a:r>
              <a:rPr lang="es-MX" altLang="es-MX" sz="1800" dirty="0"/>
              <a:t>usuario</a:t>
            </a:r>
          </a:p>
        </p:txBody>
      </p:sp>
      <p:sp>
        <p:nvSpPr>
          <p:cNvPr id="67" name="Rectangle 9"/>
          <p:cNvSpPr>
            <a:spLocks noChangeArrowheads="1"/>
          </p:cNvSpPr>
          <p:nvPr/>
        </p:nvSpPr>
        <p:spPr bwMode="auto">
          <a:xfrm>
            <a:off x="9848920" y="4751387"/>
            <a:ext cx="1079602" cy="903286"/>
          </a:xfrm>
          <a:prstGeom prst="rect">
            <a:avLst/>
          </a:prstGeom>
          <a:solidFill>
            <a:srgbClr val="7030A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800" dirty="0" err="1">
                <a:solidFill>
                  <a:schemeClr val="bg1"/>
                </a:solidFill>
              </a:rPr>
              <a:t>Stack</a:t>
            </a:r>
            <a:endParaRPr lang="es-MX" altLang="es-MX" sz="1800" dirty="0">
              <a:solidFill>
                <a:schemeClr val="bg1"/>
              </a:solidFill>
            </a:endParaRPr>
          </a:p>
          <a:p>
            <a:pPr algn="ctr">
              <a:spcBef>
                <a:spcPct val="0"/>
              </a:spcBef>
              <a:buFontTx/>
              <a:buNone/>
            </a:pPr>
            <a:r>
              <a:rPr lang="es-MX" altLang="es-MX" sz="1800" dirty="0">
                <a:solidFill>
                  <a:schemeClr val="bg1"/>
                </a:solidFill>
              </a:rPr>
              <a:t>del</a:t>
            </a:r>
          </a:p>
          <a:p>
            <a:pPr algn="ctr">
              <a:spcBef>
                <a:spcPct val="0"/>
              </a:spcBef>
              <a:buFontTx/>
              <a:buNone/>
            </a:pPr>
            <a:r>
              <a:rPr lang="es-MX" altLang="es-MX" sz="1800" dirty="0" err="1">
                <a:solidFill>
                  <a:schemeClr val="bg1"/>
                </a:solidFill>
              </a:rPr>
              <a:t>kernel</a:t>
            </a:r>
            <a:endParaRPr lang="es-MX" altLang="es-MX" sz="1800" dirty="0">
              <a:solidFill>
                <a:schemeClr val="bg1"/>
              </a:solidFill>
            </a:endParaRPr>
          </a:p>
        </p:txBody>
      </p:sp>
      <p:sp>
        <p:nvSpPr>
          <p:cNvPr id="68" name="Rectangle 10"/>
          <p:cNvSpPr>
            <a:spLocks noChangeArrowheads="1"/>
          </p:cNvSpPr>
          <p:nvPr/>
        </p:nvSpPr>
        <p:spPr bwMode="auto">
          <a:xfrm>
            <a:off x="9848920" y="3057355"/>
            <a:ext cx="1079602" cy="722312"/>
          </a:xfrm>
          <a:prstGeom prst="rect">
            <a:avLst/>
          </a:prstGeom>
          <a:solidFill>
            <a:srgbClr val="C00000"/>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solidFill>
                  <a:schemeClr val="bg1"/>
                </a:solidFill>
              </a:rPr>
              <a:t>Bloque</a:t>
            </a:r>
          </a:p>
          <a:p>
            <a:pPr algn="ctr">
              <a:spcBef>
                <a:spcPct val="0"/>
              </a:spcBef>
              <a:buFontTx/>
              <a:buNone/>
            </a:pPr>
            <a:r>
              <a:rPr lang="es-MX" altLang="es-MX" sz="1600" dirty="0">
                <a:solidFill>
                  <a:schemeClr val="bg1"/>
                </a:solidFill>
              </a:rPr>
              <a:t>de control</a:t>
            </a:r>
          </a:p>
          <a:p>
            <a:pPr algn="ctr">
              <a:spcBef>
                <a:spcPct val="0"/>
              </a:spcBef>
              <a:buFontTx/>
              <a:buNone/>
            </a:pPr>
            <a:r>
              <a:rPr lang="es-MX" altLang="es-MX" sz="1600" dirty="0">
                <a:solidFill>
                  <a:schemeClr val="bg1"/>
                </a:solidFill>
              </a:rPr>
              <a:t>del hilo</a:t>
            </a:r>
          </a:p>
        </p:txBody>
      </p:sp>
      <p:sp>
        <p:nvSpPr>
          <p:cNvPr id="69" name="Rectángulo 68"/>
          <p:cNvSpPr/>
          <p:nvPr/>
        </p:nvSpPr>
        <p:spPr>
          <a:xfrm>
            <a:off x="9804201" y="2988920"/>
            <a:ext cx="1200131" cy="2734188"/>
          </a:xfrm>
          <a:prstGeom prst="rect">
            <a:avLst/>
          </a:prstGeom>
          <a:noFill/>
          <a:ln w="3810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angle 10"/>
          <p:cNvSpPr>
            <a:spLocks noChangeArrowheads="1"/>
          </p:cNvSpPr>
          <p:nvPr/>
        </p:nvSpPr>
        <p:spPr bwMode="auto">
          <a:xfrm>
            <a:off x="5472860" y="3541076"/>
            <a:ext cx="1497795" cy="722312"/>
          </a:xfrm>
          <a:prstGeom prst="rect">
            <a:avLst/>
          </a:prstGeom>
          <a:solidFill>
            <a:schemeClr val="accent4">
              <a:lumMod val="20000"/>
              <a:lumOff val="80000"/>
            </a:schemeClr>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t>Bloque</a:t>
            </a:r>
          </a:p>
          <a:p>
            <a:pPr algn="ctr">
              <a:spcBef>
                <a:spcPct val="0"/>
              </a:spcBef>
              <a:buFontTx/>
              <a:buNone/>
            </a:pPr>
            <a:r>
              <a:rPr lang="es-MX" altLang="es-MX" sz="1600" dirty="0"/>
              <a:t>de control</a:t>
            </a:r>
          </a:p>
          <a:p>
            <a:pPr algn="ctr">
              <a:spcBef>
                <a:spcPct val="0"/>
              </a:spcBef>
              <a:buFontTx/>
              <a:buNone/>
            </a:pPr>
            <a:r>
              <a:rPr lang="es-MX" altLang="es-MX" sz="1600" dirty="0"/>
              <a:t>del proceso</a:t>
            </a:r>
          </a:p>
        </p:txBody>
      </p:sp>
      <p:sp>
        <p:nvSpPr>
          <p:cNvPr id="71" name="Rectangle 11"/>
          <p:cNvSpPr>
            <a:spLocks noChangeArrowheads="1"/>
          </p:cNvSpPr>
          <p:nvPr/>
        </p:nvSpPr>
        <p:spPr bwMode="auto">
          <a:xfrm>
            <a:off x="5472861" y="4539614"/>
            <a:ext cx="1497793" cy="722313"/>
          </a:xfrm>
          <a:prstGeom prst="rect">
            <a:avLst/>
          </a:prstGeom>
          <a:solidFill>
            <a:srgbClr val="CCFF99"/>
          </a:solidFill>
          <a:ln w="12699">
            <a:solidFill>
              <a:schemeClr val="tx1"/>
            </a:solidFill>
            <a:miter lim="800000"/>
            <a:headEnd/>
            <a:tailEnd/>
          </a:ln>
          <a:effectLst/>
        </p:spPr>
        <p:txBody>
          <a:bodyPr wrap="none" anchor="ct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2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s-MX" altLang="es-MX" sz="1600" dirty="0"/>
              <a:t>Espacio de</a:t>
            </a:r>
          </a:p>
          <a:p>
            <a:pPr algn="ctr">
              <a:spcBef>
                <a:spcPct val="0"/>
              </a:spcBef>
              <a:buFontTx/>
              <a:buNone/>
            </a:pPr>
            <a:r>
              <a:rPr lang="es-MX" altLang="es-MX" sz="1600" dirty="0"/>
              <a:t>direcciones</a:t>
            </a:r>
          </a:p>
          <a:p>
            <a:pPr algn="ctr">
              <a:spcBef>
                <a:spcPct val="0"/>
              </a:spcBef>
              <a:buFontTx/>
              <a:buNone/>
            </a:pPr>
            <a:r>
              <a:rPr lang="es-MX" altLang="es-MX" sz="1600" dirty="0"/>
              <a:t>del usuario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500" fill="hold"/>
                                        <p:tgtEl>
                                          <p:spTgt spid="9221"/>
                                        </p:tgtEl>
                                        <p:attrNameLst>
                                          <p:attrName>ppt_w</p:attrName>
                                        </p:attrNameLst>
                                      </p:cBhvr>
                                      <p:tavLst>
                                        <p:tav tm="0">
                                          <p:val>
                                            <p:fltVal val="0"/>
                                          </p:val>
                                        </p:tav>
                                        <p:tav tm="100000">
                                          <p:val>
                                            <p:strVal val="#ppt_w"/>
                                          </p:val>
                                        </p:tav>
                                      </p:tavLst>
                                    </p:anim>
                                    <p:anim calcmode="lin" valueType="num">
                                      <p:cBhvr>
                                        <p:cTn id="8" dur="500" fill="hold"/>
                                        <p:tgtEl>
                                          <p:spTgt spid="9221"/>
                                        </p:tgtEl>
                                        <p:attrNameLst>
                                          <p:attrName>ppt_h</p:attrName>
                                        </p:attrNameLst>
                                      </p:cBhvr>
                                      <p:tavLst>
                                        <p:tav tm="0">
                                          <p:val>
                                            <p:fltVal val="0"/>
                                          </p:val>
                                        </p:tav>
                                        <p:tav tm="100000">
                                          <p:val>
                                            <p:strVal val="#ppt_h"/>
                                          </p:val>
                                        </p:tav>
                                      </p:tavLst>
                                    </p:anim>
                                    <p:animEffect transition="in" filter="fade">
                                      <p:cBhvr>
                                        <p:cTn id="9" dur="500"/>
                                        <p:tgtEl>
                                          <p:spTgt spid="922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246"/>
                                        </p:tgtEl>
                                        <p:attrNameLst>
                                          <p:attrName>style.visibility</p:attrName>
                                        </p:attrNameLst>
                                      </p:cBhvr>
                                      <p:to>
                                        <p:strVal val="visible"/>
                                      </p:to>
                                    </p:set>
                                    <p:anim calcmode="lin" valueType="num">
                                      <p:cBhvr>
                                        <p:cTn id="13" dur="500" fill="hold"/>
                                        <p:tgtEl>
                                          <p:spTgt spid="9246"/>
                                        </p:tgtEl>
                                        <p:attrNameLst>
                                          <p:attrName>ppt_w</p:attrName>
                                        </p:attrNameLst>
                                      </p:cBhvr>
                                      <p:tavLst>
                                        <p:tav tm="0">
                                          <p:val>
                                            <p:fltVal val="0"/>
                                          </p:val>
                                        </p:tav>
                                        <p:tav tm="100000">
                                          <p:val>
                                            <p:strVal val="#ppt_w"/>
                                          </p:val>
                                        </p:tav>
                                      </p:tavLst>
                                    </p:anim>
                                    <p:anim calcmode="lin" valueType="num">
                                      <p:cBhvr>
                                        <p:cTn id="14" dur="500" fill="hold"/>
                                        <p:tgtEl>
                                          <p:spTgt spid="9246"/>
                                        </p:tgtEl>
                                        <p:attrNameLst>
                                          <p:attrName>ppt_h</p:attrName>
                                        </p:attrNameLst>
                                      </p:cBhvr>
                                      <p:tavLst>
                                        <p:tav tm="0">
                                          <p:val>
                                            <p:fltVal val="0"/>
                                          </p:val>
                                        </p:tav>
                                        <p:tav tm="100000">
                                          <p:val>
                                            <p:strVal val="#ppt_h"/>
                                          </p:val>
                                        </p:tav>
                                      </p:tavLst>
                                    </p:anim>
                                    <p:animEffect transition="in" filter="fade">
                                      <p:cBhvr>
                                        <p:cTn id="15" dur="500"/>
                                        <p:tgtEl>
                                          <p:spTgt spid="924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228"/>
                                        </p:tgtEl>
                                        <p:attrNameLst>
                                          <p:attrName>style.visibility</p:attrName>
                                        </p:attrNameLst>
                                      </p:cBhvr>
                                      <p:to>
                                        <p:strVal val="visible"/>
                                      </p:to>
                                    </p:set>
                                    <p:anim calcmode="lin" valueType="num">
                                      <p:cBhvr>
                                        <p:cTn id="19" dur="500" fill="hold"/>
                                        <p:tgtEl>
                                          <p:spTgt spid="9228"/>
                                        </p:tgtEl>
                                        <p:attrNameLst>
                                          <p:attrName>ppt_w</p:attrName>
                                        </p:attrNameLst>
                                      </p:cBhvr>
                                      <p:tavLst>
                                        <p:tav tm="0">
                                          <p:val>
                                            <p:fltVal val="0"/>
                                          </p:val>
                                        </p:tav>
                                        <p:tav tm="100000">
                                          <p:val>
                                            <p:strVal val="#ppt_w"/>
                                          </p:val>
                                        </p:tav>
                                      </p:tavLst>
                                    </p:anim>
                                    <p:anim calcmode="lin" valueType="num">
                                      <p:cBhvr>
                                        <p:cTn id="20" dur="500" fill="hold"/>
                                        <p:tgtEl>
                                          <p:spTgt spid="9228"/>
                                        </p:tgtEl>
                                        <p:attrNameLst>
                                          <p:attrName>ppt_h</p:attrName>
                                        </p:attrNameLst>
                                      </p:cBhvr>
                                      <p:tavLst>
                                        <p:tav tm="0">
                                          <p:val>
                                            <p:fltVal val="0"/>
                                          </p:val>
                                        </p:tav>
                                        <p:tav tm="100000">
                                          <p:val>
                                            <p:strVal val="#ppt_h"/>
                                          </p:val>
                                        </p:tav>
                                      </p:tavLst>
                                    </p:anim>
                                    <p:animEffect transition="in" filter="fade">
                                      <p:cBhvr>
                                        <p:cTn id="21" dur="500"/>
                                        <p:tgtEl>
                                          <p:spTgt spid="922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229"/>
                                        </p:tgtEl>
                                        <p:attrNameLst>
                                          <p:attrName>style.visibility</p:attrName>
                                        </p:attrNameLst>
                                      </p:cBhvr>
                                      <p:to>
                                        <p:strVal val="visible"/>
                                      </p:to>
                                    </p:set>
                                    <p:anim calcmode="lin" valueType="num">
                                      <p:cBhvr>
                                        <p:cTn id="25" dur="500" fill="hold"/>
                                        <p:tgtEl>
                                          <p:spTgt spid="9229"/>
                                        </p:tgtEl>
                                        <p:attrNameLst>
                                          <p:attrName>ppt_w</p:attrName>
                                        </p:attrNameLst>
                                      </p:cBhvr>
                                      <p:tavLst>
                                        <p:tav tm="0">
                                          <p:val>
                                            <p:fltVal val="0"/>
                                          </p:val>
                                        </p:tav>
                                        <p:tav tm="100000">
                                          <p:val>
                                            <p:strVal val="#ppt_w"/>
                                          </p:val>
                                        </p:tav>
                                      </p:tavLst>
                                    </p:anim>
                                    <p:anim calcmode="lin" valueType="num">
                                      <p:cBhvr>
                                        <p:cTn id="26" dur="500" fill="hold"/>
                                        <p:tgtEl>
                                          <p:spTgt spid="9229"/>
                                        </p:tgtEl>
                                        <p:attrNameLst>
                                          <p:attrName>ppt_h</p:attrName>
                                        </p:attrNameLst>
                                      </p:cBhvr>
                                      <p:tavLst>
                                        <p:tav tm="0">
                                          <p:val>
                                            <p:fltVal val="0"/>
                                          </p:val>
                                        </p:tav>
                                        <p:tav tm="100000">
                                          <p:val>
                                            <p:strVal val="#ppt_h"/>
                                          </p:val>
                                        </p:tav>
                                      </p:tavLst>
                                    </p:anim>
                                    <p:animEffect transition="in" filter="fade">
                                      <p:cBhvr>
                                        <p:cTn id="27" dur="500"/>
                                        <p:tgtEl>
                                          <p:spTgt spid="92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227"/>
                                        </p:tgtEl>
                                        <p:attrNameLst>
                                          <p:attrName>style.visibility</p:attrName>
                                        </p:attrNameLst>
                                      </p:cBhvr>
                                      <p:to>
                                        <p:strVal val="visible"/>
                                      </p:to>
                                    </p:set>
                                    <p:anim calcmode="lin" valueType="num">
                                      <p:cBhvr>
                                        <p:cTn id="31" dur="500" fill="hold"/>
                                        <p:tgtEl>
                                          <p:spTgt spid="9227"/>
                                        </p:tgtEl>
                                        <p:attrNameLst>
                                          <p:attrName>ppt_w</p:attrName>
                                        </p:attrNameLst>
                                      </p:cBhvr>
                                      <p:tavLst>
                                        <p:tav tm="0">
                                          <p:val>
                                            <p:fltVal val="0"/>
                                          </p:val>
                                        </p:tav>
                                        <p:tav tm="100000">
                                          <p:val>
                                            <p:strVal val="#ppt_w"/>
                                          </p:val>
                                        </p:tav>
                                      </p:tavLst>
                                    </p:anim>
                                    <p:anim calcmode="lin" valueType="num">
                                      <p:cBhvr>
                                        <p:cTn id="32" dur="500" fill="hold"/>
                                        <p:tgtEl>
                                          <p:spTgt spid="9227"/>
                                        </p:tgtEl>
                                        <p:attrNameLst>
                                          <p:attrName>ppt_h</p:attrName>
                                        </p:attrNameLst>
                                      </p:cBhvr>
                                      <p:tavLst>
                                        <p:tav tm="0">
                                          <p:val>
                                            <p:fltVal val="0"/>
                                          </p:val>
                                        </p:tav>
                                        <p:tav tm="100000">
                                          <p:val>
                                            <p:strVal val="#ppt_h"/>
                                          </p:val>
                                        </p:tav>
                                      </p:tavLst>
                                    </p:anim>
                                    <p:animEffect transition="in" filter="fade">
                                      <p:cBhvr>
                                        <p:cTn id="33" dur="500"/>
                                        <p:tgtEl>
                                          <p:spTgt spid="922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9222"/>
                                        </p:tgtEl>
                                        <p:attrNameLst>
                                          <p:attrName>style.visibility</p:attrName>
                                        </p:attrNameLst>
                                      </p:cBhvr>
                                      <p:to>
                                        <p:strVal val="visible"/>
                                      </p:to>
                                    </p:set>
                                    <p:anim calcmode="lin" valueType="num">
                                      <p:cBhvr>
                                        <p:cTn id="44" dur="500" fill="hold"/>
                                        <p:tgtEl>
                                          <p:spTgt spid="9222"/>
                                        </p:tgtEl>
                                        <p:attrNameLst>
                                          <p:attrName>ppt_w</p:attrName>
                                        </p:attrNameLst>
                                      </p:cBhvr>
                                      <p:tavLst>
                                        <p:tav tm="0">
                                          <p:val>
                                            <p:fltVal val="0"/>
                                          </p:val>
                                        </p:tav>
                                        <p:tav tm="100000">
                                          <p:val>
                                            <p:strVal val="#ppt_w"/>
                                          </p:val>
                                        </p:tav>
                                      </p:tavLst>
                                    </p:anim>
                                    <p:anim calcmode="lin" valueType="num">
                                      <p:cBhvr>
                                        <p:cTn id="45" dur="500" fill="hold"/>
                                        <p:tgtEl>
                                          <p:spTgt spid="9222"/>
                                        </p:tgtEl>
                                        <p:attrNameLst>
                                          <p:attrName>ppt_h</p:attrName>
                                        </p:attrNameLst>
                                      </p:cBhvr>
                                      <p:tavLst>
                                        <p:tav tm="0">
                                          <p:val>
                                            <p:fltVal val="0"/>
                                          </p:val>
                                        </p:tav>
                                        <p:tav tm="100000">
                                          <p:val>
                                            <p:strVal val="#ppt_h"/>
                                          </p:val>
                                        </p:tav>
                                      </p:tavLst>
                                    </p:anim>
                                    <p:animEffect transition="in" filter="fade">
                                      <p:cBhvr>
                                        <p:cTn id="46" dur="500"/>
                                        <p:tgtEl>
                                          <p:spTgt spid="9222"/>
                                        </p:tgtEl>
                                      </p:cBhvr>
                                    </p:animEffect>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9247"/>
                                        </p:tgtEl>
                                        <p:attrNameLst>
                                          <p:attrName>style.visibility</p:attrName>
                                        </p:attrNameLst>
                                      </p:cBhvr>
                                      <p:to>
                                        <p:strVal val="visible"/>
                                      </p:to>
                                    </p:set>
                                    <p:anim calcmode="lin" valueType="num">
                                      <p:cBhvr>
                                        <p:cTn id="50" dur="500" fill="hold"/>
                                        <p:tgtEl>
                                          <p:spTgt spid="9247"/>
                                        </p:tgtEl>
                                        <p:attrNameLst>
                                          <p:attrName>ppt_w</p:attrName>
                                        </p:attrNameLst>
                                      </p:cBhvr>
                                      <p:tavLst>
                                        <p:tav tm="0">
                                          <p:val>
                                            <p:fltVal val="0"/>
                                          </p:val>
                                        </p:tav>
                                        <p:tav tm="100000">
                                          <p:val>
                                            <p:strVal val="#ppt_w"/>
                                          </p:val>
                                        </p:tav>
                                      </p:tavLst>
                                    </p:anim>
                                    <p:anim calcmode="lin" valueType="num">
                                      <p:cBhvr>
                                        <p:cTn id="51" dur="500" fill="hold"/>
                                        <p:tgtEl>
                                          <p:spTgt spid="9247"/>
                                        </p:tgtEl>
                                        <p:attrNameLst>
                                          <p:attrName>ppt_h</p:attrName>
                                        </p:attrNameLst>
                                      </p:cBhvr>
                                      <p:tavLst>
                                        <p:tav tm="0">
                                          <p:val>
                                            <p:fltVal val="0"/>
                                          </p:val>
                                        </p:tav>
                                        <p:tav tm="100000">
                                          <p:val>
                                            <p:strVal val="#ppt_h"/>
                                          </p:val>
                                        </p:tav>
                                      </p:tavLst>
                                    </p:anim>
                                    <p:animEffect transition="in" filter="fade">
                                      <p:cBhvr>
                                        <p:cTn id="52" dur="500"/>
                                        <p:tgtEl>
                                          <p:spTgt spid="9247"/>
                                        </p:tgtEl>
                                      </p:cBhvr>
                                    </p:animEffec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 calcmode="lin" valueType="num">
                                      <p:cBhvr>
                                        <p:cTn id="56" dur="500" fill="hold"/>
                                        <p:tgtEl>
                                          <p:spTgt spid="70"/>
                                        </p:tgtEl>
                                        <p:attrNameLst>
                                          <p:attrName>ppt_w</p:attrName>
                                        </p:attrNameLst>
                                      </p:cBhvr>
                                      <p:tavLst>
                                        <p:tav tm="0">
                                          <p:val>
                                            <p:fltVal val="0"/>
                                          </p:val>
                                        </p:tav>
                                        <p:tav tm="100000">
                                          <p:val>
                                            <p:strVal val="#ppt_w"/>
                                          </p:val>
                                        </p:tav>
                                      </p:tavLst>
                                    </p:anim>
                                    <p:anim calcmode="lin" valueType="num">
                                      <p:cBhvr>
                                        <p:cTn id="57" dur="500" fill="hold"/>
                                        <p:tgtEl>
                                          <p:spTgt spid="70"/>
                                        </p:tgtEl>
                                        <p:attrNameLst>
                                          <p:attrName>ppt_h</p:attrName>
                                        </p:attrNameLst>
                                      </p:cBhvr>
                                      <p:tavLst>
                                        <p:tav tm="0">
                                          <p:val>
                                            <p:fltVal val="0"/>
                                          </p:val>
                                        </p:tav>
                                        <p:tav tm="100000">
                                          <p:val>
                                            <p:strVal val="#ppt_h"/>
                                          </p:val>
                                        </p:tav>
                                      </p:tavLst>
                                    </p:anim>
                                    <p:animEffect transition="in" filter="fade">
                                      <p:cBhvr>
                                        <p:cTn id="58" dur="500"/>
                                        <p:tgtEl>
                                          <p:spTgt spid="70"/>
                                        </p:tgtEl>
                                      </p:cBhvr>
                                    </p:animEffect>
                                  </p:childTnLst>
                                </p:cTn>
                              </p:par>
                            </p:childTnLst>
                          </p:cTn>
                        </p:par>
                        <p:par>
                          <p:cTn id="59" fill="hold">
                            <p:stCondLst>
                              <p:cond delay="1500"/>
                            </p:stCondLst>
                            <p:childTnLst>
                              <p:par>
                                <p:cTn id="60" presetID="53" presetClass="entr" presetSubtype="16" fill="hold" grpId="0" nodeType="after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p:cTn id="62" dur="500" fill="hold"/>
                                        <p:tgtEl>
                                          <p:spTgt spid="71"/>
                                        </p:tgtEl>
                                        <p:attrNameLst>
                                          <p:attrName>ppt_w</p:attrName>
                                        </p:attrNameLst>
                                      </p:cBhvr>
                                      <p:tavLst>
                                        <p:tav tm="0">
                                          <p:val>
                                            <p:fltVal val="0"/>
                                          </p:val>
                                        </p:tav>
                                        <p:tav tm="100000">
                                          <p:val>
                                            <p:strVal val="#ppt_w"/>
                                          </p:val>
                                        </p:tav>
                                      </p:tavLst>
                                    </p:anim>
                                    <p:anim calcmode="lin" valueType="num">
                                      <p:cBhvr>
                                        <p:cTn id="63" dur="500" fill="hold"/>
                                        <p:tgtEl>
                                          <p:spTgt spid="71"/>
                                        </p:tgtEl>
                                        <p:attrNameLst>
                                          <p:attrName>ppt_h</p:attrName>
                                        </p:attrNameLst>
                                      </p:cBhvr>
                                      <p:tavLst>
                                        <p:tav tm="0">
                                          <p:val>
                                            <p:fltVal val="0"/>
                                          </p:val>
                                        </p:tav>
                                        <p:tav tm="100000">
                                          <p:val>
                                            <p:strVal val="#ppt_h"/>
                                          </p:val>
                                        </p:tav>
                                      </p:tavLst>
                                    </p:anim>
                                    <p:animEffect transition="in" filter="fade">
                                      <p:cBhvr>
                                        <p:cTn id="64" dur="500"/>
                                        <p:tgtEl>
                                          <p:spTgt spid="71"/>
                                        </p:tgtEl>
                                      </p:cBhvr>
                                    </p:animEffect>
                                  </p:childTnLst>
                                </p:cTn>
                              </p:par>
                            </p:childTnLst>
                          </p:cTn>
                        </p:par>
                        <p:par>
                          <p:cTn id="65" fill="hold">
                            <p:stCondLst>
                              <p:cond delay="2000"/>
                            </p:stCondLst>
                            <p:childTnLst>
                              <p:par>
                                <p:cTn id="66" presetID="53" presetClass="entr" presetSubtype="16" fill="hold" grpId="0" nodeType="afterEffect">
                                  <p:stCondLst>
                                    <p:cond delay="0"/>
                                  </p:stCondLst>
                                  <p:childTnLst>
                                    <p:set>
                                      <p:cBhvr>
                                        <p:cTn id="67" dur="1" fill="hold">
                                          <p:stCondLst>
                                            <p:cond delay="0"/>
                                          </p:stCondLst>
                                        </p:cTn>
                                        <p:tgtEl>
                                          <p:spTgt spid="9245"/>
                                        </p:tgtEl>
                                        <p:attrNameLst>
                                          <p:attrName>style.visibility</p:attrName>
                                        </p:attrNameLst>
                                      </p:cBhvr>
                                      <p:to>
                                        <p:strVal val="visible"/>
                                      </p:to>
                                    </p:set>
                                    <p:anim calcmode="lin" valueType="num">
                                      <p:cBhvr>
                                        <p:cTn id="68" dur="500" fill="hold"/>
                                        <p:tgtEl>
                                          <p:spTgt spid="9245"/>
                                        </p:tgtEl>
                                        <p:attrNameLst>
                                          <p:attrName>ppt_w</p:attrName>
                                        </p:attrNameLst>
                                      </p:cBhvr>
                                      <p:tavLst>
                                        <p:tav tm="0">
                                          <p:val>
                                            <p:fltVal val="0"/>
                                          </p:val>
                                        </p:tav>
                                        <p:tav tm="100000">
                                          <p:val>
                                            <p:strVal val="#ppt_w"/>
                                          </p:val>
                                        </p:tav>
                                      </p:tavLst>
                                    </p:anim>
                                    <p:anim calcmode="lin" valueType="num">
                                      <p:cBhvr>
                                        <p:cTn id="69" dur="500" fill="hold"/>
                                        <p:tgtEl>
                                          <p:spTgt spid="9245"/>
                                        </p:tgtEl>
                                        <p:attrNameLst>
                                          <p:attrName>ppt_h</p:attrName>
                                        </p:attrNameLst>
                                      </p:cBhvr>
                                      <p:tavLst>
                                        <p:tav tm="0">
                                          <p:val>
                                            <p:fltVal val="0"/>
                                          </p:val>
                                        </p:tav>
                                        <p:tav tm="100000">
                                          <p:val>
                                            <p:strVal val="#ppt_h"/>
                                          </p:val>
                                        </p:tav>
                                      </p:tavLst>
                                    </p:anim>
                                    <p:animEffect transition="in" filter="fade">
                                      <p:cBhvr>
                                        <p:cTn id="70" dur="500"/>
                                        <p:tgtEl>
                                          <p:spTgt spid="9245"/>
                                        </p:tgtEl>
                                      </p:cBhvr>
                                    </p:animEffect>
                                  </p:childTnLst>
                                </p:cTn>
                              </p:par>
                            </p:childTnLst>
                          </p:cTn>
                        </p:par>
                        <p:par>
                          <p:cTn id="71" fill="hold">
                            <p:stCondLst>
                              <p:cond delay="2500"/>
                            </p:stCondLst>
                            <p:childTnLst>
                              <p:par>
                                <p:cTn id="72" presetID="53" presetClass="entr" presetSubtype="16" fill="hold" grpId="0" nodeType="afterEffect">
                                  <p:stCondLst>
                                    <p:cond delay="0"/>
                                  </p:stCondLst>
                                  <p:childTnLst>
                                    <p:set>
                                      <p:cBhvr>
                                        <p:cTn id="73" dur="1" fill="hold">
                                          <p:stCondLst>
                                            <p:cond delay="0"/>
                                          </p:stCondLst>
                                        </p:cTn>
                                        <p:tgtEl>
                                          <p:spTgt spid="2"/>
                                        </p:tgtEl>
                                        <p:attrNameLst>
                                          <p:attrName>style.visibility</p:attrName>
                                        </p:attrNameLst>
                                      </p:cBhvr>
                                      <p:to>
                                        <p:strVal val="visible"/>
                                      </p:to>
                                    </p:set>
                                    <p:anim calcmode="lin" valueType="num">
                                      <p:cBhvr>
                                        <p:cTn id="74" dur="500" fill="hold"/>
                                        <p:tgtEl>
                                          <p:spTgt spid="2"/>
                                        </p:tgtEl>
                                        <p:attrNameLst>
                                          <p:attrName>ppt_w</p:attrName>
                                        </p:attrNameLst>
                                      </p:cBhvr>
                                      <p:tavLst>
                                        <p:tav tm="0">
                                          <p:val>
                                            <p:fltVal val="0"/>
                                          </p:val>
                                        </p:tav>
                                        <p:tav tm="100000">
                                          <p:val>
                                            <p:strVal val="#ppt_w"/>
                                          </p:val>
                                        </p:tav>
                                      </p:tavLst>
                                    </p:anim>
                                    <p:anim calcmode="lin" valueType="num">
                                      <p:cBhvr>
                                        <p:cTn id="75" dur="500" fill="hold"/>
                                        <p:tgtEl>
                                          <p:spTgt spid="2"/>
                                        </p:tgtEl>
                                        <p:attrNameLst>
                                          <p:attrName>ppt_h</p:attrName>
                                        </p:attrNameLst>
                                      </p:cBhvr>
                                      <p:tavLst>
                                        <p:tav tm="0">
                                          <p:val>
                                            <p:fltVal val="0"/>
                                          </p:val>
                                        </p:tav>
                                        <p:tav tm="100000">
                                          <p:val>
                                            <p:strVal val="#ppt_h"/>
                                          </p:val>
                                        </p:tav>
                                      </p:tavLst>
                                    </p:anim>
                                    <p:animEffect transition="in" filter="fade">
                                      <p:cBhvr>
                                        <p:cTn id="76" dur="500"/>
                                        <p:tgtEl>
                                          <p:spTgt spid="2"/>
                                        </p:tgtEl>
                                      </p:cBhvr>
                                    </p:animEffect>
                                  </p:childTnLst>
                                </p:cTn>
                              </p:par>
                            </p:childTnLst>
                          </p:cTn>
                        </p:par>
                        <p:par>
                          <p:cTn id="77" fill="hold">
                            <p:stCondLst>
                              <p:cond delay="3000"/>
                            </p:stCondLst>
                            <p:childTnLst>
                              <p:par>
                                <p:cTn id="78" presetID="53" presetClass="entr" presetSubtype="16" fill="hold" grpId="0" nodeType="afterEffect">
                                  <p:stCondLst>
                                    <p:cond delay="0"/>
                                  </p:stCondLst>
                                  <p:childTnLst>
                                    <p:set>
                                      <p:cBhvr>
                                        <p:cTn id="79" dur="1" fill="hold">
                                          <p:stCondLst>
                                            <p:cond delay="0"/>
                                          </p:stCondLst>
                                        </p:cTn>
                                        <p:tgtEl>
                                          <p:spTgt spid="56"/>
                                        </p:tgtEl>
                                        <p:attrNameLst>
                                          <p:attrName>style.visibility</p:attrName>
                                        </p:attrNameLst>
                                      </p:cBhvr>
                                      <p:to>
                                        <p:strVal val="visible"/>
                                      </p:to>
                                    </p:set>
                                    <p:anim calcmode="lin" valueType="num">
                                      <p:cBhvr>
                                        <p:cTn id="80" dur="500" fill="hold"/>
                                        <p:tgtEl>
                                          <p:spTgt spid="56"/>
                                        </p:tgtEl>
                                        <p:attrNameLst>
                                          <p:attrName>ppt_w</p:attrName>
                                        </p:attrNameLst>
                                      </p:cBhvr>
                                      <p:tavLst>
                                        <p:tav tm="0">
                                          <p:val>
                                            <p:fltVal val="0"/>
                                          </p:val>
                                        </p:tav>
                                        <p:tav tm="100000">
                                          <p:val>
                                            <p:strVal val="#ppt_w"/>
                                          </p:val>
                                        </p:tav>
                                      </p:tavLst>
                                    </p:anim>
                                    <p:anim calcmode="lin" valueType="num">
                                      <p:cBhvr>
                                        <p:cTn id="81" dur="500" fill="hold"/>
                                        <p:tgtEl>
                                          <p:spTgt spid="56"/>
                                        </p:tgtEl>
                                        <p:attrNameLst>
                                          <p:attrName>ppt_h</p:attrName>
                                        </p:attrNameLst>
                                      </p:cBhvr>
                                      <p:tavLst>
                                        <p:tav tm="0">
                                          <p:val>
                                            <p:fltVal val="0"/>
                                          </p:val>
                                        </p:tav>
                                        <p:tav tm="100000">
                                          <p:val>
                                            <p:strVal val="#ppt_h"/>
                                          </p:val>
                                        </p:tav>
                                      </p:tavLst>
                                    </p:anim>
                                    <p:animEffect transition="in" filter="fade">
                                      <p:cBhvr>
                                        <p:cTn id="82" dur="500"/>
                                        <p:tgtEl>
                                          <p:spTgt spid="56"/>
                                        </p:tgtEl>
                                      </p:cBhvr>
                                    </p:animEffect>
                                  </p:childTnLst>
                                </p:cTn>
                              </p:par>
                            </p:childTnLst>
                          </p:cTn>
                        </p:par>
                        <p:par>
                          <p:cTn id="83" fill="hold">
                            <p:stCondLst>
                              <p:cond delay="3500"/>
                            </p:stCondLst>
                            <p:childTnLst>
                              <p:par>
                                <p:cTn id="84" presetID="53" presetClass="entr" presetSubtype="16" fill="hold" grpId="0" nodeType="after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p:cTn id="86" dur="500" fill="hold"/>
                                        <p:tgtEl>
                                          <p:spTgt spid="53"/>
                                        </p:tgtEl>
                                        <p:attrNameLst>
                                          <p:attrName>ppt_w</p:attrName>
                                        </p:attrNameLst>
                                      </p:cBhvr>
                                      <p:tavLst>
                                        <p:tav tm="0">
                                          <p:val>
                                            <p:fltVal val="0"/>
                                          </p:val>
                                        </p:tav>
                                        <p:tav tm="100000">
                                          <p:val>
                                            <p:strVal val="#ppt_w"/>
                                          </p:val>
                                        </p:tav>
                                      </p:tavLst>
                                    </p:anim>
                                    <p:anim calcmode="lin" valueType="num">
                                      <p:cBhvr>
                                        <p:cTn id="87" dur="500" fill="hold"/>
                                        <p:tgtEl>
                                          <p:spTgt spid="53"/>
                                        </p:tgtEl>
                                        <p:attrNameLst>
                                          <p:attrName>ppt_h</p:attrName>
                                        </p:attrNameLst>
                                      </p:cBhvr>
                                      <p:tavLst>
                                        <p:tav tm="0">
                                          <p:val>
                                            <p:fltVal val="0"/>
                                          </p:val>
                                        </p:tav>
                                        <p:tav tm="100000">
                                          <p:val>
                                            <p:strVal val="#ppt_h"/>
                                          </p:val>
                                        </p:tav>
                                      </p:tavLst>
                                    </p:anim>
                                    <p:animEffect transition="in" filter="fade">
                                      <p:cBhvr>
                                        <p:cTn id="88" dur="500"/>
                                        <p:tgtEl>
                                          <p:spTgt spid="53"/>
                                        </p:tgtEl>
                                      </p:cBhvr>
                                    </p:animEffect>
                                  </p:childTnLst>
                                </p:cTn>
                              </p:par>
                            </p:childTnLst>
                          </p:cTn>
                        </p:par>
                        <p:par>
                          <p:cTn id="89" fill="hold">
                            <p:stCondLst>
                              <p:cond delay="4000"/>
                            </p:stCondLst>
                            <p:childTnLst>
                              <p:par>
                                <p:cTn id="90" presetID="53" presetClass="entr" presetSubtype="16" fill="hold" grpId="0" nodeType="afterEffect">
                                  <p:stCondLst>
                                    <p:cond delay="0"/>
                                  </p:stCondLst>
                                  <p:childTnLst>
                                    <p:set>
                                      <p:cBhvr>
                                        <p:cTn id="91" dur="1" fill="hold">
                                          <p:stCondLst>
                                            <p:cond delay="0"/>
                                          </p:stCondLst>
                                        </p:cTn>
                                        <p:tgtEl>
                                          <p:spTgt spid="55"/>
                                        </p:tgtEl>
                                        <p:attrNameLst>
                                          <p:attrName>style.visibility</p:attrName>
                                        </p:attrNameLst>
                                      </p:cBhvr>
                                      <p:to>
                                        <p:strVal val="visible"/>
                                      </p:to>
                                    </p:set>
                                    <p:anim calcmode="lin" valueType="num">
                                      <p:cBhvr>
                                        <p:cTn id="92" dur="500" fill="hold"/>
                                        <p:tgtEl>
                                          <p:spTgt spid="55"/>
                                        </p:tgtEl>
                                        <p:attrNameLst>
                                          <p:attrName>ppt_w</p:attrName>
                                        </p:attrNameLst>
                                      </p:cBhvr>
                                      <p:tavLst>
                                        <p:tav tm="0">
                                          <p:val>
                                            <p:fltVal val="0"/>
                                          </p:val>
                                        </p:tav>
                                        <p:tav tm="100000">
                                          <p:val>
                                            <p:strVal val="#ppt_w"/>
                                          </p:val>
                                        </p:tav>
                                      </p:tavLst>
                                    </p:anim>
                                    <p:anim calcmode="lin" valueType="num">
                                      <p:cBhvr>
                                        <p:cTn id="93" dur="500" fill="hold"/>
                                        <p:tgtEl>
                                          <p:spTgt spid="55"/>
                                        </p:tgtEl>
                                        <p:attrNameLst>
                                          <p:attrName>ppt_h</p:attrName>
                                        </p:attrNameLst>
                                      </p:cBhvr>
                                      <p:tavLst>
                                        <p:tav tm="0">
                                          <p:val>
                                            <p:fltVal val="0"/>
                                          </p:val>
                                        </p:tav>
                                        <p:tav tm="100000">
                                          <p:val>
                                            <p:strVal val="#ppt_h"/>
                                          </p:val>
                                        </p:tav>
                                      </p:tavLst>
                                    </p:anim>
                                    <p:animEffect transition="in" filter="fade">
                                      <p:cBhvr>
                                        <p:cTn id="94" dur="500"/>
                                        <p:tgtEl>
                                          <p:spTgt spid="55"/>
                                        </p:tgtEl>
                                      </p:cBhvr>
                                    </p:animEffect>
                                  </p:childTnLst>
                                </p:cTn>
                              </p:par>
                            </p:childTnLst>
                          </p:cTn>
                        </p:par>
                        <p:par>
                          <p:cTn id="95" fill="hold">
                            <p:stCondLst>
                              <p:cond delay="4500"/>
                            </p:stCondLst>
                            <p:childTnLst>
                              <p:par>
                                <p:cTn id="96" presetID="53" presetClass="entr" presetSubtype="16" fill="hold" grpId="0" nodeType="after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p:cTn id="98" dur="500" fill="hold"/>
                                        <p:tgtEl>
                                          <p:spTgt spid="58"/>
                                        </p:tgtEl>
                                        <p:attrNameLst>
                                          <p:attrName>ppt_w</p:attrName>
                                        </p:attrNameLst>
                                      </p:cBhvr>
                                      <p:tavLst>
                                        <p:tav tm="0">
                                          <p:val>
                                            <p:fltVal val="0"/>
                                          </p:val>
                                        </p:tav>
                                        <p:tav tm="100000">
                                          <p:val>
                                            <p:strVal val="#ppt_w"/>
                                          </p:val>
                                        </p:tav>
                                      </p:tavLst>
                                    </p:anim>
                                    <p:anim calcmode="lin" valueType="num">
                                      <p:cBhvr>
                                        <p:cTn id="99" dur="500" fill="hold"/>
                                        <p:tgtEl>
                                          <p:spTgt spid="58"/>
                                        </p:tgtEl>
                                        <p:attrNameLst>
                                          <p:attrName>ppt_h</p:attrName>
                                        </p:attrNameLst>
                                      </p:cBhvr>
                                      <p:tavLst>
                                        <p:tav tm="0">
                                          <p:val>
                                            <p:fltVal val="0"/>
                                          </p:val>
                                        </p:tav>
                                        <p:tav tm="100000">
                                          <p:val>
                                            <p:strVal val="#ppt_h"/>
                                          </p:val>
                                        </p:tav>
                                      </p:tavLst>
                                    </p:anim>
                                    <p:animEffect transition="in" filter="fade">
                                      <p:cBhvr>
                                        <p:cTn id="100" dur="500"/>
                                        <p:tgtEl>
                                          <p:spTgt spid="58"/>
                                        </p:tgtEl>
                                      </p:cBhvr>
                                    </p:animEffect>
                                  </p:childTnLst>
                                </p:cTn>
                              </p:par>
                            </p:childTnLst>
                          </p:cTn>
                        </p:par>
                        <p:par>
                          <p:cTn id="101" fill="hold">
                            <p:stCondLst>
                              <p:cond delay="5000"/>
                            </p:stCondLst>
                            <p:childTnLst>
                              <p:par>
                                <p:cTn id="102" presetID="53" presetClass="entr" presetSubtype="16" fill="hold" grpId="0" nodeType="afterEffect">
                                  <p:stCondLst>
                                    <p:cond delay="0"/>
                                  </p:stCondLst>
                                  <p:childTnLst>
                                    <p:set>
                                      <p:cBhvr>
                                        <p:cTn id="103" dur="1" fill="hold">
                                          <p:stCondLst>
                                            <p:cond delay="0"/>
                                          </p:stCondLst>
                                        </p:cTn>
                                        <p:tgtEl>
                                          <p:spTgt spid="63"/>
                                        </p:tgtEl>
                                        <p:attrNameLst>
                                          <p:attrName>style.visibility</p:attrName>
                                        </p:attrNameLst>
                                      </p:cBhvr>
                                      <p:to>
                                        <p:strVal val="visible"/>
                                      </p:to>
                                    </p:set>
                                    <p:anim calcmode="lin" valueType="num">
                                      <p:cBhvr>
                                        <p:cTn id="104" dur="500" fill="hold"/>
                                        <p:tgtEl>
                                          <p:spTgt spid="63"/>
                                        </p:tgtEl>
                                        <p:attrNameLst>
                                          <p:attrName>ppt_w</p:attrName>
                                        </p:attrNameLst>
                                      </p:cBhvr>
                                      <p:tavLst>
                                        <p:tav tm="0">
                                          <p:val>
                                            <p:fltVal val="0"/>
                                          </p:val>
                                        </p:tav>
                                        <p:tav tm="100000">
                                          <p:val>
                                            <p:strVal val="#ppt_w"/>
                                          </p:val>
                                        </p:tav>
                                      </p:tavLst>
                                    </p:anim>
                                    <p:anim calcmode="lin" valueType="num">
                                      <p:cBhvr>
                                        <p:cTn id="105" dur="500" fill="hold"/>
                                        <p:tgtEl>
                                          <p:spTgt spid="63"/>
                                        </p:tgtEl>
                                        <p:attrNameLst>
                                          <p:attrName>ppt_h</p:attrName>
                                        </p:attrNameLst>
                                      </p:cBhvr>
                                      <p:tavLst>
                                        <p:tav tm="0">
                                          <p:val>
                                            <p:fltVal val="0"/>
                                          </p:val>
                                        </p:tav>
                                        <p:tav tm="100000">
                                          <p:val>
                                            <p:strVal val="#ppt_h"/>
                                          </p:val>
                                        </p:tav>
                                      </p:tavLst>
                                    </p:anim>
                                    <p:animEffect transition="in" filter="fade">
                                      <p:cBhvr>
                                        <p:cTn id="106" dur="500"/>
                                        <p:tgtEl>
                                          <p:spTgt spid="63"/>
                                        </p:tgtEl>
                                      </p:cBhvr>
                                    </p:animEffect>
                                  </p:childTnLst>
                                </p:cTn>
                              </p:par>
                            </p:childTnLst>
                          </p:cTn>
                        </p:par>
                        <p:par>
                          <p:cTn id="107" fill="hold">
                            <p:stCondLst>
                              <p:cond delay="5500"/>
                            </p:stCondLst>
                            <p:childTnLst>
                              <p:par>
                                <p:cTn id="108" presetID="53" presetClass="entr" presetSubtype="16" fill="hold" grpId="0" nodeType="afterEffect">
                                  <p:stCondLst>
                                    <p:cond delay="0"/>
                                  </p:stCondLst>
                                  <p:childTnLst>
                                    <p:set>
                                      <p:cBhvr>
                                        <p:cTn id="109" dur="1" fill="hold">
                                          <p:stCondLst>
                                            <p:cond delay="0"/>
                                          </p:stCondLst>
                                        </p:cTn>
                                        <p:tgtEl>
                                          <p:spTgt spid="62"/>
                                        </p:tgtEl>
                                        <p:attrNameLst>
                                          <p:attrName>style.visibility</p:attrName>
                                        </p:attrNameLst>
                                      </p:cBhvr>
                                      <p:to>
                                        <p:strVal val="visible"/>
                                      </p:to>
                                    </p:set>
                                    <p:anim calcmode="lin" valueType="num">
                                      <p:cBhvr>
                                        <p:cTn id="110" dur="500" fill="hold"/>
                                        <p:tgtEl>
                                          <p:spTgt spid="62"/>
                                        </p:tgtEl>
                                        <p:attrNameLst>
                                          <p:attrName>ppt_w</p:attrName>
                                        </p:attrNameLst>
                                      </p:cBhvr>
                                      <p:tavLst>
                                        <p:tav tm="0">
                                          <p:val>
                                            <p:fltVal val="0"/>
                                          </p:val>
                                        </p:tav>
                                        <p:tav tm="100000">
                                          <p:val>
                                            <p:strVal val="#ppt_w"/>
                                          </p:val>
                                        </p:tav>
                                      </p:tavLst>
                                    </p:anim>
                                    <p:anim calcmode="lin" valueType="num">
                                      <p:cBhvr>
                                        <p:cTn id="111" dur="500" fill="hold"/>
                                        <p:tgtEl>
                                          <p:spTgt spid="62"/>
                                        </p:tgtEl>
                                        <p:attrNameLst>
                                          <p:attrName>ppt_h</p:attrName>
                                        </p:attrNameLst>
                                      </p:cBhvr>
                                      <p:tavLst>
                                        <p:tav tm="0">
                                          <p:val>
                                            <p:fltVal val="0"/>
                                          </p:val>
                                        </p:tav>
                                        <p:tav tm="100000">
                                          <p:val>
                                            <p:strVal val="#ppt_h"/>
                                          </p:val>
                                        </p:tav>
                                      </p:tavLst>
                                    </p:anim>
                                    <p:animEffect transition="in" filter="fade">
                                      <p:cBhvr>
                                        <p:cTn id="112" dur="500"/>
                                        <p:tgtEl>
                                          <p:spTgt spid="62"/>
                                        </p:tgtEl>
                                      </p:cBhvr>
                                    </p:animEffect>
                                  </p:childTnLst>
                                </p:cTn>
                              </p:par>
                            </p:childTnLst>
                          </p:cTn>
                        </p:par>
                        <p:par>
                          <p:cTn id="113" fill="hold">
                            <p:stCondLst>
                              <p:cond delay="6000"/>
                            </p:stCondLst>
                            <p:childTnLst>
                              <p:par>
                                <p:cTn id="114" presetID="53" presetClass="entr" presetSubtype="16" fill="hold" grpId="0" nodeType="afterEffect">
                                  <p:stCondLst>
                                    <p:cond delay="0"/>
                                  </p:stCondLst>
                                  <p:childTnLst>
                                    <p:set>
                                      <p:cBhvr>
                                        <p:cTn id="115" dur="1" fill="hold">
                                          <p:stCondLst>
                                            <p:cond delay="0"/>
                                          </p:stCondLst>
                                        </p:cTn>
                                        <p:tgtEl>
                                          <p:spTgt spid="59"/>
                                        </p:tgtEl>
                                        <p:attrNameLst>
                                          <p:attrName>style.visibility</p:attrName>
                                        </p:attrNameLst>
                                      </p:cBhvr>
                                      <p:to>
                                        <p:strVal val="visible"/>
                                      </p:to>
                                    </p:set>
                                    <p:anim calcmode="lin" valueType="num">
                                      <p:cBhvr>
                                        <p:cTn id="116" dur="500" fill="hold"/>
                                        <p:tgtEl>
                                          <p:spTgt spid="59"/>
                                        </p:tgtEl>
                                        <p:attrNameLst>
                                          <p:attrName>ppt_w</p:attrName>
                                        </p:attrNameLst>
                                      </p:cBhvr>
                                      <p:tavLst>
                                        <p:tav tm="0">
                                          <p:val>
                                            <p:fltVal val="0"/>
                                          </p:val>
                                        </p:tav>
                                        <p:tav tm="100000">
                                          <p:val>
                                            <p:strVal val="#ppt_w"/>
                                          </p:val>
                                        </p:tav>
                                      </p:tavLst>
                                    </p:anim>
                                    <p:anim calcmode="lin" valueType="num">
                                      <p:cBhvr>
                                        <p:cTn id="117" dur="500" fill="hold"/>
                                        <p:tgtEl>
                                          <p:spTgt spid="59"/>
                                        </p:tgtEl>
                                        <p:attrNameLst>
                                          <p:attrName>ppt_h</p:attrName>
                                        </p:attrNameLst>
                                      </p:cBhvr>
                                      <p:tavLst>
                                        <p:tav tm="0">
                                          <p:val>
                                            <p:fltVal val="0"/>
                                          </p:val>
                                        </p:tav>
                                        <p:tav tm="100000">
                                          <p:val>
                                            <p:strVal val="#ppt_h"/>
                                          </p:val>
                                        </p:tav>
                                      </p:tavLst>
                                    </p:anim>
                                    <p:animEffect transition="in" filter="fade">
                                      <p:cBhvr>
                                        <p:cTn id="118" dur="500"/>
                                        <p:tgtEl>
                                          <p:spTgt spid="59"/>
                                        </p:tgtEl>
                                      </p:cBhvr>
                                    </p:animEffect>
                                  </p:childTnLst>
                                </p:cTn>
                              </p:par>
                            </p:childTnLst>
                          </p:cTn>
                        </p:par>
                        <p:par>
                          <p:cTn id="119" fill="hold">
                            <p:stCondLst>
                              <p:cond delay="6500"/>
                            </p:stCondLst>
                            <p:childTnLst>
                              <p:par>
                                <p:cTn id="120" presetID="53" presetClass="entr" presetSubtype="16"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anim calcmode="lin" valueType="num">
                                      <p:cBhvr>
                                        <p:cTn id="122" dur="500" fill="hold"/>
                                        <p:tgtEl>
                                          <p:spTgt spid="61"/>
                                        </p:tgtEl>
                                        <p:attrNameLst>
                                          <p:attrName>ppt_w</p:attrName>
                                        </p:attrNameLst>
                                      </p:cBhvr>
                                      <p:tavLst>
                                        <p:tav tm="0">
                                          <p:val>
                                            <p:fltVal val="0"/>
                                          </p:val>
                                        </p:tav>
                                        <p:tav tm="100000">
                                          <p:val>
                                            <p:strVal val="#ppt_w"/>
                                          </p:val>
                                        </p:tav>
                                      </p:tavLst>
                                    </p:anim>
                                    <p:anim calcmode="lin" valueType="num">
                                      <p:cBhvr>
                                        <p:cTn id="123" dur="500" fill="hold"/>
                                        <p:tgtEl>
                                          <p:spTgt spid="61"/>
                                        </p:tgtEl>
                                        <p:attrNameLst>
                                          <p:attrName>ppt_h</p:attrName>
                                        </p:attrNameLst>
                                      </p:cBhvr>
                                      <p:tavLst>
                                        <p:tav tm="0">
                                          <p:val>
                                            <p:fltVal val="0"/>
                                          </p:val>
                                        </p:tav>
                                        <p:tav tm="100000">
                                          <p:val>
                                            <p:strVal val="#ppt_h"/>
                                          </p:val>
                                        </p:tav>
                                      </p:tavLst>
                                    </p:anim>
                                    <p:animEffect transition="in" filter="fade">
                                      <p:cBhvr>
                                        <p:cTn id="124" dur="500"/>
                                        <p:tgtEl>
                                          <p:spTgt spid="61"/>
                                        </p:tgtEl>
                                      </p:cBhvr>
                                    </p:animEffect>
                                  </p:childTnLst>
                                </p:cTn>
                              </p:par>
                            </p:childTnLst>
                          </p:cTn>
                        </p:par>
                        <p:par>
                          <p:cTn id="125" fill="hold">
                            <p:stCondLst>
                              <p:cond delay="7000"/>
                            </p:stCondLst>
                            <p:childTnLst>
                              <p:par>
                                <p:cTn id="126" presetID="53" presetClass="entr" presetSubtype="16" fill="hold" grpId="0" nodeType="afterEffect">
                                  <p:stCondLst>
                                    <p:cond delay="0"/>
                                  </p:stCondLst>
                                  <p:childTnLst>
                                    <p:set>
                                      <p:cBhvr>
                                        <p:cTn id="127" dur="1" fill="hold">
                                          <p:stCondLst>
                                            <p:cond delay="0"/>
                                          </p:stCondLst>
                                        </p:cTn>
                                        <p:tgtEl>
                                          <p:spTgt spid="64"/>
                                        </p:tgtEl>
                                        <p:attrNameLst>
                                          <p:attrName>style.visibility</p:attrName>
                                        </p:attrNameLst>
                                      </p:cBhvr>
                                      <p:to>
                                        <p:strVal val="visible"/>
                                      </p:to>
                                    </p:set>
                                    <p:anim calcmode="lin" valueType="num">
                                      <p:cBhvr>
                                        <p:cTn id="128" dur="500" fill="hold"/>
                                        <p:tgtEl>
                                          <p:spTgt spid="64"/>
                                        </p:tgtEl>
                                        <p:attrNameLst>
                                          <p:attrName>ppt_w</p:attrName>
                                        </p:attrNameLst>
                                      </p:cBhvr>
                                      <p:tavLst>
                                        <p:tav tm="0">
                                          <p:val>
                                            <p:fltVal val="0"/>
                                          </p:val>
                                        </p:tav>
                                        <p:tav tm="100000">
                                          <p:val>
                                            <p:strVal val="#ppt_w"/>
                                          </p:val>
                                        </p:tav>
                                      </p:tavLst>
                                    </p:anim>
                                    <p:anim calcmode="lin" valueType="num">
                                      <p:cBhvr>
                                        <p:cTn id="129" dur="500" fill="hold"/>
                                        <p:tgtEl>
                                          <p:spTgt spid="64"/>
                                        </p:tgtEl>
                                        <p:attrNameLst>
                                          <p:attrName>ppt_h</p:attrName>
                                        </p:attrNameLst>
                                      </p:cBhvr>
                                      <p:tavLst>
                                        <p:tav tm="0">
                                          <p:val>
                                            <p:fltVal val="0"/>
                                          </p:val>
                                        </p:tav>
                                        <p:tav tm="100000">
                                          <p:val>
                                            <p:strVal val="#ppt_h"/>
                                          </p:val>
                                        </p:tav>
                                      </p:tavLst>
                                    </p:anim>
                                    <p:animEffect transition="in" filter="fade">
                                      <p:cBhvr>
                                        <p:cTn id="130" dur="500"/>
                                        <p:tgtEl>
                                          <p:spTgt spid="64"/>
                                        </p:tgtEl>
                                      </p:cBhvr>
                                    </p:animEffect>
                                  </p:childTnLst>
                                </p:cTn>
                              </p:par>
                            </p:childTnLst>
                          </p:cTn>
                        </p:par>
                        <p:par>
                          <p:cTn id="131" fill="hold">
                            <p:stCondLst>
                              <p:cond delay="7500"/>
                            </p:stCondLst>
                            <p:childTnLst>
                              <p:par>
                                <p:cTn id="132" presetID="53" presetClass="entr" presetSubtype="16" fill="hold" grpId="0" nodeType="afterEffect">
                                  <p:stCondLst>
                                    <p:cond delay="0"/>
                                  </p:stCondLst>
                                  <p:childTnLst>
                                    <p:set>
                                      <p:cBhvr>
                                        <p:cTn id="133" dur="1" fill="hold">
                                          <p:stCondLst>
                                            <p:cond delay="0"/>
                                          </p:stCondLst>
                                        </p:cTn>
                                        <p:tgtEl>
                                          <p:spTgt spid="69"/>
                                        </p:tgtEl>
                                        <p:attrNameLst>
                                          <p:attrName>style.visibility</p:attrName>
                                        </p:attrNameLst>
                                      </p:cBhvr>
                                      <p:to>
                                        <p:strVal val="visible"/>
                                      </p:to>
                                    </p:set>
                                    <p:anim calcmode="lin" valueType="num">
                                      <p:cBhvr>
                                        <p:cTn id="134" dur="500" fill="hold"/>
                                        <p:tgtEl>
                                          <p:spTgt spid="69"/>
                                        </p:tgtEl>
                                        <p:attrNameLst>
                                          <p:attrName>ppt_w</p:attrName>
                                        </p:attrNameLst>
                                      </p:cBhvr>
                                      <p:tavLst>
                                        <p:tav tm="0">
                                          <p:val>
                                            <p:fltVal val="0"/>
                                          </p:val>
                                        </p:tav>
                                        <p:tav tm="100000">
                                          <p:val>
                                            <p:strVal val="#ppt_w"/>
                                          </p:val>
                                        </p:tav>
                                      </p:tavLst>
                                    </p:anim>
                                    <p:anim calcmode="lin" valueType="num">
                                      <p:cBhvr>
                                        <p:cTn id="135" dur="500" fill="hold"/>
                                        <p:tgtEl>
                                          <p:spTgt spid="69"/>
                                        </p:tgtEl>
                                        <p:attrNameLst>
                                          <p:attrName>ppt_h</p:attrName>
                                        </p:attrNameLst>
                                      </p:cBhvr>
                                      <p:tavLst>
                                        <p:tav tm="0">
                                          <p:val>
                                            <p:fltVal val="0"/>
                                          </p:val>
                                        </p:tav>
                                        <p:tav tm="100000">
                                          <p:val>
                                            <p:strVal val="#ppt_h"/>
                                          </p:val>
                                        </p:tav>
                                      </p:tavLst>
                                    </p:anim>
                                    <p:animEffect transition="in" filter="fade">
                                      <p:cBhvr>
                                        <p:cTn id="136" dur="500"/>
                                        <p:tgtEl>
                                          <p:spTgt spid="69"/>
                                        </p:tgtEl>
                                      </p:cBhvr>
                                    </p:animEffect>
                                  </p:childTnLst>
                                </p:cTn>
                              </p:par>
                            </p:childTnLst>
                          </p:cTn>
                        </p:par>
                        <p:par>
                          <p:cTn id="137" fill="hold">
                            <p:stCondLst>
                              <p:cond delay="8000"/>
                            </p:stCondLst>
                            <p:childTnLst>
                              <p:par>
                                <p:cTn id="138" presetID="53" presetClass="entr" presetSubtype="16" fill="hold" grpId="0" nodeType="afterEffect">
                                  <p:stCondLst>
                                    <p:cond delay="0"/>
                                  </p:stCondLst>
                                  <p:childTnLst>
                                    <p:set>
                                      <p:cBhvr>
                                        <p:cTn id="139" dur="1" fill="hold">
                                          <p:stCondLst>
                                            <p:cond delay="0"/>
                                          </p:stCondLst>
                                        </p:cTn>
                                        <p:tgtEl>
                                          <p:spTgt spid="68"/>
                                        </p:tgtEl>
                                        <p:attrNameLst>
                                          <p:attrName>style.visibility</p:attrName>
                                        </p:attrNameLst>
                                      </p:cBhvr>
                                      <p:to>
                                        <p:strVal val="visible"/>
                                      </p:to>
                                    </p:set>
                                    <p:anim calcmode="lin" valueType="num">
                                      <p:cBhvr>
                                        <p:cTn id="140" dur="500" fill="hold"/>
                                        <p:tgtEl>
                                          <p:spTgt spid="68"/>
                                        </p:tgtEl>
                                        <p:attrNameLst>
                                          <p:attrName>ppt_w</p:attrName>
                                        </p:attrNameLst>
                                      </p:cBhvr>
                                      <p:tavLst>
                                        <p:tav tm="0">
                                          <p:val>
                                            <p:fltVal val="0"/>
                                          </p:val>
                                        </p:tav>
                                        <p:tav tm="100000">
                                          <p:val>
                                            <p:strVal val="#ppt_w"/>
                                          </p:val>
                                        </p:tav>
                                      </p:tavLst>
                                    </p:anim>
                                    <p:anim calcmode="lin" valueType="num">
                                      <p:cBhvr>
                                        <p:cTn id="141" dur="500" fill="hold"/>
                                        <p:tgtEl>
                                          <p:spTgt spid="68"/>
                                        </p:tgtEl>
                                        <p:attrNameLst>
                                          <p:attrName>ppt_h</p:attrName>
                                        </p:attrNameLst>
                                      </p:cBhvr>
                                      <p:tavLst>
                                        <p:tav tm="0">
                                          <p:val>
                                            <p:fltVal val="0"/>
                                          </p:val>
                                        </p:tav>
                                        <p:tav tm="100000">
                                          <p:val>
                                            <p:strVal val="#ppt_h"/>
                                          </p:val>
                                        </p:tav>
                                      </p:tavLst>
                                    </p:anim>
                                    <p:animEffect transition="in" filter="fade">
                                      <p:cBhvr>
                                        <p:cTn id="142" dur="500"/>
                                        <p:tgtEl>
                                          <p:spTgt spid="68"/>
                                        </p:tgtEl>
                                      </p:cBhvr>
                                    </p:animEffect>
                                  </p:childTnLst>
                                </p:cTn>
                              </p:par>
                            </p:childTnLst>
                          </p:cTn>
                        </p:par>
                        <p:par>
                          <p:cTn id="143" fill="hold">
                            <p:stCondLst>
                              <p:cond delay="8500"/>
                            </p:stCondLst>
                            <p:childTnLst>
                              <p:par>
                                <p:cTn id="144" presetID="53" presetClass="entr" presetSubtype="16" fill="hold" grpId="0" nodeType="afterEffect">
                                  <p:stCondLst>
                                    <p:cond delay="0"/>
                                  </p:stCondLst>
                                  <p:childTnLst>
                                    <p:set>
                                      <p:cBhvr>
                                        <p:cTn id="145" dur="1" fill="hold">
                                          <p:stCondLst>
                                            <p:cond delay="0"/>
                                          </p:stCondLst>
                                        </p:cTn>
                                        <p:tgtEl>
                                          <p:spTgt spid="65"/>
                                        </p:tgtEl>
                                        <p:attrNameLst>
                                          <p:attrName>style.visibility</p:attrName>
                                        </p:attrNameLst>
                                      </p:cBhvr>
                                      <p:to>
                                        <p:strVal val="visible"/>
                                      </p:to>
                                    </p:set>
                                    <p:anim calcmode="lin" valueType="num">
                                      <p:cBhvr>
                                        <p:cTn id="146" dur="500" fill="hold"/>
                                        <p:tgtEl>
                                          <p:spTgt spid="65"/>
                                        </p:tgtEl>
                                        <p:attrNameLst>
                                          <p:attrName>ppt_w</p:attrName>
                                        </p:attrNameLst>
                                      </p:cBhvr>
                                      <p:tavLst>
                                        <p:tav tm="0">
                                          <p:val>
                                            <p:fltVal val="0"/>
                                          </p:val>
                                        </p:tav>
                                        <p:tav tm="100000">
                                          <p:val>
                                            <p:strVal val="#ppt_w"/>
                                          </p:val>
                                        </p:tav>
                                      </p:tavLst>
                                    </p:anim>
                                    <p:anim calcmode="lin" valueType="num">
                                      <p:cBhvr>
                                        <p:cTn id="147" dur="500" fill="hold"/>
                                        <p:tgtEl>
                                          <p:spTgt spid="65"/>
                                        </p:tgtEl>
                                        <p:attrNameLst>
                                          <p:attrName>ppt_h</p:attrName>
                                        </p:attrNameLst>
                                      </p:cBhvr>
                                      <p:tavLst>
                                        <p:tav tm="0">
                                          <p:val>
                                            <p:fltVal val="0"/>
                                          </p:val>
                                        </p:tav>
                                        <p:tav tm="100000">
                                          <p:val>
                                            <p:strVal val="#ppt_h"/>
                                          </p:val>
                                        </p:tav>
                                      </p:tavLst>
                                    </p:anim>
                                    <p:animEffect transition="in" filter="fade">
                                      <p:cBhvr>
                                        <p:cTn id="148" dur="500"/>
                                        <p:tgtEl>
                                          <p:spTgt spid="65"/>
                                        </p:tgtEl>
                                      </p:cBhvr>
                                    </p:animEffect>
                                  </p:childTnLst>
                                </p:cTn>
                              </p:par>
                            </p:childTnLst>
                          </p:cTn>
                        </p:par>
                        <p:par>
                          <p:cTn id="149" fill="hold">
                            <p:stCondLst>
                              <p:cond delay="9000"/>
                            </p:stCondLst>
                            <p:childTnLst>
                              <p:par>
                                <p:cTn id="150" presetID="53" presetClass="entr" presetSubtype="16" fill="hold" grpId="0" nodeType="afterEffect">
                                  <p:stCondLst>
                                    <p:cond delay="0"/>
                                  </p:stCondLst>
                                  <p:childTnLst>
                                    <p:set>
                                      <p:cBhvr>
                                        <p:cTn id="151" dur="1" fill="hold">
                                          <p:stCondLst>
                                            <p:cond delay="0"/>
                                          </p:stCondLst>
                                        </p:cTn>
                                        <p:tgtEl>
                                          <p:spTgt spid="67"/>
                                        </p:tgtEl>
                                        <p:attrNameLst>
                                          <p:attrName>style.visibility</p:attrName>
                                        </p:attrNameLst>
                                      </p:cBhvr>
                                      <p:to>
                                        <p:strVal val="visible"/>
                                      </p:to>
                                    </p:set>
                                    <p:anim calcmode="lin" valueType="num">
                                      <p:cBhvr>
                                        <p:cTn id="152" dur="500" fill="hold"/>
                                        <p:tgtEl>
                                          <p:spTgt spid="67"/>
                                        </p:tgtEl>
                                        <p:attrNameLst>
                                          <p:attrName>ppt_w</p:attrName>
                                        </p:attrNameLst>
                                      </p:cBhvr>
                                      <p:tavLst>
                                        <p:tav tm="0">
                                          <p:val>
                                            <p:fltVal val="0"/>
                                          </p:val>
                                        </p:tav>
                                        <p:tav tm="100000">
                                          <p:val>
                                            <p:strVal val="#ppt_w"/>
                                          </p:val>
                                        </p:tav>
                                      </p:tavLst>
                                    </p:anim>
                                    <p:anim calcmode="lin" valueType="num">
                                      <p:cBhvr>
                                        <p:cTn id="153" dur="500" fill="hold"/>
                                        <p:tgtEl>
                                          <p:spTgt spid="67"/>
                                        </p:tgtEl>
                                        <p:attrNameLst>
                                          <p:attrName>ppt_h</p:attrName>
                                        </p:attrNameLst>
                                      </p:cBhvr>
                                      <p:tavLst>
                                        <p:tav tm="0">
                                          <p:val>
                                            <p:fltVal val="0"/>
                                          </p:val>
                                        </p:tav>
                                        <p:tav tm="100000">
                                          <p:val>
                                            <p:strVal val="#ppt_h"/>
                                          </p:val>
                                        </p:tav>
                                      </p:tavLst>
                                    </p:anim>
                                    <p:animEffect transition="in" filter="fade">
                                      <p:cBhvr>
                                        <p:cTn id="15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2" grpId="0" animBg="1"/>
      <p:bldP spid="9227" grpId="0" animBg="1"/>
      <p:bldP spid="9228" grpId="0" animBg="1"/>
      <p:bldP spid="9229" grpId="0" animBg="1"/>
      <p:bldP spid="9245" grpId="0"/>
      <p:bldP spid="9246" grpId="0"/>
      <p:bldP spid="9247" grpId="0"/>
      <p:bldP spid="52" grpId="0" animBg="1"/>
      <p:bldP spid="53" grpId="0" animBg="1"/>
      <p:bldP spid="55" grpId="0" animBg="1"/>
      <p:bldP spid="56" grpId="0" animBg="1"/>
      <p:bldP spid="2" grpId="0" animBg="1"/>
      <p:bldP spid="58" grpId="0"/>
      <p:bldP spid="59" grpId="0" animBg="1"/>
      <p:bldP spid="61" grpId="0" animBg="1"/>
      <p:bldP spid="62" grpId="0" animBg="1"/>
      <p:bldP spid="63" grpId="0" animBg="1"/>
      <p:bldP spid="64" grpId="0"/>
      <p:bldP spid="65" grpId="0" animBg="1"/>
      <p:bldP spid="67" grpId="0" animBg="1"/>
      <p:bldP spid="68" grpId="0" animBg="1"/>
      <p:bldP spid="69" grpId="0" animBg="1"/>
      <p:bldP spid="70" grpId="0" animBg="1"/>
      <p:bldP spid="7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6,1173095294,C:\BobC\_Mission\__Intel Software College\Courses\__SVN\IntegratedArchitectureToolsPS\01 Integrated Hands on Architecture  Software Tools ver3.0.01.ppc"/>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D6EE268A4CA54CA5420769FC4B97F5" ma:contentTypeVersion="13" ma:contentTypeDescription="Crear nuevo documento." ma:contentTypeScope="" ma:versionID="b97d0efb5ff22137dbcdcb22fd2ac2f5">
  <xsd:schema xmlns:xsd="http://www.w3.org/2001/XMLSchema" xmlns:xs="http://www.w3.org/2001/XMLSchema" xmlns:p="http://schemas.microsoft.com/office/2006/metadata/properties" xmlns:ns3="4cbf1cb3-1469-4e35-afb2-95d7bcbf8f9d" xmlns:ns4="c9f30ccb-4534-4a32-90ad-dc3eb3887c43" targetNamespace="http://schemas.microsoft.com/office/2006/metadata/properties" ma:root="true" ma:fieldsID="5125ec263823d7d0971fad848cf5fa62" ns3:_="" ns4:_="">
    <xsd:import namespace="4cbf1cb3-1469-4e35-afb2-95d7bcbf8f9d"/>
    <xsd:import namespace="c9f30ccb-4534-4a32-90ad-dc3eb3887c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f1cb3-1469-4e35-afb2-95d7bcbf8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f30ccb-4534-4a32-90ad-dc3eb3887c43"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27507-0424-4EB1-9B63-B24EC1AA1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bf1cb3-1469-4e35-afb2-95d7bcbf8f9d"/>
    <ds:schemaRef ds:uri="c9f30ccb-4534-4a32-90ad-dc3eb3887c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ACFCE8-3A30-41D4-B529-C463B77ABDA9}">
  <ds:schemaRefs>
    <ds:schemaRef ds:uri="http://purl.org/dc/terms/"/>
    <ds:schemaRef ds:uri="http://schemas.openxmlformats.org/package/2006/metadata/core-properties"/>
    <ds:schemaRef ds:uri="http://purl.org/dc/dcmitype/"/>
    <ds:schemaRef ds:uri="http://schemas.microsoft.com/office/infopath/2007/PartnerControls"/>
    <ds:schemaRef ds:uri="c9f30ccb-4534-4a32-90ad-dc3eb3887c43"/>
    <ds:schemaRef ds:uri="http://purl.org/dc/elements/1.1/"/>
    <ds:schemaRef ds:uri="http://schemas.microsoft.com/office/2006/metadata/properties"/>
    <ds:schemaRef ds:uri="http://schemas.microsoft.com/office/2006/documentManagement/types"/>
    <ds:schemaRef ds:uri="4cbf1cb3-1469-4e35-afb2-95d7bcbf8f9d"/>
    <ds:schemaRef ds:uri="http://www.w3.org/XML/1998/namespace"/>
  </ds:schemaRefs>
</ds:datastoreItem>
</file>

<file path=customXml/itemProps3.xml><?xml version="1.0" encoding="utf-8"?>
<ds:datastoreItem xmlns:ds="http://schemas.openxmlformats.org/officeDocument/2006/customXml" ds:itemID="{D6239BBF-6C65-47D7-A5D5-ECBD7693A5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2645</TotalTime>
  <Words>3135</Words>
  <Application>Microsoft Office PowerPoint</Application>
  <PresentationFormat>Panorámica</PresentationFormat>
  <Paragraphs>700</Paragraphs>
  <Slides>42</Slides>
  <Notes>13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Títulos de diapositiva</vt:lpstr>
      </vt:variant>
      <vt:variant>
        <vt:i4>42</vt:i4>
      </vt:variant>
      <vt:variant>
        <vt:lpstr>Presentaciones personalizadas</vt:lpstr>
      </vt:variant>
      <vt:variant>
        <vt:i4>6</vt:i4>
      </vt:variant>
    </vt:vector>
  </HeadingPairs>
  <TitlesOfParts>
    <vt:vector size="58" baseType="lpstr">
      <vt:lpstr>Arial</vt:lpstr>
      <vt:lpstr>Calibri</vt:lpstr>
      <vt:lpstr>Calibri Light</vt:lpstr>
      <vt:lpstr>Consolas</vt:lpstr>
      <vt:lpstr>Courier New</vt:lpstr>
      <vt:lpstr>Helvetica</vt:lpstr>
      <vt:lpstr>Times New Roman</vt:lpstr>
      <vt:lpstr>Verdana</vt:lpstr>
      <vt:lpstr>Wingdings</vt:lpstr>
      <vt:lpstr>Tema de Office</vt:lpstr>
      <vt:lpstr>Fundamentos de Sistemas Operativos</vt:lpstr>
      <vt:lpstr>Hilos</vt:lpstr>
      <vt:lpstr>Hilos</vt:lpstr>
      <vt:lpstr>Hilos</vt:lpstr>
      <vt:lpstr>Procesos e hilos</vt:lpstr>
      <vt:lpstr>Procesos e hilos</vt:lpstr>
      <vt:lpstr>Hilos, un programa multihilos</vt:lpstr>
      <vt:lpstr>Procesos con un solo hilo y con múltiples hilos</vt:lpstr>
      <vt:lpstr>Modelos de procesos de un solo hilo y de muchos hilos</vt:lpstr>
      <vt:lpstr>Hilos en memoria</vt:lpstr>
      <vt:lpstr>Sistema Operativo multihilo</vt:lpstr>
      <vt:lpstr>Hilos</vt:lpstr>
      <vt:lpstr>Beneficio de los hilos</vt:lpstr>
      <vt:lpstr>Beneficio de los hilos</vt:lpstr>
      <vt:lpstr>Beneficio de los hilos</vt:lpstr>
      <vt:lpstr>Beneficio de los hilos</vt:lpstr>
      <vt:lpstr>Hilos</vt:lpstr>
      <vt:lpstr>Hilos a nivel usuario</vt:lpstr>
      <vt:lpstr>Hilos a nivel usuario (un CPU con dos núcleos)</vt:lpstr>
      <vt:lpstr>Hilos a nivel kernel</vt:lpstr>
      <vt:lpstr>Hilos a nivel kernel (CPU multicore)</vt:lpstr>
      <vt:lpstr>Hilos</vt:lpstr>
      <vt:lpstr>Modelos multihilos</vt:lpstr>
      <vt:lpstr>Muchos a uno</vt:lpstr>
      <vt:lpstr>Relaciones entre estados de ULTs y estados de procesos</vt:lpstr>
      <vt:lpstr>Uno a uno</vt:lpstr>
      <vt:lpstr>Modelo muchos a muchos</vt:lpstr>
      <vt:lpstr>Ejemplo de la arquitectura multihilo de Solaris</vt:lpstr>
      <vt:lpstr>Hilos</vt:lpstr>
      <vt:lpstr>La velocidad del CPU tendía a duplicarse cada 18 meses</vt:lpstr>
      <vt:lpstr>Potencia y frecuencia</vt:lpstr>
      <vt:lpstr>Rendimiento / Consumo</vt:lpstr>
      <vt:lpstr>“Over-clocking”</vt:lpstr>
      <vt:lpstr>“Under-clocking”</vt:lpstr>
      <vt:lpstr>Rendimiento Multi-Core y Consumo de Energía</vt:lpstr>
      <vt:lpstr>Aplicación multihilos en una arquitectura con múltiples CPU’s o Multicore</vt:lpstr>
      <vt:lpstr>Hilos</vt:lpstr>
      <vt:lpstr>Gestión de hilos básica</vt:lpstr>
      <vt:lpstr>Gestión de hilos básica (POSIX)</vt:lpstr>
      <vt:lpstr>Ejemplo hilos Posix</vt:lpstr>
      <vt:lpstr>Ejemplo hilos Posix</vt:lpstr>
      <vt:lpstr>Presentación de PowerPoint</vt:lpstr>
      <vt:lpstr>1.-Concepto</vt:lpstr>
      <vt:lpstr>2.-Beneficios</vt:lpstr>
      <vt:lpstr>3.-Hilos a nivel kernel, hilos a nivel usuario</vt:lpstr>
      <vt:lpstr>4.-Modelos multihilos</vt:lpstr>
      <vt:lpstr>6.-Hilos Posix</vt:lpstr>
      <vt:lpstr>5.-Arquitecturas Multicore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5.01</dc:title>
  <dc:creator>Marilyn Turnamian</dc:creator>
  <cp:lastModifiedBy>ELVIRA VALENZUELA, JOSE LUIS</cp:lastModifiedBy>
  <cp:revision>188</cp:revision>
  <cp:lastPrinted>1999-09-23T12:08:45Z</cp:lastPrinted>
  <dcterms:created xsi:type="dcterms:W3CDTF">1999-07-15T18:20:03Z</dcterms:created>
  <dcterms:modified xsi:type="dcterms:W3CDTF">2020-06-02T16:21:37Z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0x010100F2D6EE268A4CA54CA5420769FC4B97F5</vt:lpwstr>
  </property>
</Properties>
</file>