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4" r:id="rId1"/>
  </p:sldMasterIdLst>
  <p:notesMasterIdLst>
    <p:notesMasterId r:id="rId56"/>
  </p:notesMasterIdLst>
  <p:handoutMasterIdLst>
    <p:handoutMasterId r:id="rId57"/>
  </p:handoutMasterIdLst>
  <p:sldIdLst>
    <p:sldId id="339" r:id="rId2"/>
    <p:sldId id="256" r:id="rId3"/>
    <p:sldId id="340" r:id="rId4"/>
    <p:sldId id="345" r:id="rId5"/>
    <p:sldId id="278" r:id="rId6"/>
    <p:sldId id="279" r:id="rId7"/>
    <p:sldId id="342" r:id="rId8"/>
    <p:sldId id="341" r:id="rId9"/>
    <p:sldId id="346" r:id="rId10"/>
    <p:sldId id="259" r:id="rId11"/>
    <p:sldId id="343" r:id="rId12"/>
    <p:sldId id="353" r:id="rId13"/>
    <p:sldId id="354" r:id="rId14"/>
    <p:sldId id="355" r:id="rId15"/>
    <p:sldId id="260" r:id="rId16"/>
    <p:sldId id="344" r:id="rId17"/>
    <p:sldId id="296" r:id="rId18"/>
    <p:sldId id="348" r:id="rId19"/>
    <p:sldId id="311" r:id="rId20"/>
    <p:sldId id="312" r:id="rId21"/>
    <p:sldId id="349" r:id="rId22"/>
    <p:sldId id="314" r:id="rId23"/>
    <p:sldId id="350" r:id="rId24"/>
    <p:sldId id="316" r:id="rId25"/>
    <p:sldId id="351" r:id="rId26"/>
    <p:sldId id="361" r:id="rId27"/>
    <p:sldId id="359" r:id="rId28"/>
    <p:sldId id="358" r:id="rId29"/>
    <p:sldId id="318" r:id="rId30"/>
    <p:sldId id="324" r:id="rId31"/>
    <p:sldId id="320" r:id="rId32"/>
    <p:sldId id="321" r:id="rId33"/>
    <p:sldId id="360" r:id="rId34"/>
    <p:sldId id="362" r:id="rId35"/>
    <p:sldId id="363" r:id="rId36"/>
    <p:sldId id="367" r:id="rId37"/>
    <p:sldId id="388" r:id="rId38"/>
    <p:sldId id="398" r:id="rId39"/>
    <p:sldId id="382" r:id="rId40"/>
    <p:sldId id="383" r:id="rId41"/>
    <p:sldId id="387" r:id="rId42"/>
    <p:sldId id="389" r:id="rId43"/>
    <p:sldId id="384" r:id="rId44"/>
    <p:sldId id="396" r:id="rId45"/>
    <p:sldId id="394" r:id="rId46"/>
    <p:sldId id="395" r:id="rId47"/>
    <p:sldId id="386" r:id="rId48"/>
    <p:sldId id="397" r:id="rId49"/>
    <p:sldId id="399" r:id="rId50"/>
    <p:sldId id="325" r:id="rId51"/>
    <p:sldId id="326" r:id="rId52"/>
    <p:sldId id="401" r:id="rId53"/>
    <p:sldId id="402" r:id="rId54"/>
    <p:sldId id="356" r:id="rId55"/>
  </p:sldIdLst>
  <p:sldSz cx="12192000" cy="6858000"/>
  <p:notesSz cx="7315200" cy="9601200"/>
  <p:custShowLst>
    <p:custShow name="1.-Conceptos básicos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55"/>
      </p:sldLst>
    </p:custShow>
    <p:custShow name="2.-Criterios de planificación" id="1">
      <p:sldLst>
        <p:sld r:id="rId2"/>
        <p:sld r:id="rId12"/>
        <p:sld r:id="rId13"/>
        <p:sld r:id="rId14"/>
        <p:sld r:id="rId15"/>
        <p:sld r:id="rId16"/>
        <p:sld r:id="rId55"/>
      </p:sldLst>
    </p:custShow>
    <p:custShow name="3.-Algoritmos de planificación, FCFS" id="2">
      <p:sldLst>
        <p:sld r:id="rId2"/>
        <p:sld r:id="rId17"/>
        <p:sld r:id="rId18"/>
        <p:sld r:id="rId19"/>
        <p:sld r:id="rId20"/>
        <p:sld r:id="rId21"/>
        <p:sld r:id="rId22"/>
        <p:sld r:id="rId55"/>
      </p:sldLst>
    </p:custShow>
    <p:custShow name="4.-Algoritmos de planificación SPF" id="3">
      <p:sldLst>
        <p:sld r:id="rId2"/>
        <p:sld r:id="rId17"/>
        <p:sld r:id="rId20"/>
        <p:sld r:id="rId23"/>
        <p:sld r:id="rId24"/>
        <p:sld r:id="rId55"/>
      </p:sldLst>
    </p:custShow>
    <p:custShow name="5.-Algoritmos de planificación HRRN" id="4">
      <p:sldLst>
        <p:sld r:id="rId2"/>
        <p:sld r:id="rId17"/>
        <p:sld r:id="rId20"/>
        <p:sld r:id="rId25"/>
        <p:sld r:id="rId26"/>
        <p:sld r:id="rId55"/>
      </p:sldLst>
    </p:custShow>
    <p:custShow name="6.-Algoritmos de planificación RR" id="5">
      <p:sldLst>
        <p:sld r:id="rId2"/>
        <p:sld r:id="rId17"/>
        <p:sld r:id="rId19"/>
        <p:sld r:id="rId20"/>
        <p:sld r:id="rId27"/>
        <p:sld r:id="rId28"/>
        <p:sld r:id="rId55"/>
      </p:sldLst>
    </p:custShow>
    <p:custShow name="7.-Algoritmos de planificación RR q=2" id="6">
      <p:sldLst>
        <p:sld r:id="rId2"/>
        <p:sld r:id="rId17"/>
        <p:sld r:id="rId20"/>
        <p:sld r:id="rId29"/>
        <p:sld r:id="rId55"/>
      </p:sldLst>
    </p:custShow>
    <p:custShow name="8.-Algoritmos de planificación SPN" id="7">
      <p:sldLst>
        <p:sld r:id="rId2"/>
        <p:sld r:id="rId17"/>
        <p:sld r:id="rId20"/>
        <p:sld r:id="rId30"/>
        <p:sld r:id="rId55"/>
      </p:sldLst>
    </p:custShow>
    <p:custShow name="9.-Algoritmos de planificación Retro" id="8">
      <p:sldLst>
        <p:sld r:id="rId2"/>
        <p:sld r:id="rId17"/>
        <p:sld r:id="rId31"/>
        <p:sld r:id="rId20"/>
        <p:sld r:id="rId32"/>
        <p:sld r:id="rId33"/>
        <p:sld r:id="rId55"/>
      </p:sldLst>
    </p:custShow>
    <p:custShow name="10.-Algoritmos de planificación Retro q= 2 a la n" id="9">
      <p:sldLst>
        <p:sld r:id="rId2"/>
        <p:sld r:id="rId17"/>
        <p:sld r:id="rId33"/>
        <p:sld r:id="rId20"/>
        <p:sld r:id="rId34"/>
        <p:sld r:id="rId55"/>
      </p:sldLst>
    </p:custShow>
    <p:custShow name="11.-Planificación en tiempo real introducción" id="10">
      <p:sldLst>
        <p:sld r:id="rId2"/>
        <p:sld r:id="rId35"/>
        <p:sld r:id="rId36"/>
        <p:sld r:id="rId37"/>
        <p:sld r:id="rId38"/>
        <p:sld r:id="rId39"/>
        <p:sld r:id="rId40"/>
        <p:sld r:id="rId41"/>
        <p:sld r:id="rId42"/>
        <p:sld r:id="rId55"/>
      </p:sldLst>
    </p:custShow>
    <p:custShow name="13.-Planificación en tiempo real RM" id="11">
      <p:sldLst>
        <p:sld r:id="rId2"/>
        <p:sld r:id="rId35"/>
        <p:sld r:id="rId46"/>
        <p:sld r:id="rId47"/>
        <p:sld r:id="rId48"/>
        <p:sld r:id="rId49"/>
        <p:sld r:id="rId55"/>
      </p:sldLst>
    </p:custShow>
    <p:custShow name="12.-Planificación en tiempo real EDF" id="12">
      <p:sldLst>
        <p:sld r:id="rId2"/>
        <p:sld r:id="rId35"/>
        <p:sld r:id="rId41"/>
        <p:sld r:id="rId43"/>
        <p:sld r:id="rId44"/>
        <p:sld r:id="rId45"/>
        <p:sld r:id="rId55"/>
      </p:sldLst>
    </p:custShow>
    <p:custShow name="14.- Planificación SMP" id="13">
      <p:sldLst>
        <p:sld r:id="rId2"/>
        <p:sld r:id="rId50"/>
        <p:sld r:id="rId51"/>
        <p:sld r:id="rId52"/>
        <p:sld r:id="rId53"/>
        <p:sld r:id="rId54"/>
        <p:sld r:id="rId55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CC66"/>
    <a:srgbClr val="E0FFE0"/>
    <a:srgbClr val="66FF66"/>
    <a:srgbClr val="E0E0FF"/>
    <a:srgbClr val="FFE0E0"/>
    <a:srgbClr val="FFC0C0"/>
    <a:srgbClr val="40FF40"/>
    <a:srgbClr val="5B9BD5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12F493-8C45-4BFB-8BA0-61AEC0984DB0}" v="1" dt="2023-06-03T00:20:05.7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8" autoAdjust="0"/>
    <p:restoredTop sz="82677" autoAdjust="0"/>
  </p:normalViewPr>
  <p:slideViewPr>
    <p:cSldViewPr snapToGrid="0">
      <p:cViewPr varScale="1">
        <p:scale>
          <a:sx n="79" d="100"/>
          <a:sy n="79" d="100"/>
        </p:scale>
        <p:origin x="118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VIRA VALENZUELA, JOSE LUIS" userId="e19aec6b-46d0-4f6b-8f07-8e7d115ec735" providerId="ADAL" clId="{54E65518-0C5B-4D81-9B1D-8330EA46A2D2}"/>
    <pc:docChg chg="undo custSel modSld">
      <pc:chgData name="ELVIRA VALENZUELA, JOSE LUIS" userId="e19aec6b-46d0-4f6b-8f07-8e7d115ec735" providerId="ADAL" clId="{54E65518-0C5B-4D81-9B1D-8330EA46A2D2}" dt="2020-06-09T22:59:19.713" v="1132" actId="113"/>
      <pc:docMkLst>
        <pc:docMk/>
      </pc:docMkLst>
      <pc:sldChg chg="addSp modSp modAnim">
        <pc:chgData name="ELVIRA VALENZUELA, JOSE LUIS" userId="e19aec6b-46d0-4f6b-8f07-8e7d115ec735" providerId="ADAL" clId="{54E65518-0C5B-4D81-9B1D-8330EA46A2D2}" dt="2020-06-07T12:42:40.008" v="263" actId="14100"/>
        <pc:sldMkLst>
          <pc:docMk/>
          <pc:sldMk cId="0" sldId="318"/>
        </pc:sldMkLst>
        <pc:spChg chg="add mod">
          <ac:chgData name="ELVIRA VALENZUELA, JOSE LUIS" userId="e19aec6b-46d0-4f6b-8f07-8e7d115ec735" providerId="ADAL" clId="{54E65518-0C5B-4D81-9B1D-8330EA46A2D2}" dt="2020-06-07T12:42:40.008" v="263" actId="14100"/>
          <ac:spMkLst>
            <pc:docMk/>
            <pc:sldMk cId="0" sldId="318"/>
            <ac:spMk id="87" creationId="{B8928884-8664-43BB-B24A-FCEE5675EBFC}"/>
          </ac:spMkLst>
        </pc:spChg>
        <pc:spChg chg="add mod">
          <ac:chgData name="ELVIRA VALENZUELA, JOSE LUIS" userId="e19aec6b-46d0-4f6b-8f07-8e7d115ec735" providerId="ADAL" clId="{54E65518-0C5B-4D81-9B1D-8330EA46A2D2}" dt="2020-06-07T12:42:40.008" v="263" actId="14100"/>
          <ac:spMkLst>
            <pc:docMk/>
            <pc:sldMk cId="0" sldId="318"/>
            <ac:spMk id="88" creationId="{C55CDD4E-6A94-4BE1-884C-931E6C551A58}"/>
          </ac:spMkLst>
        </pc:spChg>
        <pc:spChg chg="add mod">
          <ac:chgData name="ELVIRA VALENZUELA, JOSE LUIS" userId="e19aec6b-46d0-4f6b-8f07-8e7d115ec735" providerId="ADAL" clId="{54E65518-0C5B-4D81-9B1D-8330EA46A2D2}" dt="2020-06-07T12:36:26.033" v="233" actId="2085"/>
          <ac:spMkLst>
            <pc:docMk/>
            <pc:sldMk cId="0" sldId="318"/>
            <ac:spMk id="89" creationId="{9065D7DB-8AB1-4F1F-9246-B7766B954C71}"/>
          </ac:spMkLst>
        </pc:spChg>
        <pc:spChg chg="add mod">
          <ac:chgData name="ELVIRA VALENZUELA, JOSE LUIS" userId="e19aec6b-46d0-4f6b-8f07-8e7d115ec735" providerId="ADAL" clId="{54E65518-0C5B-4D81-9B1D-8330EA46A2D2}" dt="2020-06-07T12:37:12.323" v="244" actId="14100"/>
          <ac:spMkLst>
            <pc:docMk/>
            <pc:sldMk cId="0" sldId="318"/>
            <ac:spMk id="90" creationId="{93AC2FCA-15CE-4DC1-B3D1-6D29BA4901EF}"/>
          </ac:spMkLst>
        </pc:spChg>
        <pc:spChg chg="add mod">
          <ac:chgData name="ELVIRA VALENZUELA, JOSE LUIS" userId="e19aec6b-46d0-4f6b-8f07-8e7d115ec735" providerId="ADAL" clId="{54E65518-0C5B-4D81-9B1D-8330EA46A2D2}" dt="2020-06-07T12:37:01.852" v="241" actId="1036"/>
          <ac:spMkLst>
            <pc:docMk/>
            <pc:sldMk cId="0" sldId="318"/>
            <ac:spMk id="91" creationId="{03784C75-6000-4B32-978C-1F0BB5907584}"/>
          </ac:spMkLst>
        </pc:spChg>
        <pc:spChg chg="add mod">
          <ac:chgData name="ELVIRA VALENZUELA, JOSE LUIS" userId="e19aec6b-46d0-4f6b-8f07-8e7d115ec735" providerId="ADAL" clId="{54E65518-0C5B-4D81-9B1D-8330EA46A2D2}" dt="2020-06-07T12:36:55.691" v="239" actId="14100"/>
          <ac:spMkLst>
            <pc:docMk/>
            <pc:sldMk cId="0" sldId="318"/>
            <ac:spMk id="92" creationId="{A0AF9A9A-39F4-4619-A964-B5A3A5FD9456}"/>
          </ac:spMkLst>
        </pc:spChg>
        <pc:spChg chg="add mod">
          <ac:chgData name="ELVIRA VALENZUELA, JOSE LUIS" userId="e19aec6b-46d0-4f6b-8f07-8e7d115ec735" providerId="ADAL" clId="{54E65518-0C5B-4D81-9B1D-8330EA46A2D2}" dt="2020-06-07T12:36:36.623" v="236" actId="1036"/>
          <ac:spMkLst>
            <pc:docMk/>
            <pc:sldMk cId="0" sldId="318"/>
            <ac:spMk id="93" creationId="{FC0C1F3D-4E79-4216-80D9-53AABBEF494D}"/>
          </ac:spMkLst>
        </pc:spChg>
        <pc:spChg chg="add mod">
          <ac:chgData name="ELVIRA VALENZUELA, JOSE LUIS" userId="e19aec6b-46d0-4f6b-8f07-8e7d115ec735" providerId="ADAL" clId="{54E65518-0C5B-4D81-9B1D-8330EA46A2D2}" dt="2020-06-07T12:37:15.939" v="245" actId="14100"/>
          <ac:spMkLst>
            <pc:docMk/>
            <pc:sldMk cId="0" sldId="318"/>
            <ac:spMk id="94" creationId="{24E795C0-D181-44F7-A398-B9978D7D6586}"/>
          </ac:spMkLst>
        </pc:spChg>
        <pc:spChg chg="add mod">
          <ac:chgData name="ELVIRA VALENZUELA, JOSE LUIS" userId="e19aec6b-46d0-4f6b-8f07-8e7d115ec735" providerId="ADAL" clId="{54E65518-0C5B-4D81-9B1D-8330EA46A2D2}" dt="2020-06-07T12:36:50.245" v="238" actId="2085"/>
          <ac:spMkLst>
            <pc:docMk/>
            <pc:sldMk cId="0" sldId="318"/>
            <ac:spMk id="95" creationId="{70EADAC2-4EAE-44F1-A083-196BA221A95A}"/>
          </ac:spMkLst>
        </pc:spChg>
        <pc:spChg chg="add mod">
          <ac:chgData name="ELVIRA VALENZUELA, JOSE LUIS" userId="e19aec6b-46d0-4f6b-8f07-8e7d115ec735" providerId="ADAL" clId="{54E65518-0C5B-4D81-9B1D-8330EA46A2D2}" dt="2020-06-07T12:37:19.339" v="246" actId="14100"/>
          <ac:spMkLst>
            <pc:docMk/>
            <pc:sldMk cId="0" sldId="318"/>
            <ac:spMk id="96" creationId="{A96CCF96-D9F7-49BF-A4C3-3D29BDB5102B}"/>
          </ac:spMkLst>
        </pc:spChg>
        <pc:spChg chg="add mod">
          <ac:chgData name="ELVIRA VALENZUELA, JOSE LUIS" userId="e19aec6b-46d0-4f6b-8f07-8e7d115ec735" providerId="ADAL" clId="{54E65518-0C5B-4D81-9B1D-8330EA46A2D2}" dt="2020-06-07T12:36:50.245" v="238" actId="2085"/>
          <ac:spMkLst>
            <pc:docMk/>
            <pc:sldMk cId="0" sldId="318"/>
            <ac:spMk id="97" creationId="{3EF85A43-0298-4A7E-A2C4-1E6BADF6C4EE}"/>
          </ac:spMkLst>
        </pc:spChg>
        <pc:spChg chg="add mod">
          <ac:chgData name="ELVIRA VALENZUELA, JOSE LUIS" userId="e19aec6b-46d0-4f6b-8f07-8e7d115ec735" providerId="ADAL" clId="{54E65518-0C5B-4D81-9B1D-8330EA46A2D2}" dt="2020-06-07T12:37:22.875" v="247" actId="14100"/>
          <ac:spMkLst>
            <pc:docMk/>
            <pc:sldMk cId="0" sldId="318"/>
            <ac:spMk id="98" creationId="{829A65A1-ABBF-4FA6-A9A2-C9F10C4E0F28}"/>
          </ac:spMkLst>
        </pc:spChg>
        <pc:spChg chg="add mod">
          <ac:chgData name="ELVIRA VALENZUELA, JOSE LUIS" userId="e19aec6b-46d0-4f6b-8f07-8e7d115ec735" providerId="ADAL" clId="{54E65518-0C5B-4D81-9B1D-8330EA46A2D2}" dt="2020-06-07T12:37:39.707" v="249" actId="14100"/>
          <ac:spMkLst>
            <pc:docMk/>
            <pc:sldMk cId="0" sldId="318"/>
            <ac:spMk id="99" creationId="{8DC0A82C-C07E-4F0A-ABEF-33045DBE04EB}"/>
          </ac:spMkLst>
        </pc:spChg>
        <pc:spChg chg="add mod">
          <ac:chgData name="ELVIRA VALENZUELA, JOSE LUIS" userId="e19aec6b-46d0-4f6b-8f07-8e7d115ec735" providerId="ADAL" clId="{54E65518-0C5B-4D81-9B1D-8330EA46A2D2}" dt="2020-06-07T12:37:44.004" v="250" actId="14100"/>
          <ac:spMkLst>
            <pc:docMk/>
            <pc:sldMk cId="0" sldId="318"/>
            <ac:spMk id="100" creationId="{5D535DE8-DD0A-4969-BCAF-82A6CC2D826C}"/>
          </ac:spMkLst>
        </pc:spChg>
        <pc:spChg chg="add mod">
          <ac:chgData name="ELVIRA VALENZUELA, JOSE LUIS" userId="e19aec6b-46d0-4f6b-8f07-8e7d115ec735" providerId="ADAL" clId="{54E65518-0C5B-4D81-9B1D-8330EA46A2D2}" dt="2020-06-07T12:37:55.539" v="254" actId="14100"/>
          <ac:spMkLst>
            <pc:docMk/>
            <pc:sldMk cId="0" sldId="318"/>
            <ac:spMk id="101" creationId="{4B4B24D3-74F3-4515-A399-8E4C7FD39782}"/>
          </ac:spMkLst>
        </pc:spChg>
        <pc:spChg chg="add mod">
          <ac:chgData name="ELVIRA VALENZUELA, JOSE LUIS" userId="e19aec6b-46d0-4f6b-8f07-8e7d115ec735" providerId="ADAL" clId="{54E65518-0C5B-4D81-9B1D-8330EA46A2D2}" dt="2020-06-07T12:37:52.988" v="253" actId="14100"/>
          <ac:spMkLst>
            <pc:docMk/>
            <pc:sldMk cId="0" sldId="318"/>
            <ac:spMk id="102" creationId="{6F12DDA9-72EF-4D08-BB22-0EA46BCB7524}"/>
          </ac:spMkLst>
        </pc:spChg>
        <pc:spChg chg="add mod">
          <ac:chgData name="ELVIRA VALENZUELA, JOSE LUIS" userId="e19aec6b-46d0-4f6b-8f07-8e7d115ec735" providerId="ADAL" clId="{54E65518-0C5B-4D81-9B1D-8330EA46A2D2}" dt="2020-06-07T12:42:25.079" v="262" actId="14100"/>
          <ac:spMkLst>
            <pc:docMk/>
            <pc:sldMk cId="0" sldId="318"/>
            <ac:spMk id="103" creationId="{87B7AA5B-ECB3-4269-8ED6-9B72765EE7BF}"/>
          </ac:spMkLst>
        </pc:spChg>
        <pc:spChg chg="add mod">
          <ac:chgData name="ELVIRA VALENZUELA, JOSE LUIS" userId="e19aec6b-46d0-4f6b-8f07-8e7d115ec735" providerId="ADAL" clId="{54E65518-0C5B-4D81-9B1D-8330EA46A2D2}" dt="2020-06-07T12:42:22.448" v="261" actId="14100"/>
          <ac:spMkLst>
            <pc:docMk/>
            <pc:sldMk cId="0" sldId="318"/>
            <ac:spMk id="104" creationId="{63829993-B8F2-4E0D-9862-88F4E60ABE25}"/>
          </ac:spMkLst>
        </pc:spChg>
        <pc:spChg chg="add mod">
          <ac:chgData name="ELVIRA VALENZUELA, JOSE LUIS" userId="e19aec6b-46d0-4f6b-8f07-8e7d115ec735" providerId="ADAL" clId="{54E65518-0C5B-4D81-9B1D-8330EA46A2D2}" dt="2020-06-07T12:41:54.299" v="260" actId="1038"/>
          <ac:spMkLst>
            <pc:docMk/>
            <pc:sldMk cId="0" sldId="318"/>
            <ac:spMk id="105" creationId="{06C8F10B-1C40-4E43-99E9-26CB25ED8E62}"/>
          </ac:spMkLst>
        </pc:spChg>
        <pc:spChg chg="add mod">
          <ac:chgData name="ELVIRA VALENZUELA, JOSE LUIS" userId="e19aec6b-46d0-4f6b-8f07-8e7d115ec735" providerId="ADAL" clId="{54E65518-0C5B-4D81-9B1D-8330EA46A2D2}" dt="2020-06-07T12:42:40.008" v="263" actId="14100"/>
          <ac:spMkLst>
            <pc:docMk/>
            <pc:sldMk cId="0" sldId="318"/>
            <ac:spMk id="106" creationId="{0B944964-B80D-4E00-999A-3C2786500B7B}"/>
          </ac:spMkLst>
        </pc:spChg>
      </pc:sldChg>
      <pc:sldChg chg="addSp delSp modSp modAnim">
        <pc:chgData name="ELVIRA VALENZUELA, JOSE LUIS" userId="e19aec6b-46d0-4f6b-8f07-8e7d115ec735" providerId="ADAL" clId="{54E65518-0C5B-4D81-9B1D-8330EA46A2D2}" dt="2020-06-07T14:40:23.215" v="836"/>
        <pc:sldMkLst>
          <pc:docMk/>
          <pc:sldMk cId="0" sldId="320"/>
        </pc:sldMkLst>
        <pc:spChg chg="add del mod">
          <ac:chgData name="ELVIRA VALENZUELA, JOSE LUIS" userId="e19aec6b-46d0-4f6b-8f07-8e7d115ec735" providerId="ADAL" clId="{54E65518-0C5B-4D81-9B1D-8330EA46A2D2}" dt="2020-06-07T13:14:20.898" v="367" actId="478"/>
          <ac:spMkLst>
            <pc:docMk/>
            <pc:sldMk cId="0" sldId="320"/>
            <ac:spMk id="2" creationId="{D5D66CDB-5D13-44AD-A183-B72286D35B82}"/>
          </ac:spMkLst>
        </pc:spChg>
        <pc:spChg chg="add mod">
          <ac:chgData name="ELVIRA VALENZUELA, JOSE LUIS" userId="e19aec6b-46d0-4f6b-8f07-8e7d115ec735" providerId="ADAL" clId="{54E65518-0C5B-4D81-9B1D-8330EA46A2D2}" dt="2020-06-07T14:20:48.870" v="800" actId="207"/>
          <ac:spMkLst>
            <pc:docMk/>
            <pc:sldMk cId="0" sldId="320"/>
            <ac:spMk id="3" creationId="{A48954D1-A790-4912-A5D7-E6913E0D1DB0}"/>
          </ac:spMkLst>
        </pc:spChg>
        <pc:spChg chg="add mod">
          <ac:chgData name="ELVIRA VALENZUELA, JOSE LUIS" userId="e19aec6b-46d0-4f6b-8f07-8e7d115ec735" providerId="ADAL" clId="{54E65518-0C5B-4D81-9B1D-8330EA46A2D2}" dt="2020-06-07T14:20:48.870" v="800" actId="207"/>
          <ac:spMkLst>
            <pc:docMk/>
            <pc:sldMk cId="0" sldId="320"/>
            <ac:spMk id="4" creationId="{08597522-B0BD-4734-A3DA-6E3045DAA6AD}"/>
          </ac:spMkLst>
        </pc:spChg>
        <pc:spChg chg="add mod">
          <ac:chgData name="ELVIRA VALENZUELA, JOSE LUIS" userId="e19aec6b-46d0-4f6b-8f07-8e7d115ec735" providerId="ADAL" clId="{54E65518-0C5B-4D81-9B1D-8330EA46A2D2}" dt="2020-06-07T14:20:48.870" v="800" actId="207"/>
          <ac:spMkLst>
            <pc:docMk/>
            <pc:sldMk cId="0" sldId="320"/>
            <ac:spMk id="5" creationId="{24FF3596-76BB-4C38-85C4-83AE8D097EFD}"/>
          </ac:spMkLst>
        </pc:spChg>
        <pc:spChg chg="add mod">
          <ac:chgData name="ELVIRA VALENZUELA, JOSE LUIS" userId="e19aec6b-46d0-4f6b-8f07-8e7d115ec735" providerId="ADAL" clId="{54E65518-0C5B-4D81-9B1D-8330EA46A2D2}" dt="2020-06-07T14:20:48.870" v="800" actId="207"/>
          <ac:spMkLst>
            <pc:docMk/>
            <pc:sldMk cId="0" sldId="320"/>
            <ac:spMk id="6" creationId="{F09207C7-3ADF-434E-AF2C-6AD95C87D25D}"/>
          </ac:spMkLst>
        </pc:spChg>
        <pc:spChg chg="add mod">
          <ac:chgData name="ELVIRA VALENZUELA, JOSE LUIS" userId="e19aec6b-46d0-4f6b-8f07-8e7d115ec735" providerId="ADAL" clId="{54E65518-0C5B-4D81-9B1D-8330EA46A2D2}" dt="2020-06-07T14:20:48.870" v="800" actId="207"/>
          <ac:spMkLst>
            <pc:docMk/>
            <pc:sldMk cId="0" sldId="320"/>
            <ac:spMk id="7" creationId="{4592F0EC-3051-4CA6-A886-4BDEA61B9B83}"/>
          </ac:spMkLst>
        </pc:spChg>
        <pc:spChg chg="add del mod">
          <ac:chgData name="ELVIRA VALENZUELA, JOSE LUIS" userId="e19aec6b-46d0-4f6b-8f07-8e7d115ec735" providerId="ADAL" clId="{54E65518-0C5B-4D81-9B1D-8330EA46A2D2}" dt="2020-06-07T12:28:23.678" v="174"/>
          <ac:spMkLst>
            <pc:docMk/>
            <pc:sldMk cId="0" sldId="320"/>
            <ac:spMk id="98" creationId="{6A6C2660-1EB9-4911-8CE9-1AA96E46709C}"/>
          </ac:spMkLst>
        </pc:spChg>
        <pc:spChg chg="add del mod">
          <ac:chgData name="ELVIRA VALENZUELA, JOSE LUIS" userId="e19aec6b-46d0-4f6b-8f07-8e7d115ec735" providerId="ADAL" clId="{54E65518-0C5B-4D81-9B1D-8330EA46A2D2}" dt="2020-06-07T12:28:23.678" v="174"/>
          <ac:spMkLst>
            <pc:docMk/>
            <pc:sldMk cId="0" sldId="320"/>
            <ac:spMk id="99" creationId="{A41C8967-8752-402F-9482-3C9635BE5F9F}"/>
          </ac:spMkLst>
        </pc:spChg>
        <pc:spChg chg="add del mod">
          <ac:chgData name="ELVIRA VALENZUELA, JOSE LUIS" userId="e19aec6b-46d0-4f6b-8f07-8e7d115ec735" providerId="ADAL" clId="{54E65518-0C5B-4D81-9B1D-8330EA46A2D2}" dt="2020-06-07T12:28:43.481" v="177"/>
          <ac:spMkLst>
            <pc:docMk/>
            <pc:sldMk cId="0" sldId="320"/>
            <ac:spMk id="100" creationId="{DE683BB0-DF3F-4E95-B6DF-6643CD011929}"/>
          </ac:spMkLst>
        </pc:spChg>
        <pc:spChg chg="add del mod">
          <ac:chgData name="ELVIRA VALENZUELA, JOSE LUIS" userId="e19aec6b-46d0-4f6b-8f07-8e7d115ec735" providerId="ADAL" clId="{54E65518-0C5B-4D81-9B1D-8330EA46A2D2}" dt="2020-06-07T12:28:23.678" v="174"/>
          <ac:spMkLst>
            <pc:docMk/>
            <pc:sldMk cId="0" sldId="320"/>
            <ac:spMk id="101" creationId="{B243E4C7-5C6E-4080-B46E-D0B3AC12CE30}"/>
          </ac:spMkLst>
        </pc:spChg>
        <pc:spChg chg="add del mod">
          <ac:chgData name="ELVIRA VALENZUELA, JOSE LUIS" userId="e19aec6b-46d0-4f6b-8f07-8e7d115ec735" providerId="ADAL" clId="{54E65518-0C5B-4D81-9B1D-8330EA46A2D2}" dt="2020-06-07T12:28:23.678" v="174"/>
          <ac:spMkLst>
            <pc:docMk/>
            <pc:sldMk cId="0" sldId="320"/>
            <ac:spMk id="102" creationId="{48F68CE0-D1C4-417C-8E60-D7260C3E233F}"/>
          </ac:spMkLst>
        </pc:spChg>
        <pc:spChg chg="add del mod">
          <ac:chgData name="ELVIRA VALENZUELA, JOSE LUIS" userId="e19aec6b-46d0-4f6b-8f07-8e7d115ec735" providerId="ADAL" clId="{54E65518-0C5B-4D81-9B1D-8330EA46A2D2}" dt="2020-06-07T12:28:23.678" v="174"/>
          <ac:spMkLst>
            <pc:docMk/>
            <pc:sldMk cId="0" sldId="320"/>
            <ac:spMk id="103" creationId="{83FF8F19-B854-48C1-9A59-D1C3BBBF1810}"/>
          </ac:spMkLst>
        </pc:spChg>
        <pc:spChg chg="add del mod">
          <ac:chgData name="ELVIRA VALENZUELA, JOSE LUIS" userId="e19aec6b-46d0-4f6b-8f07-8e7d115ec735" providerId="ADAL" clId="{54E65518-0C5B-4D81-9B1D-8330EA46A2D2}" dt="2020-06-07T12:28:23.678" v="174"/>
          <ac:spMkLst>
            <pc:docMk/>
            <pc:sldMk cId="0" sldId="320"/>
            <ac:spMk id="104" creationId="{302B45EE-3161-4E97-A7A9-94952EC14A05}"/>
          </ac:spMkLst>
        </pc:spChg>
        <pc:spChg chg="add del mod">
          <ac:chgData name="ELVIRA VALENZUELA, JOSE LUIS" userId="e19aec6b-46d0-4f6b-8f07-8e7d115ec735" providerId="ADAL" clId="{54E65518-0C5B-4D81-9B1D-8330EA46A2D2}" dt="2020-06-07T12:28:23.678" v="174"/>
          <ac:spMkLst>
            <pc:docMk/>
            <pc:sldMk cId="0" sldId="320"/>
            <ac:spMk id="105" creationId="{BF10E9A1-56AD-482B-891A-F618F5296627}"/>
          </ac:spMkLst>
        </pc:spChg>
        <pc:spChg chg="add del mod">
          <ac:chgData name="ELVIRA VALENZUELA, JOSE LUIS" userId="e19aec6b-46d0-4f6b-8f07-8e7d115ec735" providerId="ADAL" clId="{54E65518-0C5B-4D81-9B1D-8330EA46A2D2}" dt="2020-06-07T12:28:23.678" v="174"/>
          <ac:spMkLst>
            <pc:docMk/>
            <pc:sldMk cId="0" sldId="320"/>
            <ac:spMk id="106" creationId="{8BD847BB-4824-4F50-874B-BA5FABA3564A}"/>
          </ac:spMkLst>
        </pc:spChg>
        <pc:spChg chg="add del mod">
          <ac:chgData name="ELVIRA VALENZUELA, JOSE LUIS" userId="e19aec6b-46d0-4f6b-8f07-8e7d115ec735" providerId="ADAL" clId="{54E65518-0C5B-4D81-9B1D-8330EA46A2D2}" dt="2020-06-07T12:28:23.678" v="174"/>
          <ac:spMkLst>
            <pc:docMk/>
            <pc:sldMk cId="0" sldId="320"/>
            <ac:spMk id="107" creationId="{A715ADBE-16DE-434B-968B-3C90CDA68E31}"/>
          </ac:spMkLst>
        </pc:spChg>
        <pc:spChg chg="add del mod">
          <ac:chgData name="ELVIRA VALENZUELA, JOSE LUIS" userId="e19aec6b-46d0-4f6b-8f07-8e7d115ec735" providerId="ADAL" clId="{54E65518-0C5B-4D81-9B1D-8330EA46A2D2}" dt="2020-06-07T12:28:23.678" v="174"/>
          <ac:spMkLst>
            <pc:docMk/>
            <pc:sldMk cId="0" sldId="320"/>
            <ac:spMk id="108" creationId="{BAAFB25F-AC85-4940-ABA4-3CEBBA7D0223}"/>
          </ac:spMkLst>
        </pc:spChg>
        <pc:spChg chg="add del mod">
          <ac:chgData name="ELVIRA VALENZUELA, JOSE LUIS" userId="e19aec6b-46d0-4f6b-8f07-8e7d115ec735" providerId="ADAL" clId="{54E65518-0C5B-4D81-9B1D-8330EA46A2D2}" dt="2020-06-07T12:28:23.678" v="174"/>
          <ac:spMkLst>
            <pc:docMk/>
            <pc:sldMk cId="0" sldId="320"/>
            <ac:spMk id="109" creationId="{320B1E8B-20CA-402D-AB15-B657A167649E}"/>
          </ac:spMkLst>
        </pc:spChg>
        <pc:spChg chg="add del mod">
          <ac:chgData name="ELVIRA VALENZUELA, JOSE LUIS" userId="e19aec6b-46d0-4f6b-8f07-8e7d115ec735" providerId="ADAL" clId="{54E65518-0C5B-4D81-9B1D-8330EA46A2D2}" dt="2020-06-07T12:28:23.678" v="174"/>
          <ac:spMkLst>
            <pc:docMk/>
            <pc:sldMk cId="0" sldId="320"/>
            <ac:spMk id="110" creationId="{A55EA0E7-C700-4CA6-B7C8-B0314360AF74}"/>
          </ac:spMkLst>
        </pc:spChg>
        <pc:spChg chg="add del mod">
          <ac:chgData name="ELVIRA VALENZUELA, JOSE LUIS" userId="e19aec6b-46d0-4f6b-8f07-8e7d115ec735" providerId="ADAL" clId="{54E65518-0C5B-4D81-9B1D-8330EA46A2D2}" dt="2020-06-07T12:28:23.678" v="174"/>
          <ac:spMkLst>
            <pc:docMk/>
            <pc:sldMk cId="0" sldId="320"/>
            <ac:spMk id="111" creationId="{3A28D20A-0D41-4080-A127-85F6BF39EEAC}"/>
          </ac:spMkLst>
        </pc:spChg>
        <pc:spChg chg="add del mod">
          <ac:chgData name="ELVIRA VALENZUELA, JOSE LUIS" userId="e19aec6b-46d0-4f6b-8f07-8e7d115ec735" providerId="ADAL" clId="{54E65518-0C5B-4D81-9B1D-8330EA46A2D2}" dt="2020-06-07T12:28:23.678" v="174"/>
          <ac:spMkLst>
            <pc:docMk/>
            <pc:sldMk cId="0" sldId="320"/>
            <ac:spMk id="112" creationId="{9C559548-546A-412E-99A5-E88EDDF840D8}"/>
          </ac:spMkLst>
        </pc:spChg>
        <pc:spChg chg="add del mod">
          <ac:chgData name="ELVIRA VALENZUELA, JOSE LUIS" userId="e19aec6b-46d0-4f6b-8f07-8e7d115ec735" providerId="ADAL" clId="{54E65518-0C5B-4D81-9B1D-8330EA46A2D2}" dt="2020-06-07T12:28:23.678" v="174"/>
          <ac:spMkLst>
            <pc:docMk/>
            <pc:sldMk cId="0" sldId="320"/>
            <ac:spMk id="113" creationId="{E70BA4E6-ADF0-4CD7-AD32-11E7957EAC3B}"/>
          </ac:spMkLst>
        </pc:spChg>
        <pc:spChg chg="add del mod">
          <ac:chgData name="ELVIRA VALENZUELA, JOSE LUIS" userId="e19aec6b-46d0-4f6b-8f07-8e7d115ec735" providerId="ADAL" clId="{54E65518-0C5B-4D81-9B1D-8330EA46A2D2}" dt="2020-06-07T12:28:23.678" v="174"/>
          <ac:spMkLst>
            <pc:docMk/>
            <pc:sldMk cId="0" sldId="320"/>
            <ac:spMk id="114" creationId="{2B32F8E8-65C4-4F37-A354-67E078A06427}"/>
          </ac:spMkLst>
        </pc:spChg>
        <pc:spChg chg="add del mod">
          <ac:chgData name="ELVIRA VALENZUELA, JOSE LUIS" userId="e19aec6b-46d0-4f6b-8f07-8e7d115ec735" providerId="ADAL" clId="{54E65518-0C5B-4D81-9B1D-8330EA46A2D2}" dt="2020-06-07T12:28:23.678" v="174"/>
          <ac:spMkLst>
            <pc:docMk/>
            <pc:sldMk cId="0" sldId="320"/>
            <ac:spMk id="115" creationId="{C858ED6D-8C3B-4448-9708-78951637273D}"/>
          </ac:spMkLst>
        </pc:spChg>
        <pc:spChg chg="add del mod">
          <ac:chgData name="ELVIRA VALENZUELA, JOSE LUIS" userId="e19aec6b-46d0-4f6b-8f07-8e7d115ec735" providerId="ADAL" clId="{54E65518-0C5B-4D81-9B1D-8330EA46A2D2}" dt="2020-06-07T12:28:23.678" v="174"/>
          <ac:spMkLst>
            <pc:docMk/>
            <pc:sldMk cId="0" sldId="320"/>
            <ac:spMk id="116" creationId="{87E4DCF0-767D-412E-AF6B-480DDCEAB8F5}"/>
          </ac:spMkLst>
        </pc:spChg>
        <pc:spChg chg="add del mod">
          <ac:chgData name="ELVIRA VALENZUELA, JOSE LUIS" userId="e19aec6b-46d0-4f6b-8f07-8e7d115ec735" providerId="ADAL" clId="{54E65518-0C5B-4D81-9B1D-8330EA46A2D2}" dt="2020-06-07T12:28:23.678" v="174"/>
          <ac:spMkLst>
            <pc:docMk/>
            <pc:sldMk cId="0" sldId="320"/>
            <ac:spMk id="117" creationId="{C2713C26-E375-4B0C-9EC6-80999391EC5D}"/>
          </ac:spMkLst>
        </pc:spChg>
        <pc:spChg chg="add mod">
          <ac:chgData name="ELVIRA VALENZUELA, JOSE LUIS" userId="e19aec6b-46d0-4f6b-8f07-8e7d115ec735" providerId="ADAL" clId="{54E65518-0C5B-4D81-9B1D-8330EA46A2D2}" dt="2020-06-07T12:49:24.385" v="269" actId="14100"/>
          <ac:spMkLst>
            <pc:docMk/>
            <pc:sldMk cId="0" sldId="320"/>
            <ac:spMk id="118" creationId="{2D6A7E70-2A97-4113-802E-738EED3A97F9}"/>
          </ac:spMkLst>
        </pc:spChg>
        <pc:spChg chg="add mod">
          <ac:chgData name="ELVIRA VALENZUELA, JOSE LUIS" userId="e19aec6b-46d0-4f6b-8f07-8e7d115ec735" providerId="ADAL" clId="{54E65518-0C5B-4D81-9B1D-8330EA46A2D2}" dt="2020-06-07T12:49:04.939" v="267" actId="1035"/>
          <ac:spMkLst>
            <pc:docMk/>
            <pc:sldMk cId="0" sldId="320"/>
            <ac:spMk id="119" creationId="{3C328388-CBFC-4310-86E3-8D586F9A2D74}"/>
          </ac:spMkLst>
        </pc:spChg>
        <pc:spChg chg="add mod">
          <ac:chgData name="ELVIRA VALENZUELA, JOSE LUIS" userId="e19aec6b-46d0-4f6b-8f07-8e7d115ec735" providerId="ADAL" clId="{54E65518-0C5B-4D81-9B1D-8330EA46A2D2}" dt="2020-06-07T12:55:39.894" v="297" actId="14100"/>
          <ac:spMkLst>
            <pc:docMk/>
            <pc:sldMk cId="0" sldId="320"/>
            <ac:spMk id="120" creationId="{6336A115-D704-427B-9049-105AF5AC39BE}"/>
          </ac:spMkLst>
        </pc:spChg>
        <pc:spChg chg="add mod">
          <ac:chgData name="ELVIRA VALENZUELA, JOSE LUIS" userId="e19aec6b-46d0-4f6b-8f07-8e7d115ec735" providerId="ADAL" clId="{54E65518-0C5B-4D81-9B1D-8330EA46A2D2}" dt="2020-06-07T12:56:13.941" v="298" actId="14100"/>
          <ac:spMkLst>
            <pc:docMk/>
            <pc:sldMk cId="0" sldId="320"/>
            <ac:spMk id="121" creationId="{33A7FB67-BAD0-4607-90AA-D46A3F1B09F7}"/>
          </ac:spMkLst>
        </pc:spChg>
        <pc:spChg chg="add mod">
          <ac:chgData name="ELVIRA VALENZUELA, JOSE LUIS" userId="e19aec6b-46d0-4f6b-8f07-8e7d115ec735" providerId="ADAL" clId="{54E65518-0C5B-4D81-9B1D-8330EA46A2D2}" dt="2020-06-07T12:54:53.156" v="295" actId="1036"/>
          <ac:spMkLst>
            <pc:docMk/>
            <pc:sldMk cId="0" sldId="320"/>
            <ac:spMk id="122" creationId="{A4700026-EC20-42CB-A1DB-F78071F342BA}"/>
          </ac:spMkLst>
        </pc:spChg>
        <pc:spChg chg="add mod">
          <ac:chgData name="ELVIRA VALENZUELA, JOSE LUIS" userId="e19aec6b-46d0-4f6b-8f07-8e7d115ec735" providerId="ADAL" clId="{54E65518-0C5B-4D81-9B1D-8330EA46A2D2}" dt="2020-06-07T12:54:53.156" v="295" actId="1036"/>
          <ac:spMkLst>
            <pc:docMk/>
            <pc:sldMk cId="0" sldId="320"/>
            <ac:spMk id="123" creationId="{0C00B40E-9476-4C83-923E-4D808EA323CE}"/>
          </ac:spMkLst>
        </pc:spChg>
        <pc:spChg chg="add mod">
          <ac:chgData name="ELVIRA VALENZUELA, JOSE LUIS" userId="e19aec6b-46d0-4f6b-8f07-8e7d115ec735" providerId="ADAL" clId="{54E65518-0C5B-4D81-9B1D-8330EA46A2D2}" dt="2020-06-07T12:54:53.156" v="295" actId="1036"/>
          <ac:spMkLst>
            <pc:docMk/>
            <pc:sldMk cId="0" sldId="320"/>
            <ac:spMk id="124" creationId="{E50466CA-898D-47DF-B053-3EECEBCC097E}"/>
          </ac:spMkLst>
        </pc:spChg>
        <pc:spChg chg="add mod">
          <ac:chgData name="ELVIRA VALENZUELA, JOSE LUIS" userId="e19aec6b-46d0-4f6b-8f07-8e7d115ec735" providerId="ADAL" clId="{54E65518-0C5B-4D81-9B1D-8330EA46A2D2}" dt="2020-06-07T13:42:56.497" v="777" actId="14100"/>
          <ac:spMkLst>
            <pc:docMk/>
            <pc:sldMk cId="0" sldId="320"/>
            <ac:spMk id="125" creationId="{DC5C8A5C-5B61-4563-BC5F-FA8C7399E9EC}"/>
          </ac:spMkLst>
        </pc:spChg>
        <pc:spChg chg="add mod">
          <ac:chgData name="ELVIRA VALENZUELA, JOSE LUIS" userId="e19aec6b-46d0-4f6b-8f07-8e7d115ec735" providerId="ADAL" clId="{54E65518-0C5B-4D81-9B1D-8330EA46A2D2}" dt="2020-06-07T12:49:04.939" v="267" actId="1035"/>
          <ac:spMkLst>
            <pc:docMk/>
            <pc:sldMk cId="0" sldId="320"/>
            <ac:spMk id="126" creationId="{EC23B328-D019-4533-873C-A27A9746DDDE}"/>
          </ac:spMkLst>
        </pc:spChg>
        <pc:spChg chg="add mod">
          <ac:chgData name="ELVIRA VALENZUELA, JOSE LUIS" userId="e19aec6b-46d0-4f6b-8f07-8e7d115ec735" providerId="ADAL" clId="{54E65518-0C5B-4D81-9B1D-8330EA46A2D2}" dt="2020-06-07T12:55:28.913" v="296" actId="1036"/>
          <ac:spMkLst>
            <pc:docMk/>
            <pc:sldMk cId="0" sldId="320"/>
            <ac:spMk id="127" creationId="{2BF26C37-F3B0-4B76-A109-5F54E6C83125}"/>
          </ac:spMkLst>
        </pc:spChg>
        <pc:spChg chg="add mod">
          <ac:chgData name="ELVIRA VALENZUELA, JOSE LUIS" userId="e19aec6b-46d0-4f6b-8f07-8e7d115ec735" providerId="ADAL" clId="{54E65518-0C5B-4D81-9B1D-8330EA46A2D2}" dt="2020-06-07T12:55:28.913" v="296" actId="1036"/>
          <ac:spMkLst>
            <pc:docMk/>
            <pc:sldMk cId="0" sldId="320"/>
            <ac:spMk id="128" creationId="{BEE23CA7-CCC2-4635-AA7B-3EFE8458D7E4}"/>
          </ac:spMkLst>
        </pc:spChg>
        <pc:spChg chg="add mod">
          <ac:chgData name="ELVIRA VALENZUELA, JOSE LUIS" userId="e19aec6b-46d0-4f6b-8f07-8e7d115ec735" providerId="ADAL" clId="{54E65518-0C5B-4D81-9B1D-8330EA46A2D2}" dt="2020-06-07T12:55:28.913" v="296" actId="1036"/>
          <ac:spMkLst>
            <pc:docMk/>
            <pc:sldMk cId="0" sldId="320"/>
            <ac:spMk id="129" creationId="{43585888-960A-4351-8865-F9B3495408EE}"/>
          </ac:spMkLst>
        </pc:spChg>
        <pc:spChg chg="add mod">
          <ac:chgData name="ELVIRA VALENZUELA, JOSE LUIS" userId="e19aec6b-46d0-4f6b-8f07-8e7d115ec735" providerId="ADAL" clId="{54E65518-0C5B-4D81-9B1D-8330EA46A2D2}" dt="2020-06-07T12:49:04.939" v="267" actId="1035"/>
          <ac:spMkLst>
            <pc:docMk/>
            <pc:sldMk cId="0" sldId="320"/>
            <ac:spMk id="130" creationId="{7A7F5F0A-A5B1-40FD-80E5-2127C3FCEED9}"/>
          </ac:spMkLst>
        </pc:spChg>
        <pc:spChg chg="add mod">
          <ac:chgData name="ELVIRA VALENZUELA, JOSE LUIS" userId="e19aec6b-46d0-4f6b-8f07-8e7d115ec735" providerId="ADAL" clId="{54E65518-0C5B-4D81-9B1D-8330EA46A2D2}" dt="2020-06-07T12:49:04.939" v="267" actId="1035"/>
          <ac:spMkLst>
            <pc:docMk/>
            <pc:sldMk cId="0" sldId="320"/>
            <ac:spMk id="131" creationId="{0BCA8641-16F5-49F7-BCF0-187C5F65E89A}"/>
          </ac:spMkLst>
        </pc:spChg>
        <pc:spChg chg="add mod">
          <ac:chgData name="ELVIRA VALENZUELA, JOSE LUIS" userId="e19aec6b-46d0-4f6b-8f07-8e7d115ec735" providerId="ADAL" clId="{54E65518-0C5B-4D81-9B1D-8330EA46A2D2}" dt="2020-06-07T12:49:04.939" v="267" actId="1035"/>
          <ac:spMkLst>
            <pc:docMk/>
            <pc:sldMk cId="0" sldId="320"/>
            <ac:spMk id="132" creationId="{E1BBA564-D5C0-412E-9374-C0576974A331}"/>
          </ac:spMkLst>
        </pc:spChg>
        <pc:spChg chg="add mod">
          <ac:chgData name="ELVIRA VALENZUELA, JOSE LUIS" userId="e19aec6b-46d0-4f6b-8f07-8e7d115ec735" providerId="ADAL" clId="{54E65518-0C5B-4D81-9B1D-8330EA46A2D2}" dt="2020-06-07T12:49:04.939" v="267" actId="1035"/>
          <ac:spMkLst>
            <pc:docMk/>
            <pc:sldMk cId="0" sldId="320"/>
            <ac:spMk id="133" creationId="{46789CFB-409B-4A04-8399-7973330631C9}"/>
          </ac:spMkLst>
        </pc:spChg>
        <pc:spChg chg="add mod">
          <ac:chgData name="ELVIRA VALENZUELA, JOSE LUIS" userId="e19aec6b-46d0-4f6b-8f07-8e7d115ec735" providerId="ADAL" clId="{54E65518-0C5B-4D81-9B1D-8330EA46A2D2}" dt="2020-06-07T13:41:40.928" v="771" actId="14100"/>
          <ac:spMkLst>
            <pc:docMk/>
            <pc:sldMk cId="0" sldId="320"/>
            <ac:spMk id="134" creationId="{7AF9580A-1F3F-4C11-B7CF-D26B7240597B}"/>
          </ac:spMkLst>
        </pc:spChg>
        <pc:spChg chg="add mod">
          <ac:chgData name="ELVIRA VALENZUELA, JOSE LUIS" userId="e19aec6b-46d0-4f6b-8f07-8e7d115ec735" providerId="ADAL" clId="{54E65518-0C5B-4D81-9B1D-8330EA46A2D2}" dt="2020-06-07T12:49:04.939" v="267" actId="1035"/>
          <ac:spMkLst>
            <pc:docMk/>
            <pc:sldMk cId="0" sldId="320"/>
            <ac:spMk id="135" creationId="{C035D5F3-5F0C-44F6-ACCC-9F32EAF04EDC}"/>
          </ac:spMkLst>
        </pc:spChg>
        <pc:spChg chg="add mod">
          <ac:chgData name="ELVIRA VALENZUELA, JOSE LUIS" userId="e19aec6b-46d0-4f6b-8f07-8e7d115ec735" providerId="ADAL" clId="{54E65518-0C5B-4D81-9B1D-8330EA46A2D2}" dt="2020-06-07T12:49:04.939" v="267" actId="1035"/>
          <ac:spMkLst>
            <pc:docMk/>
            <pc:sldMk cId="0" sldId="320"/>
            <ac:spMk id="136" creationId="{340EC0ED-B1D1-4A71-98D9-18F5466B8197}"/>
          </ac:spMkLst>
        </pc:spChg>
        <pc:spChg chg="add mod">
          <ac:chgData name="ELVIRA VALENZUELA, JOSE LUIS" userId="e19aec6b-46d0-4f6b-8f07-8e7d115ec735" providerId="ADAL" clId="{54E65518-0C5B-4D81-9B1D-8330EA46A2D2}" dt="2020-06-07T12:49:04.939" v="267" actId="1035"/>
          <ac:spMkLst>
            <pc:docMk/>
            <pc:sldMk cId="0" sldId="320"/>
            <ac:spMk id="137" creationId="{C37635E6-9795-42FD-B3F7-E1B1FE0BF7A1}"/>
          </ac:spMkLst>
        </pc:spChg>
        <pc:spChg chg="add mod">
          <ac:chgData name="ELVIRA VALENZUELA, JOSE LUIS" userId="e19aec6b-46d0-4f6b-8f07-8e7d115ec735" providerId="ADAL" clId="{54E65518-0C5B-4D81-9B1D-8330EA46A2D2}" dt="2020-06-07T14:20:48.870" v="800" actId="207"/>
          <ac:spMkLst>
            <pc:docMk/>
            <pc:sldMk cId="0" sldId="320"/>
            <ac:spMk id="138" creationId="{1D82AFC8-553D-4064-8A8A-91EB374B75F4}"/>
          </ac:spMkLst>
        </pc:spChg>
        <pc:spChg chg="add del mod">
          <ac:chgData name="ELVIRA VALENZUELA, JOSE LUIS" userId="e19aec6b-46d0-4f6b-8f07-8e7d115ec735" providerId="ADAL" clId="{54E65518-0C5B-4D81-9B1D-8330EA46A2D2}" dt="2020-06-07T13:14:20.898" v="367" actId="478"/>
          <ac:spMkLst>
            <pc:docMk/>
            <pc:sldMk cId="0" sldId="320"/>
            <ac:spMk id="139" creationId="{F1616B22-B33B-46AB-8E5D-0D3E8A1012E9}"/>
          </ac:spMkLst>
        </pc:spChg>
        <pc:spChg chg="add mod">
          <ac:chgData name="ELVIRA VALENZUELA, JOSE LUIS" userId="e19aec6b-46d0-4f6b-8f07-8e7d115ec735" providerId="ADAL" clId="{54E65518-0C5B-4D81-9B1D-8330EA46A2D2}" dt="2020-06-07T14:20:48.870" v="800" actId="207"/>
          <ac:spMkLst>
            <pc:docMk/>
            <pc:sldMk cId="0" sldId="320"/>
            <ac:spMk id="145" creationId="{26578F82-C768-4D3B-8F9E-60D207F4C52E}"/>
          </ac:spMkLst>
        </pc:spChg>
        <pc:spChg chg="add mod">
          <ac:chgData name="ELVIRA VALENZUELA, JOSE LUIS" userId="e19aec6b-46d0-4f6b-8f07-8e7d115ec735" providerId="ADAL" clId="{54E65518-0C5B-4D81-9B1D-8330EA46A2D2}" dt="2020-06-07T14:20:48.870" v="800" actId="207"/>
          <ac:spMkLst>
            <pc:docMk/>
            <pc:sldMk cId="0" sldId="320"/>
            <ac:spMk id="146" creationId="{018C57ED-6DC6-4B02-9F01-35E4B593390D}"/>
          </ac:spMkLst>
        </pc:spChg>
        <pc:spChg chg="add mod">
          <ac:chgData name="ELVIRA VALENZUELA, JOSE LUIS" userId="e19aec6b-46d0-4f6b-8f07-8e7d115ec735" providerId="ADAL" clId="{54E65518-0C5B-4D81-9B1D-8330EA46A2D2}" dt="2020-06-07T14:20:48.870" v="800" actId="207"/>
          <ac:spMkLst>
            <pc:docMk/>
            <pc:sldMk cId="0" sldId="320"/>
            <ac:spMk id="147" creationId="{7AE4EC7D-ACBF-4C52-9182-9418D0E70A24}"/>
          </ac:spMkLst>
        </pc:spChg>
        <pc:spChg chg="add mod">
          <ac:chgData name="ELVIRA VALENZUELA, JOSE LUIS" userId="e19aec6b-46d0-4f6b-8f07-8e7d115ec735" providerId="ADAL" clId="{54E65518-0C5B-4D81-9B1D-8330EA46A2D2}" dt="2020-06-07T14:20:48.870" v="800" actId="207"/>
          <ac:spMkLst>
            <pc:docMk/>
            <pc:sldMk cId="0" sldId="320"/>
            <ac:spMk id="148" creationId="{468908A6-4196-474B-BC92-5D220C6B8FFE}"/>
          </ac:spMkLst>
        </pc:spChg>
        <pc:spChg chg="add mod">
          <ac:chgData name="ELVIRA VALENZUELA, JOSE LUIS" userId="e19aec6b-46d0-4f6b-8f07-8e7d115ec735" providerId="ADAL" clId="{54E65518-0C5B-4D81-9B1D-8330EA46A2D2}" dt="2020-06-07T14:20:48.870" v="800" actId="207"/>
          <ac:spMkLst>
            <pc:docMk/>
            <pc:sldMk cId="0" sldId="320"/>
            <ac:spMk id="149" creationId="{91920775-B047-440E-A5BE-D1ACAE5667F1}"/>
          </ac:spMkLst>
        </pc:spChg>
        <pc:spChg chg="add mod">
          <ac:chgData name="ELVIRA VALENZUELA, JOSE LUIS" userId="e19aec6b-46d0-4f6b-8f07-8e7d115ec735" providerId="ADAL" clId="{54E65518-0C5B-4D81-9B1D-8330EA46A2D2}" dt="2020-06-07T14:20:48.870" v="800" actId="207"/>
          <ac:spMkLst>
            <pc:docMk/>
            <pc:sldMk cId="0" sldId="320"/>
            <ac:spMk id="150" creationId="{542697A1-AFC4-43E2-AB9B-4602A6351F12}"/>
          </ac:spMkLst>
        </pc:spChg>
        <pc:spChg chg="add mod">
          <ac:chgData name="ELVIRA VALENZUELA, JOSE LUIS" userId="e19aec6b-46d0-4f6b-8f07-8e7d115ec735" providerId="ADAL" clId="{54E65518-0C5B-4D81-9B1D-8330EA46A2D2}" dt="2020-06-07T14:20:48.870" v="800" actId="207"/>
          <ac:spMkLst>
            <pc:docMk/>
            <pc:sldMk cId="0" sldId="320"/>
            <ac:spMk id="151" creationId="{7256119B-597C-45C0-9606-F808C712B656}"/>
          </ac:spMkLst>
        </pc:spChg>
        <pc:spChg chg="add mod">
          <ac:chgData name="ELVIRA VALENZUELA, JOSE LUIS" userId="e19aec6b-46d0-4f6b-8f07-8e7d115ec735" providerId="ADAL" clId="{54E65518-0C5B-4D81-9B1D-8330EA46A2D2}" dt="2020-06-07T14:20:48.870" v="800" actId="207"/>
          <ac:spMkLst>
            <pc:docMk/>
            <pc:sldMk cId="0" sldId="320"/>
            <ac:spMk id="152" creationId="{3C241620-AB8D-49AD-AB05-F74D75773B91}"/>
          </ac:spMkLst>
        </pc:spChg>
        <pc:spChg chg="add mod">
          <ac:chgData name="ELVIRA VALENZUELA, JOSE LUIS" userId="e19aec6b-46d0-4f6b-8f07-8e7d115ec735" providerId="ADAL" clId="{54E65518-0C5B-4D81-9B1D-8330EA46A2D2}" dt="2020-06-07T14:20:48.870" v="800" actId="207"/>
          <ac:spMkLst>
            <pc:docMk/>
            <pc:sldMk cId="0" sldId="320"/>
            <ac:spMk id="153" creationId="{4E3DF2CE-FB53-4ED5-B8C2-FBC7D83F1EA4}"/>
          </ac:spMkLst>
        </pc:spChg>
        <pc:spChg chg="add mod">
          <ac:chgData name="ELVIRA VALENZUELA, JOSE LUIS" userId="e19aec6b-46d0-4f6b-8f07-8e7d115ec735" providerId="ADAL" clId="{54E65518-0C5B-4D81-9B1D-8330EA46A2D2}" dt="2020-06-07T14:20:48.870" v="800" actId="207"/>
          <ac:spMkLst>
            <pc:docMk/>
            <pc:sldMk cId="0" sldId="320"/>
            <ac:spMk id="154" creationId="{10D3E44E-CFD7-48DA-B6E3-2BE5BE214929}"/>
          </ac:spMkLst>
        </pc:spChg>
        <pc:spChg chg="add mod">
          <ac:chgData name="ELVIRA VALENZUELA, JOSE LUIS" userId="e19aec6b-46d0-4f6b-8f07-8e7d115ec735" providerId="ADAL" clId="{54E65518-0C5B-4D81-9B1D-8330EA46A2D2}" dt="2020-06-07T14:20:48.870" v="800" actId="207"/>
          <ac:spMkLst>
            <pc:docMk/>
            <pc:sldMk cId="0" sldId="320"/>
            <ac:spMk id="155" creationId="{98982315-E7CF-4F6C-9591-154E89D6A31D}"/>
          </ac:spMkLst>
        </pc:spChg>
        <pc:spChg chg="add mod">
          <ac:chgData name="ELVIRA VALENZUELA, JOSE LUIS" userId="e19aec6b-46d0-4f6b-8f07-8e7d115ec735" providerId="ADAL" clId="{54E65518-0C5B-4D81-9B1D-8330EA46A2D2}" dt="2020-06-07T14:20:48.870" v="800" actId="207"/>
          <ac:spMkLst>
            <pc:docMk/>
            <pc:sldMk cId="0" sldId="320"/>
            <ac:spMk id="156" creationId="{9DF000AF-B1A7-4259-BEA9-35C7D1FBA408}"/>
          </ac:spMkLst>
        </pc:spChg>
        <pc:spChg chg="add mod">
          <ac:chgData name="ELVIRA VALENZUELA, JOSE LUIS" userId="e19aec6b-46d0-4f6b-8f07-8e7d115ec735" providerId="ADAL" clId="{54E65518-0C5B-4D81-9B1D-8330EA46A2D2}" dt="2020-06-07T14:20:48.870" v="800" actId="207"/>
          <ac:spMkLst>
            <pc:docMk/>
            <pc:sldMk cId="0" sldId="320"/>
            <ac:spMk id="157" creationId="{627BD386-2E03-4935-837A-D7C95E587CF9}"/>
          </ac:spMkLst>
        </pc:spChg>
        <pc:spChg chg="add del">
          <ac:chgData name="ELVIRA VALENZUELA, JOSE LUIS" userId="e19aec6b-46d0-4f6b-8f07-8e7d115ec735" providerId="ADAL" clId="{54E65518-0C5B-4D81-9B1D-8330EA46A2D2}" dt="2020-06-07T13:55:25.793" v="779"/>
          <ac:spMkLst>
            <pc:docMk/>
            <pc:sldMk cId="0" sldId="320"/>
            <ac:spMk id="158" creationId="{54B96CBA-3D76-4E06-8F23-8BA2F1E96B30}"/>
          </ac:spMkLst>
        </pc:spChg>
        <pc:spChg chg="mod">
          <ac:chgData name="ELVIRA VALENZUELA, JOSE LUIS" userId="e19aec6b-46d0-4f6b-8f07-8e7d115ec735" providerId="ADAL" clId="{54E65518-0C5B-4D81-9B1D-8330EA46A2D2}" dt="2020-06-07T13:12:00.374" v="324" actId="20577"/>
          <ac:spMkLst>
            <pc:docMk/>
            <pc:sldMk cId="0" sldId="320"/>
            <ac:spMk id="166957" creationId="{89C34A4B-1D09-4665-B85C-8462FE51D337}"/>
          </ac:spMkLst>
        </pc:spChg>
        <pc:spChg chg="mod">
          <ac:chgData name="ELVIRA VALENZUELA, JOSE LUIS" userId="e19aec6b-46d0-4f6b-8f07-8e7d115ec735" providerId="ADAL" clId="{54E65518-0C5B-4D81-9B1D-8330EA46A2D2}" dt="2020-06-07T13:12:02.082" v="325" actId="20577"/>
          <ac:spMkLst>
            <pc:docMk/>
            <pc:sldMk cId="0" sldId="320"/>
            <ac:spMk id="166958" creationId="{449C52F2-1848-43DE-99FB-7F1B0F67383B}"/>
          </ac:spMkLst>
        </pc:spChg>
        <pc:spChg chg="mod">
          <ac:chgData name="ELVIRA VALENZUELA, JOSE LUIS" userId="e19aec6b-46d0-4f6b-8f07-8e7d115ec735" providerId="ADAL" clId="{54E65518-0C5B-4D81-9B1D-8330EA46A2D2}" dt="2020-06-07T13:12:03.769" v="326" actId="20577"/>
          <ac:spMkLst>
            <pc:docMk/>
            <pc:sldMk cId="0" sldId="320"/>
            <ac:spMk id="166959" creationId="{61E7715C-CC38-4EFD-B898-48DC3F1BED2F}"/>
          </ac:spMkLst>
        </pc:spChg>
        <pc:spChg chg="mod">
          <ac:chgData name="ELVIRA VALENZUELA, JOSE LUIS" userId="e19aec6b-46d0-4f6b-8f07-8e7d115ec735" providerId="ADAL" clId="{54E65518-0C5B-4D81-9B1D-8330EA46A2D2}" dt="2020-06-07T13:12:12.119" v="328" actId="20577"/>
          <ac:spMkLst>
            <pc:docMk/>
            <pc:sldMk cId="0" sldId="320"/>
            <ac:spMk id="166960" creationId="{19826F3A-8121-4B0C-B1DE-A3A04DBC3AF2}"/>
          </ac:spMkLst>
        </pc:spChg>
        <pc:spChg chg="mod">
          <ac:chgData name="ELVIRA VALENZUELA, JOSE LUIS" userId="e19aec6b-46d0-4f6b-8f07-8e7d115ec735" providerId="ADAL" clId="{54E65518-0C5B-4D81-9B1D-8330EA46A2D2}" dt="2020-06-07T13:12:14.357" v="329" actId="20577"/>
          <ac:spMkLst>
            <pc:docMk/>
            <pc:sldMk cId="0" sldId="320"/>
            <ac:spMk id="166961" creationId="{131300D6-7119-4566-8C2F-AD256D4E0002}"/>
          </ac:spMkLst>
        </pc:spChg>
        <pc:spChg chg="mod">
          <ac:chgData name="ELVIRA VALENZUELA, JOSE LUIS" userId="e19aec6b-46d0-4f6b-8f07-8e7d115ec735" providerId="ADAL" clId="{54E65518-0C5B-4D81-9B1D-8330EA46A2D2}" dt="2020-06-07T13:12:18.721" v="330" actId="20577"/>
          <ac:spMkLst>
            <pc:docMk/>
            <pc:sldMk cId="0" sldId="320"/>
            <ac:spMk id="166962" creationId="{E8C42B72-3317-4539-A382-B3639DCE9EEC}"/>
          </ac:spMkLst>
        </pc:spChg>
      </pc:sldChg>
      <pc:sldChg chg="modSp">
        <pc:chgData name="ELVIRA VALENZUELA, JOSE LUIS" userId="e19aec6b-46d0-4f6b-8f07-8e7d115ec735" providerId="ADAL" clId="{54E65518-0C5B-4D81-9B1D-8330EA46A2D2}" dt="2020-06-09T22:59:19.713" v="1132" actId="113"/>
        <pc:sldMkLst>
          <pc:docMk/>
          <pc:sldMk cId="0" sldId="326"/>
        </pc:sldMkLst>
        <pc:spChg chg="mod">
          <ac:chgData name="ELVIRA VALENZUELA, JOSE LUIS" userId="e19aec6b-46d0-4f6b-8f07-8e7d115ec735" providerId="ADAL" clId="{54E65518-0C5B-4D81-9B1D-8330EA46A2D2}" dt="2020-06-09T22:59:07.290" v="1130" actId="113"/>
          <ac:spMkLst>
            <pc:docMk/>
            <pc:sldMk cId="0" sldId="326"/>
            <ac:spMk id="2" creationId="{00000000-0000-0000-0000-000000000000}"/>
          </ac:spMkLst>
        </pc:spChg>
        <pc:spChg chg="mod">
          <ac:chgData name="ELVIRA VALENZUELA, JOSE LUIS" userId="e19aec6b-46d0-4f6b-8f07-8e7d115ec735" providerId="ADAL" clId="{54E65518-0C5B-4D81-9B1D-8330EA46A2D2}" dt="2020-06-09T22:59:12.257" v="1131" actId="113"/>
          <ac:spMkLst>
            <pc:docMk/>
            <pc:sldMk cId="0" sldId="326"/>
            <ac:spMk id="3" creationId="{00000000-0000-0000-0000-000000000000}"/>
          </ac:spMkLst>
        </pc:spChg>
        <pc:spChg chg="mod">
          <ac:chgData name="ELVIRA VALENZUELA, JOSE LUIS" userId="e19aec6b-46d0-4f6b-8f07-8e7d115ec735" providerId="ADAL" clId="{54E65518-0C5B-4D81-9B1D-8330EA46A2D2}" dt="2020-06-09T22:59:19.713" v="1132" actId="113"/>
          <ac:spMkLst>
            <pc:docMk/>
            <pc:sldMk cId="0" sldId="326"/>
            <ac:spMk id="4" creationId="{00000000-0000-0000-0000-000000000000}"/>
          </ac:spMkLst>
        </pc:spChg>
      </pc:sldChg>
      <pc:sldChg chg="modSp">
        <pc:chgData name="ELVIRA VALENZUELA, JOSE LUIS" userId="e19aec6b-46d0-4f6b-8f07-8e7d115ec735" providerId="ADAL" clId="{54E65518-0C5B-4D81-9B1D-8330EA46A2D2}" dt="2020-06-02T11:09:51.758" v="50" actId="20577"/>
        <pc:sldMkLst>
          <pc:docMk/>
          <pc:sldMk cId="637290616" sldId="339"/>
        </pc:sldMkLst>
        <pc:spChg chg="mod">
          <ac:chgData name="ELVIRA VALENZUELA, JOSE LUIS" userId="e19aec6b-46d0-4f6b-8f07-8e7d115ec735" providerId="ADAL" clId="{54E65518-0C5B-4D81-9B1D-8330EA46A2D2}" dt="2020-06-02T11:09:51.758" v="50" actId="20577"/>
          <ac:spMkLst>
            <pc:docMk/>
            <pc:sldMk cId="637290616" sldId="339"/>
            <ac:spMk id="7" creationId="{18CE5793-ED52-423A-BB3C-9BB1955D2757}"/>
          </ac:spMkLst>
        </pc:spChg>
        <pc:spChg chg="mod">
          <ac:chgData name="ELVIRA VALENZUELA, JOSE LUIS" userId="e19aec6b-46d0-4f6b-8f07-8e7d115ec735" providerId="ADAL" clId="{54E65518-0C5B-4D81-9B1D-8330EA46A2D2}" dt="2020-06-02T11:09:33.195" v="2"/>
          <ac:spMkLst>
            <pc:docMk/>
            <pc:sldMk cId="637290616" sldId="339"/>
            <ac:spMk id="8" creationId="{C9481D2B-5784-4C9C-9548-B3047C85086A}"/>
          </ac:spMkLst>
        </pc:spChg>
      </pc:sldChg>
      <pc:sldChg chg="addSp modSp modAnim">
        <pc:chgData name="ELVIRA VALENZUELA, JOSE LUIS" userId="e19aec6b-46d0-4f6b-8f07-8e7d115ec735" providerId="ADAL" clId="{54E65518-0C5B-4D81-9B1D-8330EA46A2D2}" dt="2020-06-02T11:14:03.388" v="102"/>
        <pc:sldMkLst>
          <pc:docMk/>
          <pc:sldMk cId="2140120704" sldId="345"/>
        </pc:sldMkLst>
        <pc:spChg chg="add mod">
          <ac:chgData name="ELVIRA VALENZUELA, JOSE LUIS" userId="e19aec6b-46d0-4f6b-8f07-8e7d115ec735" providerId="ADAL" clId="{54E65518-0C5B-4D81-9B1D-8330EA46A2D2}" dt="2020-06-02T11:12:44.331" v="85" actId="1076"/>
          <ac:spMkLst>
            <pc:docMk/>
            <pc:sldMk cId="2140120704" sldId="345"/>
            <ac:spMk id="2" creationId="{62E5E9A6-2695-4141-9B6C-DE01BC732CF7}"/>
          </ac:spMkLst>
        </pc:spChg>
        <pc:spChg chg="add mod">
          <ac:chgData name="ELVIRA VALENZUELA, JOSE LUIS" userId="e19aec6b-46d0-4f6b-8f07-8e7d115ec735" providerId="ADAL" clId="{54E65518-0C5B-4D81-9B1D-8330EA46A2D2}" dt="2020-06-02T11:13:04.414" v="95" actId="20577"/>
          <ac:spMkLst>
            <pc:docMk/>
            <pc:sldMk cId="2140120704" sldId="345"/>
            <ac:spMk id="31" creationId="{808E9B7A-B46F-41A7-BC4A-6A3EB25B75EE}"/>
          </ac:spMkLst>
        </pc:spChg>
      </pc:sldChg>
      <pc:sldChg chg="addSp delSp delAnim modAnim">
        <pc:chgData name="ELVIRA VALENZUELA, JOSE LUIS" userId="e19aec6b-46d0-4f6b-8f07-8e7d115ec735" providerId="ADAL" clId="{54E65518-0C5B-4D81-9B1D-8330EA46A2D2}" dt="2020-06-07T15:55:48.094" v="958"/>
        <pc:sldMkLst>
          <pc:docMk/>
          <pc:sldMk cId="4143915341" sldId="360"/>
        </pc:sldMkLst>
        <pc:spChg chg="add">
          <ac:chgData name="ELVIRA VALENZUELA, JOSE LUIS" userId="e19aec6b-46d0-4f6b-8f07-8e7d115ec735" providerId="ADAL" clId="{54E65518-0C5B-4D81-9B1D-8330EA46A2D2}" dt="2020-06-07T14:53:15.869" v="837"/>
          <ac:spMkLst>
            <pc:docMk/>
            <pc:sldMk cId="4143915341" sldId="360"/>
            <ac:spMk id="97" creationId="{7AD00442-1164-4AA8-BF51-C64CA1888C7A}"/>
          </ac:spMkLst>
        </pc:spChg>
        <pc:spChg chg="add">
          <ac:chgData name="ELVIRA VALENZUELA, JOSE LUIS" userId="e19aec6b-46d0-4f6b-8f07-8e7d115ec735" providerId="ADAL" clId="{54E65518-0C5B-4D81-9B1D-8330EA46A2D2}" dt="2020-06-07T14:53:15.869" v="837"/>
          <ac:spMkLst>
            <pc:docMk/>
            <pc:sldMk cId="4143915341" sldId="360"/>
            <ac:spMk id="98" creationId="{611B4494-D4F7-42B2-A3B9-11301986A1C8}"/>
          </ac:spMkLst>
        </pc:spChg>
        <pc:spChg chg="add">
          <ac:chgData name="ELVIRA VALENZUELA, JOSE LUIS" userId="e19aec6b-46d0-4f6b-8f07-8e7d115ec735" providerId="ADAL" clId="{54E65518-0C5B-4D81-9B1D-8330EA46A2D2}" dt="2020-06-07T14:53:15.869" v="837"/>
          <ac:spMkLst>
            <pc:docMk/>
            <pc:sldMk cId="4143915341" sldId="360"/>
            <ac:spMk id="99" creationId="{03AAD13B-6AE5-482D-969A-2D92867FD524}"/>
          </ac:spMkLst>
        </pc:spChg>
        <pc:spChg chg="add">
          <ac:chgData name="ELVIRA VALENZUELA, JOSE LUIS" userId="e19aec6b-46d0-4f6b-8f07-8e7d115ec735" providerId="ADAL" clId="{54E65518-0C5B-4D81-9B1D-8330EA46A2D2}" dt="2020-06-07T14:53:15.869" v="837"/>
          <ac:spMkLst>
            <pc:docMk/>
            <pc:sldMk cId="4143915341" sldId="360"/>
            <ac:spMk id="100" creationId="{7731A7E6-2C15-4339-A56D-58DCD2A94997}"/>
          </ac:spMkLst>
        </pc:spChg>
        <pc:spChg chg="add">
          <ac:chgData name="ELVIRA VALENZUELA, JOSE LUIS" userId="e19aec6b-46d0-4f6b-8f07-8e7d115ec735" providerId="ADAL" clId="{54E65518-0C5B-4D81-9B1D-8330EA46A2D2}" dt="2020-06-07T14:53:15.869" v="837"/>
          <ac:spMkLst>
            <pc:docMk/>
            <pc:sldMk cId="4143915341" sldId="360"/>
            <ac:spMk id="101" creationId="{4C3BA28A-3F1A-421C-9068-40AE5D35A6B6}"/>
          </ac:spMkLst>
        </pc:spChg>
        <pc:spChg chg="add">
          <ac:chgData name="ELVIRA VALENZUELA, JOSE LUIS" userId="e19aec6b-46d0-4f6b-8f07-8e7d115ec735" providerId="ADAL" clId="{54E65518-0C5B-4D81-9B1D-8330EA46A2D2}" dt="2020-06-07T14:53:15.869" v="837"/>
          <ac:spMkLst>
            <pc:docMk/>
            <pc:sldMk cId="4143915341" sldId="360"/>
            <ac:spMk id="102" creationId="{87A05444-FA89-4F84-878A-CFF245356C41}"/>
          </ac:spMkLst>
        </pc:spChg>
        <pc:spChg chg="add">
          <ac:chgData name="ELVIRA VALENZUELA, JOSE LUIS" userId="e19aec6b-46d0-4f6b-8f07-8e7d115ec735" providerId="ADAL" clId="{54E65518-0C5B-4D81-9B1D-8330EA46A2D2}" dt="2020-06-07T14:53:15.869" v="837"/>
          <ac:spMkLst>
            <pc:docMk/>
            <pc:sldMk cId="4143915341" sldId="360"/>
            <ac:spMk id="103" creationId="{42314AEB-A2D2-45F0-BD53-51E1E05FB4DA}"/>
          </ac:spMkLst>
        </pc:spChg>
        <pc:spChg chg="add">
          <ac:chgData name="ELVIRA VALENZUELA, JOSE LUIS" userId="e19aec6b-46d0-4f6b-8f07-8e7d115ec735" providerId="ADAL" clId="{54E65518-0C5B-4D81-9B1D-8330EA46A2D2}" dt="2020-06-07T14:53:15.869" v="837"/>
          <ac:spMkLst>
            <pc:docMk/>
            <pc:sldMk cId="4143915341" sldId="360"/>
            <ac:spMk id="104" creationId="{0A9EB712-523E-48F2-B139-7C7962DE20C4}"/>
          </ac:spMkLst>
        </pc:spChg>
        <pc:spChg chg="add">
          <ac:chgData name="ELVIRA VALENZUELA, JOSE LUIS" userId="e19aec6b-46d0-4f6b-8f07-8e7d115ec735" providerId="ADAL" clId="{54E65518-0C5B-4D81-9B1D-8330EA46A2D2}" dt="2020-06-07T14:53:15.869" v="837"/>
          <ac:spMkLst>
            <pc:docMk/>
            <pc:sldMk cId="4143915341" sldId="360"/>
            <ac:spMk id="105" creationId="{4CB6177A-7CD9-46C8-9838-F81192BEB278}"/>
          </ac:spMkLst>
        </pc:spChg>
        <pc:spChg chg="add">
          <ac:chgData name="ELVIRA VALENZUELA, JOSE LUIS" userId="e19aec6b-46d0-4f6b-8f07-8e7d115ec735" providerId="ADAL" clId="{54E65518-0C5B-4D81-9B1D-8330EA46A2D2}" dt="2020-06-07T14:53:15.869" v="837"/>
          <ac:spMkLst>
            <pc:docMk/>
            <pc:sldMk cId="4143915341" sldId="360"/>
            <ac:spMk id="106" creationId="{C592E3AF-AB4C-402E-B2CE-30D01E0F88BE}"/>
          </ac:spMkLst>
        </pc:spChg>
        <pc:spChg chg="add">
          <ac:chgData name="ELVIRA VALENZUELA, JOSE LUIS" userId="e19aec6b-46d0-4f6b-8f07-8e7d115ec735" providerId="ADAL" clId="{54E65518-0C5B-4D81-9B1D-8330EA46A2D2}" dt="2020-06-07T14:53:15.869" v="837"/>
          <ac:spMkLst>
            <pc:docMk/>
            <pc:sldMk cId="4143915341" sldId="360"/>
            <ac:spMk id="107" creationId="{24A455CC-D2FD-41E9-A176-BACAADC77CAD}"/>
          </ac:spMkLst>
        </pc:spChg>
        <pc:spChg chg="add">
          <ac:chgData name="ELVIRA VALENZUELA, JOSE LUIS" userId="e19aec6b-46d0-4f6b-8f07-8e7d115ec735" providerId="ADAL" clId="{54E65518-0C5B-4D81-9B1D-8330EA46A2D2}" dt="2020-06-07T14:53:15.869" v="837"/>
          <ac:spMkLst>
            <pc:docMk/>
            <pc:sldMk cId="4143915341" sldId="360"/>
            <ac:spMk id="108" creationId="{19835597-7E73-4609-BE63-90C883AAF1FF}"/>
          </ac:spMkLst>
        </pc:spChg>
        <pc:spChg chg="add">
          <ac:chgData name="ELVIRA VALENZUELA, JOSE LUIS" userId="e19aec6b-46d0-4f6b-8f07-8e7d115ec735" providerId="ADAL" clId="{54E65518-0C5B-4D81-9B1D-8330EA46A2D2}" dt="2020-06-07T14:53:15.869" v="837"/>
          <ac:spMkLst>
            <pc:docMk/>
            <pc:sldMk cId="4143915341" sldId="360"/>
            <ac:spMk id="109" creationId="{6660CFC0-8D20-4BC7-873E-66F4113E8501}"/>
          </ac:spMkLst>
        </pc:spChg>
        <pc:spChg chg="add">
          <ac:chgData name="ELVIRA VALENZUELA, JOSE LUIS" userId="e19aec6b-46d0-4f6b-8f07-8e7d115ec735" providerId="ADAL" clId="{54E65518-0C5B-4D81-9B1D-8330EA46A2D2}" dt="2020-06-07T14:53:15.869" v="837"/>
          <ac:spMkLst>
            <pc:docMk/>
            <pc:sldMk cId="4143915341" sldId="360"/>
            <ac:spMk id="110" creationId="{BF4F88EF-3FD6-4918-B78F-7EB311BE75D4}"/>
          </ac:spMkLst>
        </pc:spChg>
        <pc:spChg chg="add">
          <ac:chgData name="ELVIRA VALENZUELA, JOSE LUIS" userId="e19aec6b-46d0-4f6b-8f07-8e7d115ec735" providerId="ADAL" clId="{54E65518-0C5B-4D81-9B1D-8330EA46A2D2}" dt="2020-06-07T14:53:15.869" v="837"/>
          <ac:spMkLst>
            <pc:docMk/>
            <pc:sldMk cId="4143915341" sldId="360"/>
            <ac:spMk id="111" creationId="{E605618F-E604-4968-8B2A-4195D7BE1545}"/>
          </ac:spMkLst>
        </pc:spChg>
        <pc:spChg chg="add">
          <ac:chgData name="ELVIRA VALENZUELA, JOSE LUIS" userId="e19aec6b-46d0-4f6b-8f07-8e7d115ec735" providerId="ADAL" clId="{54E65518-0C5B-4D81-9B1D-8330EA46A2D2}" dt="2020-06-07T14:53:15.869" v="837"/>
          <ac:spMkLst>
            <pc:docMk/>
            <pc:sldMk cId="4143915341" sldId="360"/>
            <ac:spMk id="112" creationId="{3898F7B0-A6EE-4FAE-A551-6EFCFD55479F}"/>
          </ac:spMkLst>
        </pc:spChg>
        <pc:spChg chg="add">
          <ac:chgData name="ELVIRA VALENZUELA, JOSE LUIS" userId="e19aec6b-46d0-4f6b-8f07-8e7d115ec735" providerId="ADAL" clId="{54E65518-0C5B-4D81-9B1D-8330EA46A2D2}" dt="2020-06-07T14:53:15.869" v="837"/>
          <ac:spMkLst>
            <pc:docMk/>
            <pc:sldMk cId="4143915341" sldId="360"/>
            <ac:spMk id="113" creationId="{55D20E80-55A1-4301-B1F6-A2E8052BA43C}"/>
          </ac:spMkLst>
        </pc:spChg>
        <pc:spChg chg="add">
          <ac:chgData name="ELVIRA VALENZUELA, JOSE LUIS" userId="e19aec6b-46d0-4f6b-8f07-8e7d115ec735" providerId="ADAL" clId="{54E65518-0C5B-4D81-9B1D-8330EA46A2D2}" dt="2020-06-07T14:53:15.869" v="837"/>
          <ac:spMkLst>
            <pc:docMk/>
            <pc:sldMk cId="4143915341" sldId="360"/>
            <ac:spMk id="114" creationId="{56AF2CEF-7DB0-406E-893B-F204A9679489}"/>
          </ac:spMkLst>
        </pc:spChg>
        <pc:spChg chg="add">
          <ac:chgData name="ELVIRA VALENZUELA, JOSE LUIS" userId="e19aec6b-46d0-4f6b-8f07-8e7d115ec735" providerId="ADAL" clId="{54E65518-0C5B-4D81-9B1D-8330EA46A2D2}" dt="2020-06-07T14:53:15.869" v="837"/>
          <ac:spMkLst>
            <pc:docMk/>
            <pc:sldMk cId="4143915341" sldId="360"/>
            <ac:spMk id="115" creationId="{D85654F7-05A4-4B73-8675-D66D2B570B3D}"/>
          </ac:spMkLst>
        </pc:spChg>
        <pc:spChg chg="add">
          <ac:chgData name="ELVIRA VALENZUELA, JOSE LUIS" userId="e19aec6b-46d0-4f6b-8f07-8e7d115ec735" providerId="ADAL" clId="{54E65518-0C5B-4D81-9B1D-8330EA46A2D2}" dt="2020-06-07T14:53:15.869" v="837"/>
          <ac:spMkLst>
            <pc:docMk/>
            <pc:sldMk cId="4143915341" sldId="360"/>
            <ac:spMk id="116" creationId="{203B6826-9E8D-4EC2-BEBF-A21FCE2692D6}"/>
          </ac:spMkLst>
        </pc:spChg>
        <pc:spChg chg="add">
          <ac:chgData name="ELVIRA VALENZUELA, JOSE LUIS" userId="e19aec6b-46d0-4f6b-8f07-8e7d115ec735" providerId="ADAL" clId="{54E65518-0C5B-4D81-9B1D-8330EA46A2D2}" dt="2020-06-07T14:53:32.623" v="838"/>
          <ac:spMkLst>
            <pc:docMk/>
            <pc:sldMk cId="4143915341" sldId="360"/>
            <ac:spMk id="117" creationId="{89F87DE6-3672-429A-8B1B-DB9EDAF049FC}"/>
          </ac:spMkLst>
        </pc:spChg>
        <pc:spChg chg="add">
          <ac:chgData name="ELVIRA VALENZUELA, JOSE LUIS" userId="e19aec6b-46d0-4f6b-8f07-8e7d115ec735" providerId="ADAL" clId="{54E65518-0C5B-4D81-9B1D-8330EA46A2D2}" dt="2020-06-07T14:53:32.623" v="838"/>
          <ac:spMkLst>
            <pc:docMk/>
            <pc:sldMk cId="4143915341" sldId="360"/>
            <ac:spMk id="118" creationId="{3CDAF733-7EF1-4172-942C-D94AA35F176B}"/>
          </ac:spMkLst>
        </pc:spChg>
        <pc:spChg chg="add">
          <ac:chgData name="ELVIRA VALENZUELA, JOSE LUIS" userId="e19aec6b-46d0-4f6b-8f07-8e7d115ec735" providerId="ADAL" clId="{54E65518-0C5B-4D81-9B1D-8330EA46A2D2}" dt="2020-06-07T14:53:32.623" v="838"/>
          <ac:spMkLst>
            <pc:docMk/>
            <pc:sldMk cId="4143915341" sldId="360"/>
            <ac:spMk id="119" creationId="{811C0B53-2DF5-4928-B4B6-FA7D4D34FD8F}"/>
          </ac:spMkLst>
        </pc:spChg>
        <pc:spChg chg="add del">
          <ac:chgData name="ELVIRA VALENZUELA, JOSE LUIS" userId="e19aec6b-46d0-4f6b-8f07-8e7d115ec735" providerId="ADAL" clId="{54E65518-0C5B-4D81-9B1D-8330EA46A2D2}" dt="2020-06-07T15:10:18.090" v="870" actId="478"/>
          <ac:spMkLst>
            <pc:docMk/>
            <pc:sldMk cId="4143915341" sldId="360"/>
            <ac:spMk id="120" creationId="{B2FC0290-9982-44D3-9A6F-C7068472CB8A}"/>
          </ac:spMkLst>
        </pc:spChg>
        <pc:spChg chg="add del">
          <ac:chgData name="ELVIRA VALENZUELA, JOSE LUIS" userId="e19aec6b-46d0-4f6b-8f07-8e7d115ec735" providerId="ADAL" clId="{54E65518-0C5B-4D81-9B1D-8330EA46A2D2}" dt="2020-06-07T15:10:18.090" v="870" actId="478"/>
          <ac:spMkLst>
            <pc:docMk/>
            <pc:sldMk cId="4143915341" sldId="360"/>
            <ac:spMk id="121" creationId="{161DD240-C685-4437-8D64-5E825D11A272}"/>
          </ac:spMkLst>
        </pc:spChg>
        <pc:spChg chg="add del">
          <ac:chgData name="ELVIRA VALENZUELA, JOSE LUIS" userId="e19aec6b-46d0-4f6b-8f07-8e7d115ec735" providerId="ADAL" clId="{54E65518-0C5B-4D81-9B1D-8330EA46A2D2}" dt="2020-06-07T15:10:18.090" v="870" actId="478"/>
          <ac:spMkLst>
            <pc:docMk/>
            <pc:sldMk cId="4143915341" sldId="360"/>
            <ac:spMk id="122" creationId="{C3B43E93-4C0A-4DFB-9539-EDECBFDC89EA}"/>
          </ac:spMkLst>
        </pc:spChg>
        <pc:spChg chg="add">
          <ac:chgData name="ELVIRA VALENZUELA, JOSE LUIS" userId="e19aec6b-46d0-4f6b-8f07-8e7d115ec735" providerId="ADAL" clId="{54E65518-0C5B-4D81-9B1D-8330EA46A2D2}" dt="2020-06-07T14:53:32.623" v="838"/>
          <ac:spMkLst>
            <pc:docMk/>
            <pc:sldMk cId="4143915341" sldId="360"/>
            <ac:spMk id="123" creationId="{8DD557EE-A298-4473-BF93-35F2291AB728}"/>
          </ac:spMkLst>
        </pc:spChg>
        <pc:spChg chg="add">
          <ac:chgData name="ELVIRA VALENZUELA, JOSE LUIS" userId="e19aec6b-46d0-4f6b-8f07-8e7d115ec735" providerId="ADAL" clId="{54E65518-0C5B-4D81-9B1D-8330EA46A2D2}" dt="2020-06-07T14:53:32.623" v="838"/>
          <ac:spMkLst>
            <pc:docMk/>
            <pc:sldMk cId="4143915341" sldId="360"/>
            <ac:spMk id="124" creationId="{9A54E91C-EB96-4989-90C6-A8B57C9E34F7}"/>
          </ac:spMkLst>
        </pc:spChg>
        <pc:spChg chg="add">
          <ac:chgData name="ELVIRA VALENZUELA, JOSE LUIS" userId="e19aec6b-46d0-4f6b-8f07-8e7d115ec735" providerId="ADAL" clId="{54E65518-0C5B-4D81-9B1D-8330EA46A2D2}" dt="2020-06-07T14:53:32.623" v="838"/>
          <ac:spMkLst>
            <pc:docMk/>
            <pc:sldMk cId="4143915341" sldId="360"/>
            <ac:spMk id="125" creationId="{D94B5AE3-8E19-46DF-8805-8BDD8D54F42D}"/>
          </ac:spMkLst>
        </pc:spChg>
        <pc:spChg chg="add">
          <ac:chgData name="ELVIRA VALENZUELA, JOSE LUIS" userId="e19aec6b-46d0-4f6b-8f07-8e7d115ec735" providerId="ADAL" clId="{54E65518-0C5B-4D81-9B1D-8330EA46A2D2}" dt="2020-06-07T14:53:32.623" v="838"/>
          <ac:spMkLst>
            <pc:docMk/>
            <pc:sldMk cId="4143915341" sldId="360"/>
            <ac:spMk id="126" creationId="{F32EA6A1-2435-43F6-A0AB-E65CD583894E}"/>
          </ac:spMkLst>
        </pc:spChg>
        <pc:spChg chg="add">
          <ac:chgData name="ELVIRA VALENZUELA, JOSE LUIS" userId="e19aec6b-46d0-4f6b-8f07-8e7d115ec735" providerId="ADAL" clId="{54E65518-0C5B-4D81-9B1D-8330EA46A2D2}" dt="2020-06-07T14:53:32.623" v="838"/>
          <ac:spMkLst>
            <pc:docMk/>
            <pc:sldMk cId="4143915341" sldId="360"/>
            <ac:spMk id="127" creationId="{C2EFDE95-EC6F-4AB8-BD9A-0F0E27764576}"/>
          </ac:spMkLst>
        </pc:spChg>
        <pc:spChg chg="add del">
          <ac:chgData name="ELVIRA VALENZUELA, JOSE LUIS" userId="e19aec6b-46d0-4f6b-8f07-8e7d115ec735" providerId="ADAL" clId="{54E65518-0C5B-4D81-9B1D-8330EA46A2D2}" dt="2020-06-07T15:10:30.148" v="871" actId="478"/>
          <ac:spMkLst>
            <pc:docMk/>
            <pc:sldMk cId="4143915341" sldId="360"/>
            <ac:spMk id="128" creationId="{6466F8CC-2AFA-4101-A66B-23B6F57E3379}"/>
          </ac:spMkLst>
        </pc:spChg>
        <pc:spChg chg="add">
          <ac:chgData name="ELVIRA VALENZUELA, JOSE LUIS" userId="e19aec6b-46d0-4f6b-8f07-8e7d115ec735" providerId="ADAL" clId="{54E65518-0C5B-4D81-9B1D-8330EA46A2D2}" dt="2020-06-07T14:53:32.623" v="838"/>
          <ac:spMkLst>
            <pc:docMk/>
            <pc:sldMk cId="4143915341" sldId="360"/>
            <ac:spMk id="129" creationId="{19B6D30A-36C4-4E6C-83C7-26DEA129E9B9}"/>
          </ac:spMkLst>
        </pc:spChg>
        <pc:spChg chg="add">
          <ac:chgData name="ELVIRA VALENZUELA, JOSE LUIS" userId="e19aec6b-46d0-4f6b-8f07-8e7d115ec735" providerId="ADAL" clId="{54E65518-0C5B-4D81-9B1D-8330EA46A2D2}" dt="2020-06-07T14:53:32.623" v="838"/>
          <ac:spMkLst>
            <pc:docMk/>
            <pc:sldMk cId="4143915341" sldId="360"/>
            <ac:spMk id="130" creationId="{A0108CB6-97E1-4F64-A677-B8A77438D8A4}"/>
          </ac:spMkLst>
        </pc:spChg>
        <pc:spChg chg="add">
          <ac:chgData name="ELVIRA VALENZUELA, JOSE LUIS" userId="e19aec6b-46d0-4f6b-8f07-8e7d115ec735" providerId="ADAL" clId="{54E65518-0C5B-4D81-9B1D-8330EA46A2D2}" dt="2020-06-07T14:53:32.623" v="838"/>
          <ac:spMkLst>
            <pc:docMk/>
            <pc:sldMk cId="4143915341" sldId="360"/>
            <ac:spMk id="131" creationId="{52806609-DC2B-493F-ABC0-2EA1BF9BDE34}"/>
          </ac:spMkLst>
        </pc:spChg>
        <pc:spChg chg="add del">
          <ac:chgData name="ELVIRA VALENZUELA, JOSE LUIS" userId="e19aec6b-46d0-4f6b-8f07-8e7d115ec735" providerId="ADAL" clId="{54E65518-0C5B-4D81-9B1D-8330EA46A2D2}" dt="2020-06-07T15:10:48.007" v="872" actId="478"/>
          <ac:spMkLst>
            <pc:docMk/>
            <pc:sldMk cId="4143915341" sldId="360"/>
            <ac:spMk id="132" creationId="{24781B17-75C7-4DD2-BA19-DEF939F35B3E}"/>
          </ac:spMkLst>
        </pc:spChg>
        <pc:spChg chg="add del">
          <ac:chgData name="ELVIRA VALENZUELA, JOSE LUIS" userId="e19aec6b-46d0-4f6b-8f07-8e7d115ec735" providerId="ADAL" clId="{54E65518-0C5B-4D81-9B1D-8330EA46A2D2}" dt="2020-06-07T15:10:48.007" v="872" actId="478"/>
          <ac:spMkLst>
            <pc:docMk/>
            <pc:sldMk cId="4143915341" sldId="360"/>
            <ac:spMk id="133" creationId="{5E5EB00D-DFD1-4A0E-BBF3-8DF1F70A1047}"/>
          </ac:spMkLst>
        </pc:spChg>
        <pc:spChg chg="add">
          <ac:chgData name="ELVIRA VALENZUELA, JOSE LUIS" userId="e19aec6b-46d0-4f6b-8f07-8e7d115ec735" providerId="ADAL" clId="{54E65518-0C5B-4D81-9B1D-8330EA46A2D2}" dt="2020-06-07T14:53:32.623" v="838"/>
          <ac:spMkLst>
            <pc:docMk/>
            <pc:sldMk cId="4143915341" sldId="360"/>
            <ac:spMk id="134" creationId="{56F19E92-192C-4667-AFB6-75D3CA38A986}"/>
          </ac:spMkLst>
        </pc:spChg>
        <pc:spChg chg="add">
          <ac:chgData name="ELVIRA VALENZUELA, JOSE LUIS" userId="e19aec6b-46d0-4f6b-8f07-8e7d115ec735" providerId="ADAL" clId="{54E65518-0C5B-4D81-9B1D-8330EA46A2D2}" dt="2020-06-07T14:53:32.623" v="838"/>
          <ac:spMkLst>
            <pc:docMk/>
            <pc:sldMk cId="4143915341" sldId="360"/>
            <ac:spMk id="135" creationId="{601B574C-51D3-4BDB-9ECA-4DAF3F27D50B}"/>
          </ac:spMkLst>
        </pc:spChg>
      </pc:sldChg>
      <pc:sldChg chg="modAnim">
        <pc:chgData name="ELVIRA VALENZUELA, JOSE LUIS" userId="e19aec6b-46d0-4f6b-8f07-8e7d115ec735" providerId="ADAL" clId="{54E65518-0C5B-4D81-9B1D-8330EA46A2D2}" dt="2020-06-07T16:36:17.488" v="975"/>
        <pc:sldMkLst>
          <pc:docMk/>
          <pc:sldMk cId="3958890511" sldId="382"/>
        </pc:sldMkLst>
      </pc:sldChg>
      <pc:sldChg chg="addSp delSp modSp modAnim">
        <pc:chgData name="ELVIRA VALENZUELA, JOSE LUIS" userId="e19aec6b-46d0-4f6b-8f07-8e7d115ec735" providerId="ADAL" clId="{54E65518-0C5B-4D81-9B1D-8330EA46A2D2}" dt="2020-06-07T16:55:42.409" v="1077"/>
        <pc:sldMkLst>
          <pc:docMk/>
          <pc:sldMk cId="3346102710" sldId="389"/>
        </pc:sldMkLst>
        <pc:spChg chg="add del mod">
          <ac:chgData name="ELVIRA VALENZUELA, JOSE LUIS" userId="e19aec6b-46d0-4f6b-8f07-8e7d115ec735" providerId="ADAL" clId="{54E65518-0C5B-4D81-9B1D-8330EA46A2D2}" dt="2020-06-07T16:53:10.558" v="1007" actId="478"/>
          <ac:spMkLst>
            <pc:docMk/>
            <pc:sldMk cId="3346102710" sldId="389"/>
            <ac:spMk id="2" creationId="{AE8AD8F0-D09B-41B5-A490-82EDD994CFBB}"/>
          </ac:spMkLst>
        </pc:spChg>
        <pc:spChg chg="add del mod">
          <ac:chgData name="ELVIRA VALENZUELA, JOSE LUIS" userId="e19aec6b-46d0-4f6b-8f07-8e7d115ec735" providerId="ADAL" clId="{54E65518-0C5B-4D81-9B1D-8330EA46A2D2}" dt="2020-06-07T16:53:31.620" v="1009" actId="478"/>
          <ac:spMkLst>
            <pc:docMk/>
            <pc:sldMk cId="3346102710" sldId="389"/>
            <ac:spMk id="3" creationId="{EF327561-D541-4953-9496-FED6B3890A39}"/>
          </ac:spMkLst>
        </pc:spChg>
        <pc:spChg chg="add mod">
          <ac:chgData name="ELVIRA VALENZUELA, JOSE LUIS" userId="e19aec6b-46d0-4f6b-8f07-8e7d115ec735" providerId="ADAL" clId="{54E65518-0C5B-4D81-9B1D-8330EA46A2D2}" dt="2020-06-07T16:54:58.494" v="1052" actId="255"/>
          <ac:spMkLst>
            <pc:docMk/>
            <pc:sldMk cId="3346102710" sldId="389"/>
            <ac:spMk id="4" creationId="{D46F0A4C-F956-424C-AD62-962D4C8E4E0C}"/>
          </ac:spMkLst>
        </pc:spChg>
        <pc:spChg chg="mod">
          <ac:chgData name="ELVIRA VALENZUELA, JOSE LUIS" userId="e19aec6b-46d0-4f6b-8f07-8e7d115ec735" providerId="ADAL" clId="{54E65518-0C5B-4D81-9B1D-8330EA46A2D2}" dt="2020-06-07T16:55:09.560" v="1072" actId="1035"/>
          <ac:spMkLst>
            <pc:docMk/>
            <pc:sldMk cId="3346102710" sldId="389"/>
            <ac:spMk id="5" creationId="{00000000-0000-0000-0000-000000000000}"/>
          </ac:spMkLst>
        </pc:spChg>
        <pc:spChg chg="mod">
          <ac:chgData name="ELVIRA VALENZUELA, JOSE LUIS" userId="e19aec6b-46d0-4f6b-8f07-8e7d115ec735" providerId="ADAL" clId="{54E65518-0C5B-4D81-9B1D-8330EA46A2D2}" dt="2020-06-07T16:55:09.560" v="1072" actId="1035"/>
          <ac:spMkLst>
            <pc:docMk/>
            <pc:sldMk cId="3346102710" sldId="389"/>
            <ac:spMk id="7" creationId="{6D039B04-2E1D-4148-BF67-F0866BA72DA6}"/>
          </ac:spMkLst>
        </pc:spChg>
        <pc:spChg chg="mod">
          <ac:chgData name="ELVIRA VALENZUELA, JOSE LUIS" userId="e19aec6b-46d0-4f6b-8f07-8e7d115ec735" providerId="ADAL" clId="{54E65518-0C5B-4D81-9B1D-8330EA46A2D2}" dt="2020-06-07T16:55:09.560" v="1072" actId="1035"/>
          <ac:spMkLst>
            <pc:docMk/>
            <pc:sldMk cId="3346102710" sldId="389"/>
            <ac:spMk id="8" creationId="{6D039B04-2E1D-4148-BF67-F0866BA72DA6}"/>
          </ac:spMkLst>
        </pc:spChg>
      </pc:sldChg>
      <pc:sldChg chg="modSp">
        <pc:chgData name="ELVIRA VALENZUELA, JOSE LUIS" userId="e19aec6b-46d0-4f6b-8f07-8e7d115ec735" providerId="ADAL" clId="{54E65518-0C5B-4D81-9B1D-8330EA46A2D2}" dt="2020-06-07T17:27:27.097" v="1081" actId="20577"/>
        <pc:sldMkLst>
          <pc:docMk/>
          <pc:sldMk cId="4024341976" sldId="396"/>
        </pc:sldMkLst>
        <pc:spChg chg="mod">
          <ac:chgData name="ELVIRA VALENZUELA, JOSE LUIS" userId="e19aec6b-46d0-4f6b-8f07-8e7d115ec735" providerId="ADAL" clId="{54E65518-0C5B-4D81-9B1D-8330EA46A2D2}" dt="2020-06-07T17:27:27.097" v="1081" actId="20577"/>
          <ac:spMkLst>
            <pc:docMk/>
            <pc:sldMk cId="4024341976" sldId="396"/>
            <ac:spMk id="31746" creationId="{1B314CB0-358F-48EB-A27D-7EF77BEA2784}"/>
          </ac:spMkLst>
        </pc:spChg>
      </pc:sldChg>
      <pc:sldChg chg="addSp delSp modSp modAnim">
        <pc:chgData name="ELVIRA VALENZUELA, JOSE LUIS" userId="e19aec6b-46d0-4f6b-8f07-8e7d115ec735" providerId="ADAL" clId="{54E65518-0C5B-4D81-9B1D-8330EA46A2D2}" dt="2020-06-07T17:46:27.612" v="1129"/>
        <pc:sldMkLst>
          <pc:docMk/>
          <pc:sldMk cId="4280147894" sldId="397"/>
        </pc:sldMkLst>
        <pc:spChg chg="add mod">
          <ac:chgData name="ELVIRA VALENZUELA, JOSE LUIS" userId="e19aec6b-46d0-4f6b-8f07-8e7d115ec735" providerId="ADAL" clId="{54E65518-0C5B-4D81-9B1D-8330EA46A2D2}" dt="2020-06-07T17:45:31.056" v="1124" actId="14100"/>
          <ac:spMkLst>
            <pc:docMk/>
            <pc:sldMk cId="4280147894" sldId="397"/>
            <ac:spMk id="2" creationId="{140854DF-B2BA-4F67-BE94-BF54799BDCE8}"/>
          </ac:spMkLst>
        </pc:spChg>
        <pc:spChg chg="add mod">
          <ac:chgData name="ELVIRA VALENZUELA, JOSE LUIS" userId="e19aec6b-46d0-4f6b-8f07-8e7d115ec735" providerId="ADAL" clId="{54E65518-0C5B-4D81-9B1D-8330EA46A2D2}" dt="2020-06-07T17:40:30.437" v="1083" actId="1076"/>
          <ac:spMkLst>
            <pc:docMk/>
            <pc:sldMk cId="4280147894" sldId="397"/>
            <ac:spMk id="18" creationId="{A86BE54C-0CC8-45F8-8DAC-C612AE82550C}"/>
          </ac:spMkLst>
        </pc:spChg>
        <pc:spChg chg="add del mod">
          <ac:chgData name="ELVIRA VALENZUELA, JOSE LUIS" userId="e19aec6b-46d0-4f6b-8f07-8e7d115ec735" providerId="ADAL" clId="{54E65518-0C5B-4D81-9B1D-8330EA46A2D2}" dt="2020-06-07T17:41:53.619" v="1104" actId="1076"/>
          <ac:spMkLst>
            <pc:docMk/>
            <pc:sldMk cId="4280147894" sldId="397"/>
            <ac:spMk id="19" creationId="{D1ACF5FC-3945-4F95-B013-A134C7056856}"/>
          </ac:spMkLst>
        </pc:spChg>
        <pc:spChg chg="add mod">
          <ac:chgData name="ELVIRA VALENZUELA, JOSE LUIS" userId="e19aec6b-46d0-4f6b-8f07-8e7d115ec735" providerId="ADAL" clId="{54E65518-0C5B-4D81-9B1D-8330EA46A2D2}" dt="2020-06-07T17:41:19.291" v="1100" actId="1076"/>
          <ac:spMkLst>
            <pc:docMk/>
            <pc:sldMk cId="4280147894" sldId="397"/>
            <ac:spMk id="20" creationId="{D37590C4-B214-4259-B1EF-A0135B195BE8}"/>
          </ac:spMkLst>
        </pc:spChg>
        <pc:spChg chg="add mod">
          <ac:chgData name="ELVIRA VALENZUELA, JOSE LUIS" userId="e19aec6b-46d0-4f6b-8f07-8e7d115ec735" providerId="ADAL" clId="{54E65518-0C5B-4D81-9B1D-8330EA46A2D2}" dt="2020-06-07T17:41:53.619" v="1104" actId="1076"/>
          <ac:spMkLst>
            <pc:docMk/>
            <pc:sldMk cId="4280147894" sldId="397"/>
            <ac:spMk id="30" creationId="{A4DBB3AF-11E5-4A07-8E6E-5A2E6CF55289}"/>
          </ac:spMkLst>
        </pc:spChg>
        <pc:spChg chg="add del mod">
          <ac:chgData name="ELVIRA VALENZUELA, JOSE LUIS" userId="e19aec6b-46d0-4f6b-8f07-8e7d115ec735" providerId="ADAL" clId="{54E65518-0C5B-4D81-9B1D-8330EA46A2D2}" dt="2020-06-07T17:41:29.012" v="1102" actId="478"/>
          <ac:spMkLst>
            <pc:docMk/>
            <pc:sldMk cId="4280147894" sldId="397"/>
            <ac:spMk id="31" creationId="{98FCAFFC-E5C9-41C7-BB8D-A70A20F7220A}"/>
          </ac:spMkLst>
        </pc:spChg>
        <pc:spChg chg="add mod">
          <ac:chgData name="ELVIRA VALENZUELA, JOSE LUIS" userId="e19aec6b-46d0-4f6b-8f07-8e7d115ec735" providerId="ADAL" clId="{54E65518-0C5B-4D81-9B1D-8330EA46A2D2}" dt="2020-06-07T17:40:30.437" v="1083" actId="1076"/>
          <ac:spMkLst>
            <pc:docMk/>
            <pc:sldMk cId="4280147894" sldId="397"/>
            <ac:spMk id="32" creationId="{424D5D2F-B335-4877-98A8-CBDC747A287B}"/>
          </ac:spMkLst>
        </pc:spChg>
        <pc:spChg chg="add mod">
          <ac:chgData name="ELVIRA VALENZUELA, JOSE LUIS" userId="e19aec6b-46d0-4f6b-8f07-8e7d115ec735" providerId="ADAL" clId="{54E65518-0C5B-4D81-9B1D-8330EA46A2D2}" dt="2020-06-07T17:40:30.437" v="1083" actId="1076"/>
          <ac:spMkLst>
            <pc:docMk/>
            <pc:sldMk cId="4280147894" sldId="397"/>
            <ac:spMk id="37" creationId="{11D92AB4-AF49-4CEE-8473-C305FE9850F6}"/>
          </ac:spMkLst>
        </pc:spChg>
        <pc:spChg chg="add mod">
          <ac:chgData name="ELVIRA VALENZUELA, JOSE LUIS" userId="e19aec6b-46d0-4f6b-8f07-8e7d115ec735" providerId="ADAL" clId="{54E65518-0C5B-4D81-9B1D-8330EA46A2D2}" dt="2020-06-07T17:43:35.051" v="1112" actId="20577"/>
          <ac:spMkLst>
            <pc:docMk/>
            <pc:sldMk cId="4280147894" sldId="397"/>
            <ac:spMk id="38" creationId="{FAE5EACD-D093-4F82-9F35-3AE49A026502}"/>
          </ac:spMkLst>
        </pc:spChg>
        <pc:spChg chg="add mod">
          <ac:chgData name="ELVIRA VALENZUELA, JOSE LUIS" userId="e19aec6b-46d0-4f6b-8f07-8e7d115ec735" providerId="ADAL" clId="{54E65518-0C5B-4D81-9B1D-8330EA46A2D2}" dt="2020-06-07T17:43:55.682" v="1114" actId="1076"/>
          <ac:spMkLst>
            <pc:docMk/>
            <pc:sldMk cId="4280147894" sldId="397"/>
            <ac:spMk id="39" creationId="{16335909-B8DE-4389-850E-ADAAF104AA4A}"/>
          </ac:spMkLst>
        </pc:spChg>
        <pc:spChg chg="mod">
          <ac:chgData name="ELVIRA VALENZUELA, JOSE LUIS" userId="e19aec6b-46d0-4f6b-8f07-8e7d115ec735" providerId="ADAL" clId="{54E65518-0C5B-4D81-9B1D-8330EA46A2D2}" dt="2020-06-07T17:12:43.418" v="1080" actId="122"/>
          <ac:spMkLst>
            <pc:docMk/>
            <pc:sldMk cId="4280147894" sldId="397"/>
            <ac:spMk id="34818" creationId="{12D83F85-AA0F-414C-8007-D169C4A19F92}"/>
          </ac:spMkLst>
        </pc:spChg>
        <pc:grpChg chg="add mod">
          <ac:chgData name="ELVIRA VALENZUELA, JOSE LUIS" userId="e19aec6b-46d0-4f6b-8f07-8e7d115ec735" providerId="ADAL" clId="{54E65518-0C5B-4D81-9B1D-8330EA46A2D2}" dt="2020-06-07T17:40:30.437" v="1083" actId="1076"/>
          <ac:grpSpMkLst>
            <pc:docMk/>
            <pc:sldMk cId="4280147894" sldId="397"/>
            <ac:grpSpMk id="22" creationId="{7E87E180-03F1-4202-9A79-B6F10BB63933}"/>
          </ac:grpSpMkLst>
        </pc:grpChg>
        <pc:grpChg chg="add mod">
          <ac:chgData name="ELVIRA VALENZUELA, JOSE LUIS" userId="e19aec6b-46d0-4f6b-8f07-8e7d115ec735" providerId="ADAL" clId="{54E65518-0C5B-4D81-9B1D-8330EA46A2D2}" dt="2020-06-07T17:40:30.437" v="1083" actId="1076"/>
          <ac:grpSpMkLst>
            <pc:docMk/>
            <pc:sldMk cId="4280147894" sldId="397"/>
            <ac:grpSpMk id="26" creationId="{73EF6D53-F508-46FB-959E-8DD03C9044A0}"/>
          </ac:grpSpMkLst>
        </pc:grpChg>
        <pc:grpChg chg="add mod">
          <ac:chgData name="ELVIRA VALENZUELA, JOSE LUIS" userId="e19aec6b-46d0-4f6b-8f07-8e7d115ec735" providerId="ADAL" clId="{54E65518-0C5B-4D81-9B1D-8330EA46A2D2}" dt="2020-06-07T17:40:30.437" v="1083" actId="1076"/>
          <ac:grpSpMkLst>
            <pc:docMk/>
            <pc:sldMk cId="4280147894" sldId="397"/>
            <ac:grpSpMk id="33" creationId="{F0DDC67E-E467-4907-A626-783F31D64CBD}"/>
          </ac:grpSpMkLst>
        </pc:grpChg>
      </pc:sldChg>
      <pc:sldChg chg="delSp modAnim">
        <pc:chgData name="ELVIRA VALENZUELA, JOSE LUIS" userId="e19aec6b-46d0-4f6b-8f07-8e7d115ec735" providerId="ADAL" clId="{54E65518-0C5B-4D81-9B1D-8330EA46A2D2}" dt="2020-06-07T16:26:14.147" v="970" actId="478"/>
        <pc:sldMkLst>
          <pc:docMk/>
          <pc:sldMk cId="142552202" sldId="398"/>
        </pc:sldMkLst>
        <pc:spChg chg="del">
          <ac:chgData name="ELVIRA VALENZUELA, JOSE LUIS" userId="e19aec6b-46d0-4f6b-8f07-8e7d115ec735" providerId="ADAL" clId="{54E65518-0C5B-4D81-9B1D-8330EA46A2D2}" dt="2020-06-07T16:26:10.305" v="969" actId="478"/>
          <ac:spMkLst>
            <pc:docMk/>
            <pc:sldMk cId="142552202" sldId="398"/>
            <ac:spMk id="27667" creationId="{63482270-4ECB-4887-BC97-1DC179FD6F85}"/>
          </ac:spMkLst>
        </pc:spChg>
        <pc:spChg chg="del">
          <ac:chgData name="ELVIRA VALENZUELA, JOSE LUIS" userId="e19aec6b-46d0-4f6b-8f07-8e7d115ec735" providerId="ADAL" clId="{54E65518-0C5B-4D81-9B1D-8330EA46A2D2}" dt="2020-06-07T16:26:14.147" v="970" actId="478"/>
          <ac:spMkLst>
            <pc:docMk/>
            <pc:sldMk cId="142552202" sldId="398"/>
            <ac:spMk id="27669" creationId="{51FB8103-AA69-441D-A5D6-9FFF96095FA2}"/>
          </ac:spMkLst>
        </pc:spChg>
        <pc:spChg chg="del">
          <ac:chgData name="ELVIRA VALENZUELA, JOSE LUIS" userId="e19aec6b-46d0-4f6b-8f07-8e7d115ec735" providerId="ADAL" clId="{54E65518-0C5B-4D81-9B1D-8330EA46A2D2}" dt="2020-06-07T16:26:10.305" v="969" actId="478"/>
          <ac:spMkLst>
            <pc:docMk/>
            <pc:sldMk cId="142552202" sldId="398"/>
            <ac:spMk id="27672" creationId="{02CBF521-A2BC-4412-8D4B-CD6BFAB5EE96}"/>
          </ac:spMkLst>
        </pc:spChg>
        <pc:spChg chg="del">
          <ac:chgData name="ELVIRA VALENZUELA, JOSE LUIS" userId="e19aec6b-46d0-4f6b-8f07-8e7d115ec735" providerId="ADAL" clId="{54E65518-0C5B-4D81-9B1D-8330EA46A2D2}" dt="2020-06-07T16:26:14.147" v="970" actId="478"/>
          <ac:spMkLst>
            <pc:docMk/>
            <pc:sldMk cId="142552202" sldId="398"/>
            <ac:spMk id="27673" creationId="{63BF9A09-5217-47A7-ADE5-A8BF4EB2FD77}"/>
          </ac:spMkLst>
        </pc:spChg>
        <pc:spChg chg="del">
          <ac:chgData name="ELVIRA VALENZUELA, JOSE LUIS" userId="e19aec6b-46d0-4f6b-8f07-8e7d115ec735" providerId="ADAL" clId="{54E65518-0C5B-4D81-9B1D-8330EA46A2D2}" dt="2020-06-07T16:26:10.305" v="969" actId="478"/>
          <ac:spMkLst>
            <pc:docMk/>
            <pc:sldMk cId="142552202" sldId="398"/>
            <ac:spMk id="27676" creationId="{65BE6F5C-C634-4E22-92DF-CC96ED8C0065}"/>
          </ac:spMkLst>
        </pc:spChg>
        <pc:spChg chg="del">
          <ac:chgData name="ELVIRA VALENZUELA, JOSE LUIS" userId="e19aec6b-46d0-4f6b-8f07-8e7d115ec735" providerId="ADAL" clId="{54E65518-0C5B-4D81-9B1D-8330EA46A2D2}" dt="2020-06-07T16:26:14.147" v="970" actId="478"/>
          <ac:spMkLst>
            <pc:docMk/>
            <pc:sldMk cId="142552202" sldId="398"/>
            <ac:spMk id="27677" creationId="{3B3CDEC7-7201-4BC1-BE73-00706E0591E4}"/>
          </ac:spMkLst>
        </pc:spChg>
      </pc:sldChg>
    </pc:docChg>
  </pc:docChgLst>
  <pc:docChgLst>
    <pc:chgData name="ELVIRA VALENZUELA, JOSE LUIS" userId="e19aec6b-46d0-4f6b-8f07-8e7d115ec735" providerId="ADAL" clId="{B312F493-8C45-4BFB-8BA0-61AEC0984DB0}"/>
    <pc:docChg chg="modSld">
      <pc:chgData name="ELVIRA VALENZUELA, JOSE LUIS" userId="e19aec6b-46d0-4f6b-8f07-8e7d115ec735" providerId="ADAL" clId="{B312F493-8C45-4BFB-8BA0-61AEC0984DB0}" dt="2023-06-03T00:20:05.725" v="4" actId="20577"/>
      <pc:docMkLst>
        <pc:docMk/>
      </pc:docMkLst>
      <pc:sldChg chg="modSp">
        <pc:chgData name="ELVIRA VALENZUELA, JOSE LUIS" userId="e19aec6b-46d0-4f6b-8f07-8e7d115ec735" providerId="ADAL" clId="{B312F493-8C45-4BFB-8BA0-61AEC0984DB0}" dt="2023-06-03T00:20:05.725" v="4" actId="20577"/>
        <pc:sldMkLst>
          <pc:docMk/>
          <pc:sldMk cId="3604892309" sldId="386"/>
        </pc:sldMkLst>
        <pc:spChg chg="mod">
          <ac:chgData name="ELVIRA VALENZUELA, JOSE LUIS" userId="e19aec6b-46d0-4f6b-8f07-8e7d115ec735" providerId="ADAL" clId="{B312F493-8C45-4BFB-8BA0-61AEC0984DB0}" dt="2023-06-03T00:20:05.725" v="4" actId="20577"/>
          <ac:spMkLst>
            <pc:docMk/>
            <pc:sldMk cId="3604892309" sldId="386"/>
            <ac:spMk id="153" creationId="{00000000-0000-0000-0000-000000000000}"/>
          </ac:spMkLst>
        </pc:spChg>
      </pc:sldChg>
      <pc:sldChg chg="modSp mod">
        <pc:chgData name="ELVIRA VALENZUELA, JOSE LUIS" userId="e19aec6b-46d0-4f6b-8f07-8e7d115ec735" providerId="ADAL" clId="{B312F493-8C45-4BFB-8BA0-61AEC0984DB0}" dt="2023-06-03T00:14:21.428" v="3" actId="20577"/>
        <pc:sldMkLst>
          <pc:docMk/>
          <pc:sldMk cId="2468568921" sldId="394"/>
        </pc:sldMkLst>
        <pc:spChg chg="mod">
          <ac:chgData name="ELVIRA VALENZUELA, JOSE LUIS" userId="e19aec6b-46d0-4f6b-8f07-8e7d115ec735" providerId="ADAL" clId="{B312F493-8C45-4BFB-8BA0-61AEC0984DB0}" dt="2023-06-03T00:14:21.428" v="3" actId="20577"/>
          <ac:spMkLst>
            <pc:docMk/>
            <pc:sldMk cId="2468568921" sldId="394"/>
            <ac:spMk id="32770" creationId="{42F537F3-134B-4BD6-AF2B-E941E7777285}"/>
          </ac:spMkLst>
        </pc:spChg>
      </pc:sldChg>
    </pc:docChg>
  </pc:docChgLst>
  <pc:docChgLst>
    <pc:chgData name="ELVIRA VALENZUELA, JOSE LUIS" userId="e19aec6b-46d0-4f6b-8f07-8e7d115ec735" providerId="ADAL" clId="{D4B8335B-56F6-40F9-BAAE-66069FBB49B0}"/>
    <pc:docChg chg="custSel addSld delSld modSld">
      <pc:chgData name="ELVIRA VALENZUELA, JOSE LUIS" userId="e19aec6b-46d0-4f6b-8f07-8e7d115ec735" providerId="ADAL" clId="{D4B8335B-56F6-40F9-BAAE-66069FBB49B0}" dt="2018-12-19T17:31:32.772" v="164" actId="1035"/>
      <pc:docMkLst>
        <pc:docMk/>
      </pc:docMkLst>
      <pc:sldChg chg="addSp delSp modSp">
        <pc:chgData name="ELVIRA VALENZUELA, JOSE LUIS" userId="e19aec6b-46d0-4f6b-8f07-8e7d115ec735" providerId="ADAL" clId="{D4B8335B-56F6-40F9-BAAE-66069FBB49B0}" dt="2018-12-13T18:35:24.935" v="101" actId="207"/>
        <pc:sldMkLst>
          <pc:docMk/>
          <pc:sldMk cId="0" sldId="256"/>
        </pc:sldMkLst>
        <pc:spChg chg="add del mod">
          <ac:chgData name="ELVIRA VALENZUELA, JOSE LUIS" userId="e19aec6b-46d0-4f6b-8f07-8e7d115ec735" providerId="ADAL" clId="{D4B8335B-56F6-40F9-BAAE-66069FBB49B0}" dt="2018-12-13T18:32:22.538" v="87" actId="207"/>
          <ac:spMkLst>
            <pc:docMk/>
            <pc:sldMk cId="0" sldId="256"/>
            <ac:spMk id="2" creationId="{62ABE255-077F-4302-883A-C2D66E43FB41}"/>
          </ac:spMkLst>
        </pc:spChg>
        <pc:spChg chg="add del mod">
          <ac:chgData name="ELVIRA VALENZUELA, JOSE LUIS" userId="e19aec6b-46d0-4f6b-8f07-8e7d115ec735" providerId="ADAL" clId="{D4B8335B-56F6-40F9-BAAE-66069FBB49B0}" dt="2018-12-13T18:32:22.538" v="87" actId="207"/>
          <ac:spMkLst>
            <pc:docMk/>
            <pc:sldMk cId="0" sldId="256"/>
            <ac:spMk id="3" creationId="{C989706A-8FF8-4ED6-AD5C-6994EE47FAA7}"/>
          </ac:spMkLst>
        </pc:spChg>
        <pc:spChg chg="add del mod">
          <ac:chgData name="ELVIRA VALENZUELA, JOSE LUIS" userId="e19aec6b-46d0-4f6b-8f07-8e7d115ec735" providerId="ADAL" clId="{D4B8335B-56F6-40F9-BAAE-66069FBB49B0}" dt="2018-12-13T18:32:22.538" v="87" actId="207"/>
          <ac:spMkLst>
            <pc:docMk/>
            <pc:sldMk cId="0" sldId="256"/>
            <ac:spMk id="4" creationId="{B59BD309-0DD3-4065-BF18-14993D4611F2}"/>
          </ac:spMkLst>
        </pc:spChg>
        <pc:spChg chg="add del mod">
          <ac:chgData name="ELVIRA VALENZUELA, JOSE LUIS" userId="e19aec6b-46d0-4f6b-8f07-8e7d115ec735" providerId="ADAL" clId="{D4B8335B-56F6-40F9-BAAE-66069FBB49B0}" dt="2018-12-13T18:32:22.538" v="87" actId="207"/>
          <ac:spMkLst>
            <pc:docMk/>
            <pc:sldMk cId="0" sldId="256"/>
            <ac:spMk id="5" creationId="{E6D34E66-EB88-473F-9628-959B837ED869}"/>
          </ac:spMkLst>
        </pc:spChg>
        <pc:spChg chg="add del mod">
          <ac:chgData name="ELVIRA VALENZUELA, JOSE LUIS" userId="e19aec6b-46d0-4f6b-8f07-8e7d115ec735" providerId="ADAL" clId="{D4B8335B-56F6-40F9-BAAE-66069FBB49B0}" dt="2018-12-13T18:32:22.538" v="87" actId="207"/>
          <ac:spMkLst>
            <pc:docMk/>
            <pc:sldMk cId="0" sldId="256"/>
            <ac:spMk id="6" creationId="{63B04372-913E-468E-8BD4-0B2B5FF12D4F}"/>
          </ac:spMkLst>
        </pc:spChg>
        <pc:spChg chg="add del mod">
          <ac:chgData name="ELVIRA VALENZUELA, JOSE LUIS" userId="e19aec6b-46d0-4f6b-8f07-8e7d115ec735" providerId="ADAL" clId="{D4B8335B-56F6-40F9-BAAE-66069FBB49B0}" dt="2018-12-13T18:32:21.842" v="86" actId="207"/>
          <ac:spMkLst>
            <pc:docMk/>
            <pc:sldMk cId="0" sldId="256"/>
            <ac:spMk id="7" creationId="{ECADB077-FF3D-4B27-A815-B0720744223A}"/>
          </ac:spMkLst>
        </pc:spChg>
        <pc:spChg chg="add del mod">
          <ac:chgData name="ELVIRA VALENZUELA, JOSE LUIS" userId="e19aec6b-46d0-4f6b-8f07-8e7d115ec735" providerId="ADAL" clId="{D4B8335B-56F6-40F9-BAAE-66069FBB49B0}" dt="2018-12-13T18:32:21.842" v="86" actId="207"/>
          <ac:spMkLst>
            <pc:docMk/>
            <pc:sldMk cId="0" sldId="256"/>
            <ac:spMk id="8" creationId="{75F907F5-A7FD-47CE-A6DD-E4B19C57592F}"/>
          </ac:spMkLst>
        </pc:spChg>
        <pc:spChg chg="add del mod">
          <ac:chgData name="ELVIRA VALENZUELA, JOSE LUIS" userId="e19aec6b-46d0-4f6b-8f07-8e7d115ec735" providerId="ADAL" clId="{D4B8335B-56F6-40F9-BAAE-66069FBB49B0}" dt="2018-12-13T18:32:21.842" v="86" actId="207"/>
          <ac:spMkLst>
            <pc:docMk/>
            <pc:sldMk cId="0" sldId="256"/>
            <ac:spMk id="9" creationId="{692F6E66-06F8-40D0-96A9-71080B0FA8F5}"/>
          </ac:spMkLst>
        </pc:spChg>
        <pc:spChg chg="add del mod">
          <ac:chgData name="ELVIRA VALENZUELA, JOSE LUIS" userId="e19aec6b-46d0-4f6b-8f07-8e7d115ec735" providerId="ADAL" clId="{D4B8335B-56F6-40F9-BAAE-66069FBB49B0}" dt="2018-12-13T18:32:21.842" v="86" actId="207"/>
          <ac:spMkLst>
            <pc:docMk/>
            <pc:sldMk cId="0" sldId="256"/>
            <ac:spMk id="10" creationId="{EC519865-20B7-4239-9654-AD297478B445}"/>
          </ac:spMkLst>
        </pc:spChg>
        <pc:spChg chg="add del mod">
          <ac:chgData name="ELVIRA VALENZUELA, JOSE LUIS" userId="e19aec6b-46d0-4f6b-8f07-8e7d115ec735" providerId="ADAL" clId="{D4B8335B-56F6-40F9-BAAE-66069FBB49B0}" dt="2018-12-13T18:32:21.842" v="86" actId="207"/>
          <ac:spMkLst>
            <pc:docMk/>
            <pc:sldMk cId="0" sldId="256"/>
            <ac:spMk id="11" creationId="{47429B3C-ED22-4994-A378-5B58131946A5}"/>
          </ac:spMkLst>
        </pc:spChg>
        <pc:spChg chg="add del mod">
          <ac:chgData name="ELVIRA VALENZUELA, JOSE LUIS" userId="e19aec6b-46d0-4f6b-8f07-8e7d115ec735" providerId="ADAL" clId="{D4B8335B-56F6-40F9-BAAE-66069FBB49B0}" dt="2018-12-13T18:32:49.588" v="89" actId="207"/>
          <ac:spMkLst>
            <pc:docMk/>
            <pc:sldMk cId="0" sldId="256"/>
            <ac:spMk id="12" creationId="{A4AFF563-D342-4792-BD9D-A487D365B631}"/>
          </ac:spMkLst>
        </pc:spChg>
        <pc:spChg chg="add del mod">
          <ac:chgData name="ELVIRA VALENZUELA, JOSE LUIS" userId="e19aec6b-46d0-4f6b-8f07-8e7d115ec735" providerId="ADAL" clId="{D4B8335B-56F6-40F9-BAAE-66069FBB49B0}" dt="2018-12-13T18:32:49.588" v="89" actId="207"/>
          <ac:spMkLst>
            <pc:docMk/>
            <pc:sldMk cId="0" sldId="256"/>
            <ac:spMk id="13" creationId="{29D857D8-8FEE-424E-8848-7E3059A98B84}"/>
          </ac:spMkLst>
        </pc:spChg>
        <pc:spChg chg="add del mod">
          <ac:chgData name="ELVIRA VALENZUELA, JOSE LUIS" userId="e19aec6b-46d0-4f6b-8f07-8e7d115ec735" providerId="ADAL" clId="{D4B8335B-56F6-40F9-BAAE-66069FBB49B0}" dt="2018-12-13T18:32:49.588" v="89" actId="207"/>
          <ac:spMkLst>
            <pc:docMk/>
            <pc:sldMk cId="0" sldId="256"/>
            <ac:spMk id="14" creationId="{7E948B91-8D9A-46F1-A032-396769B3A2D1}"/>
          </ac:spMkLst>
        </pc:spChg>
        <pc:spChg chg="add del mod">
          <ac:chgData name="ELVIRA VALENZUELA, JOSE LUIS" userId="e19aec6b-46d0-4f6b-8f07-8e7d115ec735" providerId="ADAL" clId="{D4B8335B-56F6-40F9-BAAE-66069FBB49B0}" dt="2018-12-13T18:32:49.588" v="89" actId="207"/>
          <ac:spMkLst>
            <pc:docMk/>
            <pc:sldMk cId="0" sldId="256"/>
            <ac:spMk id="15" creationId="{D9CA58A3-6CE8-496C-8A86-8D0E49AD16FA}"/>
          </ac:spMkLst>
        </pc:spChg>
        <pc:spChg chg="add del mod">
          <ac:chgData name="ELVIRA VALENZUELA, JOSE LUIS" userId="e19aec6b-46d0-4f6b-8f07-8e7d115ec735" providerId="ADAL" clId="{D4B8335B-56F6-40F9-BAAE-66069FBB49B0}" dt="2018-12-13T18:32:49.588" v="89" actId="207"/>
          <ac:spMkLst>
            <pc:docMk/>
            <pc:sldMk cId="0" sldId="256"/>
            <ac:spMk id="16" creationId="{8F28E251-85EA-47EB-AE24-45F633C993D4}"/>
          </ac:spMkLst>
        </pc:spChg>
        <pc:spChg chg="add del mod">
          <ac:chgData name="ELVIRA VALENZUELA, JOSE LUIS" userId="e19aec6b-46d0-4f6b-8f07-8e7d115ec735" providerId="ADAL" clId="{D4B8335B-56F6-40F9-BAAE-66069FBB49B0}" dt="2018-12-13T18:34:18.034" v="94" actId="207"/>
          <ac:spMkLst>
            <pc:docMk/>
            <pc:sldMk cId="0" sldId="256"/>
            <ac:spMk id="17" creationId="{AF0A22B9-5E11-4733-BC64-C249814CAE95}"/>
          </ac:spMkLst>
        </pc:spChg>
        <pc:spChg chg="add del mod">
          <ac:chgData name="ELVIRA VALENZUELA, JOSE LUIS" userId="e19aec6b-46d0-4f6b-8f07-8e7d115ec735" providerId="ADAL" clId="{D4B8335B-56F6-40F9-BAAE-66069FBB49B0}" dt="2018-12-13T18:34:18.034" v="94" actId="207"/>
          <ac:spMkLst>
            <pc:docMk/>
            <pc:sldMk cId="0" sldId="256"/>
            <ac:spMk id="18" creationId="{9B013529-6854-4EE6-A767-3FAEF7FA5C26}"/>
          </ac:spMkLst>
        </pc:spChg>
        <pc:spChg chg="add del mod">
          <ac:chgData name="ELVIRA VALENZUELA, JOSE LUIS" userId="e19aec6b-46d0-4f6b-8f07-8e7d115ec735" providerId="ADAL" clId="{D4B8335B-56F6-40F9-BAAE-66069FBB49B0}" dt="2018-12-13T18:34:18.034" v="94" actId="207"/>
          <ac:spMkLst>
            <pc:docMk/>
            <pc:sldMk cId="0" sldId="256"/>
            <ac:spMk id="19" creationId="{D4B94C1F-DD38-4386-A69F-ECD02ED13636}"/>
          </ac:spMkLst>
        </pc:spChg>
        <pc:spChg chg="add del mod">
          <ac:chgData name="ELVIRA VALENZUELA, JOSE LUIS" userId="e19aec6b-46d0-4f6b-8f07-8e7d115ec735" providerId="ADAL" clId="{D4B8335B-56F6-40F9-BAAE-66069FBB49B0}" dt="2018-12-13T18:34:19.025" v="95" actId="207"/>
          <ac:spMkLst>
            <pc:docMk/>
            <pc:sldMk cId="0" sldId="256"/>
            <ac:spMk id="20" creationId="{19D5E556-D5DD-4FCB-8C82-A4E9BCBF9E76}"/>
          </ac:spMkLst>
        </pc:spChg>
        <pc:spChg chg="add del mod">
          <ac:chgData name="ELVIRA VALENZUELA, JOSE LUIS" userId="e19aec6b-46d0-4f6b-8f07-8e7d115ec735" providerId="ADAL" clId="{D4B8335B-56F6-40F9-BAAE-66069FBB49B0}" dt="2018-12-13T18:34:19.025" v="95" actId="207"/>
          <ac:spMkLst>
            <pc:docMk/>
            <pc:sldMk cId="0" sldId="256"/>
            <ac:spMk id="21" creationId="{C11791E9-3678-423C-8325-3F1A8E64F33F}"/>
          </ac:spMkLst>
        </pc:spChg>
        <pc:spChg chg="add del mod">
          <ac:chgData name="ELVIRA VALENZUELA, JOSE LUIS" userId="e19aec6b-46d0-4f6b-8f07-8e7d115ec735" providerId="ADAL" clId="{D4B8335B-56F6-40F9-BAAE-66069FBB49B0}" dt="2018-12-13T18:34:19.025" v="95" actId="207"/>
          <ac:spMkLst>
            <pc:docMk/>
            <pc:sldMk cId="0" sldId="256"/>
            <ac:spMk id="22" creationId="{17AC7923-B3A3-4E5B-A781-1A5453ECAE39}"/>
          </ac:spMkLst>
        </pc:spChg>
        <pc:spChg chg="add del mod">
          <ac:chgData name="ELVIRA VALENZUELA, JOSE LUIS" userId="e19aec6b-46d0-4f6b-8f07-8e7d115ec735" providerId="ADAL" clId="{D4B8335B-56F6-40F9-BAAE-66069FBB49B0}" dt="2018-12-13T18:34:20.169" v="96" actId="207"/>
          <ac:spMkLst>
            <pc:docMk/>
            <pc:sldMk cId="0" sldId="256"/>
            <ac:spMk id="23" creationId="{B8A6B861-8E50-46D1-84CC-90E422E0E4EE}"/>
          </ac:spMkLst>
        </pc:spChg>
        <pc:spChg chg="add del mod">
          <ac:chgData name="ELVIRA VALENZUELA, JOSE LUIS" userId="e19aec6b-46d0-4f6b-8f07-8e7d115ec735" providerId="ADAL" clId="{D4B8335B-56F6-40F9-BAAE-66069FBB49B0}" dt="2018-12-13T18:34:20.169" v="96" actId="207"/>
          <ac:spMkLst>
            <pc:docMk/>
            <pc:sldMk cId="0" sldId="256"/>
            <ac:spMk id="24" creationId="{4F03E365-D482-4883-9D69-A806626AFDB7}"/>
          </ac:spMkLst>
        </pc:spChg>
        <pc:spChg chg="add del mod">
          <ac:chgData name="ELVIRA VALENZUELA, JOSE LUIS" userId="e19aec6b-46d0-4f6b-8f07-8e7d115ec735" providerId="ADAL" clId="{D4B8335B-56F6-40F9-BAAE-66069FBB49B0}" dt="2018-12-13T18:34:20.169" v="96" actId="207"/>
          <ac:spMkLst>
            <pc:docMk/>
            <pc:sldMk cId="0" sldId="256"/>
            <ac:spMk id="25" creationId="{A8CBD742-5E83-4E89-AAF1-624426F9DB23}"/>
          </ac:spMkLst>
        </pc:spChg>
        <pc:spChg chg="add del mod">
          <ac:chgData name="ELVIRA VALENZUELA, JOSE LUIS" userId="e19aec6b-46d0-4f6b-8f07-8e7d115ec735" providerId="ADAL" clId="{D4B8335B-56F6-40F9-BAAE-66069FBB49B0}" dt="2018-12-13T18:34:20.393" v="97" actId="207"/>
          <ac:spMkLst>
            <pc:docMk/>
            <pc:sldMk cId="0" sldId="256"/>
            <ac:spMk id="26" creationId="{251ADACE-03E5-4077-B1EA-76726A384EE2}"/>
          </ac:spMkLst>
        </pc:spChg>
        <pc:spChg chg="add del mod">
          <ac:chgData name="ELVIRA VALENZUELA, JOSE LUIS" userId="e19aec6b-46d0-4f6b-8f07-8e7d115ec735" providerId="ADAL" clId="{D4B8335B-56F6-40F9-BAAE-66069FBB49B0}" dt="2018-12-13T18:34:20.393" v="97" actId="207"/>
          <ac:spMkLst>
            <pc:docMk/>
            <pc:sldMk cId="0" sldId="256"/>
            <ac:spMk id="27" creationId="{1F0DB674-0EFE-4C77-B0C9-2990FE9438D0}"/>
          </ac:spMkLst>
        </pc:spChg>
        <pc:spChg chg="add del mod">
          <ac:chgData name="ELVIRA VALENZUELA, JOSE LUIS" userId="e19aec6b-46d0-4f6b-8f07-8e7d115ec735" providerId="ADAL" clId="{D4B8335B-56F6-40F9-BAAE-66069FBB49B0}" dt="2018-12-13T18:34:20.393" v="97" actId="207"/>
          <ac:spMkLst>
            <pc:docMk/>
            <pc:sldMk cId="0" sldId="256"/>
            <ac:spMk id="28" creationId="{AAC29102-1C6F-4E1C-8A91-805D7F9C6933}"/>
          </ac:spMkLst>
        </pc:spChg>
        <pc:spChg chg="add del mod">
          <ac:chgData name="ELVIRA VALENZUELA, JOSE LUIS" userId="e19aec6b-46d0-4f6b-8f07-8e7d115ec735" providerId="ADAL" clId="{D4B8335B-56F6-40F9-BAAE-66069FBB49B0}" dt="2018-12-13T18:34:25.217" v="99" actId="207"/>
          <ac:spMkLst>
            <pc:docMk/>
            <pc:sldMk cId="0" sldId="256"/>
            <ac:spMk id="29" creationId="{C28B50AB-36E3-468A-920C-09FFFFABDE19}"/>
          </ac:spMkLst>
        </pc:spChg>
        <pc:spChg chg="add del mod">
          <ac:chgData name="ELVIRA VALENZUELA, JOSE LUIS" userId="e19aec6b-46d0-4f6b-8f07-8e7d115ec735" providerId="ADAL" clId="{D4B8335B-56F6-40F9-BAAE-66069FBB49B0}" dt="2018-12-13T18:34:25.217" v="99" actId="207"/>
          <ac:spMkLst>
            <pc:docMk/>
            <pc:sldMk cId="0" sldId="256"/>
            <ac:spMk id="30" creationId="{66D6DDAD-C9B4-47EF-AB2D-AE802ADB0B3E}"/>
          </ac:spMkLst>
        </pc:spChg>
        <pc:spChg chg="add del mod">
          <ac:chgData name="ELVIRA VALENZUELA, JOSE LUIS" userId="e19aec6b-46d0-4f6b-8f07-8e7d115ec735" providerId="ADAL" clId="{D4B8335B-56F6-40F9-BAAE-66069FBB49B0}" dt="2018-12-13T18:34:53.047" v="100" actId="207"/>
          <ac:spMkLst>
            <pc:docMk/>
            <pc:sldMk cId="0" sldId="256"/>
            <ac:spMk id="31" creationId="{7BDA6979-C91E-4A5A-8D3A-871DC2CFE06C}"/>
          </ac:spMkLst>
        </pc:spChg>
        <pc:spChg chg="add">
          <ac:chgData name="ELVIRA VALENZUELA, JOSE LUIS" userId="e19aec6b-46d0-4f6b-8f07-8e7d115ec735" providerId="ADAL" clId="{D4B8335B-56F6-40F9-BAAE-66069FBB49B0}" dt="2018-12-13T18:35:24.935" v="101" actId="207"/>
          <ac:spMkLst>
            <pc:docMk/>
            <pc:sldMk cId="0" sldId="256"/>
            <ac:spMk id="38" creationId="{B3B58926-B96A-470F-9D97-711B6AE76A52}"/>
          </ac:spMkLst>
        </pc:spChg>
        <pc:spChg chg="add">
          <ac:chgData name="ELVIRA VALENZUELA, JOSE LUIS" userId="e19aec6b-46d0-4f6b-8f07-8e7d115ec735" providerId="ADAL" clId="{D4B8335B-56F6-40F9-BAAE-66069FBB49B0}" dt="2018-12-13T18:35:24.935" v="101" actId="207"/>
          <ac:spMkLst>
            <pc:docMk/>
            <pc:sldMk cId="0" sldId="256"/>
            <ac:spMk id="39" creationId="{2409430E-ECB1-469D-98A3-DF3565232AB6}"/>
          </ac:spMkLst>
        </pc:spChg>
        <pc:spChg chg="add">
          <ac:chgData name="ELVIRA VALENZUELA, JOSE LUIS" userId="e19aec6b-46d0-4f6b-8f07-8e7d115ec735" providerId="ADAL" clId="{D4B8335B-56F6-40F9-BAAE-66069FBB49B0}" dt="2018-12-13T18:35:24.935" v="101" actId="207"/>
          <ac:spMkLst>
            <pc:docMk/>
            <pc:sldMk cId="0" sldId="256"/>
            <ac:spMk id="40" creationId="{ABA1A08C-1324-4C93-B8D7-CCD96145A7C6}"/>
          </ac:spMkLst>
        </pc:spChg>
        <pc:spChg chg="del">
          <ac:chgData name="ELVIRA VALENZUELA, JOSE LUIS" userId="e19aec6b-46d0-4f6b-8f07-8e7d115ec735" providerId="ADAL" clId="{D4B8335B-56F6-40F9-BAAE-66069FBB49B0}" dt="2018-12-13T18:34:15.064" v="93" actId="478"/>
          <ac:spMkLst>
            <pc:docMk/>
            <pc:sldMk cId="0" sldId="256"/>
            <ac:spMk id="6146" creationId="{E4910482-4C8A-4240-BAAE-B7E8B6C116CC}"/>
          </ac:spMkLst>
        </pc:spChg>
        <pc:spChg chg="del">
          <ac:chgData name="ELVIRA VALENZUELA, JOSE LUIS" userId="e19aec6b-46d0-4f6b-8f07-8e7d115ec735" providerId="ADAL" clId="{D4B8335B-56F6-40F9-BAAE-66069FBB49B0}" dt="2018-12-13T18:34:15.064" v="93" actId="478"/>
          <ac:spMkLst>
            <pc:docMk/>
            <pc:sldMk cId="0" sldId="256"/>
            <ac:spMk id="6147" creationId="{F35BF674-5620-4297-AD45-12BD1916C71B}"/>
          </ac:spMkLst>
        </pc:spChg>
        <pc:spChg chg="del">
          <ac:chgData name="ELVIRA VALENZUELA, JOSE LUIS" userId="e19aec6b-46d0-4f6b-8f07-8e7d115ec735" providerId="ADAL" clId="{D4B8335B-56F6-40F9-BAAE-66069FBB49B0}" dt="2018-12-13T18:34:23.805" v="98" actId="478"/>
          <ac:spMkLst>
            <pc:docMk/>
            <pc:sldMk cId="0" sldId="256"/>
            <ac:spMk id="6148" creationId="{48F6BA5B-F63B-4914-AE62-B8CD1050C703}"/>
          </ac:spMkLst>
        </pc:spChg>
        <pc:spChg chg="add del mod">
          <ac:chgData name="ELVIRA VALENZUELA, JOSE LUIS" userId="e19aec6b-46d0-4f6b-8f07-8e7d115ec735" providerId="ADAL" clId="{D4B8335B-56F6-40F9-BAAE-66069FBB49B0}" dt="2018-12-13T18:34:53.047" v="100" actId="207"/>
          <ac:spMkLst>
            <pc:docMk/>
            <pc:sldMk cId="0" sldId="256"/>
            <ac:spMk id="30720" creationId="{B091494E-22EA-4A09-BA32-0CA8951B7874}"/>
          </ac:spMkLst>
        </pc:spChg>
      </pc:sldChg>
      <pc:sldChg chg="addSp delSp">
        <pc:chgData name="ELVIRA VALENZUELA, JOSE LUIS" userId="e19aec6b-46d0-4f6b-8f07-8e7d115ec735" providerId="ADAL" clId="{D4B8335B-56F6-40F9-BAAE-66069FBB49B0}" dt="2018-12-13T18:38:20.893" v="110" actId="207"/>
        <pc:sldMkLst>
          <pc:docMk/>
          <pc:sldMk cId="0" sldId="257"/>
        </pc:sldMkLst>
        <pc:spChg chg="add">
          <ac:chgData name="ELVIRA VALENZUELA, JOSE LUIS" userId="e19aec6b-46d0-4f6b-8f07-8e7d115ec735" providerId="ADAL" clId="{D4B8335B-56F6-40F9-BAAE-66069FBB49B0}" dt="2018-12-13T18:38:20.893" v="110" actId="207"/>
          <ac:spMkLst>
            <pc:docMk/>
            <pc:sldMk cId="0" sldId="257"/>
            <ac:spMk id="7" creationId="{141C72E6-85C9-4154-A8CA-C324DF55BA15}"/>
          </ac:spMkLst>
        </pc:spChg>
        <pc:spChg chg="add">
          <ac:chgData name="ELVIRA VALENZUELA, JOSE LUIS" userId="e19aec6b-46d0-4f6b-8f07-8e7d115ec735" providerId="ADAL" clId="{D4B8335B-56F6-40F9-BAAE-66069FBB49B0}" dt="2018-12-13T18:38:20.893" v="110" actId="207"/>
          <ac:spMkLst>
            <pc:docMk/>
            <pc:sldMk cId="0" sldId="257"/>
            <ac:spMk id="8" creationId="{B54B5914-0F29-4581-9D2A-B7BB2615D018}"/>
          </ac:spMkLst>
        </pc:spChg>
        <pc:spChg chg="add">
          <ac:chgData name="ELVIRA VALENZUELA, JOSE LUIS" userId="e19aec6b-46d0-4f6b-8f07-8e7d115ec735" providerId="ADAL" clId="{D4B8335B-56F6-40F9-BAAE-66069FBB49B0}" dt="2018-12-13T18:38:20.893" v="110" actId="207"/>
          <ac:spMkLst>
            <pc:docMk/>
            <pc:sldMk cId="0" sldId="257"/>
            <ac:spMk id="9" creationId="{FC6CEA77-61D2-45CD-8573-4714F98543A7}"/>
          </ac:spMkLst>
        </pc:spChg>
        <pc:spChg chg="del">
          <ac:chgData name="ELVIRA VALENZUELA, JOSE LUIS" userId="e19aec6b-46d0-4f6b-8f07-8e7d115ec735" providerId="ADAL" clId="{D4B8335B-56F6-40F9-BAAE-66069FBB49B0}" dt="2018-12-13T18:36:06.694" v="105" actId="478"/>
          <ac:spMkLst>
            <pc:docMk/>
            <pc:sldMk cId="0" sldId="257"/>
            <ac:spMk id="8194" creationId="{17935C91-40CF-49EC-83EF-CBEFB4547839}"/>
          </ac:spMkLst>
        </pc:spChg>
        <pc:spChg chg="del">
          <ac:chgData name="ELVIRA VALENZUELA, JOSE LUIS" userId="e19aec6b-46d0-4f6b-8f07-8e7d115ec735" providerId="ADAL" clId="{D4B8335B-56F6-40F9-BAAE-66069FBB49B0}" dt="2018-12-13T18:36:06.694" v="105" actId="478"/>
          <ac:spMkLst>
            <pc:docMk/>
            <pc:sldMk cId="0" sldId="257"/>
            <ac:spMk id="8195" creationId="{D158F239-A876-454F-809A-A9A1743DD074}"/>
          </ac:spMkLst>
        </pc:spChg>
        <pc:spChg chg="del">
          <ac:chgData name="ELVIRA VALENZUELA, JOSE LUIS" userId="e19aec6b-46d0-4f6b-8f07-8e7d115ec735" providerId="ADAL" clId="{D4B8335B-56F6-40F9-BAAE-66069FBB49B0}" dt="2018-12-13T18:36:06.694" v="105" actId="478"/>
          <ac:spMkLst>
            <pc:docMk/>
            <pc:sldMk cId="0" sldId="257"/>
            <ac:spMk id="8196" creationId="{442D1D3D-F5B2-430B-B044-8B6A4311CBBC}"/>
          </ac:spMkLst>
        </pc:spChg>
      </pc:sldChg>
      <pc:sldChg chg="addSp delSp modSp">
        <pc:chgData name="ELVIRA VALENZUELA, JOSE LUIS" userId="e19aec6b-46d0-4f6b-8f07-8e7d115ec735" providerId="ADAL" clId="{D4B8335B-56F6-40F9-BAAE-66069FBB49B0}" dt="2018-12-13T18:38:53.762" v="115" actId="207"/>
        <pc:sldMkLst>
          <pc:docMk/>
          <pc:sldMk cId="0" sldId="258"/>
        </pc:sldMkLst>
        <pc:spChg chg="add del mod">
          <ac:chgData name="ELVIRA VALENZUELA, JOSE LUIS" userId="e19aec6b-46d0-4f6b-8f07-8e7d115ec735" providerId="ADAL" clId="{D4B8335B-56F6-40F9-BAAE-66069FBB49B0}" dt="2018-12-13T18:28:46.061" v="0" actId="207"/>
          <ac:spMkLst>
            <pc:docMk/>
            <pc:sldMk cId="0" sldId="258"/>
            <ac:spMk id="2" creationId="{7CFF9F3A-6AFF-4EA0-827D-5E784C627332}"/>
          </ac:spMkLst>
        </pc:spChg>
        <pc:spChg chg="add del mod">
          <ac:chgData name="ELVIRA VALENZUELA, JOSE LUIS" userId="e19aec6b-46d0-4f6b-8f07-8e7d115ec735" providerId="ADAL" clId="{D4B8335B-56F6-40F9-BAAE-66069FBB49B0}" dt="2018-12-13T18:28:46.061" v="0" actId="207"/>
          <ac:spMkLst>
            <pc:docMk/>
            <pc:sldMk cId="0" sldId="258"/>
            <ac:spMk id="3" creationId="{79A8CDF2-D882-46FA-BE40-47F91B9A3FED}"/>
          </ac:spMkLst>
        </pc:spChg>
        <pc:spChg chg="add del mod">
          <ac:chgData name="ELVIRA VALENZUELA, JOSE LUIS" userId="e19aec6b-46d0-4f6b-8f07-8e7d115ec735" providerId="ADAL" clId="{D4B8335B-56F6-40F9-BAAE-66069FBB49B0}" dt="2018-12-13T18:28:46.061" v="0" actId="207"/>
          <ac:spMkLst>
            <pc:docMk/>
            <pc:sldMk cId="0" sldId="258"/>
            <ac:spMk id="4" creationId="{1924D346-FF6A-431B-9375-DD8F9111518E}"/>
          </ac:spMkLst>
        </pc:spChg>
        <pc:spChg chg="add del mod">
          <ac:chgData name="ELVIRA VALENZUELA, JOSE LUIS" userId="e19aec6b-46d0-4f6b-8f07-8e7d115ec735" providerId="ADAL" clId="{D4B8335B-56F6-40F9-BAAE-66069FBB49B0}" dt="2018-12-13T18:28:46.061" v="0" actId="207"/>
          <ac:spMkLst>
            <pc:docMk/>
            <pc:sldMk cId="0" sldId="258"/>
            <ac:spMk id="5" creationId="{43843233-0B46-459E-BD17-A5EE281165CC}"/>
          </ac:spMkLst>
        </pc:spChg>
        <pc:spChg chg="add del mod">
          <ac:chgData name="ELVIRA VALENZUELA, JOSE LUIS" userId="e19aec6b-46d0-4f6b-8f07-8e7d115ec735" providerId="ADAL" clId="{D4B8335B-56F6-40F9-BAAE-66069FBB49B0}" dt="2018-12-13T18:28:46.061" v="0" actId="207"/>
          <ac:spMkLst>
            <pc:docMk/>
            <pc:sldMk cId="0" sldId="258"/>
            <ac:spMk id="6" creationId="{AC28D60B-1A85-4E34-BBCA-98641F25EB8F}"/>
          </ac:spMkLst>
        </pc:spChg>
        <pc:spChg chg="add">
          <ac:chgData name="ELVIRA VALENZUELA, JOSE LUIS" userId="e19aec6b-46d0-4f6b-8f07-8e7d115ec735" providerId="ADAL" clId="{D4B8335B-56F6-40F9-BAAE-66069FBB49B0}" dt="2018-12-13T18:38:53.762" v="115" actId="207"/>
          <ac:spMkLst>
            <pc:docMk/>
            <pc:sldMk cId="0" sldId="258"/>
            <ac:spMk id="12" creationId="{59AC4BDF-D43B-47B2-87F8-8F2D21BAA327}"/>
          </ac:spMkLst>
        </pc:spChg>
        <pc:spChg chg="add">
          <ac:chgData name="ELVIRA VALENZUELA, JOSE LUIS" userId="e19aec6b-46d0-4f6b-8f07-8e7d115ec735" providerId="ADAL" clId="{D4B8335B-56F6-40F9-BAAE-66069FBB49B0}" dt="2018-12-13T18:38:53.762" v="115" actId="207"/>
          <ac:spMkLst>
            <pc:docMk/>
            <pc:sldMk cId="0" sldId="258"/>
            <ac:spMk id="13" creationId="{F3D81E05-7B9F-4F8F-B7C9-F47B7F1D10AC}"/>
          </ac:spMkLst>
        </pc:spChg>
        <pc:spChg chg="add">
          <ac:chgData name="ELVIRA VALENZUELA, JOSE LUIS" userId="e19aec6b-46d0-4f6b-8f07-8e7d115ec735" providerId="ADAL" clId="{D4B8335B-56F6-40F9-BAAE-66069FBB49B0}" dt="2018-12-13T18:38:53.762" v="115" actId="207"/>
          <ac:spMkLst>
            <pc:docMk/>
            <pc:sldMk cId="0" sldId="258"/>
            <ac:spMk id="14" creationId="{3618F435-E850-4AA9-81F6-2AE9554AB346}"/>
          </ac:spMkLst>
        </pc:spChg>
        <pc:spChg chg="del mod">
          <ac:chgData name="ELVIRA VALENZUELA, JOSE LUIS" userId="e19aec6b-46d0-4f6b-8f07-8e7d115ec735" providerId="ADAL" clId="{D4B8335B-56F6-40F9-BAAE-66069FBB49B0}" dt="2018-12-13T18:37:46.391" v="109" actId="478"/>
          <ac:spMkLst>
            <pc:docMk/>
            <pc:sldMk cId="0" sldId="258"/>
            <ac:spMk id="18434" creationId="{029571B3-BC9F-403A-8082-A1EDE7369C26}"/>
          </ac:spMkLst>
        </pc:spChg>
        <pc:spChg chg="del mod">
          <ac:chgData name="ELVIRA VALENZUELA, JOSE LUIS" userId="e19aec6b-46d0-4f6b-8f07-8e7d115ec735" providerId="ADAL" clId="{D4B8335B-56F6-40F9-BAAE-66069FBB49B0}" dt="2018-12-13T18:37:46.391" v="109" actId="478"/>
          <ac:spMkLst>
            <pc:docMk/>
            <pc:sldMk cId="0" sldId="258"/>
            <ac:spMk id="18435" creationId="{DBF84770-6207-4D84-AAC0-B8ACFA5F66D7}"/>
          </ac:spMkLst>
        </pc:spChg>
        <pc:spChg chg="del mod">
          <ac:chgData name="ELVIRA VALENZUELA, JOSE LUIS" userId="e19aec6b-46d0-4f6b-8f07-8e7d115ec735" providerId="ADAL" clId="{D4B8335B-56F6-40F9-BAAE-66069FBB49B0}" dt="2018-12-13T18:37:46.391" v="109" actId="478"/>
          <ac:spMkLst>
            <pc:docMk/>
            <pc:sldMk cId="0" sldId="258"/>
            <ac:spMk id="18436" creationId="{7402FA3E-BEDA-4E09-A8A6-24297F606F97}"/>
          </ac:spMkLst>
        </pc:spChg>
        <pc:spChg chg="mod">
          <ac:chgData name="ELVIRA VALENZUELA, JOSE LUIS" userId="e19aec6b-46d0-4f6b-8f07-8e7d115ec735" providerId="ADAL" clId="{D4B8335B-56F6-40F9-BAAE-66069FBB49B0}" dt="2018-12-13T18:29:28.505" v="5" actId="27636"/>
          <ac:spMkLst>
            <pc:docMk/>
            <pc:sldMk cId="0" sldId="258"/>
            <ac:spMk id="32771" creationId="{D2BE36B9-AB59-4711-9F1D-AF39943C87EB}"/>
          </ac:spMkLst>
        </pc:spChg>
      </pc:sldChg>
      <pc:sldChg chg="addSp delSp">
        <pc:chgData name="ELVIRA VALENZUELA, JOSE LUIS" userId="e19aec6b-46d0-4f6b-8f07-8e7d115ec735" providerId="ADAL" clId="{D4B8335B-56F6-40F9-BAAE-66069FBB49B0}" dt="2018-12-13T18:38:57.002" v="116" actId="207"/>
        <pc:sldMkLst>
          <pc:docMk/>
          <pc:sldMk cId="0" sldId="259"/>
        </pc:sldMkLst>
        <pc:spChg chg="add">
          <ac:chgData name="ELVIRA VALENZUELA, JOSE LUIS" userId="e19aec6b-46d0-4f6b-8f07-8e7d115ec735" providerId="ADAL" clId="{D4B8335B-56F6-40F9-BAAE-66069FBB49B0}" dt="2018-12-13T18:38:57.002" v="116" actId="207"/>
          <ac:spMkLst>
            <pc:docMk/>
            <pc:sldMk cId="0" sldId="259"/>
            <ac:spMk id="7" creationId="{51148FD4-24D3-4564-B0E7-6933E12E9391}"/>
          </ac:spMkLst>
        </pc:spChg>
        <pc:spChg chg="add">
          <ac:chgData name="ELVIRA VALENZUELA, JOSE LUIS" userId="e19aec6b-46d0-4f6b-8f07-8e7d115ec735" providerId="ADAL" clId="{D4B8335B-56F6-40F9-BAAE-66069FBB49B0}" dt="2018-12-13T18:38:57.002" v="116" actId="207"/>
          <ac:spMkLst>
            <pc:docMk/>
            <pc:sldMk cId="0" sldId="259"/>
            <ac:spMk id="8" creationId="{2BC1C50B-80F2-4CD0-9529-D4FD78107ADB}"/>
          </ac:spMkLst>
        </pc:spChg>
        <pc:spChg chg="add">
          <ac:chgData name="ELVIRA VALENZUELA, JOSE LUIS" userId="e19aec6b-46d0-4f6b-8f07-8e7d115ec735" providerId="ADAL" clId="{D4B8335B-56F6-40F9-BAAE-66069FBB49B0}" dt="2018-12-13T18:38:57.002" v="116" actId="207"/>
          <ac:spMkLst>
            <pc:docMk/>
            <pc:sldMk cId="0" sldId="259"/>
            <ac:spMk id="9" creationId="{BC553043-06C7-41A4-894E-08A58F462748}"/>
          </ac:spMkLst>
        </pc:spChg>
        <pc:spChg chg="del">
          <ac:chgData name="ELVIRA VALENZUELA, JOSE LUIS" userId="e19aec6b-46d0-4f6b-8f07-8e7d115ec735" providerId="ADAL" clId="{D4B8335B-56F6-40F9-BAAE-66069FBB49B0}" dt="2018-12-13T18:37:29.683" v="107" actId="478"/>
          <ac:spMkLst>
            <pc:docMk/>
            <pc:sldMk cId="0" sldId="259"/>
            <ac:spMk id="20482" creationId="{70E73224-C87E-4B30-8CB6-C906ADBD050A}"/>
          </ac:spMkLst>
        </pc:spChg>
        <pc:spChg chg="del">
          <ac:chgData name="ELVIRA VALENZUELA, JOSE LUIS" userId="e19aec6b-46d0-4f6b-8f07-8e7d115ec735" providerId="ADAL" clId="{D4B8335B-56F6-40F9-BAAE-66069FBB49B0}" dt="2018-12-13T18:37:29.683" v="107" actId="478"/>
          <ac:spMkLst>
            <pc:docMk/>
            <pc:sldMk cId="0" sldId="259"/>
            <ac:spMk id="20483" creationId="{80BDF819-BAED-48A3-A5AE-AFF6A7E00165}"/>
          </ac:spMkLst>
        </pc:spChg>
        <pc:spChg chg="del">
          <ac:chgData name="ELVIRA VALENZUELA, JOSE LUIS" userId="e19aec6b-46d0-4f6b-8f07-8e7d115ec735" providerId="ADAL" clId="{D4B8335B-56F6-40F9-BAAE-66069FBB49B0}" dt="2018-12-13T18:37:29.683" v="107" actId="478"/>
          <ac:spMkLst>
            <pc:docMk/>
            <pc:sldMk cId="0" sldId="259"/>
            <ac:spMk id="20484" creationId="{CCAA4341-2B73-4E7E-8572-DED6F8D8A4F5}"/>
          </ac:spMkLst>
        </pc:spChg>
      </pc:sldChg>
      <pc:sldChg chg="addSp delSp">
        <pc:chgData name="ELVIRA VALENZUELA, JOSE LUIS" userId="e19aec6b-46d0-4f6b-8f07-8e7d115ec735" providerId="ADAL" clId="{D4B8335B-56F6-40F9-BAAE-66069FBB49B0}" dt="2018-12-13T18:38:39.888" v="111" actId="207"/>
        <pc:sldMkLst>
          <pc:docMk/>
          <pc:sldMk cId="0" sldId="278"/>
        </pc:sldMkLst>
        <pc:spChg chg="add">
          <ac:chgData name="ELVIRA VALENZUELA, JOSE LUIS" userId="e19aec6b-46d0-4f6b-8f07-8e7d115ec735" providerId="ADAL" clId="{D4B8335B-56F6-40F9-BAAE-66069FBB49B0}" dt="2018-12-13T18:38:39.888" v="111" actId="207"/>
          <ac:spMkLst>
            <pc:docMk/>
            <pc:sldMk cId="0" sldId="278"/>
            <ac:spMk id="31" creationId="{F5D45D82-B3B2-4DD1-BFEA-98E4E41EA416}"/>
          </ac:spMkLst>
        </pc:spChg>
        <pc:spChg chg="add">
          <ac:chgData name="ELVIRA VALENZUELA, JOSE LUIS" userId="e19aec6b-46d0-4f6b-8f07-8e7d115ec735" providerId="ADAL" clId="{D4B8335B-56F6-40F9-BAAE-66069FBB49B0}" dt="2018-12-13T18:38:39.888" v="111" actId="207"/>
          <ac:spMkLst>
            <pc:docMk/>
            <pc:sldMk cId="0" sldId="278"/>
            <ac:spMk id="32" creationId="{A5557EEB-A5AD-483A-A5C2-6F18AAF35986}"/>
          </ac:spMkLst>
        </pc:spChg>
        <pc:spChg chg="add">
          <ac:chgData name="ELVIRA VALENZUELA, JOSE LUIS" userId="e19aec6b-46d0-4f6b-8f07-8e7d115ec735" providerId="ADAL" clId="{D4B8335B-56F6-40F9-BAAE-66069FBB49B0}" dt="2018-12-13T18:38:39.888" v="111" actId="207"/>
          <ac:spMkLst>
            <pc:docMk/>
            <pc:sldMk cId="0" sldId="278"/>
            <ac:spMk id="33" creationId="{6E3E9552-2AAF-4690-B8F4-4DD80967B02E}"/>
          </ac:spMkLst>
        </pc:spChg>
        <pc:spChg chg="del">
          <ac:chgData name="ELVIRA VALENZUELA, JOSE LUIS" userId="e19aec6b-46d0-4f6b-8f07-8e7d115ec735" providerId="ADAL" clId="{D4B8335B-56F6-40F9-BAAE-66069FBB49B0}" dt="2018-12-13T18:36:00.606" v="104" actId="478"/>
          <ac:spMkLst>
            <pc:docMk/>
            <pc:sldMk cId="0" sldId="278"/>
            <ac:spMk id="10242" creationId="{EFDE6A99-85CB-413C-B62C-BCFD00FB56E0}"/>
          </ac:spMkLst>
        </pc:spChg>
        <pc:spChg chg="del">
          <ac:chgData name="ELVIRA VALENZUELA, JOSE LUIS" userId="e19aec6b-46d0-4f6b-8f07-8e7d115ec735" providerId="ADAL" clId="{D4B8335B-56F6-40F9-BAAE-66069FBB49B0}" dt="2018-12-13T18:36:00.606" v="104" actId="478"/>
          <ac:spMkLst>
            <pc:docMk/>
            <pc:sldMk cId="0" sldId="278"/>
            <ac:spMk id="10243" creationId="{59683FA9-C324-4EE9-98A9-1FBD3EE97275}"/>
          </ac:spMkLst>
        </pc:spChg>
        <pc:spChg chg="del">
          <ac:chgData name="ELVIRA VALENZUELA, JOSE LUIS" userId="e19aec6b-46d0-4f6b-8f07-8e7d115ec735" providerId="ADAL" clId="{D4B8335B-56F6-40F9-BAAE-66069FBB49B0}" dt="2018-12-13T18:36:00.606" v="104" actId="478"/>
          <ac:spMkLst>
            <pc:docMk/>
            <pc:sldMk cId="0" sldId="278"/>
            <ac:spMk id="10244" creationId="{FF4FEA84-7E01-4800-9841-476135BC32E8}"/>
          </ac:spMkLst>
        </pc:spChg>
      </pc:sldChg>
      <pc:sldChg chg="addSp delSp modSp">
        <pc:chgData name="ELVIRA VALENZUELA, JOSE LUIS" userId="e19aec6b-46d0-4f6b-8f07-8e7d115ec735" providerId="ADAL" clId="{D4B8335B-56F6-40F9-BAAE-66069FBB49B0}" dt="2018-12-19T17:31:13.018" v="141" actId="1036"/>
        <pc:sldMkLst>
          <pc:docMk/>
          <pc:sldMk cId="0" sldId="279"/>
        </pc:sldMkLst>
        <pc:spChg chg="add del">
          <ac:chgData name="ELVIRA VALENZUELA, JOSE LUIS" userId="e19aec6b-46d0-4f6b-8f07-8e7d115ec735" providerId="ADAL" clId="{D4B8335B-56F6-40F9-BAAE-66069FBB49B0}" dt="2018-12-13T18:35:54.879" v="103" actId="478"/>
          <ac:spMkLst>
            <pc:docMk/>
            <pc:sldMk cId="0" sldId="279"/>
            <ac:spMk id="88" creationId="{392BF787-9F35-42A4-BE25-A444244EC0D1}"/>
          </ac:spMkLst>
        </pc:spChg>
        <pc:spChg chg="add del">
          <ac:chgData name="ELVIRA VALENZUELA, JOSE LUIS" userId="e19aec6b-46d0-4f6b-8f07-8e7d115ec735" providerId="ADAL" clId="{D4B8335B-56F6-40F9-BAAE-66069FBB49B0}" dt="2018-12-13T18:35:54.879" v="103" actId="478"/>
          <ac:spMkLst>
            <pc:docMk/>
            <pc:sldMk cId="0" sldId="279"/>
            <ac:spMk id="89" creationId="{E5D7EB43-D423-459A-AC2D-6BAF850FDA6E}"/>
          </ac:spMkLst>
        </pc:spChg>
        <pc:spChg chg="add del">
          <ac:chgData name="ELVIRA VALENZUELA, JOSE LUIS" userId="e19aec6b-46d0-4f6b-8f07-8e7d115ec735" providerId="ADAL" clId="{D4B8335B-56F6-40F9-BAAE-66069FBB49B0}" dt="2018-12-13T18:35:54.879" v="103" actId="478"/>
          <ac:spMkLst>
            <pc:docMk/>
            <pc:sldMk cId="0" sldId="279"/>
            <ac:spMk id="90" creationId="{C0183DC5-E87B-4D23-8C02-DBCAC4147847}"/>
          </ac:spMkLst>
        </pc:spChg>
        <pc:spChg chg="add">
          <ac:chgData name="ELVIRA VALENZUELA, JOSE LUIS" userId="e19aec6b-46d0-4f6b-8f07-8e7d115ec735" providerId="ADAL" clId="{D4B8335B-56F6-40F9-BAAE-66069FBB49B0}" dt="2018-12-13T18:38:43.955" v="112" actId="207"/>
          <ac:spMkLst>
            <pc:docMk/>
            <pc:sldMk cId="0" sldId="279"/>
            <ac:spMk id="91" creationId="{BF7FAE5B-C407-457B-924C-514A6FCFC707}"/>
          </ac:spMkLst>
        </pc:spChg>
        <pc:spChg chg="add">
          <ac:chgData name="ELVIRA VALENZUELA, JOSE LUIS" userId="e19aec6b-46d0-4f6b-8f07-8e7d115ec735" providerId="ADAL" clId="{D4B8335B-56F6-40F9-BAAE-66069FBB49B0}" dt="2018-12-13T18:38:43.955" v="112" actId="207"/>
          <ac:spMkLst>
            <pc:docMk/>
            <pc:sldMk cId="0" sldId="279"/>
            <ac:spMk id="92" creationId="{C787A113-F337-4AE8-8F13-F27335C68D64}"/>
          </ac:spMkLst>
        </pc:spChg>
        <pc:spChg chg="add">
          <ac:chgData name="ELVIRA VALENZUELA, JOSE LUIS" userId="e19aec6b-46d0-4f6b-8f07-8e7d115ec735" providerId="ADAL" clId="{D4B8335B-56F6-40F9-BAAE-66069FBB49B0}" dt="2018-12-13T18:38:43.955" v="112" actId="207"/>
          <ac:spMkLst>
            <pc:docMk/>
            <pc:sldMk cId="0" sldId="279"/>
            <ac:spMk id="93" creationId="{6301EABF-AFC6-4322-97E9-52E3D3152F90}"/>
          </ac:spMkLst>
        </pc:spChg>
        <pc:spChg chg="del">
          <ac:chgData name="ELVIRA VALENZUELA, JOSE LUIS" userId="e19aec6b-46d0-4f6b-8f07-8e7d115ec735" providerId="ADAL" clId="{D4B8335B-56F6-40F9-BAAE-66069FBB49B0}" dt="2018-12-13T18:35:54.879" v="103" actId="478"/>
          <ac:spMkLst>
            <pc:docMk/>
            <pc:sldMk cId="0" sldId="279"/>
            <ac:spMk id="12290" creationId="{52C635DE-54A7-4967-ABDD-A0569133E0C5}"/>
          </ac:spMkLst>
        </pc:spChg>
        <pc:spChg chg="del">
          <ac:chgData name="ELVIRA VALENZUELA, JOSE LUIS" userId="e19aec6b-46d0-4f6b-8f07-8e7d115ec735" providerId="ADAL" clId="{D4B8335B-56F6-40F9-BAAE-66069FBB49B0}" dt="2018-12-13T18:35:54.879" v="103" actId="478"/>
          <ac:spMkLst>
            <pc:docMk/>
            <pc:sldMk cId="0" sldId="279"/>
            <ac:spMk id="12291" creationId="{BC8B84E0-C06B-4EFC-B3FD-EC32E0A2916B}"/>
          </ac:spMkLst>
        </pc:spChg>
        <pc:spChg chg="del">
          <ac:chgData name="ELVIRA VALENZUELA, JOSE LUIS" userId="e19aec6b-46d0-4f6b-8f07-8e7d115ec735" providerId="ADAL" clId="{D4B8335B-56F6-40F9-BAAE-66069FBB49B0}" dt="2018-12-13T18:35:54.879" v="103" actId="478"/>
          <ac:spMkLst>
            <pc:docMk/>
            <pc:sldMk cId="0" sldId="279"/>
            <ac:spMk id="12292" creationId="{26DEA026-3CD8-4566-9BB6-D6D29E693D63}"/>
          </ac:spMkLst>
        </pc:spChg>
        <pc:spChg chg="mod">
          <ac:chgData name="ELVIRA VALENZUELA, JOSE LUIS" userId="e19aec6b-46d0-4f6b-8f07-8e7d115ec735" providerId="ADAL" clId="{D4B8335B-56F6-40F9-BAAE-66069FBB49B0}" dt="2018-12-18T23:58:05.195" v="118" actId="27636"/>
          <ac:spMkLst>
            <pc:docMk/>
            <pc:sldMk cId="0" sldId="279"/>
            <ac:spMk id="12293" creationId="{A55254A4-D963-43AD-83E9-B3919E9FEF94}"/>
          </ac:spMkLst>
        </pc:spChg>
        <pc:spChg chg="mod">
          <ac:chgData name="ELVIRA VALENZUELA, JOSE LUIS" userId="e19aec6b-46d0-4f6b-8f07-8e7d115ec735" providerId="ADAL" clId="{D4B8335B-56F6-40F9-BAAE-66069FBB49B0}" dt="2018-12-19T17:31:13.018" v="141" actId="1036"/>
          <ac:spMkLst>
            <pc:docMk/>
            <pc:sldMk cId="0" sldId="279"/>
            <ac:spMk id="12295" creationId="{B740BCD2-A782-4ACF-96CD-8874827670A7}"/>
          </ac:spMkLst>
        </pc:spChg>
        <pc:spChg chg="mod">
          <ac:chgData name="ELVIRA VALENZUELA, JOSE LUIS" userId="e19aec6b-46d0-4f6b-8f07-8e7d115ec735" providerId="ADAL" clId="{D4B8335B-56F6-40F9-BAAE-66069FBB49B0}" dt="2018-12-19T17:31:13.018" v="141" actId="1036"/>
          <ac:spMkLst>
            <pc:docMk/>
            <pc:sldMk cId="0" sldId="279"/>
            <ac:spMk id="12296" creationId="{D6C7B67E-AC49-4435-AB9F-CBCDB0C60EC1}"/>
          </ac:spMkLst>
        </pc:spChg>
        <pc:spChg chg="mod">
          <ac:chgData name="ELVIRA VALENZUELA, JOSE LUIS" userId="e19aec6b-46d0-4f6b-8f07-8e7d115ec735" providerId="ADAL" clId="{D4B8335B-56F6-40F9-BAAE-66069FBB49B0}" dt="2018-12-19T17:31:13.018" v="141" actId="1036"/>
          <ac:spMkLst>
            <pc:docMk/>
            <pc:sldMk cId="0" sldId="279"/>
            <ac:spMk id="12297" creationId="{DD88376E-C124-420F-ACB1-6745F13F69F3}"/>
          </ac:spMkLst>
        </pc:spChg>
        <pc:spChg chg="mod">
          <ac:chgData name="ELVIRA VALENZUELA, JOSE LUIS" userId="e19aec6b-46d0-4f6b-8f07-8e7d115ec735" providerId="ADAL" clId="{D4B8335B-56F6-40F9-BAAE-66069FBB49B0}" dt="2018-12-19T17:31:13.018" v="141" actId="1036"/>
          <ac:spMkLst>
            <pc:docMk/>
            <pc:sldMk cId="0" sldId="279"/>
            <ac:spMk id="12298" creationId="{AD57E345-1786-4B29-B0FF-5B6E50341D3B}"/>
          </ac:spMkLst>
        </pc:spChg>
        <pc:spChg chg="mod">
          <ac:chgData name="ELVIRA VALENZUELA, JOSE LUIS" userId="e19aec6b-46d0-4f6b-8f07-8e7d115ec735" providerId="ADAL" clId="{D4B8335B-56F6-40F9-BAAE-66069FBB49B0}" dt="2018-12-19T17:31:13.018" v="141" actId="1036"/>
          <ac:spMkLst>
            <pc:docMk/>
            <pc:sldMk cId="0" sldId="279"/>
            <ac:spMk id="12299" creationId="{C0E23EBF-BD27-491E-8F76-A6B6296BE2C4}"/>
          </ac:spMkLst>
        </pc:spChg>
        <pc:spChg chg="mod">
          <ac:chgData name="ELVIRA VALENZUELA, JOSE LUIS" userId="e19aec6b-46d0-4f6b-8f07-8e7d115ec735" providerId="ADAL" clId="{D4B8335B-56F6-40F9-BAAE-66069FBB49B0}" dt="2018-12-19T17:31:13.018" v="141" actId="1036"/>
          <ac:spMkLst>
            <pc:docMk/>
            <pc:sldMk cId="0" sldId="279"/>
            <ac:spMk id="12300" creationId="{2D4309AA-7E27-4FA1-A056-0C79E06D10C9}"/>
          </ac:spMkLst>
        </pc:spChg>
        <pc:spChg chg="mod">
          <ac:chgData name="ELVIRA VALENZUELA, JOSE LUIS" userId="e19aec6b-46d0-4f6b-8f07-8e7d115ec735" providerId="ADAL" clId="{D4B8335B-56F6-40F9-BAAE-66069FBB49B0}" dt="2018-12-19T17:31:13.018" v="141" actId="1036"/>
          <ac:spMkLst>
            <pc:docMk/>
            <pc:sldMk cId="0" sldId="279"/>
            <ac:spMk id="12305" creationId="{02DE58B7-89ED-4F27-8166-0D5D634CCBB8}"/>
          </ac:spMkLst>
        </pc:spChg>
        <pc:spChg chg="mod">
          <ac:chgData name="ELVIRA VALENZUELA, JOSE LUIS" userId="e19aec6b-46d0-4f6b-8f07-8e7d115ec735" providerId="ADAL" clId="{D4B8335B-56F6-40F9-BAAE-66069FBB49B0}" dt="2018-12-19T17:31:13.018" v="141" actId="1036"/>
          <ac:spMkLst>
            <pc:docMk/>
            <pc:sldMk cId="0" sldId="279"/>
            <ac:spMk id="12306" creationId="{A8D8FEB5-3BFC-47D7-B263-3CE38E809C54}"/>
          </ac:spMkLst>
        </pc:spChg>
        <pc:spChg chg="mod">
          <ac:chgData name="ELVIRA VALENZUELA, JOSE LUIS" userId="e19aec6b-46d0-4f6b-8f07-8e7d115ec735" providerId="ADAL" clId="{D4B8335B-56F6-40F9-BAAE-66069FBB49B0}" dt="2018-12-19T17:31:13.018" v="141" actId="1036"/>
          <ac:spMkLst>
            <pc:docMk/>
            <pc:sldMk cId="0" sldId="279"/>
            <ac:spMk id="55383" creationId="{C97A6FD6-613E-424D-BD59-6D719AFCF892}"/>
          </ac:spMkLst>
        </pc:spChg>
        <pc:spChg chg="mod">
          <ac:chgData name="ELVIRA VALENZUELA, JOSE LUIS" userId="e19aec6b-46d0-4f6b-8f07-8e7d115ec735" providerId="ADAL" clId="{D4B8335B-56F6-40F9-BAAE-66069FBB49B0}" dt="2018-12-19T17:31:13.018" v="141" actId="1036"/>
          <ac:spMkLst>
            <pc:docMk/>
            <pc:sldMk cId="0" sldId="279"/>
            <ac:spMk id="55384" creationId="{C7E35014-FFA2-42D9-B83F-5B11333D8AC4}"/>
          </ac:spMkLst>
        </pc:spChg>
        <pc:spChg chg="mod">
          <ac:chgData name="ELVIRA VALENZUELA, JOSE LUIS" userId="e19aec6b-46d0-4f6b-8f07-8e7d115ec735" providerId="ADAL" clId="{D4B8335B-56F6-40F9-BAAE-66069FBB49B0}" dt="2018-12-19T17:31:13.018" v="141" actId="1036"/>
          <ac:spMkLst>
            <pc:docMk/>
            <pc:sldMk cId="0" sldId="279"/>
            <ac:spMk id="55385" creationId="{9B9F72E0-6BF9-48CC-90FE-FF11C32BB858}"/>
          </ac:spMkLst>
        </pc:spChg>
        <pc:spChg chg="mod">
          <ac:chgData name="ELVIRA VALENZUELA, JOSE LUIS" userId="e19aec6b-46d0-4f6b-8f07-8e7d115ec735" providerId="ADAL" clId="{D4B8335B-56F6-40F9-BAAE-66069FBB49B0}" dt="2018-12-19T17:31:13.018" v="141" actId="1036"/>
          <ac:spMkLst>
            <pc:docMk/>
            <pc:sldMk cId="0" sldId="279"/>
            <ac:spMk id="55386" creationId="{9F7F1E0B-2265-4D1A-ABAD-58A8EFB14A89}"/>
          </ac:spMkLst>
        </pc:spChg>
        <pc:grpChg chg="mod">
          <ac:chgData name="ELVIRA VALENZUELA, JOSE LUIS" userId="e19aec6b-46d0-4f6b-8f07-8e7d115ec735" providerId="ADAL" clId="{D4B8335B-56F6-40F9-BAAE-66069FBB49B0}" dt="2018-12-19T17:31:13.018" v="141" actId="1036"/>
          <ac:grpSpMkLst>
            <pc:docMk/>
            <pc:sldMk cId="0" sldId="279"/>
            <ac:grpSpMk id="12294" creationId="{6FA06E5A-0594-4A9A-A8DB-694CA17419EB}"/>
          </ac:grpSpMkLst>
        </pc:grpChg>
      </pc:sldChg>
      <pc:sldChg chg="modSp">
        <pc:chgData name="ELVIRA VALENZUELA, JOSE LUIS" userId="e19aec6b-46d0-4f6b-8f07-8e7d115ec735" providerId="ADAL" clId="{D4B8335B-56F6-40F9-BAAE-66069FBB49B0}" dt="2018-12-13T21:49:10.639" v="117" actId="207"/>
        <pc:sldMkLst>
          <pc:docMk/>
          <pc:sldMk cId="0" sldId="311"/>
        </pc:sldMkLst>
        <pc:spChg chg="mod">
          <ac:chgData name="ELVIRA VALENZUELA, JOSE LUIS" userId="e19aec6b-46d0-4f6b-8f07-8e7d115ec735" providerId="ADAL" clId="{D4B8335B-56F6-40F9-BAAE-66069FBB49B0}" dt="2018-12-13T21:49:10.639" v="117" actId="207"/>
          <ac:spMkLst>
            <pc:docMk/>
            <pc:sldMk cId="0" sldId="311"/>
            <ac:spMk id="32783" creationId="{F33A39C3-5AF3-42F8-A511-19001BEB3062}"/>
          </ac:spMkLst>
        </pc:spChg>
        <pc:spChg chg="mod">
          <ac:chgData name="ELVIRA VALENZUELA, JOSE LUIS" userId="e19aec6b-46d0-4f6b-8f07-8e7d115ec735" providerId="ADAL" clId="{D4B8335B-56F6-40F9-BAAE-66069FBB49B0}" dt="2018-12-13T21:49:10.639" v="117" actId="207"/>
          <ac:spMkLst>
            <pc:docMk/>
            <pc:sldMk cId="0" sldId="311"/>
            <ac:spMk id="32784" creationId="{D01ADE64-5698-4374-BCE6-4B285FD86D4C}"/>
          </ac:spMkLst>
        </pc:spChg>
        <pc:spChg chg="mod">
          <ac:chgData name="ELVIRA VALENZUELA, JOSE LUIS" userId="e19aec6b-46d0-4f6b-8f07-8e7d115ec735" providerId="ADAL" clId="{D4B8335B-56F6-40F9-BAAE-66069FBB49B0}" dt="2018-12-13T21:49:10.639" v="117" actId="207"/>
          <ac:spMkLst>
            <pc:docMk/>
            <pc:sldMk cId="0" sldId="311"/>
            <ac:spMk id="32785" creationId="{1023B94B-17C5-406A-BED7-040DA1B8EA08}"/>
          </ac:spMkLst>
        </pc:spChg>
        <pc:spChg chg="mod">
          <ac:chgData name="ELVIRA VALENZUELA, JOSE LUIS" userId="e19aec6b-46d0-4f6b-8f07-8e7d115ec735" providerId="ADAL" clId="{D4B8335B-56F6-40F9-BAAE-66069FBB49B0}" dt="2018-12-13T21:49:10.639" v="117" actId="207"/>
          <ac:spMkLst>
            <pc:docMk/>
            <pc:sldMk cId="0" sldId="311"/>
            <ac:spMk id="32786" creationId="{D0C89427-DFE8-4C45-93E6-648FFEDA4159}"/>
          </ac:spMkLst>
        </pc:spChg>
        <pc:spChg chg="mod">
          <ac:chgData name="ELVIRA VALENZUELA, JOSE LUIS" userId="e19aec6b-46d0-4f6b-8f07-8e7d115ec735" providerId="ADAL" clId="{D4B8335B-56F6-40F9-BAAE-66069FBB49B0}" dt="2018-12-13T21:49:10.639" v="117" actId="207"/>
          <ac:spMkLst>
            <pc:docMk/>
            <pc:sldMk cId="0" sldId="311"/>
            <ac:spMk id="32787" creationId="{B58B13D0-C1E2-4EA3-ABB1-4C55B5E01385}"/>
          </ac:spMkLst>
        </pc:spChg>
        <pc:spChg chg="mod">
          <ac:chgData name="ELVIRA VALENZUELA, JOSE LUIS" userId="e19aec6b-46d0-4f6b-8f07-8e7d115ec735" providerId="ADAL" clId="{D4B8335B-56F6-40F9-BAAE-66069FBB49B0}" dt="2018-12-13T21:49:10.639" v="117" actId="207"/>
          <ac:spMkLst>
            <pc:docMk/>
            <pc:sldMk cId="0" sldId="311"/>
            <ac:spMk id="32788" creationId="{62E2149A-AE03-4036-BB43-A8C65AB6AA1B}"/>
          </ac:spMkLst>
        </pc:spChg>
        <pc:spChg chg="mod">
          <ac:chgData name="ELVIRA VALENZUELA, JOSE LUIS" userId="e19aec6b-46d0-4f6b-8f07-8e7d115ec735" providerId="ADAL" clId="{D4B8335B-56F6-40F9-BAAE-66069FBB49B0}" dt="2018-12-13T21:49:10.639" v="117" actId="207"/>
          <ac:spMkLst>
            <pc:docMk/>
            <pc:sldMk cId="0" sldId="311"/>
            <ac:spMk id="32789" creationId="{B4ABC644-B96B-426E-80A1-0E863A9CA6AC}"/>
          </ac:spMkLst>
        </pc:spChg>
        <pc:spChg chg="mod">
          <ac:chgData name="ELVIRA VALENZUELA, JOSE LUIS" userId="e19aec6b-46d0-4f6b-8f07-8e7d115ec735" providerId="ADAL" clId="{D4B8335B-56F6-40F9-BAAE-66069FBB49B0}" dt="2018-12-13T21:49:10.639" v="117" actId="207"/>
          <ac:spMkLst>
            <pc:docMk/>
            <pc:sldMk cId="0" sldId="311"/>
            <ac:spMk id="32790" creationId="{BAEA7555-4A69-4D05-8BD7-574E3D32E97D}"/>
          </ac:spMkLst>
        </pc:spChg>
        <pc:spChg chg="mod">
          <ac:chgData name="ELVIRA VALENZUELA, JOSE LUIS" userId="e19aec6b-46d0-4f6b-8f07-8e7d115ec735" providerId="ADAL" clId="{D4B8335B-56F6-40F9-BAAE-66069FBB49B0}" dt="2018-12-13T21:49:10.639" v="117" actId="207"/>
          <ac:spMkLst>
            <pc:docMk/>
            <pc:sldMk cId="0" sldId="311"/>
            <ac:spMk id="32791" creationId="{6FF0C198-DD7F-4006-93F3-C1E25D8EA127}"/>
          </ac:spMkLst>
        </pc:spChg>
        <pc:spChg chg="mod">
          <ac:chgData name="ELVIRA VALENZUELA, JOSE LUIS" userId="e19aec6b-46d0-4f6b-8f07-8e7d115ec735" providerId="ADAL" clId="{D4B8335B-56F6-40F9-BAAE-66069FBB49B0}" dt="2018-12-13T21:49:10.639" v="117" actId="207"/>
          <ac:spMkLst>
            <pc:docMk/>
            <pc:sldMk cId="0" sldId="311"/>
            <ac:spMk id="32792" creationId="{EFC27E17-A75C-4694-866D-53F6EC8DECF2}"/>
          </ac:spMkLst>
        </pc:spChg>
        <pc:spChg chg="mod">
          <ac:chgData name="ELVIRA VALENZUELA, JOSE LUIS" userId="e19aec6b-46d0-4f6b-8f07-8e7d115ec735" providerId="ADAL" clId="{D4B8335B-56F6-40F9-BAAE-66069FBB49B0}" dt="2018-12-13T21:49:10.639" v="117" actId="207"/>
          <ac:spMkLst>
            <pc:docMk/>
            <pc:sldMk cId="0" sldId="311"/>
            <ac:spMk id="32793" creationId="{6251C2FB-5A9C-46EA-BC09-14D31710EA80}"/>
          </ac:spMkLst>
        </pc:spChg>
        <pc:spChg chg="mod">
          <ac:chgData name="ELVIRA VALENZUELA, JOSE LUIS" userId="e19aec6b-46d0-4f6b-8f07-8e7d115ec735" providerId="ADAL" clId="{D4B8335B-56F6-40F9-BAAE-66069FBB49B0}" dt="2018-12-13T21:49:10.639" v="117" actId="207"/>
          <ac:spMkLst>
            <pc:docMk/>
            <pc:sldMk cId="0" sldId="311"/>
            <ac:spMk id="32794" creationId="{B7505853-111A-49BF-B9DE-67DA2255C85D}"/>
          </ac:spMkLst>
        </pc:spChg>
        <pc:spChg chg="mod">
          <ac:chgData name="ELVIRA VALENZUELA, JOSE LUIS" userId="e19aec6b-46d0-4f6b-8f07-8e7d115ec735" providerId="ADAL" clId="{D4B8335B-56F6-40F9-BAAE-66069FBB49B0}" dt="2018-12-13T21:49:10.639" v="117" actId="207"/>
          <ac:spMkLst>
            <pc:docMk/>
            <pc:sldMk cId="0" sldId="311"/>
            <ac:spMk id="32795" creationId="{78A253B5-5CAE-40B9-9D38-339C4C679D70}"/>
          </ac:spMkLst>
        </pc:spChg>
        <pc:spChg chg="mod">
          <ac:chgData name="ELVIRA VALENZUELA, JOSE LUIS" userId="e19aec6b-46d0-4f6b-8f07-8e7d115ec735" providerId="ADAL" clId="{D4B8335B-56F6-40F9-BAAE-66069FBB49B0}" dt="2018-12-13T21:49:10.639" v="117" actId="207"/>
          <ac:spMkLst>
            <pc:docMk/>
            <pc:sldMk cId="0" sldId="311"/>
            <ac:spMk id="32796" creationId="{87119866-3FB1-4C09-A84D-7FA574B2EA6E}"/>
          </ac:spMkLst>
        </pc:spChg>
        <pc:spChg chg="mod">
          <ac:chgData name="ELVIRA VALENZUELA, JOSE LUIS" userId="e19aec6b-46d0-4f6b-8f07-8e7d115ec735" providerId="ADAL" clId="{D4B8335B-56F6-40F9-BAAE-66069FBB49B0}" dt="2018-12-13T21:49:10.639" v="117" actId="207"/>
          <ac:spMkLst>
            <pc:docMk/>
            <pc:sldMk cId="0" sldId="311"/>
            <ac:spMk id="32797" creationId="{541E5096-6A82-452D-B649-5774B4539E8B}"/>
          </ac:spMkLst>
        </pc:spChg>
        <pc:spChg chg="mod">
          <ac:chgData name="ELVIRA VALENZUELA, JOSE LUIS" userId="e19aec6b-46d0-4f6b-8f07-8e7d115ec735" providerId="ADAL" clId="{D4B8335B-56F6-40F9-BAAE-66069FBB49B0}" dt="2018-12-13T21:49:10.639" v="117" actId="207"/>
          <ac:spMkLst>
            <pc:docMk/>
            <pc:sldMk cId="0" sldId="311"/>
            <ac:spMk id="32798" creationId="{8C4432D2-C8B1-4455-907B-2345D18C606B}"/>
          </ac:spMkLst>
        </pc:spChg>
        <pc:spChg chg="mod">
          <ac:chgData name="ELVIRA VALENZUELA, JOSE LUIS" userId="e19aec6b-46d0-4f6b-8f07-8e7d115ec735" providerId="ADAL" clId="{D4B8335B-56F6-40F9-BAAE-66069FBB49B0}" dt="2018-12-13T21:49:10.639" v="117" actId="207"/>
          <ac:spMkLst>
            <pc:docMk/>
            <pc:sldMk cId="0" sldId="311"/>
            <ac:spMk id="32799" creationId="{3DDBADD0-5300-4394-88CB-8EB3C26D7DC1}"/>
          </ac:spMkLst>
        </pc:spChg>
        <pc:spChg chg="mod">
          <ac:chgData name="ELVIRA VALENZUELA, JOSE LUIS" userId="e19aec6b-46d0-4f6b-8f07-8e7d115ec735" providerId="ADAL" clId="{D4B8335B-56F6-40F9-BAAE-66069FBB49B0}" dt="2018-12-13T21:49:10.639" v="117" actId="207"/>
          <ac:spMkLst>
            <pc:docMk/>
            <pc:sldMk cId="0" sldId="311"/>
            <ac:spMk id="32800" creationId="{00B5D2B8-55A8-4F6F-8B4F-2D6A1BC21F8D}"/>
          </ac:spMkLst>
        </pc:spChg>
        <pc:grpChg chg="mod">
          <ac:chgData name="ELVIRA VALENZUELA, JOSE LUIS" userId="e19aec6b-46d0-4f6b-8f07-8e7d115ec735" providerId="ADAL" clId="{D4B8335B-56F6-40F9-BAAE-66069FBB49B0}" dt="2018-12-13T21:49:10.639" v="117" actId="207"/>
          <ac:grpSpMkLst>
            <pc:docMk/>
            <pc:sldMk cId="0" sldId="311"/>
            <ac:grpSpMk id="32773" creationId="{2FFE4A83-E57C-48C6-A051-D463C3A4A061}"/>
          </ac:grpSpMkLst>
        </pc:grpChg>
      </pc:sldChg>
      <pc:sldChg chg="modSp">
        <pc:chgData name="ELVIRA VALENZUELA, JOSE LUIS" userId="e19aec6b-46d0-4f6b-8f07-8e7d115ec735" providerId="ADAL" clId="{D4B8335B-56F6-40F9-BAAE-66069FBB49B0}" dt="2018-12-13T18:29:49.992" v="6" actId="1076"/>
        <pc:sldMkLst>
          <pc:docMk/>
          <pc:sldMk cId="0" sldId="320"/>
        </pc:sldMkLst>
        <pc:spChg chg="mod">
          <ac:chgData name="ELVIRA VALENZUELA, JOSE LUIS" userId="e19aec6b-46d0-4f6b-8f07-8e7d115ec735" providerId="ADAL" clId="{D4B8335B-56F6-40F9-BAAE-66069FBB49B0}" dt="2018-12-13T18:29:49.992" v="6" actId="1076"/>
          <ac:spMkLst>
            <pc:docMk/>
            <pc:sldMk cId="0" sldId="320"/>
            <ac:spMk id="50209" creationId="{8F114D20-F2D7-4AA1-8868-1F97C4D5FCE7}"/>
          </ac:spMkLst>
        </pc:spChg>
      </pc:sldChg>
      <pc:sldChg chg="addSp delSp">
        <pc:chgData name="ELVIRA VALENZUELA, JOSE LUIS" userId="e19aec6b-46d0-4f6b-8f07-8e7d115ec735" providerId="ADAL" clId="{D4B8335B-56F6-40F9-BAAE-66069FBB49B0}" dt="2018-12-13T18:38:46.948" v="113" actId="207"/>
        <pc:sldMkLst>
          <pc:docMk/>
          <pc:sldMk cId="0" sldId="322"/>
        </pc:sldMkLst>
        <pc:spChg chg="add">
          <ac:chgData name="ELVIRA VALENZUELA, JOSE LUIS" userId="e19aec6b-46d0-4f6b-8f07-8e7d115ec735" providerId="ADAL" clId="{D4B8335B-56F6-40F9-BAAE-66069FBB49B0}" dt="2018-12-13T18:38:46.948" v="113" actId="207"/>
          <ac:spMkLst>
            <pc:docMk/>
            <pc:sldMk cId="0" sldId="322"/>
            <ac:spMk id="29" creationId="{1B7B047B-7B19-495C-BC07-6D8A521B93AD}"/>
          </ac:spMkLst>
        </pc:spChg>
        <pc:spChg chg="add">
          <ac:chgData name="ELVIRA VALENZUELA, JOSE LUIS" userId="e19aec6b-46d0-4f6b-8f07-8e7d115ec735" providerId="ADAL" clId="{D4B8335B-56F6-40F9-BAAE-66069FBB49B0}" dt="2018-12-13T18:38:46.948" v="113" actId="207"/>
          <ac:spMkLst>
            <pc:docMk/>
            <pc:sldMk cId="0" sldId="322"/>
            <ac:spMk id="30" creationId="{19199A99-CC7C-4891-8503-3BA368B1B61F}"/>
          </ac:spMkLst>
        </pc:spChg>
        <pc:spChg chg="add">
          <ac:chgData name="ELVIRA VALENZUELA, JOSE LUIS" userId="e19aec6b-46d0-4f6b-8f07-8e7d115ec735" providerId="ADAL" clId="{D4B8335B-56F6-40F9-BAAE-66069FBB49B0}" dt="2018-12-13T18:38:46.948" v="113" actId="207"/>
          <ac:spMkLst>
            <pc:docMk/>
            <pc:sldMk cId="0" sldId="322"/>
            <ac:spMk id="31" creationId="{7BC01E85-556E-4942-82C3-06D5CD938B70}"/>
          </ac:spMkLst>
        </pc:spChg>
        <pc:spChg chg="del">
          <ac:chgData name="ELVIRA VALENZUELA, JOSE LUIS" userId="e19aec6b-46d0-4f6b-8f07-8e7d115ec735" providerId="ADAL" clId="{D4B8335B-56F6-40F9-BAAE-66069FBB49B0}" dt="2018-12-13T18:36:18.583" v="106" actId="478"/>
          <ac:spMkLst>
            <pc:docMk/>
            <pc:sldMk cId="0" sldId="322"/>
            <ac:spMk id="14338" creationId="{39981924-808C-482F-95F7-8C7B0E62CBCF}"/>
          </ac:spMkLst>
        </pc:spChg>
        <pc:spChg chg="del">
          <ac:chgData name="ELVIRA VALENZUELA, JOSE LUIS" userId="e19aec6b-46d0-4f6b-8f07-8e7d115ec735" providerId="ADAL" clId="{D4B8335B-56F6-40F9-BAAE-66069FBB49B0}" dt="2018-12-13T18:36:18.583" v="106" actId="478"/>
          <ac:spMkLst>
            <pc:docMk/>
            <pc:sldMk cId="0" sldId="322"/>
            <ac:spMk id="14339" creationId="{3E46F67E-FA30-4861-A96D-79E4E4BF3E14}"/>
          </ac:spMkLst>
        </pc:spChg>
        <pc:spChg chg="del">
          <ac:chgData name="ELVIRA VALENZUELA, JOSE LUIS" userId="e19aec6b-46d0-4f6b-8f07-8e7d115ec735" providerId="ADAL" clId="{D4B8335B-56F6-40F9-BAAE-66069FBB49B0}" dt="2018-12-13T18:36:18.583" v="106" actId="478"/>
          <ac:spMkLst>
            <pc:docMk/>
            <pc:sldMk cId="0" sldId="322"/>
            <ac:spMk id="14340" creationId="{940C001C-68FA-4B5F-94BB-DE41683F61AC}"/>
          </ac:spMkLst>
        </pc:spChg>
      </pc:sldChg>
      <pc:sldChg chg="addSp delSp">
        <pc:chgData name="ELVIRA VALENZUELA, JOSE LUIS" userId="e19aec6b-46d0-4f6b-8f07-8e7d115ec735" providerId="ADAL" clId="{D4B8335B-56F6-40F9-BAAE-66069FBB49B0}" dt="2018-12-13T18:38:50.311" v="114" actId="207"/>
        <pc:sldMkLst>
          <pc:docMk/>
          <pc:sldMk cId="0" sldId="323"/>
        </pc:sldMkLst>
        <pc:spChg chg="add">
          <ac:chgData name="ELVIRA VALENZUELA, JOSE LUIS" userId="e19aec6b-46d0-4f6b-8f07-8e7d115ec735" providerId="ADAL" clId="{D4B8335B-56F6-40F9-BAAE-66069FBB49B0}" dt="2018-12-13T18:38:50.311" v="114" actId="207"/>
          <ac:spMkLst>
            <pc:docMk/>
            <pc:sldMk cId="0" sldId="323"/>
            <ac:spMk id="33" creationId="{1B7D440B-F00D-4555-B426-E5B4AC2A6C78}"/>
          </ac:spMkLst>
        </pc:spChg>
        <pc:spChg chg="add">
          <ac:chgData name="ELVIRA VALENZUELA, JOSE LUIS" userId="e19aec6b-46d0-4f6b-8f07-8e7d115ec735" providerId="ADAL" clId="{D4B8335B-56F6-40F9-BAAE-66069FBB49B0}" dt="2018-12-13T18:38:50.311" v="114" actId="207"/>
          <ac:spMkLst>
            <pc:docMk/>
            <pc:sldMk cId="0" sldId="323"/>
            <ac:spMk id="34" creationId="{1B417D00-7EAD-426E-B9D3-48BD21F19CBC}"/>
          </ac:spMkLst>
        </pc:spChg>
        <pc:spChg chg="add">
          <ac:chgData name="ELVIRA VALENZUELA, JOSE LUIS" userId="e19aec6b-46d0-4f6b-8f07-8e7d115ec735" providerId="ADAL" clId="{D4B8335B-56F6-40F9-BAAE-66069FBB49B0}" dt="2018-12-13T18:38:50.311" v="114" actId="207"/>
          <ac:spMkLst>
            <pc:docMk/>
            <pc:sldMk cId="0" sldId="323"/>
            <ac:spMk id="35" creationId="{9B5848F5-CC8E-4065-AD8D-CCD3D6426682}"/>
          </ac:spMkLst>
        </pc:spChg>
        <pc:spChg chg="del">
          <ac:chgData name="ELVIRA VALENZUELA, JOSE LUIS" userId="e19aec6b-46d0-4f6b-8f07-8e7d115ec735" providerId="ADAL" clId="{D4B8335B-56F6-40F9-BAAE-66069FBB49B0}" dt="2018-12-13T18:37:41.576" v="108" actId="478"/>
          <ac:spMkLst>
            <pc:docMk/>
            <pc:sldMk cId="0" sldId="323"/>
            <ac:spMk id="16386" creationId="{E14C71CA-892D-40AF-9514-169E73E247D6}"/>
          </ac:spMkLst>
        </pc:spChg>
        <pc:spChg chg="del">
          <ac:chgData name="ELVIRA VALENZUELA, JOSE LUIS" userId="e19aec6b-46d0-4f6b-8f07-8e7d115ec735" providerId="ADAL" clId="{D4B8335B-56F6-40F9-BAAE-66069FBB49B0}" dt="2018-12-13T18:37:41.576" v="108" actId="478"/>
          <ac:spMkLst>
            <pc:docMk/>
            <pc:sldMk cId="0" sldId="323"/>
            <ac:spMk id="16387" creationId="{755702AF-75B5-425B-BACD-7078601249A1}"/>
          </ac:spMkLst>
        </pc:spChg>
        <pc:spChg chg="del">
          <ac:chgData name="ELVIRA VALENZUELA, JOSE LUIS" userId="e19aec6b-46d0-4f6b-8f07-8e7d115ec735" providerId="ADAL" clId="{D4B8335B-56F6-40F9-BAAE-66069FBB49B0}" dt="2018-12-13T18:37:41.576" v="108" actId="478"/>
          <ac:spMkLst>
            <pc:docMk/>
            <pc:sldMk cId="0" sldId="323"/>
            <ac:spMk id="16388" creationId="{CE6F863E-4B0D-4FA4-A0DE-25EE148D48C2}"/>
          </ac:spMkLst>
        </pc:spChg>
      </pc:sldChg>
      <pc:sldChg chg="modSp">
        <pc:chgData name="ELVIRA VALENZUELA, JOSE LUIS" userId="e19aec6b-46d0-4f6b-8f07-8e7d115ec735" providerId="ADAL" clId="{D4B8335B-56F6-40F9-BAAE-66069FBB49B0}" dt="2018-12-19T17:31:32.772" v="164" actId="1035"/>
        <pc:sldMkLst>
          <pc:docMk/>
          <pc:sldMk cId="0" sldId="324"/>
        </pc:sldMkLst>
        <pc:spChg chg="mod">
          <ac:chgData name="ELVIRA VALENZUELA, JOSE LUIS" userId="e19aec6b-46d0-4f6b-8f07-8e7d115ec735" providerId="ADAL" clId="{D4B8335B-56F6-40F9-BAAE-66069FBB49B0}" dt="2018-12-19T17:31:32.772" v="164" actId="1035"/>
          <ac:spMkLst>
            <pc:docMk/>
            <pc:sldMk cId="0" sldId="324"/>
            <ac:spMk id="49164" creationId="{D0A0DB90-DFB1-4160-8961-2827DF00CA04}"/>
          </ac:spMkLst>
        </pc:spChg>
        <pc:spChg chg="mod">
          <ac:chgData name="ELVIRA VALENZUELA, JOSE LUIS" userId="e19aec6b-46d0-4f6b-8f07-8e7d115ec735" providerId="ADAL" clId="{D4B8335B-56F6-40F9-BAAE-66069FBB49B0}" dt="2018-12-19T17:31:32.772" v="164" actId="1035"/>
          <ac:spMkLst>
            <pc:docMk/>
            <pc:sldMk cId="0" sldId="324"/>
            <ac:spMk id="49165" creationId="{492E4CBC-9587-425F-81D4-D27998CBB761}"/>
          </ac:spMkLst>
        </pc:spChg>
        <pc:spChg chg="mod">
          <ac:chgData name="ELVIRA VALENZUELA, JOSE LUIS" userId="e19aec6b-46d0-4f6b-8f07-8e7d115ec735" providerId="ADAL" clId="{D4B8335B-56F6-40F9-BAAE-66069FBB49B0}" dt="2018-12-19T17:31:32.772" v="164" actId="1035"/>
          <ac:spMkLst>
            <pc:docMk/>
            <pc:sldMk cId="0" sldId="324"/>
            <ac:spMk id="49166" creationId="{E6132D6B-6AAE-463E-BD4B-8E66FC9AB719}"/>
          </ac:spMkLst>
        </pc:spChg>
        <pc:spChg chg="mod">
          <ac:chgData name="ELVIRA VALENZUELA, JOSE LUIS" userId="e19aec6b-46d0-4f6b-8f07-8e7d115ec735" providerId="ADAL" clId="{D4B8335B-56F6-40F9-BAAE-66069FBB49B0}" dt="2018-12-19T17:31:32.772" v="164" actId="1035"/>
          <ac:spMkLst>
            <pc:docMk/>
            <pc:sldMk cId="0" sldId="324"/>
            <ac:spMk id="49174" creationId="{A33AB435-3D9D-4166-BD66-9AA38EEC8D7B}"/>
          </ac:spMkLst>
        </pc:spChg>
        <pc:spChg chg="mod">
          <ac:chgData name="ELVIRA VALENZUELA, JOSE LUIS" userId="e19aec6b-46d0-4f6b-8f07-8e7d115ec735" providerId="ADAL" clId="{D4B8335B-56F6-40F9-BAAE-66069FBB49B0}" dt="2018-12-19T17:31:32.772" v="164" actId="1035"/>
          <ac:spMkLst>
            <pc:docMk/>
            <pc:sldMk cId="0" sldId="324"/>
            <ac:spMk id="49175" creationId="{6B4F4184-FD96-4196-B6CE-B47EE1B0F68D}"/>
          </ac:spMkLst>
        </pc:spChg>
        <pc:spChg chg="mod">
          <ac:chgData name="ELVIRA VALENZUELA, JOSE LUIS" userId="e19aec6b-46d0-4f6b-8f07-8e7d115ec735" providerId="ADAL" clId="{D4B8335B-56F6-40F9-BAAE-66069FBB49B0}" dt="2018-12-19T17:31:32.772" v="164" actId="1035"/>
          <ac:spMkLst>
            <pc:docMk/>
            <pc:sldMk cId="0" sldId="324"/>
            <ac:spMk id="176167" creationId="{2181C5F5-9B05-47A5-8BFC-BD7952D5CA49}"/>
          </ac:spMkLst>
        </pc:spChg>
        <pc:spChg chg="mod">
          <ac:chgData name="ELVIRA VALENZUELA, JOSE LUIS" userId="e19aec6b-46d0-4f6b-8f07-8e7d115ec735" providerId="ADAL" clId="{D4B8335B-56F6-40F9-BAAE-66069FBB49B0}" dt="2018-12-19T17:31:32.772" v="164" actId="1035"/>
          <ac:spMkLst>
            <pc:docMk/>
            <pc:sldMk cId="0" sldId="324"/>
            <ac:spMk id="176168" creationId="{1DDF0180-5BBF-4360-ABED-668A31936AA5}"/>
          </ac:spMkLst>
        </pc:spChg>
        <pc:spChg chg="mod">
          <ac:chgData name="ELVIRA VALENZUELA, JOSE LUIS" userId="e19aec6b-46d0-4f6b-8f07-8e7d115ec735" providerId="ADAL" clId="{D4B8335B-56F6-40F9-BAAE-66069FBB49B0}" dt="2018-12-19T17:31:32.772" v="164" actId="1035"/>
          <ac:spMkLst>
            <pc:docMk/>
            <pc:sldMk cId="0" sldId="324"/>
            <ac:spMk id="176169" creationId="{D51CDEBC-7B22-4237-B9EB-9EBCEACABCE8}"/>
          </ac:spMkLst>
        </pc:spChg>
        <pc:spChg chg="mod">
          <ac:chgData name="ELVIRA VALENZUELA, JOSE LUIS" userId="e19aec6b-46d0-4f6b-8f07-8e7d115ec735" providerId="ADAL" clId="{D4B8335B-56F6-40F9-BAAE-66069FBB49B0}" dt="2018-12-19T17:31:32.772" v="164" actId="1035"/>
          <ac:spMkLst>
            <pc:docMk/>
            <pc:sldMk cId="0" sldId="324"/>
            <ac:spMk id="176173" creationId="{3B1FD303-6D0D-41A6-8809-CE3D6643A260}"/>
          </ac:spMkLst>
        </pc:spChg>
        <pc:spChg chg="mod">
          <ac:chgData name="ELVIRA VALENZUELA, JOSE LUIS" userId="e19aec6b-46d0-4f6b-8f07-8e7d115ec735" providerId="ADAL" clId="{D4B8335B-56F6-40F9-BAAE-66069FBB49B0}" dt="2018-12-19T17:31:32.772" v="164" actId="1035"/>
          <ac:spMkLst>
            <pc:docMk/>
            <pc:sldMk cId="0" sldId="324"/>
            <ac:spMk id="176174" creationId="{9DB833A5-8565-480A-B8E8-48B7F03757FD}"/>
          </ac:spMkLst>
        </pc:spChg>
        <pc:spChg chg="mod">
          <ac:chgData name="ELVIRA VALENZUELA, JOSE LUIS" userId="e19aec6b-46d0-4f6b-8f07-8e7d115ec735" providerId="ADAL" clId="{D4B8335B-56F6-40F9-BAAE-66069FBB49B0}" dt="2018-12-19T17:31:32.772" v="164" actId="1035"/>
          <ac:spMkLst>
            <pc:docMk/>
            <pc:sldMk cId="0" sldId="324"/>
            <ac:spMk id="176177" creationId="{85F5032D-051E-4E3A-B07E-077A45795738}"/>
          </ac:spMkLst>
        </pc:spChg>
        <pc:spChg chg="mod">
          <ac:chgData name="ELVIRA VALENZUELA, JOSE LUIS" userId="e19aec6b-46d0-4f6b-8f07-8e7d115ec735" providerId="ADAL" clId="{D4B8335B-56F6-40F9-BAAE-66069FBB49B0}" dt="2018-12-19T17:31:32.772" v="164" actId="1035"/>
          <ac:spMkLst>
            <pc:docMk/>
            <pc:sldMk cId="0" sldId="324"/>
            <ac:spMk id="176178" creationId="{AB88EF54-1976-4B52-ACCF-1243E4B7D6B7}"/>
          </ac:spMkLst>
        </pc:spChg>
        <pc:spChg chg="mod">
          <ac:chgData name="ELVIRA VALENZUELA, JOSE LUIS" userId="e19aec6b-46d0-4f6b-8f07-8e7d115ec735" providerId="ADAL" clId="{D4B8335B-56F6-40F9-BAAE-66069FBB49B0}" dt="2018-12-19T17:31:32.772" v="164" actId="1035"/>
          <ac:spMkLst>
            <pc:docMk/>
            <pc:sldMk cId="0" sldId="324"/>
            <ac:spMk id="176180" creationId="{0DA429B5-06DC-4F00-855E-08758ED1B7F9}"/>
          </ac:spMkLst>
        </pc:spChg>
        <pc:spChg chg="mod">
          <ac:chgData name="ELVIRA VALENZUELA, JOSE LUIS" userId="e19aec6b-46d0-4f6b-8f07-8e7d115ec735" providerId="ADAL" clId="{D4B8335B-56F6-40F9-BAAE-66069FBB49B0}" dt="2018-12-19T17:31:32.772" v="164" actId="1035"/>
          <ac:spMkLst>
            <pc:docMk/>
            <pc:sldMk cId="0" sldId="324"/>
            <ac:spMk id="176181" creationId="{A104C7E3-B922-4513-8681-93A6D8DC27F0}"/>
          </ac:spMkLst>
        </pc:spChg>
        <pc:spChg chg="mod">
          <ac:chgData name="ELVIRA VALENZUELA, JOSE LUIS" userId="e19aec6b-46d0-4f6b-8f07-8e7d115ec735" providerId="ADAL" clId="{D4B8335B-56F6-40F9-BAAE-66069FBB49B0}" dt="2018-12-19T17:31:32.772" v="164" actId="1035"/>
          <ac:spMkLst>
            <pc:docMk/>
            <pc:sldMk cId="0" sldId="324"/>
            <ac:spMk id="176182" creationId="{15C698FA-5CAB-4DB1-B7AD-0012FBF540F1}"/>
          </ac:spMkLst>
        </pc:spChg>
        <pc:spChg chg="mod">
          <ac:chgData name="ELVIRA VALENZUELA, JOSE LUIS" userId="e19aec6b-46d0-4f6b-8f07-8e7d115ec735" providerId="ADAL" clId="{D4B8335B-56F6-40F9-BAAE-66069FBB49B0}" dt="2018-12-19T17:31:32.772" v="164" actId="1035"/>
          <ac:spMkLst>
            <pc:docMk/>
            <pc:sldMk cId="0" sldId="324"/>
            <ac:spMk id="176185" creationId="{5C670FB0-0CC2-4181-8B61-2F6B73ACDFA8}"/>
          </ac:spMkLst>
        </pc:spChg>
        <pc:spChg chg="mod">
          <ac:chgData name="ELVIRA VALENZUELA, JOSE LUIS" userId="e19aec6b-46d0-4f6b-8f07-8e7d115ec735" providerId="ADAL" clId="{D4B8335B-56F6-40F9-BAAE-66069FBB49B0}" dt="2018-12-19T17:31:32.772" v="164" actId="1035"/>
          <ac:spMkLst>
            <pc:docMk/>
            <pc:sldMk cId="0" sldId="324"/>
            <ac:spMk id="176186" creationId="{DAD747A8-B4D8-4E15-AB4D-2131DFD5C057}"/>
          </ac:spMkLst>
        </pc:spChg>
        <pc:grpChg chg="mod">
          <ac:chgData name="ELVIRA VALENZUELA, JOSE LUIS" userId="e19aec6b-46d0-4f6b-8f07-8e7d115ec735" providerId="ADAL" clId="{D4B8335B-56F6-40F9-BAAE-66069FBB49B0}" dt="2018-12-19T17:31:32.772" v="164" actId="1035"/>
          <ac:grpSpMkLst>
            <pc:docMk/>
            <pc:sldMk cId="0" sldId="324"/>
            <ac:grpSpMk id="49158" creationId="{80712D56-C7BB-4699-BA6A-D0D7E9B16FAF}"/>
          </ac:grpSpMkLst>
        </pc:grpChg>
        <pc:grpChg chg="mod">
          <ac:chgData name="ELVIRA VALENZUELA, JOSE LUIS" userId="e19aec6b-46d0-4f6b-8f07-8e7d115ec735" providerId="ADAL" clId="{D4B8335B-56F6-40F9-BAAE-66069FBB49B0}" dt="2018-12-19T17:31:32.772" v="164" actId="1035"/>
          <ac:grpSpMkLst>
            <pc:docMk/>
            <pc:sldMk cId="0" sldId="324"/>
            <ac:grpSpMk id="49159" creationId="{9EFEC7A8-1978-4393-BC7C-1F604D79D350}"/>
          </ac:grpSpMkLst>
        </pc:grpChg>
        <pc:grpChg chg="mod">
          <ac:chgData name="ELVIRA VALENZUELA, JOSE LUIS" userId="e19aec6b-46d0-4f6b-8f07-8e7d115ec735" providerId="ADAL" clId="{D4B8335B-56F6-40F9-BAAE-66069FBB49B0}" dt="2018-12-19T17:31:32.772" v="164" actId="1035"/>
          <ac:grpSpMkLst>
            <pc:docMk/>
            <pc:sldMk cId="0" sldId="324"/>
            <ac:grpSpMk id="49160" creationId="{41167361-EAD9-4C54-A2D2-008E6E9F2CCD}"/>
          </ac:grpSpMkLst>
        </pc:grpChg>
      </pc:sldChg>
      <pc:sldChg chg="addSp delSp modSp add">
        <pc:chgData name="ELVIRA VALENZUELA, JOSE LUIS" userId="e19aec6b-46d0-4f6b-8f07-8e7d115ec735" providerId="ADAL" clId="{D4B8335B-56F6-40F9-BAAE-66069FBB49B0}" dt="2018-12-13T18:32:05.933" v="82" actId="207"/>
        <pc:sldMkLst>
          <pc:docMk/>
          <pc:sldMk cId="637290616" sldId="339"/>
        </pc:sldMkLst>
        <pc:spChg chg="del">
          <ac:chgData name="ELVIRA VALENZUELA, JOSE LUIS" userId="e19aec6b-46d0-4f6b-8f07-8e7d115ec735" providerId="ADAL" clId="{D4B8335B-56F6-40F9-BAAE-66069FBB49B0}" dt="2018-12-13T18:31:44.987" v="56" actId="207"/>
          <ac:spMkLst>
            <pc:docMk/>
            <pc:sldMk cId="637290616" sldId="339"/>
            <ac:spMk id="2" creationId="{E405FB34-39AB-4CF8-A46E-39D992CB8F15}"/>
          </ac:spMkLst>
        </pc:spChg>
        <pc:spChg chg="del">
          <ac:chgData name="ELVIRA VALENZUELA, JOSE LUIS" userId="e19aec6b-46d0-4f6b-8f07-8e7d115ec735" providerId="ADAL" clId="{D4B8335B-56F6-40F9-BAAE-66069FBB49B0}" dt="2018-12-13T18:31:44.987" v="56" actId="207"/>
          <ac:spMkLst>
            <pc:docMk/>
            <pc:sldMk cId="637290616" sldId="339"/>
            <ac:spMk id="3" creationId="{9C074847-CA54-4C02-BA2F-0032FB586A56}"/>
          </ac:spMkLst>
        </pc:spChg>
        <pc:spChg chg="add mod">
          <ac:chgData name="ELVIRA VALENZUELA, JOSE LUIS" userId="e19aec6b-46d0-4f6b-8f07-8e7d115ec735" providerId="ADAL" clId="{D4B8335B-56F6-40F9-BAAE-66069FBB49B0}" dt="2018-12-13T18:31:52.633" v="81" actId="20577"/>
          <ac:spMkLst>
            <pc:docMk/>
            <pc:sldMk cId="637290616" sldId="339"/>
            <ac:spMk id="7" creationId="{18CE5793-ED52-423A-BB3C-9BB1955D2757}"/>
          </ac:spMkLst>
        </pc:spChg>
        <pc:spChg chg="add mod">
          <ac:chgData name="ELVIRA VALENZUELA, JOSE LUIS" userId="e19aec6b-46d0-4f6b-8f07-8e7d115ec735" providerId="ADAL" clId="{D4B8335B-56F6-40F9-BAAE-66069FBB49B0}" dt="2018-12-13T18:32:05.933" v="82" actId="207"/>
          <ac:spMkLst>
            <pc:docMk/>
            <pc:sldMk cId="637290616" sldId="339"/>
            <ac:spMk id="8" creationId="{C9481D2B-5784-4C9C-9548-B3047C85086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27EA5C71-A8B2-4B7C-AB51-B9B2890A5B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52" tIns="47526" rIns="95052" bIns="47526" numCol="1" anchor="t" anchorCtr="0" compatLnSpc="1">
            <a:prstTxWarp prst="textNoShape">
              <a:avLst/>
            </a:prstTxWarp>
          </a:bodyPr>
          <a:lstStyle>
            <a:lvl1pPr defTabSz="950913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34A2BA07-20B0-4196-A7DE-4C115FB69FD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52" tIns="47526" rIns="95052" bIns="47526" numCol="1" anchor="t" anchorCtr="0" compatLnSpc="1">
            <a:prstTxWarp prst="textNoShape">
              <a:avLst/>
            </a:prstTxWarp>
          </a:bodyPr>
          <a:lstStyle>
            <a:lvl1pPr algn="r" defTabSz="950913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E05FB17C-1FB8-4B33-BACC-5B77C85801B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52" tIns="47526" rIns="95052" bIns="47526" numCol="1" anchor="b" anchorCtr="0" compatLnSpc="1">
            <a:prstTxWarp prst="textNoShape">
              <a:avLst/>
            </a:prstTxWarp>
          </a:bodyPr>
          <a:lstStyle>
            <a:lvl1pPr defTabSz="950913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C9CD527C-7926-4AF3-BB11-3E2F98D611D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52" tIns="47526" rIns="95052" bIns="47526" numCol="1" anchor="b" anchorCtr="0" compatLnSpc="1">
            <a:prstTxWarp prst="textNoShape">
              <a:avLst/>
            </a:prstTxWarp>
          </a:bodyPr>
          <a:lstStyle>
            <a:lvl1pPr algn="r" defTabSz="950913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5111C75-AB20-40B9-BB08-61A3582A423F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D15A80C-E1C0-4275-A7D5-D7CBA389228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58" tIns="48329" rIns="96658" bIns="48329" numCol="1" anchor="ctr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s-MX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D0B2D1-EA44-45FF-93D6-11B5516419B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58" tIns="48329" rIns="96658" bIns="48329" numCol="1" anchor="ctr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s-MX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2DC0DA1-5558-4BD3-9918-B9B8E7E5F7B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75" y="720725"/>
            <a:ext cx="6396038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2FB99444-855E-4A85-8AD9-460353EB9D6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58" tIns="48329" rIns="96658" bIns="483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noProof="0"/>
              <a:t>Click to edit Master text styles</a:t>
            </a:r>
          </a:p>
          <a:p>
            <a:pPr lvl="1"/>
            <a:r>
              <a:rPr lang="en-US" altLang="es-MX" noProof="0"/>
              <a:t>Second level</a:t>
            </a:r>
          </a:p>
          <a:p>
            <a:pPr lvl="2"/>
            <a:r>
              <a:rPr lang="en-US" altLang="es-MX" noProof="0"/>
              <a:t>Third level</a:t>
            </a:r>
          </a:p>
          <a:p>
            <a:pPr lvl="3"/>
            <a:r>
              <a:rPr lang="en-US" altLang="es-MX" noProof="0"/>
              <a:t>Fourth level</a:t>
            </a:r>
          </a:p>
          <a:p>
            <a:pPr lvl="4"/>
            <a:r>
              <a:rPr lang="en-US" altLang="es-MX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4DE73EB9-4533-407B-9D52-E4684E3CF91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58" tIns="48329" rIns="96658" bIns="48329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s-MX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A600FF3-AA22-4FEF-BA8C-7B27DC9ED4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58" tIns="48329" rIns="96658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DE3DC2-8F39-4D9A-A85F-1A34571591C4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21E5DA9C-FB79-494E-99E0-79BD330586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DB8EAA-C919-44E6-B074-3586313C9953}" type="slidenum">
              <a:rPr lang="en-US" altLang="es-MX" smtClean="0">
                <a:latin typeface="Times New Roman" panose="02020603050405020304" pitchFamily="18" charset="0"/>
              </a:rPr>
              <a:pPr/>
              <a:t>2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5DC842C0-F672-4700-A8BC-3951F1ED79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DB4D71A-F023-4EA5-B114-34711A5CD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21E5DA9C-FB79-494E-99E0-79BD330586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DB8EAA-C919-44E6-B074-3586313C9953}" type="slidenum">
              <a:rPr lang="en-US" altLang="es-MX" smtClean="0">
                <a:latin typeface="Times New Roman" panose="02020603050405020304" pitchFamily="18" charset="0"/>
              </a:rPr>
              <a:pPr/>
              <a:t>11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5DC842C0-F672-4700-A8BC-3951F1ED79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DB4D71A-F023-4EA5-B114-34711A5CD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066719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7956E147-1C90-4F8C-9771-F03C889364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8CA64F-6495-4F38-AC36-0AA61C2BB810}" type="slidenum">
              <a:rPr lang="en-US" altLang="es-MX" smtClean="0">
                <a:latin typeface="Times New Roman" panose="02020603050405020304" pitchFamily="18" charset="0"/>
              </a:rPr>
              <a:pPr/>
              <a:t>12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EEE58E95-A83D-4A12-9252-7B82522FD2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4334E1C4-0873-4944-8010-433C90BAC4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171955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7956E147-1C90-4F8C-9771-F03C889364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8CA64F-6495-4F38-AC36-0AA61C2BB810}" type="slidenum">
              <a:rPr lang="en-US" altLang="es-MX" smtClean="0">
                <a:latin typeface="Times New Roman" panose="02020603050405020304" pitchFamily="18" charset="0"/>
              </a:rPr>
              <a:pPr/>
              <a:t>13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EEE58E95-A83D-4A12-9252-7B82522FD2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4334E1C4-0873-4944-8010-433C90BAC4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462528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7956E147-1C90-4F8C-9771-F03C889364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8CA64F-6495-4F38-AC36-0AA61C2BB810}" type="slidenum">
              <a:rPr lang="en-US" altLang="es-MX" smtClean="0">
                <a:latin typeface="Times New Roman" panose="02020603050405020304" pitchFamily="18" charset="0"/>
              </a:rPr>
              <a:pPr/>
              <a:t>14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EEE58E95-A83D-4A12-9252-7B82522FD2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4334E1C4-0873-4944-8010-433C90BAC4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240110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7956E147-1C90-4F8C-9771-F03C889364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8CA64F-6495-4F38-AC36-0AA61C2BB810}" type="slidenum">
              <a:rPr lang="en-US" altLang="es-MX" smtClean="0">
                <a:latin typeface="Times New Roman" panose="02020603050405020304" pitchFamily="18" charset="0"/>
              </a:rPr>
              <a:pPr/>
              <a:t>15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EEE58E95-A83D-4A12-9252-7B82522FD2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4334E1C4-0873-4944-8010-433C90BAC4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21E5DA9C-FB79-494E-99E0-79BD330586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DB8EAA-C919-44E6-B074-3586313C9953}" type="slidenum">
              <a:rPr lang="en-US" altLang="es-MX" smtClean="0">
                <a:latin typeface="Times New Roman" panose="02020603050405020304" pitchFamily="18" charset="0"/>
              </a:rPr>
              <a:pPr/>
              <a:t>16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5DC842C0-F672-4700-A8BC-3951F1ED79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DB4D71A-F023-4EA5-B114-34711A5CD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172646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8DBB6B03-1C39-46FD-862A-CD56D088A2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E5B005-539A-43E8-95C4-B24EDA84CCB0}" type="slidenum">
              <a:rPr lang="en-US" altLang="es-MX" smtClean="0">
                <a:latin typeface="Times New Roman" panose="02020603050405020304" pitchFamily="18" charset="0"/>
              </a:rPr>
              <a:pPr/>
              <a:t>17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EE4C8585-7F62-44C5-85AB-3D84CA7AD6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3550" y="722313"/>
            <a:ext cx="6391275" cy="3595687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2780C607-322B-4107-BEED-12B45E6338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7337" cy="4322763"/>
          </a:xfrm>
          <a:noFill/>
        </p:spPr>
        <p:txBody>
          <a:bodyPr/>
          <a:lstStyle/>
          <a:p>
            <a:r>
              <a:rPr lang="es-MX" altLang="es-MX"/>
              <a:t>Agregue prioridad fija.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8DBB6B03-1C39-46FD-862A-CD56D088A2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E5B005-539A-43E8-95C4-B24EDA84CCB0}" type="slidenum">
              <a:rPr lang="en-US" altLang="es-MX" smtClean="0">
                <a:latin typeface="Times New Roman" panose="02020603050405020304" pitchFamily="18" charset="0"/>
              </a:rPr>
              <a:pPr/>
              <a:t>18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EE4C8585-7F62-44C5-85AB-3D84CA7AD6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3550" y="722313"/>
            <a:ext cx="6391275" cy="3595687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2780C607-322B-4107-BEED-12B45E6338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7337" cy="4322763"/>
          </a:xfrm>
          <a:noFill/>
        </p:spPr>
        <p:txBody>
          <a:bodyPr/>
          <a:lstStyle/>
          <a:p>
            <a:r>
              <a:rPr lang="es-MX" altLang="es-MX"/>
              <a:t>Agregue prioridad fija.</a:t>
            </a:r>
          </a:p>
        </p:txBody>
      </p:sp>
    </p:spTree>
    <p:extLst>
      <p:ext uri="{BB962C8B-B14F-4D97-AF65-F5344CB8AC3E}">
        <p14:creationId xmlns:p14="http://schemas.microsoft.com/office/powerpoint/2010/main" val="846469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6E9074A0-B0CD-4D10-8E47-71442B7CCC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A70027-0C9D-4110-BE6C-0007DAE1E772}" type="slidenum">
              <a:rPr lang="en-US" altLang="es-MX" smtClean="0">
                <a:latin typeface="Times New Roman" panose="02020603050405020304" pitchFamily="18" charset="0"/>
              </a:rPr>
              <a:pPr/>
              <a:t>19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4E283530-C5E1-4150-BF41-FE52EFFC7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3550" y="722313"/>
            <a:ext cx="6391275" cy="3595687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89764E6D-EC0A-45BB-A7A4-4933DE5BA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4163" cy="4322763"/>
          </a:xfrm>
          <a:noFill/>
        </p:spPr>
        <p:txBody>
          <a:bodyPr/>
          <a:lstStyle/>
          <a:p>
            <a:endParaRPr lang="es-MX" altLang="es-MX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3D480181-BC21-4BEE-944B-BAF4C1C861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DEAF2A-EE91-4D94-B48E-6BC3A1D8CD58}" type="slidenum">
              <a:rPr lang="en-US" altLang="es-MX" smtClean="0">
                <a:latin typeface="Times New Roman" panose="02020603050405020304" pitchFamily="18" charset="0"/>
              </a:rPr>
              <a:pPr/>
              <a:t>20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05836AA2-7C23-4B44-8ABD-9DD40C1C43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3550" y="722313"/>
            <a:ext cx="6391275" cy="3595687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8C12ABCC-58B7-4B69-8A71-24A235CC4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4163" cy="4322763"/>
          </a:xfrm>
          <a:noFill/>
        </p:spPr>
        <p:txBody>
          <a:bodyPr/>
          <a:lstStyle/>
          <a:p>
            <a:r>
              <a:rPr lang="es-ES" altLang="es-MX"/>
              <a:t>Un proceso que esté listo para ejecutarse, se incorpora a la cola de listos</a:t>
            </a:r>
          </a:p>
          <a:p>
            <a:r>
              <a:rPr lang="es-ES" altLang="es-MX"/>
              <a:t>Cuando el proceso actual cesa su ejecución, se selecciona el proceso más antiguo de la cola</a:t>
            </a:r>
          </a:p>
          <a:p>
            <a:endParaRPr lang="es-MX" alt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21E5DA9C-FB79-494E-99E0-79BD330586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DB8EAA-C919-44E6-B074-3586313C9953}" type="slidenum">
              <a:rPr lang="en-US" altLang="es-MX" smtClean="0">
                <a:latin typeface="Times New Roman" panose="02020603050405020304" pitchFamily="18" charset="0"/>
              </a:rPr>
              <a:pPr/>
              <a:t>3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5DC842C0-F672-4700-A8BC-3951F1ED79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DB4D71A-F023-4EA5-B114-34711A5CD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4766942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3D480181-BC21-4BEE-944B-BAF4C1C861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DEAF2A-EE91-4D94-B48E-6BC3A1D8CD58}" type="slidenum">
              <a:rPr lang="en-US" altLang="es-MX" smtClean="0">
                <a:latin typeface="Times New Roman" panose="02020603050405020304" pitchFamily="18" charset="0"/>
              </a:rPr>
              <a:pPr/>
              <a:t>21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05836AA2-7C23-4B44-8ABD-9DD40C1C43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3550" y="722313"/>
            <a:ext cx="6391275" cy="3595687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8C12ABCC-58B7-4B69-8A71-24A235CC4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4163" cy="4322763"/>
          </a:xfrm>
          <a:noFill/>
        </p:spPr>
        <p:txBody>
          <a:bodyPr/>
          <a:lstStyle/>
          <a:p>
            <a:r>
              <a:rPr lang="es-ES" altLang="es-MX"/>
              <a:t>Un proceso que esté listo para ejecutarse, se incorpora a la cola de listos</a:t>
            </a:r>
          </a:p>
          <a:p>
            <a:r>
              <a:rPr lang="es-ES" altLang="es-MX"/>
              <a:t>Cuando el proceso actual cesa su ejecución, se selecciona el proceso más antiguo de la cola</a:t>
            </a:r>
          </a:p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999491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DB6B20A2-27F3-4483-B7AE-489EB01D8C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5EE546-E282-4471-A46F-83AE66F4A176}" type="slidenum">
              <a:rPr lang="en-US" altLang="es-MX" smtClean="0">
                <a:latin typeface="Times New Roman" panose="02020603050405020304" pitchFamily="18" charset="0"/>
              </a:rPr>
              <a:pPr/>
              <a:t>22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1048456-7167-4DAB-9B59-ADDD89FD4A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3550" y="722313"/>
            <a:ext cx="6391275" cy="3595687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FBE1484F-A047-4A6E-B01D-78F06B69BA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4163" cy="4322763"/>
          </a:xfrm>
          <a:noFill/>
        </p:spPr>
        <p:txBody>
          <a:bodyPr/>
          <a:lstStyle/>
          <a:p>
            <a:r>
              <a:rPr lang="es-ES" altLang="es-MX"/>
              <a:t>Política no expropiativa</a:t>
            </a:r>
          </a:p>
          <a:p>
            <a:r>
              <a:rPr lang="es-ES" altLang="es-MX"/>
              <a:t>Se selecciona el proceso con menor tiempo esperado de ejecución</a:t>
            </a:r>
          </a:p>
          <a:p>
            <a:r>
              <a:rPr lang="es-ES" altLang="es-MX"/>
              <a:t>Un proceso corto saltará a la cabeza de la cola, sobrepasando trabajos largos</a:t>
            </a:r>
            <a:endParaRPr lang="es-MX" altLang="es-MX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DB6B20A2-27F3-4483-B7AE-489EB01D8C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5EE546-E282-4471-A46F-83AE66F4A176}" type="slidenum">
              <a:rPr lang="en-US" altLang="es-MX" smtClean="0">
                <a:latin typeface="Times New Roman" panose="02020603050405020304" pitchFamily="18" charset="0"/>
              </a:rPr>
              <a:pPr/>
              <a:t>23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1048456-7167-4DAB-9B59-ADDD89FD4A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3550" y="722313"/>
            <a:ext cx="6391275" cy="3595687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FBE1484F-A047-4A6E-B01D-78F06B69BA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4163" cy="4322763"/>
          </a:xfrm>
          <a:noFill/>
        </p:spPr>
        <p:txBody>
          <a:bodyPr/>
          <a:lstStyle/>
          <a:p>
            <a:r>
              <a:rPr lang="es-ES" altLang="es-MX"/>
              <a:t>Política no expropiativa</a:t>
            </a:r>
          </a:p>
          <a:p>
            <a:r>
              <a:rPr lang="es-ES" altLang="es-MX"/>
              <a:t>Se selecciona el proceso con menor tiempo esperado de ejecución</a:t>
            </a:r>
          </a:p>
          <a:p>
            <a:r>
              <a:rPr lang="es-ES" altLang="es-MX"/>
              <a:t>Un proceso corto saltará a la cabeza de la cola, sobrepasando trabajos largos</a:t>
            </a:r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5950434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66CF46FF-54D0-4DEE-9B5D-A4C53580BF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91D9DA-8C35-4DB2-9E55-28F0971146A1}" type="slidenum">
              <a:rPr lang="en-US" altLang="es-MX" smtClean="0">
                <a:latin typeface="Times New Roman" panose="02020603050405020304" pitchFamily="18" charset="0"/>
              </a:rPr>
              <a:pPr/>
              <a:t>24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431D0FA2-D7E3-4727-9DC7-0AEC60EB5A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3550" y="722313"/>
            <a:ext cx="6391275" cy="3595687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00F349FE-073C-41AF-9A97-0D806CAEAC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4163" cy="4322763"/>
          </a:xfrm>
          <a:noFill/>
        </p:spPr>
        <p:txBody>
          <a:bodyPr/>
          <a:lstStyle/>
          <a:p>
            <a:endParaRPr lang="es-MX" altLang="es-MX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66CF46FF-54D0-4DEE-9B5D-A4C53580BF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91D9DA-8C35-4DB2-9E55-28F0971146A1}" type="slidenum">
              <a:rPr lang="en-US" altLang="es-MX" smtClean="0">
                <a:latin typeface="Times New Roman" panose="02020603050405020304" pitchFamily="18" charset="0"/>
              </a:rPr>
              <a:pPr/>
              <a:t>25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431D0FA2-D7E3-4727-9DC7-0AEC60EB5A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3550" y="722313"/>
            <a:ext cx="6391275" cy="3595687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00F349FE-073C-41AF-9A97-0D806CAEAC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4163" cy="4322763"/>
          </a:xfrm>
          <a:noFill/>
        </p:spPr>
        <p:txBody>
          <a:bodyPr/>
          <a:lstStyle/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7728166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80485397-AD2F-4994-B462-0947186EBE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0F2F11-76AD-45C5-8747-0E6301EB051A}" type="slidenum">
              <a:rPr lang="en-US" altLang="es-MX" smtClean="0">
                <a:latin typeface="Times New Roman" panose="02020603050405020304" pitchFamily="18" charset="0"/>
              </a:rPr>
              <a:pPr/>
              <a:t>27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8E17D75-9FB5-4AF2-854D-01EF13677C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3550" y="722313"/>
            <a:ext cx="6391275" cy="3595687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A108D9D7-B651-4B25-A91A-4EC6207E1C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4163" cy="4322763"/>
          </a:xfrm>
          <a:noFill/>
        </p:spPr>
        <p:txBody>
          <a:bodyPr/>
          <a:lstStyle/>
          <a:p>
            <a:r>
              <a:rPr lang="es-ES" altLang="es-MX"/>
              <a:t>Usa expropiación dependiente de un reloj</a:t>
            </a:r>
          </a:p>
          <a:p>
            <a:r>
              <a:rPr lang="es-ES" altLang="es-MX"/>
              <a:t>Se determina una </a:t>
            </a:r>
            <a:r>
              <a:rPr lang="es-ES" altLang="es-MX" u="sng">
                <a:solidFill>
                  <a:schemeClr val="tx2"/>
                </a:solidFill>
              </a:rPr>
              <a:t>cantidad</a:t>
            </a:r>
            <a:r>
              <a:rPr lang="es-ES" altLang="es-MX"/>
              <a:t> de tiempo que permite que cada proceso use el procesador por esa cantidad de tiempo</a:t>
            </a:r>
          </a:p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8199347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80485397-AD2F-4994-B462-0947186EBE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0F2F11-76AD-45C5-8747-0E6301EB051A}" type="slidenum">
              <a:rPr lang="en-US" altLang="es-MX" smtClean="0">
                <a:latin typeface="Times New Roman" panose="02020603050405020304" pitchFamily="18" charset="0"/>
              </a:rPr>
              <a:pPr/>
              <a:t>28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8E17D75-9FB5-4AF2-854D-01EF13677C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3550" y="722313"/>
            <a:ext cx="6391275" cy="3595687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A108D9D7-B651-4B25-A91A-4EC6207E1C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4163" cy="4322763"/>
          </a:xfrm>
          <a:noFill/>
        </p:spPr>
        <p:txBody>
          <a:bodyPr/>
          <a:lstStyle/>
          <a:p>
            <a:r>
              <a:rPr lang="es-ES" altLang="es-MX"/>
              <a:t>Usa expropiación dependiente de un reloj</a:t>
            </a:r>
          </a:p>
          <a:p>
            <a:r>
              <a:rPr lang="es-ES" altLang="es-MX"/>
              <a:t>Se determina una </a:t>
            </a:r>
            <a:r>
              <a:rPr lang="es-ES" altLang="es-MX" u="sng">
                <a:solidFill>
                  <a:schemeClr val="tx2"/>
                </a:solidFill>
              </a:rPr>
              <a:t>cantidad</a:t>
            </a:r>
            <a:r>
              <a:rPr lang="es-ES" altLang="es-MX"/>
              <a:t> de tiempo que permite que cada proceso use el procesador por esa cantidad de tiempo</a:t>
            </a:r>
          </a:p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3220744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2521F427-CBF5-4C75-B32D-9EF2C91AAE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094041-567D-4A7A-B5FC-13D5362934B7}" type="slidenum">
              <a:rPr lang="en-US" altLang="es-MX" smtClean="0">
                <a:latin typeface="Times New Roman" panose="02020603050405020304" pitchFamily="18" charset="0"/>
              </a:rPr>
              <a:pPr/>
              <a:t>29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C73EAECE-05CA-4B68-A540-C093693BC1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3550" y="722313"/>
            <a:ext cx="6391275" cy="3595687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3962950-DD3D-418D-87F3-D87670BBC8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4163" cy="4322763"/>
          </a:xfrm>
          <a:noFill/>
        </p:spPr>
        <p:txBody>
          <a:bodyPr/>
          <a:lstStyle/>
          <a:p>
            <a:r>
              <a:rPr lang="es-ES" altLang="es-MX"/>
              <a:t>Es una versión expropiativa del “primero el proceso más corto”</a:t>
            </a:r>
          </a:p>
          <a:p>
            <a:r>
              <a:rPr lang="es-ES" altLang="es-MX"/>
              <a:t>El planificador debe disponer de una estimación del tiempo de proceso</a:t>
            </a:r>
          </a:p>
          <a:p>
            <a:endParaRPr lang="es-MX" altLang="es-MX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CB6C327F-1D35-4C94-B565-7E933EB4B2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FECF3A-1032-443F-9ADB-A7EC7C396093}" type="slidenum">
              <a:rPr lang="en-US" altLang="es-MX" smtClean="0">
                <a:latin typeface="Times New Roman" panose="02020603050405020304" pitchFamily="18" charset="0"/>
              </a:rPr>
              <a:pPr/>
              <a:t>31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BD3C4463-3904-49FF-8857-35812FA9CF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3550" y="722313"/>
            <a:ext cx="6391275" cy="3595687"/>
          </a:xfrm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BAAC3CCE-2316-4550-A1EB-D2867C90A5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4163" cy="4322763"/>
          </a:xfrm>
          <a:noFill/>
        </p:spPr>
        <p:txBody>
          <a:bodyPr/>
          <a:lstStyle/>
          <a:p>
            <a:r>
              <a:rPr lang="es-ES" altLang="es-MX"/>
              <a:t>Penalizar a los trabajos que han estado ejecutando por más tiempo</a:t>
            </a:r>
          </a:p>
          <a:p>
            <a:r>
              <a:rPr lang="es-ES" altLang="es-MX"/>
              <a:t>No sabemos el tiempo restante que el proceso necesita para ejecutarse</a:t>
            </a:r>
          </a:p>
          <a:p>
            <a:endParaRPr lang="es-MX" altLang="es-MX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708FCBA0-3AB5-4168-8BEE-4FEDC531CE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C30213-4A88-4FDE-B885-4DC2D7B9EE60}" type="slidenum">
              <a:rPr lang="en-US" altLang="es-MX" smtClean="0">
                <a:latin typeface="Times New Roman" panose="02020603050405020304" pitchFamily="18" charset="0"/>
              </a:rPr>
              <a:pPr/>
              <a:t>32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55EF0ADE-0397-4DC7-BC54-1E92820D40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3550" y="722313"/>
            <a:ext cx="6391275" cy="3595687"/>
          </a:xfrm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D677AEB3-CFE0-40AB-B2F5-D293C0EA7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4163" cy="4322763"/>
          </a:xfrm>
          <a:noFill/>
        </p:spPr>
        <p:txBody>
          <a:bodyPr/>
          <a:lstStyle/>
          <a:p>
            <a:endParaRPr lang="es-MX" altLang="es-MX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CF82A4E-2BD4-4750-AD20-6FAB4063B5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0D887E-1C2C-4DBB-ABB4-23F72959F785}" type="slidenum">
              <a:rPr lang="en-US" altLang="es-MX" smtClean="0">
                <a:latin typeface="Times New Roman" panose="02020603050405020304" pitchFamily="18" charset="0"/>
              </a:rPr>
              <a:pPr/>
              <a:t>4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3EE859EE-3C2D-4065-AEAB-3944B08D42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10B83002-EFFE-477D-8534-0CAFDB5A9C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6743200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CB6C327F-1D35-4C94-B565-7E933EB4B2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FECF3A-1032-443F-9ADB-A7EC7C396093}" type="slidenum">
              <a:rPr lang="en-US" altLang="es-MX" smtClean="0">
                <a:latin typeface="Times New Roman" panose="02020603050405020304" pitchFamily="18" charset="0"/>
              </a:rPr>
              <a:pPr/>
              <a:t>33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BD3C4463-3904-49FF-8857-35812FA9CF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3550" y="722313"/>
            <a:ext cx="6391275" cy="3595687"/>
          </a:xfrm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BAAC3CCE-2316-4550-A1EB-D2867C90A5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4163" cy="4322763"/>
          </a:xfrm>
          <a:noFill/>
        </p:spPr>
        <p:txBody>
          <a:bodyPr/>
          <a:lstStyle/>
          <a:p>
            <a:r>
              <a:rPr lang="es-ES" altLang="es-MX"/>
              <a:t>Penalizar a los trabajos que han estado ejecutando por más tiempo</a:t>
            </a:r>
          </a:p>
          <a:p>
            <a:r>
              <a:rPr lang="es-ES" altLang="es-MX"/>
              <a:t>No sabemos el tiempo restante que el proceso necesita para ejecutarse</a:t>
            </a:r>
          </a:p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5970521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21E5DA9C-FB79-494E-99E0-79BD330586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DB8EAA-C919-44E6-B074-3586313C9953}" type="slidenum">
              <a:rPr lang="en-US" altLang="es-MX" smtClean="0">
                <a:latin typeface="Times New Roman" panose="02020603050405020304" pitchFamily="18" charset="0"/>
              </a:rPr>
              <a:pPr/>
              <a:t>34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5DC842C0-F672-4700-A8BC-3951F1ED79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DB4D71A-F023-4EA5-B114-34711A5CD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2404709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3DC2-8F39-4D9A-A85F-1A34571591C4}" type="slidenum">
              <a:rPr lang="en-US" altLang="es-MX" smtClean="0"/>
              <a:pPr>
                <a:defRPr/>
              </a:pPr>
              <a:t>41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5955589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3DC2-8F39-4D9A-A85F-1A34571591C4}" type="slidenum">
              <a:rPr lang="en-US" altLang="es-MX" smtClean="0"/>
              <a:pPr>
                <a:defRPr/>
              </a:pPr>
              <a:t>43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9363451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3DC2-8F39-4D9A-A85F-1A34571591C4}" type="slidenum">
              <a:rPr lang="en-US" altLang="es-MX" smtClean="0"/>
              <a:pPr>
                <a:defRPr/>
              </a:pPr>
              <a:t>47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8035510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21E5DA9C-FB79-494E-99E0-79BD330586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DB8EAA-C919-44E6-B074-3586313C9953}" type="slidenum">
              <a:rPr lang="en-US" altLang="es-MX" smtClean="0">
                <a:latin typeface="Times New Roman" panose="02020603050405020304" pitchFamily="18" charset="0"/>
              </a:rPr>
              <a:pPr/>
              <a:t>49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5DC842C0-F672-4700-A8BC-3951F1ED79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DB4D71A-F023-4EA5-B114-34711A5CD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5907365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14B42B42-0C33-4574-B7E4-C852F81C69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31E07B-4C6E-478B-83CB-A786A1C240CB}" type="slidenum">
              <a:rPr lang="en-US" altLang="es-MX" smtClean="0">
                <a:latin typeface="Times New Roman" panose="02020603050405020304" pitchFamily="18" charset="0"/>
              </a:rPr>
              <a:pPr/>
              <a:t>50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EC1953AE-355E-42B0-BB3A-C63872775E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47C1A355-7AEB-4FBD-B1F7-33F8F62232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</p:spPr>
        <p:txBody>
          <a:bodyPr/>
          <a:lstStyle/>
          <a:p>
            <a:endParaRPr lang="es-MX" altLang="es-MX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306E9B57-03C6-466C-819E-A40C26234B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76AB77-FBA1-40A6-9DCE-87D62E9E4F33}" type="slidenum">
              <a:rPr lang="en-US" altLang="es-MX" smtClean="0">
                <a:latin typeface="Times New Roman" panose="02020603050405020304" pitchFamily="18" charset="0"/>
              </a:rPr>
              <a:pPr/>
              <a:t>51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33DE1231-1647-4060-A6A5-BEAE73830C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5388A01F-079F-4957-8ADD-0DB38E8DCC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</p:spPr>
        <p:txBody>
          <a:bodyPr/>
          <a:lstStyle/>
          <a:p>
            <a:endParaRPr lang="es-MX" altLang="es-MX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A1CE0874-2947-46B1-9357-104C4D4A9D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BFB8D9-8204-4393-BE29-9A2CFC687E07}" type="slidenum">
              <a:rPr lang="en-US" altLang="es-MX" smtClean="0">
                <a:latin typeface="Times New Roman" panose="02020603050405020304" pitchFamily="18" charset="0"/>
              </a:rPr>
              <a:pPr/>
              <a:t>5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D5073C92-8D6A-4137-96D5-F618BE17DC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043403CF-E2A2-4277-8487-5E3C0AF8F0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88614834-BE08-4947-B468-A5F1590F9F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F7CDC6-2984-46CE-87E9-52B842F7DD67}" type="slidenum">
              <a:rPr lang="en-US" altLang="es-MX" smtClean="0">
                <a:latin typeface="Times New Roman" panose="02020603050405020304" pitchFamily="18" charset="0"/>
              </a:rPr>
              <a:pPr/>
              <a:t>6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4D608816-66C6-4A57-B13E-6C4468EEDB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AB43EE7-58D2-4CE4-AA2B-CB96BED4A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696913"/>
            <a:ext cx="6188075" cy="3481387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26038" cy="4176713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891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696913"/>
            <a:ext cx="6188075" cy="3481387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26038" cy="4176713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590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696913"/>
            <a:ext cx="6188075" cy="3481387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26038" cy="4176713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2670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FC97C230-FA43-42C5-A1D9-A3C1754D48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53E1C0-A1DA-4BF4-A2A3-36AAA255AF41}" type="slidenum">
              <a:rPr lang="en-US" altLang="es-MX" smtClean="0">
                <a:latin typeface="Times New Roman" panose="02020603050405020304" pitchFamily="18" charset="0"/>
              </a:rPr>
              <a:pPr/>
              <a:t>10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59DF21B5-0789-40FA-890E-45DB35FD86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E108EBB8-BEE8-4B13-B6D0-8E07E404EF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Sistemas de Tiempo Real</a:t>
            </a:r>
            <a:endParaRPr lang="es-ES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16E4D7-718A-41DA-B172-2A0CFED11877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71260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Sistemas de Tiempo Real</a:t>
            </a:r>
            <a:endParaRPr lang="es-ES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DE041B-D043-47CF-A92D-60FB7E60C0DA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62761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Sistemas de Tiempo Real</a:t>
            </a:r>
            <a:endParaRPr lang="es-ES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3213D-0AE8-4A41-A99D-E4D01F95F5F4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963034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61939"/>
            <a:ext cx="10972800" cy="9112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s-MX" noProof="0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44590C-D63F-4EE9-8590-62E8515095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Planificación Sistemas de Tiempo Real</a:t>
            </a:r>
            <a:endParaRPr lang="es-ES" altLang="es-MX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45C6A47-F82C-4BD8-8261-3E2EC0E7AC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2285624-4A73-4CA6-8311-4100FE8DB9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701CA-FEAA-4CD1-B915-BC8528DE8636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8423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Sistemas de Tiempo Real</a:t>
            </a:r>
            <a:endParaRPr lang="es-ES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43DB0-92E1-4B4B-82D4-FC3EA1848EB3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56865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Sistemas de Tiempo Real</a:t>
            </a:r>
            <a:endParaRPr lang="es-ES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8040EC-94C4-424E-A49F-1698751C6B32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13643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Sistemas de Tiempo Real</a:t>
            </a:r>
            <a:endParaRPr lang="es-ES" alt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3C600A-5C1F-49DB-849F-80D3E2357984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34083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Sistemas de Tiempo Real</a:t>
            </a:r>
            <a:endParaRPr lang="es-ES" alt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15425B-BF17-4E25-B3AD-5E3C9C657315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29469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Sistemas de Tiempo Real</a:t>
            </a:r>
            <a:endParaRPr lang="es-ES" alt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5350AA-F64C-4CAE-9CB1-23940723EAD0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67660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Sistemas de Tiempo Real</a:t>
            </a:r>
            <a:endParaRPr lang="es-ES" alt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CF5DD-035F-462B-99DD-A60FBAD8C63D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5559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Sistemas de Tiempo Real</a:t>
            </a:r>
            <a:endParaRPr lang="es-ES" alt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F73618-A287-4932-92AD-20B239288CB1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65126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Sistemas de Tiempo Real</a:t>
            </a:r>
            <a:endParaRPr lang="es-ES" alt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DA9F8C-FB1A-4B9D-8062-400AEC612BAF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31484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s-MX" altLang="es-MX"/>
              <a:t>Planificación Sistemas de Tiempo Real</a:t>
            </a:r>
            <a:endParaRPr lang="es-ES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2EE2D79-E1BC-4306-BF65-E2B7CADF7109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45366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8CE5793-ED52-423A-BB3C-9BB1955D2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Fundamentos de Sistemas Operativos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C9481D2B-5784-4C9C-9548-B3047C850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Planificación del CPU</a:t>
            </a:r>
            <a:endParaRPr lang="es-ES" altLang="es-MX" dirty="0"/>
          </a:p>
          <a:p>
            <a:r>
              <a:rPr lang="es-ES" altLang="es-MX" dirty="0"/>
              <a:t>Capítulo 6</a:t>
            </a:r>
          </a:p>
          <a:p>
            <a:r>
              <a:rPr lang="es-ES" altLang="es-MX" dirty="0" err="1"/>
              <a:t>Silberschatz</a:t>
            </a:r>
            <a:r>
              <a:rPr lang="es-ES" altLang="es-MX" dirty="0"/>
              <a:t>, </a:t>
            </a:r>
            <a:r>
              <a:rPr lang="es-ES" altLang="es-MX" dirty="0" err="1"/>
              <a:t>Galvin</a:t>
            </a:r>
            <a:endParaRPr lang="es-ES" alt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3729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>
            <a:extLst>
              <a:ext uri="{FF2B5EF4-FFF2-40B4-BE49-F238E27FC236}">
                <a16:creationId xmlns:a16="http://schemas.microsoft.com/office/drawing/2014/main" id="{BC3684D3-1264-4781-85F7-811631FB3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Despachador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09B9A1D-503D-4E40-92F7-B70CE63577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 dirty="0"/>
              <a:t>El módulo del despachador le da el control del CPU al proceso seleccionado por el planificador de corto plazo; esto abarca:</a:t>
            </a:r>
          </a:p>
          <a:p>
            <a:pPr lvl="1" eaLnBrk="1" hangingPunct="1"/>
            <a:r>
              <a:rPr lang="es-ES" altLang="es-MX" dirty="0"/>
              <a:t>Cambio de contexto</a:t>
            </a:r>
          </a:p>
          <a:p>
            <a:pPr lvl="1" eaLnBrk="1" hangingPunct="1"/>
            <a:r>
              <a:rPr lang="es-ES" altLang="es-MX" dirty="0"/>
              <a:t>Cambio a modo usuario</a:t>
            </a:r>
          </a:p>
          <a:p>
            <a:pPr lvl="1" eaLnBrk="1" hangingPunct="1"/>
            <a:r>
              <a:rPr lang="es-ES" altLang="es-MX" dirty="0"/>
              <a:t>Hacer el salto a la dirección en el programa de usuario para reiniciar ese programa</a:t>
            </a:r>
          </a:p>
          <a:p>
            <a:pPr marL="457200" lvl="1" indent="0" eaLnBrk="1" hangingPunct="1">
              <a:buNone/>
            </a:pPr>
            <a:endParaRPr lang="es-ES" altLang="es-MX" dirty="0"/>
          </a:p>
          <a:p>
            <a:pPr eaLnBrk="1" hangingPunct="1"/>
            <a:r>
              <a:rPr lang="es-ES" altLang="es-MX" i="1" dirty="0"/>
              <a:t>Latencia de despacho</a:t>
            </a:r>
          </a:p>
          <a:p>
            <a:pPr lvl="1" eaLnBrk="1" hangingPunct="1"/>
            <a:r>
              <a:rPr lang="es-ES" altLang="es-MX" dirty="0"/>
              <a:t>El tiempo que le toma al despachador detener un proceso e iniciar otro en ejecución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4">
            <a:extLst>
              <a:ext uri="{FF2B5EF4-FFF2-40B4-BE49-F238E27FC236}">
                <a16:creationId xmlns:a16="http://schemas.microsoft.com/office/drawing/2014/main" id="{F78D5FAC-865C-44D9-BB3A-8932A4F243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s-MX"/>
              <a:t>Planificación del CPU</a:t>
            </a: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10939953-9AF0-4B43-BD9D-24A7F7464B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MX" dirty="0"/>
              <a:t>Conceptos básicos</a:t>
            </a:r>
          </a:p>
          <a:p>
            <a:r>
              <a:rPr lang="es-ES" altLang="es-MX" sz="3200" dirty="0">
                <a:solidFill>
                  <a:srgbClr val="FF0000"/>
                </a:solidFill>
              </a:rPr>
              <a:t>Criterios de planificación </a:t>
            </a:r>
          </a:p>
          <a:p>
            <a:r>
              <a:rPr lang="es-ES" altLang="es-MX" dirty="0"/>
              <a:t>Algoritmos de planificación</a:t>
            </a:r>
          </a:p>
          <a:p>
            <a:r>
              <a:rPr lang="es-ES" altLang="es-MX" dirty="0"/>
              <a:t>Planificación en tiempo real</a:t>
            </a:r>
          </a:p>
          <a:p>
            <a:r>
              <a:rPr lang="es-ES" altLang="es-MX" dirty="0"/>
              <a:t>Planificación SMP</a:t>
            </a:r>
          </a:p>
        </p:txBody>
      </p:sp>
    </p:spTree>
    <p:extLst>
      <p:ext uri="{BB962C8B-B14F-4D97-AF65-F5344CB8AC3E}">
        <p14:creationId xmlns:p14="http://schemas.microsoft.com/office/powerpoint/2010/main" val="2947598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4">
            <a:extLst>
              <a:ext uri="{FF2B5EF4-FFF2-40B4-BE49-F238E27FC236}">
                <a16:creationId xmlns:a16="http://schemas.microsoft.com/office/drawing/2014/main" id="{BE9AD879-87BC-49B5-852B-D10320EB5B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Criterios de planificación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380514" y="1830216"/>
            <a:ext cx="4359729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MX" sz="2400" dirty="0"/>
              <a:t>Utilización del 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Mantener el CPU lo más ocupado posible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359987" y="2001467"/>
            <a:ext cx="2875646" cy="696685"/>
          </a:xfrm>
          <a:prstGeom prst="rect">
            <a:avLst/>
          </a:prstGeom>
          <a:solidFill>
            <a:srgbClr val="3333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CPU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3818600" y="2700453"/>
            <a:ext cx="2841248" cy="696685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CPU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5235633" y="1995911"/>
            <a:ext cx="1424215" cy="6966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E/S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010162" y="2173827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1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1017422" y="2834227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2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368985" y="2707222"/>
            <a:ext cx="1431549" cy="696685"/>
          </a:xfrm>
          <a:prstGeom prst="rect">
            <a:avLst/>
          </a:prstGeom>
          <a:solidFill>
            <a:srgbClr val="FFCC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E/S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3805904" y="5526994"/>
            <a:ext cx="2853944" cy="696685"/>
          </a:xfrm>
          <a:prstGeom prst="rect">
            <a:avLst/>
          </a:prstGeom>
          <a:pattFill prst="dkVert">
            <a:fgClr>
              <a:srgbClr val="FF0000"/>
            </a:fgClr>
            <a:bgClr>
              <a:schemeClr val="bg1"/>
            </a:bgClr>
          </a:patt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3780577" y="4792209"/>
            <a:ext cx="2879271" cy="696685"/>
          </a:xfrm>
          <a:prstGeom prst="rect">
            <a:avLst/>
          </a:prstGeom>
          <a:pattFill prst="dkVert">
            <a:fgClr>
              <a:srgbClr val="3333CC"/>
            </a:fgClr>
            <a:bgClr>
              <a:schemeClr val="bg1"/>
            </a:bgClr>
          </a:patt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6659849" y="4792209"/>
            <a:ext cx="1424216" cy="6966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E/S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55274" y="5229919"/>
            <a:ext cx="2193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Multiprogramación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2349030" y="5513811"/>
            <a:ext cx="1456874" cy="696685"/>
          </a:xfrm>
          <a:prstGeom prst="rect">
            <a:avLst/>
          </a:prstGeom>
          <a:solidFill>
            <a:srgbClr val="FFCC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E/S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2349030" y="4789031"/>
            <a:ext cx="1431473" cy="696685"/>
          </a:xfrm>
          <a:prstGeom prst="rect">
            <a:avLst/>
          </a:prstGeom>
          <a:solidFill>
            <a:srgbClr val="3333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CPU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6659850" y="5528839"/>
            <a:ext cx="1424215" cy="696685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CPU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8410679" y="5234948"/>
            <a:ext cx="285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100% Uso de CPU</a:t>
            </a:r>
          </a:p>
        </p:txBody>
      </p:sp>
    </p:spTree>
    <p:extLst>
      <p:ext uri="{BB962C8B-B14F-4D97-AF65-F5344CB8AC3E}">
        <p14:creationId xmlns:p14="http://schemas.microsoft.com/office/powerpoint/2010/main" val="311509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4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4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4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4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 animBg="1"/>
      <p:bldP spid="21" grpId="0" animBg="1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4">
            <a:extLst>
              <a:ext uri="{FF2B5EF4-FFF2-40B4-BE49-F238E27FC236}">
                <a16:creationId xmlns:a16="http://schemas.microsoft.com/office/drawing/2014/main" id="{BE9AD879-87BC-49B5-852B-D10320EB5B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Criterios de planificación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359987" y="2001467"/>
            <a:ext cx="2875646" cy="696685"/>
          </a:xfrm>
          <a:prstGeom prst="rect">
            <a:avLst/>
          </a:prstGeom>
          <a:solidFill>
            <a:srgbClr val="3333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CPU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3818600" y="2700453"/>
            <a:ext cx="2841248" cy="696685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CPU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5235633" y="1995911"/>
            <a:ext cx="1424215" cy="6966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E/S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010162" y="2173827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1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1017422" y="2834227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2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368985" y="2707222"/>
            <a:ext cx="1431549" cy="696685"/>
          </a:xfrm>
          <a:prstGeom prst="rect">
            <a:avLst/>
          </a:prstGeom>
          <a:solidFill>
            <a:srgbClr val="FFCC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E/S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3805904" y="5526994"/>
            <a:ext cx="2853944" cy="696685"/>
          </a:xfrm>
          <a:prstGeom prst="rect">
            <a:avLst/>
          </a:prstGeom>
          <a:pattFill prst="dkVert">
            <a:fgClr>
              <a:srgbClr val="FF0000"/>
            </a:fgClr>
            <a:bgClr>
              <a:schemeClr val="bg1"/>
            </a:bgClr>
          </a:patt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3780577" y="4792209"/>
            <a:ext cx="2879271" cy="696685"/>
          </a:xfrm>
          <a:prstGeom prst="rect">
            <a:avLst/>
          </a:prstGeom>
          <a:pattFill prst="dkVert">
            <a:fgClr>
              <a:srgbClr val="3333CC"/>
            </a:fgClr>
            <a:bgClr>
              <a:schemeClr val="bg1"/>
            </a:bgClr>
          </a:patt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6659849" y="4792209"/>
            <a:ext cx="1424216" cy="6966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E/S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55274" y="5229919"/>
            <a:ext cx="2193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Multiprogramación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2349030" y="5513811"/>
            <a:ext cx="1456874" cy="696685"/>
          </a:xfrm>
          <a:prstGeom prst="rect">
            <a:avLst/>
          </a:prstGeom>
          <a:solidFill>
            <a:srgbClr val="FFCC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E/S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2349030" y="4789031"/>
            <a:ext cx="1431473" cy="696685"/>
          </a:xfrm>
          <a:prstGeom prst="rect">
            <a:avLst/>
          </a:prstGeom>
          <a:solidFill>
            <a:srgbClr val="3333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CPU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6659850" y="5528839"/>
            <a:ext cx="1424215" cy="696685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CPU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/>
              <p:cNvSpPr txBox="1"/>
              <p:nvPr/>
            </p:nvSpPr>
            <p:spPr>
              <a:xfrm>
                <a:off x="8384269" y="4692194"/>
                <a:ext cx="2969531" cy="90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1" i="1" smtClean="0">
                          <a:latin typeface="Cambria Math" panose="02040503050406030204" pitchFamily="18" charset="0"/>
                        </a:rPr>
                        <m:t>𝒕𝒂𝒔𝒂</m:t>
                      </m:r>
                      <m:r>
                        <a:rPr lang="es-MX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s-MX" sz="28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  <m:r>
                        <a:rPr lang="es-MX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MX" sz="28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sz="2800" b="1" i="0" smtClean="0"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s-MX" sz="2800" b="1" dirty="0"/>
              </a:p>
            </p:txBody>
          </p:sp>
        </mc:Choice>
        <mc:Fallback xmlns="">
          <p:sp>
            <p:nvSpPr>
              <p:cNvPr id="22" name="Cuadro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269" y="4692194"/>
                <a:ext cx="2969531" cy="901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/>
              <p:cNvSpPr/>
              <p:nvPr/>
            </p:nvSpPr>
            <p:spPr>
              <a:xfrm>
                <a:off x="7355629" y="2004967"/>
                <a:ext cx="4359729" cy="231492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s-ES" altLang="es-MX" sz="2200" dirty="0"/>
                  <a:t>Tasa de trabajos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altLang="es-MX" sz="2200" dirty="0"/>
                  <a:t>Número de procesos que completan su ejecución por unidad de tiempo</a:t>
                </a:r>
              </a:p>
              <a:p>
                <a:endParaRPr lang="es-ES" altLang="es-MX" sz="22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MX" altLang="es-MX" sz="2200" b="0" i="1" smtClean="0">
                        <a:latin typeface="Cambria Math" panose="02040503050406030204" pitchFamily="18" charset="0"/>
                      </a:rPr>
                      <m:t>𝑡𝑎𝑠𝑎</m:t>
                    </m:r>
                    <m:r>
                      <a:rPr lang="es-MX" altLang="es-MX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altLang="es-MX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altLang="es-MX" sz="2200" i="1">
                            <a:latin typeface="Cambria Math" panose="02040503050406030204" pitchFamily="18" charset="0"/>
                          </a:rPr>
                          <m:t>𝑡𝑟𝑎𝑏𝑎𝑗𝑜𝑠</m:t>
                        </m:r>
                      </m:num>
                      <m:den>
                        <m:r>
                          <a:rPr lang="es-MX" altLang="es-MX" sz="2200" i="1">
                            <a:latin typeface="Cambria Math" panose="02040503050406030204" pitchFamily="18" charset="0"/>
                          </a:rPr>
                          <m:t>𝑡𝑖𝑒𝑚𝑝𝑜</m:t>
                        </m:r>
                        <m:r>
                          <m:rPr>
                            <m:nor/>
                          </m:rPr>
                          <a:rPr lang="es-ES" altLang="es-MX" sz="2200" dirty="0"/>
                          <m:t> </m:t>
                        </m:r>
                      </m:den>
                    </m:f>
                  </m:oMath>
                </a14:m>
                <a:endParaRPr lang="es-ES" altLang="es-MX" sz="2200" dirty="0"/>
              </a:p>
            </p:txBody>
          </p:sp>
        </mc:Choice>
        <mc:Fallback xmlns="">
          <p:sp>
            <p:nvSpPr>
              <p:cNvPr id="23" name="Rectá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629" y="2004967"/>
                <a:ext cx="4359729" cy="2314929"/>
              </a:xfrm>
              <a:prstGeom prst="rect">
                <a:avLst/>
              </a:prstGeom>
              <a:blipFill>
                <a:blip r:embed="rId4"/>
                <a:stretch>
                  <a:fillRect l="-1818" t="-184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ángulo 23"/>
          <p:cNvSpPr/>
          <p:nvPr/>
        </p:nvSpPr>
        <p:spPr>
          <a:xfrm>
            <a:off x="7371957" y="2034008"/>
            <a:ext cx="3765961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altLang="es-MX" sz="2400" dirty="0"/>
              <a:t>Criterios de optimización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MX" sz="2400" dirty="0"/>
              <a:t>Maximiza la tasa de trabajos</a:t>
            </a:r>
          </a:p>
        </p:txBody>
      </p:sp>
    </p:spTree>
    <p:extLst>
      <p:ext uri="{BB962C8B-B14F-4D97-AF65-F5344CB8AC3E}">
        <p14:creationId xmlns:p14="http://schemas.microsoft.com/office/powerpoint/2010/main" val="409088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3" grpId="1" animBg="1"/>
      <p:bldP spid="24" grpId="0" animBg="1"/>
      <p:bldP spid="2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4">
            <a:extLst>
              <a:ext uri="{FF2B5EF4-FFF2-40B4-BE49-F238E27FC236}">
                <a16:creationId xmlns:a16="http://schemas.microsoft.com/office/drawing/2014/main" id="{BE9AD879-87BC-49B5-852B-D10320EB5B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Criterios de planificación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6096000" y="1669527"/>
                <a:ext cx="5780314" cy="14465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s-ES" altLang="es-MX" sz="2200" dirty="0"/>
                  <a:t>Tiempo de retorno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altLang="es-MX" sz="2200" dirty="0"/>
                  <a:t>Cantidad de tiempo para ejecutar un proceso en particular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MX" altLang="es-MX" sz="2200" b="0" i="1" smtClean="0">
                        <a:latin typeface="Cambria Math" panose="02040503050406030204" pitchFamily="18" charset="0"/>
                      </a:rPr>
                      <m:t>𝑇𝑟𝑒𝑡𝑜𝑟𝑛𝑜</m:t>
                    </m:r>
                    <m:r>
                      <a:rPr lang="es-MX" altLang="es-MX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altLang="es-MX" sz="2200" b="0" i="1" smtClean="0">
                        <a:latin typeface="Cambria Math" panose="02040503050406030204" pitchFamily="18" charset="0"/>
                      </a:rPr>
                      <m:t>𝑇𝑓𝑖𝑛𝑎𝑙𝑖𝑧𝑎𝑐𝑖</m:t>
                    </m:r>
                    <m:r>
                      <a:rPr lang="es-MX" altLang="es-MX" sz="2200" b="0" i="1" smtClean="0">
                        <a:latin typeface="Cambria Math" panose="02040503050406030204" pitchFamily="18" charset="0"/>
                      </a:rPr>
                      <m:t>ó</m:t>
                    </m:r>
                    <m:r>
                      <a:rPr lang="es-MX" altLang="es-MX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altLang="es-MX" sz="22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s-MX" altLang="es-MX" sz="2200" b="0" i="1" smtClean="0">
                        <a:latin typeface="Cambria Math" panose="02040503050406030204" pitchFamily="18" charset="0"/>
                      </a:rPr>
                      <m:t>𝑇𝑙𝑙𝑒𝑔𝑎𝑑𝑎</m:t>
                    </m:r>
                  </m:oMath>
                </a14:m>
                <a:endParaRPr lang="es-ES" altLang="es-MX" sz="2200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69527"/>
                <a:ext cx="5780314" cy="1446550"/>
              </a:xfrm>
              <a:prstGeom prst="rect">
                <a:avLst/>
              </a:prstGeom>
              <a:blipFill>
                <a:blip r:embed="rId3"/>
                <a:stretch>
                  <a:fillRect l="-1371" t="-2954" b="-63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8"/>
          <p:cNvSpPr/>
          <p:nvPr/>
        </p:nvSpPr>
        <p:spPr>
          <a:xfrm>
            <a:off x="1785253" y="1640122"/>
            <a:ext cx="1436918" cy="696685"/>
          </a:xfrm>
          <a:prstGeom prst="rect">
            <a:avLst/>
          </a:prstGeom>
          <a:solidFill>
            <a:srgbClr val="3333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CPU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792513" y="2373093"/>
            <a:ext cx="2155368" cy="696685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CPU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785252" y="4891323"/>
            <a:ext cx="4335137" cy="696685"/>
          </a:xfrm>
          <a:prstGeom prst="rect">
            <a:avLst/>
          </a:prstGeom>
          <a:pattFill prst="ltVert">
            <a:fgClr>
              <a:srgbClr val="FF0000"/>
            </a:fgClr>
            <a:bgClr>
              <a:schemeClr val="bg1"/>
            </a:bgClr>
          </a:patt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/>
          <p:cNvSpPr/>
          <p:nvPr/>
        </p:nvSpPr>
        <p:spPr>
          <a:xfrm>
            <a:off x="1771651" y="4158352"/>
            <a:ext cx="4327344" cy="696685"/>
          </a:xfrm>
          <a:prstGeom prst="rect">
            <a:avLst/>
          </a:prstGeom>
          <a:pattFill prst="ltVert">
            <a:fgClr>
              <a:srgbClr val="3333CC"/>
            </a:fgClr>
            <a:bgClr>
              <a:schemeClr val="bg1"/>
            </a:bgClr>
          </a:patt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/>
          <p:cNvSpPr/>
          <p:nvPr/>
        </p:nvSpPr>
        <p:spPr>
          <a:xfrm>
            <a:off x="3236685" y="1647266"/>
            <a:ext cx="1455055" cy="69668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E/S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435428" y="1785268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1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442688" y="2445668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2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428174" y="4347043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1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435434" y="5007443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2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3926112" y="2372299"/>
            <a:ext cx="765628" cy="69668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E/S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1785258" y="3091550"/>
            <a:ext cx="2888341" cy="696685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CPU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449948" y="3164125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3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4673600" y="3090756"/>
            <a:ext cx="711200" cy="69668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E/S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1785253" y="5609781"/>
            <a:ext cx="4313742" cy="696685"/>
          </a:xfrm>
          <a:prstGeom prst="rect">
            <a:avLst/>
          </a:prstGeom>
          <a:pattFill prst="ltVert">
            <a:fgClr>
              <a:srgbClr val="00B050"/>
            </a:fgClr>
            <a:bgClr>
              <a:schemeClr val="bg1"/>
            </a:bgClr>
          </a:patt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442694" y="5740415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2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6124575" y="4894494"/>
            <a:ext cx="1402265" cy="696685"/>
          </a:xfrm>
          <a:prstGeom prst="rect">
            <a:avLst/>
          </a:prstGeom>
          <a:pattFill prst="dkVert">
            <a:fgClr>
              <a:srgbClr val="FF0000"/>
            </a:fgClr>
            <a:bgClr>
              <a:schemeClr val="bg1"/>
            </a:bgClr>
          </a:patt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/>
          <p:cNvSpPr/>
          <p:nvPr/>
        </p:nvSpPr>
        <p:spPr>
          <a:xfrm>
            <a:off x="6099629" y="5612952"/>
            <a:ext cx="1432105" cy="696685"/>
          </a:xfrm>
          <a:prstGeom prst="rect">
            <a:avLst/>
          </a:prstGeom>
          <a:pattFill prst="dkVert">
            <a:fgClr>
              <a:srgbClr val="00B050"/>
            </a:fgClr>
            <a:bgClr>
              <a:schemeClr val="bg1"/>
            </a:bgClr>
          </a:patt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/>
          <p:cNvSpPr/>
          <p:nvPr/>
        </p:nvSpPr>
        <p:spPr>
          <a:xfrm>
            <a:off x="6111066" y="4158352"/>
            <a:ext cx="1460501" cy="69668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/>
          <p:cNvSpPr/>
          <p:nvPr/>
        </p:nvSpPr>
        <p:spPr>
          <a:xfrm>
            <a:off x="7540724" y="4877035"/>
            <a:ext cx="717902" cy="69668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/>
          <p:cNvSpPr/>
          <p:nvPr/>
        </p:nvSpPr>
        <p:spPr>
          <a:xfrm>
            <a:off x="8259178" y="5610006"/>
            <a:ext cx="711200" cy="69668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28"/>
          <p:cNvSpPr/>
          <p:nvPr/>
        </p:nvSpPr>
        <p:spPr>
          <a:xfrm>
            <a:off x="7540724" y="5609780"/>
            <a:ext cx="722087" cy="696685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/>
          <p:cNvSpPr/>
          <p:nvPr/>
        </p:nvSpPr>
        <p:spPr>
          <a:xfrm>
            <a:off x="1792513" y="1640122"/>
            <a:ext cx="1429658" cy="2148113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1" name="Conector recto 30"/>
          <p:cNvCxnSpPr/>
          <p:nvPr/>
        </p:nvCxnSpPr>
        <p:spPr>
          <a:xfrm>
            <a:off x="3222171" y="3781091"/>
            <a:ext cx="2757715" cy="37726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767116" y="3788235"/>
            <a:ext cx="0" cy="37011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3222171" y="2351095"/>
            <a:ext cx="703940" cy="1429882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4" name="Conector recto 33"/>
          <p:cNvCxnSpPr/>
          <p:nvPr/>
        </p:nvCxnSpPr>
        <p:spPr>
          <a:xfrm>
            <a:off x="3926111" y="3780977"/>
            <a:ext cx="3588659" cy="111034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3263900" y="3788235"/>
            <a:ext cx="2858052" cy="10888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/>
          <p:cNvSpPr/>
          <p:nvPr/>
        </p:nvSpPr>
        <p:spPr>
          <a:xfrm>
            <a:off x="3955142" y="3090747"/>
            <a:ext cx="736598" cy="697489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7" name="Conector recto 36"/>
          <p:cNvCxnSpPr/>
          <p:nvPr/>
        </p:nvCxnSpPr>
        <p:spPr>
          <a:xfrm>
            <a:off x="4670524" y="3802863"/>
            <a:ext cx="3588102" cy="180669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3967840" y="3720627"/>
            <a:ext cx="3591029" cy="188892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313395"/>
              </p:ext>
            </p:extLst>
          </p:nvPr>
        </p:nvGraphicFramePr>
        <p:xfrm>
          <a:off x="9594146" y="4250765"/>
          <a:ext cx="2250064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162">
                  <a:extLst>
                    <a:ext uri="{9D8B030D-6E8A-4147-A177-3AD203B41FA5}">
                      <a16:colId xmlns:a16="http://schemas.microsoft.com/office/drawing/2014/main" val="3794369156"/>
                    </a:ext>
                  </a:extLst>
                </a:gridCol>
                <a:gridCol w="1578902">
                  <a:extLst>
                    <a:ext uri="{9D8B030D-6E8A-4147-A177-3AD203B41FA5}">
                      <a16:colId xmlns:a16="http://schemas.microsoft.com/office/drawing/2014/main" val="23413509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vl="0"/>
                      <a:r>
                        <a:rPr lang="es-MX" sz="2000" dirty="0"/>
                        <a:t>Tiempo de retorno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88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s-MX" sz="20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MX" sz="2000" dirty="0"/>
                        <a:t>8 </a:t>
                      </a:r>
                      <a:r>
                        <a:rPr lang="es-MX" sz="2000" dirty="0" err="1"/>
                        <a:t>segs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25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s-MX" sz="20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MX" sz="2000" dirty="0"/>
                        <a:t>9 </a:t>
                      </a:r>
                      <a:r>
                        <a:rPr lang="es-MX" sz="2000" dirty="0" err="1"/>
                        <a:t>segs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43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s-MX" sz="20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MX" sz="2000" dirty="0"/>
                        <a:t>10 </a:t>
                      </a:r>
                      <a:r>
                        <a:rPr lang="es-MX" sz="2000" dirty="0" err="1"/>
                        <a:t>segs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643137"/>
                  </a:ext>
                </a:extLst>
              </a:tr>
            </a:tbl>
          </a:graphicData>
        </a:graphic>
      </p:graphicFrame>
      <p:sp>
        <p:nvSpPr>
          <p:cNvPr id="41" name="Rectángulo 40"/>
          <p:cNvSpPr/>
          <p:nvPr/>
        </p:nvSpPr>
        <p:spPr>
          <a:xfrm>
            <a:off x="6074230" y="1663520"/>
            <a:ext cx="4404178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altLang="es-MX" sz="2400" dirty="0"/>
              <a:t>Criterios de optimización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MX" sz="2400" dirty="0"/>
              <a:t>Minimiza el tiempo de retorno</a:t>
            </a:r>
          </a:p>
        </p:txBody>
      </p:sp>
    </p:spTree>
    <p:extLst>
      <p:ext uri="{BB962C8B-B14F-4D97-AF65-F5344CB8AC3E}">
        <p14:creationId xmlns:p14="http://schemas.microsoft.com/office/powerpoint/2010/main" val="302127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6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6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6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15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35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80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8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9500"/>
                            </p:stCondLst>
                            <p:childTnLst>
                              <p:par>
                                <p:cTn id="1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05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 animBg="1"/>
      <p:bldP spid="19" grpId="0" animBg="1"/>
      <p:bldP spid="20" grpId="0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0" grpId="1" animBg="1"/>
      <p:bldP spid="33" grpId="0" animBg="1"/>
      <p:bldP spid="33" grpId="1" animBg="1"/>
      <p:bldP spid="36" grpId="0" animBg="1"/>
      <p:bldP spid="36" grpId="1" animBg="1"/>
      <p:bldP spid="41" grpId="0" animBg="1"/>
      <p:bldP spid="4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Rectángulo 34822"/>
          <p:cNvSpPr/>
          <p:nvPr/>
        </p:nvSpPr>
        <p:spPr>
          <a:xfrm>
            <a:off x="9044664" y="4169157"/>
            <a:ext cx="2711907" cy="2318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533" name="Rectangle 4">
            <a:extLst>
              <a:ext uri="{FF2B5EF4-FFF2-40B4-BE49-F238E27FC236}">
                <a16:creationId xmlns:a16="http://schemas.microsoft.com/office/drawing/2014/main" id="{BE9AD879-87BC-49B5-852B-D10320EB5B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Criterios de planificación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5633357" y="1699585"/>
                <a:ext cx="6256563" cy="209288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s-ES" altLang="es-MX" sz="2200" dirty="0"/>
                  <a:t>Tiempo de espera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altLang="es-MX" sz="2200" dirty="0"/>
                  <a:t>Cantidad de tiempo que un proceso ha esperado en la cola de listos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altLang="es-MX" sz="22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MX" altLang="es-MX" sz="2000" b="0" i="1" smtClean="0">
                        <a:latin typeface="Cambria Math" panose="02040503050406030204" pitchFamily="18" charset="0"/>
                      </a:rPr>
                      <m:t>𝑇𝑒𝑠𝑝𝑒𝑟𝑎</m:t>
                    </m:r>
                    <m:r>
                      <a:rPr lang="es-MX" altLang="es-MX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altLang="es-MX" sz="2000" b="0" i="1" smtClean="0">
                        <a:latin typeface="Cambria Math" panose="02040503050406030204" pitchFamily="18" charset="0"/>
                      </a:rPr>
                      <m:t>𝑇𝑟𝑒𝑡𝑜𝑟𝑛</m:t>
                    </m:r>
                    <m:sSub>
                      <m:sSubPr>
                        <m:ctrlPr>
                          <a:rPr lang="es-MX" altLang="es-MX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altLang="es-MX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s-MX" altLang="es-MX" sz="2000" b="0" i="1" smtClean="0">
                            <a:latin typeface="Cambria Math" panose="02040503050406030204" pitchFamily="18" charset="0"/>
                          </a:rPr>
                          <m:t>𝑐𝑜𝑛𝑐𝑢𝑟𝑟𝑒𝑛𝑡𝑒</m:t>
                        </m:r>
                      </m:sub>
                    </m:sSub>
                    <m:r>
                      <a:rPr lang="es-MX" altLang="es-MX" sz="2000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s-MX" altLang="es-MX" sz="2000" b="0" i="1" smtClean="0">
                        <a:latin typeface="Cambria Math" panose="02040503050406030204" pitchFamily="18" charset="0"/>
                      </a:rPr>
                      <m:t>𝑇𝑟𝑒𝑡𝑜𝑟𝑛</m:t>
                    </m:r>
                    <m:sSub>
                      <m:sSubPr>
                        <m:ctrlPr>
                          <a:rPr lang="es-MX" altLang="es-MX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altLang="es-MX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s-MX" altLang="es-MX" sz="2000" b="0" i="1" smtClean="0">
                            <a:latin typeface="Cambria Math" panose="02040503050406030204" pitchFamily="18" charset="0"/>
                          </a:rPr>
                          <m:t>𝑠𝑜𝑙𝑜</m:t>
                        </m:r>
                      </m:sub>
                    </m:sSub>
                  </m:oMath>
                </a14:m>
                <a:endParaRPr lang="es-MX" altLang="es-MX" sz="2200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s-ES" altLang="es-MX" sz="2200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357" y="1699585"/>
                <a:ext cx="6256563" cy="2092881"/>
              </a:xfrm>
              <a:prstGeom prst="rect">
                <a:avLst/>
              </a:prstGeom>
              <a:blipFill>
                <a:blip r:embed="rId3"/>
                <a:stretch>
                  <a:fillRect l="-1267" t="-20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 9"/>
          <p:cNvSpPr/>
          <p:nvPr/>
        </p:nvSpPr>
        <p:spPr>
          <a:xfrm>
            <a:off x="1785253" y="1640122"/>
            <a:ext cx="1436918" cy="696685"/>
          </a:xfrm>
          <a:prstGeom prst="rect">
            <a:avLst/>
          </a:prstGeom>
          <a:solidFill>
            <a:srgbClr val="3333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CPU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792513" y="2373093"/>
            <a:ext cx="2155368" cy="696685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CPU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785252" y="4891323"/>
            <a:ext cx="4335137" cy="696685"/>
          </a:xfrm>
          <a:prstGeom prst="rect">
            <a:avLst/>
          </a:prstGeom>
          <a:pattFill prst="ltVert">
            <a:fgClr>
              <a:srgbClr val="FF0000"/>
            </a:fgClr>
            <a:bgClr>
              <a:schemeClr val="bg1"/>
            </a:bgClr>
          </a:patt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/>
          <p:cNvSpPr/>
          <p:nvPr/>
        </p:nvSpPr>
        <p:spPr>
          <a:xfrm>
            <a:off x="1771651" y="4158352"/>
            <a:ext cx="4327344" cy="696685"/>
          </a:xfrm>
          <a:prstGeom prst="rect">
            <a:avLst/>
          </a:prstGeom>
          <a:pattFill prst="ltVert">
            <a:fgClr>
              <a:srgbClr val="3333CC"/>
            </a:fgClr>
            <a:bgClr>
              <a:schemeClr val="bg1"/>
            </a:bgClr>
          </a:patt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3236685" y="1647266"/>
            <a:ext cx="1455055" cy="69668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E/S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435428" y="1785268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1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442688" y="2445668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428174" y="4347043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1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435434" y="5007443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2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3926112" y="2372299"/>
            <a:ext cx="765628" cy="69668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E/S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1785258" y="3091550"/>
            <a:ext cx="2888341" cy="696685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CPU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449948" y="3164125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3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4673600" y="3090756"/>
            <a:ext cx="711200" cy="69668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E/S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1785253" y="5609781"/>
            <a:ext cx="4313742" cy="696685"/>
          </a:xfrm>
          <a:prstGeom prst="rect">
            <a:avLst/>
          </a:prstGeom>
          <a:pattFill prst="ltVert">
            <a:fgClr>
              <a:srgbClr val="00B050"/>
            </a:fgClr>
            <a:bgClr>
              <a:schemeClr val="bg1"/>
            </a:bgClr>
          </a:patt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/>
          <p:cNvSpPr txBox="1"/>
          <p:nvPr/>
        </p:nvSpPr>
        <p:spPr>
          <a:xfrm>
            <a:off x="442694" y="5740415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2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6124575" y="4894494"/>
            <a:ext cx="1402265" cy="696685"/>
          </a:xfrm>
          <a:prstGeom prst="rect">
            <a:avLst/>
          </a:prstGeom>
          <a:pattFill prst="dkVert">
            <a:fgClr>
              <a:srgbClr val="FF0000"/>
            </a:fgClr>
            <a:bgClr>
              <a:schemeClr val="bg1"/>
            </a:bgClr>
          </a:patt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/>
          <p:cNvSpPr/>
          <p:nvPr/>
        </p:nvSpPr>
        <p:spPr>
          <a:xfrm>
            <a:off x="6099629" y="5612952"/>
            <a:ext cx="1432105" cy="696685"/>
          </a:xfrm>
          <a:prstGeom prst="rect">
            <a:avLst/>
          </a:prstGeom>
          <a:pattFill prst="dkVert">
            <a:fgClr>
              <a:srgbClr val="00B050"/>
            </a:fgClr>
            <a:bgClr>
              <a:schemeClr val="bg1"/>
            </a:bgClr>
          </a:patt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/>
          <p:cNvSpPr/>
          <p:nvPr/>
        </p:nvSpPr>
        <p:spPr>
          <a:xfrm>
            <a:off x="6111066" y="4158352"/>
            <a:ext cx="1460501" cy="69668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/>
          <p:cNvSpPr/>
          <p:nvPr/>
        </p:nvSpPr>
        <p:spPr>
          <a:xfrm>
            <a:off x="7540724" y="4877035"/>
            <a:ext cx="717902" cy="69668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28"/>
          <p:cNvSpPr/>
          <p:nvPr/>
        </p:nvSpPr>
        <p:spPr>
          <a:xfrm>
            <a:off x="8259178" y="5610006"/>
            <a:ext cx="711200" cy="69668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/>
          <p:cNvSpPr/>
          <p:nvPr/>
        </p:nvSpPr>
        <p:spPr>
          <a:xfrm>
            <a:off x="7540724" y="5609780"/>
            <a:ext cx="722087" cy="696685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40" name="Tab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339305"/>
              </p:ext>
            </p:extLst>
          </p:nvPr>
        </p:nvGraphicFramePr>
        <p:xfrm>
          <a:off x="9040480" y="4250765"/>
          <a:ext cx="2716091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0171">
                  <a:extLst>
                    <a:ext uri="{9D8B030D-6E8A-4147-A177-3AD203B41FA5}">
                      <a16:colId xmlns:a16="http://schemas.microsoft.com/office/drawing/2014/main" val="3794369156"/>
                    </a:ext>
                  </a:extLst>
                </a:gridCol>
                <a:gridCol w="1905920">
                  <a:extLst>
                    <a:ext uri="{9D8B030D-6E8A-4147-A177-3AD203B41FA5}">
                      <a16:colId xmlns:a16="http://schemas.microsoft.com/office/drawing/2014/main" val="23413509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vl="0"/>
                      <a:r>
                        <a:rPr lang="es-MX" sz="24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Tiempo de espera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88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s-MX" sz="28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MX" sz="2800" b="1" dirty="0">
                          <a:solidFill>
                            <a:srgbClr val="8080FF"/>
                          </a:solidFill>
                        </a:rPr>
                        <a:t>8</a:t>
                      </a:r>
                      <a:r>
                        <a:rPr lang="es-MX" sz="2800" b="1" dirty="0"/>
                        <a:t> </a:t>
                      </a:r>
                      <a:r>
                        <a:rPr lang="es-MX" sz="2800" b="1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-</a:t>
                      </a:r>
                      <a:r>
                        <a:rPr lang="es-MX" sz="2800" b="1" dirty="0"/>
                        <a:t> </a:t>
                      </a:r>
                      <a:r>
                        <a:rPr lang="es-MX" sz="2800" b="1" dirty="0">
                          <a:solidFill>
                            <a:srgbClr val="4040FF"/>
                          </a:solidFill>
                        </a:rPr>
                        <a:t>4</a:t>
                      </a:r>
                      <a:r>
                        <a:rPr lang="es-MX" sz="2800" b="1" dirty="0"/>
                        <a:t> </a:t>
                      </a:r>
                      <a:r>
                        <a:rPr lang="es-MX" sz="28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=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25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s-MX" sz="28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MX" sz="2800" b="1" dirty="0">
                          <a:solidFill>
                            <a:srgbClr val="FF8080"/>
                          </a:solidFill>
                        </a:rPr>
                        <a:t>9</a:t>
                      </a:r>
                      <a:r>
                        <a:rPr lang="es-MX" sz="2800" b="1" dirty="0"/>
                        <a:t> </a:t>
                      </a:r>
                      <a:r>
                        <a:rPr lang="es-MX" sz="2800" b="1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-</a:t>
                      </a:r>
                      <a:r>
                        <a:rPr lang="es-MX" sz="2800" b="1" dirty="0"/>
                        <a:t> </a:t>
                      </a:r>
                      <a:r>
                        <a:rPr lang="es-MX" sz="2800" b="1" dirty="0">
                          <a:solidFill>
                            <a:srgbClr val="FF4040"/>
                          </a:solidFill>
                        </a:rPr>
                        <a:t>4</a:t>
                      </a:r>
                      <a:r>
                        <a:rPr lang="es-MX" sz="2800" b="1" dirty="0"/>
                        <a:t> </a:t>
                      </a:r>
                      <a:r>
                        <a:rPr lang="es-MX" sz="28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43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s-MX" sz="28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MX" sz="2800" b="1" dirty="0">
                          <a:solidFill>
                            <a:srgbClr val="80FF80"/>
                          </a:solidFill>
                        </a:rPr>
                        <a:t>10</a:t>
                      </a:r>
                      <a:r>
                        <a:rPr lang="es-MX" sz="2800" b="1" dirty="0"/>
                        <a:t> </a:t>
                      </a:r>
                      <a:r>
                        <a:rPr lang="es-MX" sz="2800" b="1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-</a:t>
                      </a:r>
                      <a:r>
                        <a:rPr lang="es-MX" sz="2800" b="1" dirty="0"/>
                        <a:t> </a:t>
                      </a:r>
                      <a:r>
                        <a:rPr lang="es-MX" sz="2800" b="1" dirty="0">
                          <a:solidFill>
                            <a:srgbClr val="40FF40"/>
                          </a:solidFill>
                        </a:rPr>
                        <a:t>5</a:t>
                      </a:r>
                      <a:r>
                        <a:rPr lang="es-MX" sz="2800" b="1" dirty="0"/>
                        <a:t> </a:t>
                      </a:r>
                      <a:r>
                        <a:rPr lang="es-MX" sz="28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=5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643137"/>
                  </a:ext>
                </a:extLst>
              </a:tr>
            </a:tbl>
          </a:graphicData>
        </a:graphic>
      </p:graphicFrame>
      <p:cxnSp>
        <p:nvCxnSpPr>
          <p:cNvPr id="9" name="Conector recto de flecha 8"/>
          <p:cNvCxnSpPr>
            <a:endCxn id="19" idx="3"/>
          </p:cNvCxnSpPr>
          <p:nvPr/>
        </p:nvCxnSpPr>
        <p:spPr>
          <a:xfrm flipH="1" flipV="1">
            <a:off x="4691740" y="2720642"/>
            <a:ext cx="5788118" cy="2686911"/>
          </a:xfrm>
          <a:prstGeom prst="straightConnector1">
            <a:avLst/>
          </a:prstGeom>
          <a:ln w="57150">
            <a:solidFill>
              <a:srgbClr val="FF404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>
            <a:endCxn id="14" idx="3"/>
          </p:cNvCxnSpPr>
          <p:nvPr/>
        </p:nvCxnSpPr>
        <p:spPr>
          <a:xfrm flipH="1" flipV="1">
            <a:off x="4691740" y="1995609"/>
            <a:ext cx="5788118" cy="2859428"/>
          </a:xfrm>
          <a:prstGeom prst="straightConnector1">
            <a:avLst/>
          </a:prstGeom>
          <a:ln w="57150">
            <a:solidFill>
              <a:srgbClr val="404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endCxn id="28" idx="3"/>
          </p:cNvCxnSpPr>
          <p:nvPr/>
        </p:nvCxnSpPr>
        <p:spPr>
          <a:xfrm flipH="1" flipV="1">
            <a:off x="8258626" y="5225378"/>
            <a:ext cx="1611088" cy="286723"/>
          </a:xfrm>
          <a:prstGeom prst="straightConnector1">
            <a:avLst/>
          </a:prstGeom>
          <a:ln w="57150">
            <a:solidFill>
              <a:srgbClr val="FF808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 flipH="1" flipV="1">
            <a:off x="5373638" y="3439101"/>
            <a:ext cx="5176321" cy="2543966"/>
          </a:xfrm>
          <a:prstGeom prst="straightConnector1">
            <a:avLst/>
          </a:prstGeom>
          <a:ln w="57150">
            <a:solidFill>
              <a:srgbClr val="40FF4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/>
          <p:nvPr/>
        </p:nvCxnSpPr>
        <p:spPr>
          <a:xfrm flipH="1" flipV="1">
            <a:off x="8970378" y="5983067"/>
            <a:ext cx="899336" cy="40362"/>
          </a:xfrm>
          <a:prstGeom prst="straightConnector1">
            <a:avLst/>
          </a:prstGeom>
          <a:ln w="57150">
            <a:solidFill>
              <a:srgbClr val="80FF8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/>
          <p:nvPr/>
        </p:nvCxnSpPr>
        <p:spPr>
          <a:xfrm flipH="1" flipV="1">
            <a:off x="7583639" y="4552880"/>
            <a:ext cx="2389036" cy="338443"/>
          </a:xfrm>
          <a:prstGeom prst="straightConnector1">
            <a:avLst/>
          </a:prstGeom>
          <a:ln w="57150">
            <a:solidFill>
              <a:srgbClr val="808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4" name="Rectángulo 34823"/>
          <p:cNvSpPr/>
          <p:nvPr/>
        </p:nvSpPr>
        <p:spPr>
          <a:xfrm>
            <a:off x="9869714" y="4747153"/>
            <a:ext cx="1886857" cy="478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Rectángulo 73"/>
          <p:cNvSpPr/>
          <p:nvPr/>
        </p:nvSpPr>
        <p:spPr>
          <a:xfrm>
            <a:off x="9875699" y="5262190"/>
            <a:ext cx="1886857" cy="478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Rectángulo 74"/>
          <p:cNvSpPr/>
          <p:nvPr/>
        </p:nvSpPr>
        <p:spPr>
          <a:xfrm>
            <a:off x="9867246" y="5784244"/>
            <a:ext cx="1886857" cy="478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75"/>
          <p:cNvSpPr/>
          <p:nvPr/>
        </p:nvSpPr>
        <p:spPr>
          <a:xfrm>
            <a:off x="5633357" y="1684409"/>
            <a:ext cx="448310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altLang="es-MX" sz="2400" dirty="0"/>
              <a:t>Criterios de optimización: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MX" sz="2400" dirty="0"/>
              <a:t>Minimiza el tiempo de espera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animBg="1"/>
      <p:bldP spid="5" grpId="0" animBg="1"/>
      <p:bldP spid="5" grpId="1" animBg="1"/>
      <p:bldP spid="34824" grpId="0" animBg="1"/>
      <p:bldP spid="34824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4">
            <a:extLst>
              <a:ext uri="{FF2B5EF4-FFF2-40B4-BE49-F238E27FC236}">
                <a16:creationId xmlns:a16="http://schemas.microsoft.com/office/drawing/2014/main" id="{F78D5FAC-865C-44D9-BB3A-8932A4F243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s-MX"/>
              <a:t>Planificación del CPU</a:t>
            </a: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10939953-9AF0-4B43-BD9D-24A7F7464B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MX" dirty="0"/>
              <a:t>Conceptos básicos</a:t>
            </a:r>
          </a:p>
          <a:p>
            <a:r>
              <a:rPr lang="es-ES" altLang="es-MX" dirty="0"/>
              <a:t>Criterios de planificación </a:t>
            </a:r>
          </a:p>
          <a:p>
            <a:r>
              <a:rPr lang="es-ES" altLang="es-MX" sz="3200" dirty="0">
                <a:solidFill>
                  <a:srgbClr val="FF0000"/>
                </a:solidFill>
              </a:rPr>
              <a:t>Algoritmos de planificación</a:t>
            </a:r>
          </a:p>
          <a:p>
            <a:r>
              <a:rPr lang="es-ES" altLang="es-MX" dirty="0"/>
              <a:t>Planificación en tiempo real</a:t>
            </a:r>
          </a:p>
          <a:p>
            <a:r>
              <a:rPr lang="es-ES" altLang="es-MX" dirty="0"/>
              <a:t>Planificación SMP</a:t>
            </a:r>
          </a:p>
        </p:txBody>
      </p:sp>
    </p:spTree>
    <p:extLst>
      <p:ext uri="{BB962C8B-B14F-4D97-AF65-F5344CB8AC3E}">
        <p14:creationId xmlns:p14="http://schemas.microsoft.com/office/powerpoint/2010/main" val="2829080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>
            <a:extLst>
              <a:ext uri="{FF2B5EF4-FFF2-40B4-BE49-F238E27FC236}">
                <a16:creationId xmlns:a16="http://schemas.microsoft.com/office/drawing/2014/main" id="{6F0602B3-CDA8-4B33-8F4A-FE050C5137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Algoritmos de planificación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222153" y="1983785"/>
            <a:ext cx="2181277" cy="49692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P1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218601" y="2492486"/>
            <a:ext cx="2184829" cy="486447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P2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222153" y="2989216"/>
            <a:ext cx="2181277" cy="4926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P3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222153" y="3489121"/>
            <a:ext cx="2181277" cy="492616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P4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228504" y="4371385"/>
            <a:ext cx="2156628" cy="49692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3376416" y="4871319"/>
            <a:ext cx="2156628" cy="486447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/>
          <p:cNvSpPr/>
          <p:nvPr/>
        </p:nvSpPr>
        <p:spPr>
          <a:xfrm>
            <a:off x="5539830" y="5357766"/>
            <a:ext cx="2156628" cy="4926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/>
          <p:cNvSpPr/>
          <p:nvPr/>
        </p:nvSpPr>
        <p:spPr>
          <a:xfrm>
            <a:off x="7703246" y="5856913"/>
            <a:ext cx="2156628" cy="492616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/>
          <p:cNvSpPr/>
          <p:nvPr/>
        </p:nvSpPr>
        <p:spPr>
          <a:xfrm>
            <a:off x="3946901" y="1999359"/>
            <a:ext cx="8030922" cy="2203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s-MX" altLang="es-MX" sz="2800" dirty="0"/>
              <a:t>No </a:t>
            </a:r>
            <a:r>
              <a:rPr lang="es-MX" altLang="es-MX" sz="2800" dirty="0" err="1"/>
              <a:t>expropiativo</a:t>
            </a:r>
            <a:endParaRPr lang="es-MX" altLang="es-MX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MX" altLang="es-MX" sz="2800" dirty="0"/>
              <a:t>El proceso que se le da el CPU no se le puede expropiar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MX" altLang="es-MX" sz="2800" dirty="0"/>
              <a:t>Ejemplos: FCFS, Primero el más corto, Primero el de mayor tasa de respuesta</a:t>
            </a:r>
          </a:p>
        </p:txBody>
      </p:sp>
      <p:pic>
        <p:nvPicPr>
          <p:cNvPr id="13" name="Picture 2" descr="1.1 Microprocesador (CPU) - Hardw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68165"/>
            <a:ext cx="1217065" cy="99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recto de flecha 13"/>
          <p:cNvCxnSpPr/>
          <p:nvPr/>
        </p:nvCxnSpPr>
        <p:spPr>
          <a:xfrm flipV="1">
            <a:off x="519112" y="4490241"/>
            <a:ext cx="697953" cy="4999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endCxn id="9" idx="1"/>
          </p:cNvCxnSpPr>
          <p:nvPr/>
        </p:nvCxnSpPr>
        <p:spPr>
          <a:xfrm>
            <a:off x="523875" y="4990145"/>
            <a:ext cx="2852541" cy="1243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endCxn id="10" idx="1"/>
          </p:cNvCxnSpPr>
          <p:nvPr/>
        </p:nvCxnSpPr>
        <p:spPr>
          <a:xfrm>
            <a:off x="519112" y="4984784"/>
            <a:ext cx="5020718" cy="619290"/>
          </a:xfrm>
          <a:prstGeom prst="curvedConnector3">
            <a:avLst>
              <a:gd name="adj1" fmla="val 16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endCxn id="11" idx="1"/>
          </p:cNvCxnSpPr>
          <p:nvPr/>
        </p:nvCxnSpPr>
        <p:spPr>
          <a:xfrm>
            <a:off x="523875" y="4990145"/>
            <a:ext cx="7179371" cy="1113076"/>
          </a:xfrm>
          <a:prstGeom prst="curvedConnector3">
            <a:avLst>
              <a:gd name="adj1" fmla="val -15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1000"/>
                            </p:stCondLst>
                            <p:childTnLst>
                              <p:par>
                                <p:cTn id="7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1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4500"/>
                            </p:stCondLst>
                            <p:childTnLst>
                              <p:par>
                                <p:cTn id="8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>
            <a:extLst>
              <a:ext uri="{FF2B5EF4-FFF2-40B4-BE49-F238E27FC236}">
                <a16:creationId xmlns:a16="http://schemas.microsoft.com/office/drawing/2014/main" id="{6F0602B3-CDA8-4B33-8F4A-FE050C5137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Algoritmos de planificación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258071" y="1983785"/>
            <a:ext cx="2152786" cy="49692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P1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266236" y="2492486"/>
            <a:ext cx="2146656" cy="486447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P2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258071" y="2989216"/>
            <a:ext cx="2152786" cy="4926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P3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258071" y="3489121"/>
            <a:ext cx="2152786" cy="492616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P4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946901" y="1997045"/>
            <a:ext cx="7929188" cy="20928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MX" altLang="es-MX" sz="2600" dirty="0" err="1"/>
              <a:t>Expropiativo</a:t>
            </a:r>
            <a:endParaRPr lang="es-MX" altLang="es-MX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MX" altLang="es-MX" sz="2600" dirty="0"/>
              <a:t>A un proceso que se le otorga el CPU se le puede quitar el CPU para dárselo a otro proceso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MX" altLang="es-MX" sz="2600" dirty="0"/>
              <a:t>Ejemplos: Round </a:t>
            </a:r>
            <a:r>
              <a:rPr lang="es-MX" altLang="es-MX" sz="2600" dirty="0" err="1"/>
              <a:t>robin</a:t>
            </a:r>
            <a:r>
              <a:rPr lang="es-MX" altLang="es-MX" sz="2600" dirty="0"/>
              <a:t>, El tiempo restante más corto, Realimentación, Prioridad fija</a:t>
            </a:r>
            <a:endParaRPr lang="es-ES" altLang="es-MX" sz="2600" dirty="0"/>
          </a:p>
        </p:txBody>
      </p:sp>
      <p:pic>
        <p:nvPicPr>
          <p:cNvPr id="17" name="Picture 2" descr="1.1 Microprocesador (CPU) - Hardw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68165"/>
            <a:ext cx="1217065" cy="99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cto de flecha 15"/>
          <p:cNvCxnSpPr/>
          <p:nvPr/>
        </p:nvCxnSpPr>
        <p:spPr>
          <a:xfrm flipV="1">
            <a:off x="519112" y="4490241"/>
            <a:ext cx="697953" cy="4999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endCxn id="17" idx="3"/>
          </p:cNvCxnSpPr>
          <p:nvPr/>
        </p:nvCxnSpPr>
        <p:spPr>
          <a:xfrm>
            <a:off x="523875" y="4990145"/>
            <a:ext cx="693190" cy="1761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519112" y="4984784"/>
            <a:ext cx="738959" cy="6875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523875" y="5015545"/>
            <a:ext cx="693190" cy="11693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34" name="Grupo 30733"/>
          <p:cNvGrpSpPr/>
          <p:nvPr/>
        </p:nvGrpSpPr>
        <p:grpSpPr>
          <a:xfrm>
            <a:off x="1260167" y="4290977"/>
            <a:ext cx="8361602" cy="511337"/>
            <a:chOff x="1815204" y="4358724"/>
            <a:chExt cx="8361602" cy="511337"/>
          </a:xfrm>
        </p:grpSpPr>
        <p:sp>
          <p:nvSpPr>
            <p:cNvPr id="41" name="Rectángulo 40"/>
            <p:cNvSpPr/>
            <p:nvPr/>
          </p:nvSpPr>
          <p:spPr>
            <a:xfrm>
              <a:off x="1815204" y="4371809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1985394" y="4371413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49" name="Rectángulo 48"/>
            <p:cNvSpPr/>
            <p:nvPr/>
          </p:nvSpPr>
          <p:spPr>
            <a:xfrm>
              <a:off x="2159898" y="4369177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53" name="Rectángulo 52"/>
            <p:cNvSpPr/>
            <p:nvPr/>
          </p:nvSpPr>
          <p:spPr>
            <a:xfrm>
              <a:off x="2337428" y="4371413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57" name="Rectángulo 56"/>
            <p:cNvSpPr/>
            <p:nvPr/>
          </p:nvSpPr>
          <p:spPr>
            <a:xfrm>
              <a:off x="2506860" y="4365459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61" name="Rectángulo 60"/>
            <p:cNvSpPr/>
            <p:nvPr/>
          </p:nvSpPr>
          <p:spPr>
            <a:xfrm>
              <a:off x="2677051" y="4371413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65" name="Rectángulo 64"/>
            <p:cNvSpPr/>
            <p:nvPr/>
          </p:nvSpPr>
          <p:spPr>
            <a:xfrm>
              <a:off x="2851555" y="4366002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69" name="Rectángulo 68"/>
            <p:cNvSpPr/>
            <p:nvPr/>
          </p:nvSpPr>
          <p:spPr>
            <a:xfrm>
              <a:off x="3029085" y="4371413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73" name="Rectángulo 72"/>
            <p:cNvSpPr/>
            <p:nvPr/>
          </p:nvSpPr>
          <p:spPr>
            <a:xfrm>
              <a:off x="3198114" y="4371279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77" name="Rectángulo 76"/>
            <p:cNvSpPr/>
            <p:nvPr/>
          </p:nvSpPr>
          <p:spPr>
            <a:xfrm>
              <a:off x="3368304" y="4370883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81" name="Rectángulo 80"/>
            <p:cNvSpPr/>
            <p:nvPr/>
          </p:nvSpPr>
          <p:spPr>
            <a:xfrm>
              <a:off x="3542808" y="4368647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85" name="Rectángulo 84"/>
            <p:cNvSpPr/>
            <p:nvPr/>
          </p:nvSpPr>
          <p:spPr>
            <a:xfrm>
              <a:off x="3720338" y="4367708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89" name="Rectángulo 88"/>
            <p:cNvSpPr/>
            <p:nvPr/>
          </p:nvSpPr>
          <p:spPr>
            <a:xfrm>
              <a:off x="3889770" y="4368104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93" name="Rectángulo 92"/>
            <p:cNvSpPr/>
            <p:nvPr/>
          </p:nvSpPr>
          <p:spPr>
            <a:xfrm>
              <a:off x="4059961" y="4367708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97" name="Rectángulo 96"/>
            <p:cNvSpPr/>
            <p:nvPr/>
          </p:nvSpPr>
          <p:spPr>
            <a:xfrm>
              <a:off x="4234465" y="4371822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101" name="Rectángulo 100"/>
            <p:cNvSpPr/>
            <p:nvPr/>
          </p:nvSpPr>
          <p:spPr>
            <a:xfrm>
              <a:off x="4411995" y="4367708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105" name="Rectángulo 104"/>
            <p:cNvSpPr/>
            <p:nvPr/>
          </p:nvSpPr>
          <p:spPr>
            <a:xfrm>
              <a:off x="4585669" y="4372590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109" name="Rectángulo 108"/>
            <p:cNvSpPr/>
            <p:nvPr/>
          </p:nvSpPr>
          <p:spPr>
            <a:xfrm>
              <a:off x="4755860" y="4372194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113" name="Rectángulo 112"/>
            <p:cNvSpPr/>
            <p:nvPr/>
          </p:nvSpPr>
          <p:spPr>
            <a:xfrm>
              <a:off x="4930363" y="4373133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117" name="Rectángulo 116"/>
            <p:cNvSpPr/>
            <p:nvPr/>
          </p:nvSpPr>
          <p:spPr>
            <a:xfrm>
              <a:off x="5107894" y="4369019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121" name="Rectángulo 120"/>
            <p:cNvSpPr/>
            <p:nvPr/>
          </p:nvSpPr>
          <p:spPr>
            <a:xfrm>
              <a:off x="5277326" y="4369415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125" name="Rectángulo 124"/>
            <p:cNvSpPr/>
            <p:nvPr/>
          </p:nvSpPr>
          <p:spPr>
            <a:xfrm>
              <a:off x="5447516" y="4369019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129" name="Rectángulo 128"/>
            <p:cNvSpPr/>
            <p:nvPr/>
          </p:nvSpPr>
          <p:spPr>
            <a:xfrm>
              <a:off x="5622020" y="4366783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133" name="Rectángulo 132"/>
            <p:cNvSpPr/>
            <p:nvPr/>
          </p:nvSpPr>
          <p:spPr>
            <a:xfrm>
              <a:off x="5799550" y="4372194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137" name="Rectángulo 136"/>
            <p:cNvSpPr/>
            <p:nvPr/>
          </p:nvSpPr>
          <p:spPr>
            <a:xfrm>
              <a:off x="5968579" y="4368885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141" name="Rectángulo 140"/>
            <p:cNvSpPr/>
            <p:nvPr/>
          </p:nvSpPr>
          <p:spPr>
            <a:xfrm>
              <a:off x="6138769" y="4368489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145" name="Rectángulo 144"/>
            <p:cNvSpPr/>
            <p:nvPr/>
          </p:nvSpPr>
          <p:spPr>
            <a:xfrm>
              <a:off x="6313273" y="4366253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56" name="Rectángulo 255"/>
            <p:cNvSpPr/>
            <p:nvPr/>
          </p:nvSpPr>
          <p:spPr>
            <a:xfrm>
              <a:off x="6495796" y="4365074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57" name="Rectángulo 256"/>
            <p:cNvSpPr/>
            <p:nvPr/>
          </p:nvSpPr>
          <p:spPr>
            <a:xfrm>
              <a:off x="6665986" y="4364678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58" name="Rectángulo 257"/>
            <p:cNvSpPr/>
            <p:nvPr/>
          </p:nvSpPr>
          <p:spPr>
            <a:xfrm>
              <a:off x="6840490" y="4362442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59" name="Rectángulo 258"/>
            <p:cNvSpPr/>
            <p:nvPr/>
          </p:nvSpPr>
          <p:spPr>
            <a:xfrm>
              <a:off x="7018020" y="4364678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60" name="Rectángulo 259"/>
            <p:cNvSpPr/>
            <p:nvPr/>
          </p:nvSpPr>
          <p:spPr>
            <a:xfrm>
              <a:off x="7187452" y="4358724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61" name="Rectángulo 260"/>
            <p:cNvSpPr/>
            <p:nvPr/>
          </p:nvSpPr>
          <p:spPr>
            <a:xfrm>
              <a:off x="7357643" y="4364678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62" name="Rectángulo 261"/>
            <p:cNvSpPr/>
            <p:nvPr/>
          </p:nvSpPr>
          <p:spPr>
            <a:xfrm>
              <a:off x="7532147" y="4359267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63" name="Rectángulo 262"/>
            <p:cNvSpPr/>
            <p:nvPr/>
          </p:nvSpPr>
          <p:spPr>
            <a:xfrm>
              <a:off x="7709677" y="4364678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64" name="Rectángulo 263"/>
            <p:cNvSpPr/>
            <p:nvPr/>
          </p:nvSpPr>
          <p:spPr>
            <a:xfrm>
              <a:off x="7878706" y="4364544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65" name="Rectángulo 264"/>
            <p:cNvSpPr/>
            <p:nvPr/>
          </p:nvSpPr>
          <p:spPr>
            <a:xfrm>
              <a:off x="8048896" y="4364148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66" name="Rectángulo 265"/>
            <p:cNvSpPr/>
            <p:nvPr/>
          </p:nvSpPr>
          <p:spPr>
            <a:xfrm>
              <a:off x="8223400" y="4361912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67" name="Rectángulo 266"/>
            <p:cNvSpPr/>
            <p:nvPr/>
          </p:nvSpPr>
          <p:spPr>
            <a:xfrm>
              <a:off x="8400930" y="4360973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68" name="Rectángulo 267"/>
            <p:cNvSpPr/>
            <p:nvPr/>
          </p:nvSpPr>
          <p:spPr>
            <a:xfrm>
              <a:off x="8570362" y="4361369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69" name="Rectángulo 268"/>
            <p:cNvSpPr/>
            <p:nvPr/>
          </p:nvSpPr>
          <p:spPr>
            <a:xfrm>
              <a:off x="8740553" y="4360973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70" name="Rectángulo 269"/>
            <p:cNvSpPr/>
            <p:nvPr/>
          </p:nvSpPr>
          <p:spPr>
            <a:xfrm>
              <a:off x="8915057" y="4365087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71" name="Rectángulo 270"/>
            <p:cNvSpPr/>
            <p:nvPr/>
          </p:nvSpPr>
          <p:spPr>
            <a:xfrm>
              <a:off x="9092587" y="4360973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72" name="Rectángulo 271"/>
            <p:cNvSpPr/>
            <p:nvPr/>
          </p:nvSpPr>
          <p:spPr>
            <a:xfrm>
              <a:off x="9266261" y="4365855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73" name="Rectángulo 272"/>
            <p:cNvSpPr/>
            <p:nvPr/>
          </p:nvSpPr>
          <p:spPr>
            <a:xfrm>
              <a:off x="9436452" y="4365459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74" name="Rectángulo 273"/>
            <p:cNvSpPr/>
            <p:nvPr/>
          </p:nvSpPr>
          <p:spPr>
            <a:xfrm>
              <a:off x="9610955" y="4366398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75" name="Rectángulo 274"/>
            <p:cNvSpPr/>
            <p:nvPr/>
          </p:nvSpPr>
          <p:spPr>
            <a:xfrm>
              <a:off x="9788486" y="4362284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76" name="Rectángulo 275"/>
            <p:cNvSpPr/>
            <p:nvPr/>
          </p:nvSpPr>
          <p:spPr>
            <a:xfrm>
              <a:off x="9957918" y="4362680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77" name="Rectángulo 276"/>
            <p:cNvSpPr/>
            <p:nvPr/>
          </p:nvSpPr>
          <p:spPr>
            <a:xfrm>
              <a:off x="10128108" y="4362284"/>
              <a:ext cx="48698" cy="4969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</p:grpSp>
      <p:grpSp>
        <p:nvGrpSpPr>
          <p:cNvPr id="30735" name="Grupo 30734"/>
          <p:cNvGrpSpPr/>
          <p:nvPr/>
        </p:nvGrpSpPr>
        <p:grpSpPr>
          <a:xfrm>
            <a:off x="1291064" y="4793968"/>
            <a:ext cx="8361602" cy="511337"/>
            <a:chOff x="1815204" y="5084130"/>
            <a:chExt cx="8361602" cy="511337"/>
          </a:xfrm>
        </p:grpSpPr>
        <p:sp>
          <p:nvSpPr>
            <p:cNvPr id="171" name="Rectángulo 170"/>
            <p:cNvSpPr/>
            <p:nvPr/>
          </p:nvSpPr>
          <p:spPr>
            <a:xfrm>
              <a:off x="1815204" y="5097215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172" name="Rectángulo 171"/>
            <p:cNvSpPr/>
            <p:nvPr/>
          </p:nvSpPr>
          <p:spPr>
            <a:xfrm>
              <a:off x="1985394" y="5096819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173" name="Rectángulo 172"/>
            <p:cNvSpPr/>
            <p:nvPr/>
          </p:nvSpPr>
          <p:spPr>
            <a:xfrm>
              <a:off x="2159898" y="5094583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174" name="Rectángulo 173"/>
            <p:cNvSpPr/>
            <p:nvPr/>
          </p:nvSpPr>
          <p:spPr>
            <a:xfrm>
              <a:off x="2337428" y="5096819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175" name="Rectángulo 174"/>
            <p:cNvSpPr/>
            <p:nvPr/>
          </p:nvSpPr>
          <p:spPr>
            <a:xfrm>
              <a:off x="2506860" y="5090865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176" name="Rectángulo 175"/>
            <p:cNvSpPr/>
            <p:nvPr/>
          </p:nvSpPr>
          <p:spPr>
            <a:xfrm>
              <a:off x="2677051" y="5096819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177" name="Rectángulo 176"/>
            <p:cNvSpPr/>
            <p:nvPr/>
          </p:nvSpPr>
          <p:spPr>
            <a:xfrm>
              <a:off x="2851555" y="5091408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178" name="Rectángulo 177"/>
            <p:cNvSpPr/>
            <p:nvPr/>
          </p:nvSpPr>
          <p:spPr>
            <a:xfrm>
              <a:off x="3029085" y="5096819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179" name="Rectángulo 178"/>
            <p:cNvSpPr/>
            <p:nvPr/>
          </p:nvSpPr>
          <p:spPr>
            <a:xfrm>
              <a:off x="3198114" y="5096685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180" name="Rectángulo 179"/>
            <p:cNvSpPr/>
            <p:nvPr/>
          </p:nvSpPr>
          <p:spPr>
            <a:xfrm>
              <a:off x="3368304" y="5096289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181" name="Rectángulo 180"/>
            <p:cNvSpPr/>
            <p:nvPr/>
          </p:nvSpPr>
          <p:spPr>
            <a:xfrm>
              <a:off x="3542808" y="5094053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182" name="Rectángulo 181"/>
            <p:cNvSpPr/>
            <p:nvPr/>
          </p:nvSpPr>
          <p:spPr>
            <a:xfrm>
              <a:off x="3720338" y="5093114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183" name="Rectángulo 182"/>
            <p:cNvSpPr/>
            <p:nvPr/>
          </p:nvSpPr>
          <p:spPr>
            <a:xfrm>
              <a:off x="3889770" y="5093510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184" name="Rectángulo 183"/>
            <p:cNvSpPr/>
            <p:nvPr/>
          </p:nvSpPr>
          <p:spPr>
            <a:xfrm>
              <a:off x="4059961" y="5093114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185" name="Rectángulo 184"/>
            <p:cNvSpPr/>
            <p:nvPr/>
          </p:nvSpPr>
          <p:spPr>
            <a:xfrm>
              <a:off x="4234465" y="5097228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186" name="Rectángulo 185"/>
            <p:cNvSpPr/>
            <p:nvPr/>
          </p:nvSpPr>
          <p:spPr>
            <a:xfrm>
              <a:off x="4411995" y="5093114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187" name="Rectángulo 186"/>
            <p:cNvSpPr/>
            <p:nvPr/>
          </p:nvSpPr>
          <p:spPr>
            <a:xfrm>
              <a:off x="4585669" y="5097996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188" name="Rectángulo 187"/>
            <p:cNvSpPr/>
            <p:nvPr/>
          </p:nvSpPr>
          <p:spPr>
            <a:xfrm>
              <a:off x="4755860" y="5097600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189" name="Rectángulo 188"/>
            <p:cNvSpPr/>
            <p:nvPr/>
          </p:nvSpPr>
          <p:spPr>
            <a:xfrm>
              <a:off x="4930363" y="5098539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190" name="Rectángulo 189"/>
            <p:cNvSpPr/>
            <p:nvPr/>
          </p:nvSpPr>
          <p:spPr>
            <a:xfrm>
              <a:off x="5107894" y="5094425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191" name="Rectángulo 190"/>
            <p:cNvSpPr/>
            <p:nvPr/>
          </p:nvSpPr>
          <p:spPr>
            <a:xfrm>
              <a:off x="5277326" y="5094821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192" name="Rectángulo 191"/>
            <p:cNvSpPr/>
            <p:nvPr/>
          </p:nvSpPr>
          <p:spPr>
            <a:xfrm>
              <a:off x="5447516" y="5094425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193" name="Rectángulo 192"/>
            <p:cNvSpPr/>
            <p:nvPr/>
          </p:nvSpPr>
          <p:spPr>
            <a:xfrm>
              <a:off x="5622020" y="5092189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194" name="Rectángulo 193"/>
            <p:cNvSpPr/>
            <p:nvPr/>
          </p:nvSpPr>
          <p:spPr>
            <a:xfrm>
              <a:off x="5799550" y="5097600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195" name="Rectángulo 194"/>
            <p:cNvSpPr/>
            <p:nvPr/>
          </p:nvSpPr>
          <p:spPr>
            <a:xfrm>
              <a:off x="5968579" y="5094291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196" name="Rectángulo 195"/>
            <p:cNvSpPr/>
            <p:nvPr/>
          </p:nvSpPr>
          <p:spPr>
            <a:xfrm>
              <a:off x="6138769" y="5093895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197" name="Rectángulo 196"/>
            <p:cNvSpPr/>
            <p:nvPr/>
          </p:nvSpPr>
          <p:spPr>
            <a:xfrm>
              <a:off x="6313273" y="5091659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83" name="Rectángulo 282"/>
            <p:cNvSpPr/>
            <p:nvPr/>
          </p:nvSpPr>
          <p:spPr>
            <a:xfrm>
              <a:off x="6495796" y="5090480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84" name="Rectángulo 283"/>
            <p:cNvSpPr/>
            <p:nvPr/>
          </p:nvSpPr>
          <p:spPr>
            <a:xfrm>
              <a:off x="6665986" y="5090084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85" name="Rectángulo 284"/>
            <p:cNvSpPr/>
            <p:nvPr/>
          </p:nvSpPr>
          <p:spPr>
            <a:xfrm>
              <a:off x="6840490" y="5087848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86" name="Rectángulo 285"/>
            <p:cNvSpPr/>
            <p:nvPr/>
          </p:nvSpPr>
          <p:spPr>
            <a:xfrm>
              <a:off x="7018020" y="5090084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87" name="Rectángulo 286"/>
            <p:cNvSpPr/>
            <p:nvPr/>
          </p:nvSpPr>
          <p:spPr>
            <a:xfrm>
              <a:off x="7187452" y="5084130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88" name="Rectángulo 287"/>
            <p:cNvSpPr/>
            <p:nvPr/>
          </p:nvSpPr>
          <p:spPr>
            <a:xfrm>
              <a:off x="7357643" y="5090084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89" name="Rectángulo 288"/>
            <p:cNvSpPr/>
            <p:nvPr/>
          </p:nvSpPr>
          <p:spPr>
            <a:xfrm>
              <a:off x="7532147" y="5084673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90" name="Rectángulo 289"/>
            <p:cNvSpPr/>
            <p:nvPr/>
          </p:nvSpPr>
          <p:spPr>
            <a:xfrm>
              <a:off x="7709677" y="5090084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91" name="Rectángulo 290"/>
            <p:cNvSpPr/>
            <p:nvPr/>
          </p:nvSpPr>
          <p:spPr>
            <a:xfrm>
              <a:off x="7878706" y="5089950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92" name="Rectángulo 291"/>
            <p:cNvSpPr/>
            <p:nvPr/>
          </p:nvSpPr>
          <p:spPr>
            <a:xfrm>
              <a:off x="8048896" y="5089554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93" name="Rectángulo 292"/>
            <p:cNvSpPr/>
            <p:nvPr/>
          </p:nvSpPr>
          <p:spPr>
            <a:xfrm>
              <a:off x="8223400" y="5087318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94" name="Rectángulo 293"/>
            <p:cNvSpPr/>
            <p:nvPr/>
          </p:nvSpPr>
          <p:spPr>
            <a:xfrm>
              <a:off x="8400930" y="5086379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95" name="Rectángulo 294"/>
            <p:cNvSpPr/>
            <p:nvPr/>
          </p:nvSpPr>
          <p:spPr>
            <a:xfrm>
              <a:off x="8570362" y="5086775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96" name="Rectángulo 295"/>
            <p:cNvSpPr/>
            <p:nvPr/>
          </p:nvSpPr>
          <p:spPr>
            <a:xfrm>
              <a:off x="8740553" y="5086379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97" name="Rectángulo 296"/>
            <p:cNvSpPr/>
            <p:nvPr/>
          </p:nvSpPr>
          <p:spPr>
            <a:xfrm>
              <a:off x="8915057" y="5090493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98" name="Rectángulo 297"/>
            <p:cNvSpPr/>
            <p:nvPr/>
          </p:nvSpPr>
          <p:spPr>
            <a:xfrm>
              <a:off x="9092587" y="5086379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99" name="Rectángulo 298"/>
            <p:cNvSpPr/>
            <p:nvPr/>
          </p:nvSpPr>
          <p:spPr>
            <a:xfrm>
              <a:off x="9266261" y="5091261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00" name="Rectángulo 299"/>
            <p:cNvSpPr/>
            <p:nvPr/>
          </p:nvSpPr>
          <p:spPr>
            <a:xfrm>
              <a:off x="9436452" y="5090865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01" name="Rectángulo 300"/>
            <p:cNvSpPr/>
            <p:nvPr/>
          </p:nvSpPr>
          <p:spPr>
            <a:xfrm>
              <a:off x="9610955" y="5091804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02" name="Rectángulo 301"/>
            <p:cNvSpPr/>
            <p:nvPr/>
          </p:nvSpPr>
          <p:spPr>
            <a:xfrm>
              <a:off x="9788486" y="5087690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03" name="Rectángulo 302"/>
            <p:cNvSpPr/>
            <p:nvPr/>
          </p:nvSpPr>
          <p:spPr>
            <a:xfrm>
              <a:off x="9957918" y="5088086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04" name="Rectángulo 303"/>
            <p:cNvSpPr/>
            <p:nvPr/>
          </p:nvSpPr>
          <p:spPr>
            <a:xfrm>
              <a:off x="10128108" y="5087690"/>
              <a:ext cx="48698" cy="496928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</p:grpSp>
      <p:grpSp>
        <p:nvGrpSpPr>
          <p:cNvPr id="30736" name="Grupo 30735"/>
          <p:cNvGrpSpPr/>
          <p:nvPr/>
        </p:nvGrpSpPr>
        <p:grpSpPr>
          <a:xfrm>
            <a:off x="1338954" y="5306039"/>
            <a:ext cx="8361602" cy="511337"/>
            <a:chOff x="1815204" y="5658464"/>
            <a:chExt cx="8361602" cy="511337"/>
          </a:xfrm>
        </p:grpSpPr>
        <p:sp>
          <p:nvSpPr>
            <p:cNvPr id="198" name="Rectángulo 197"/>
            <p:cNvSpPr/>
            <p:nvPr/>
          </p:nvSpPr>
          <p:spPr>
            <a:xfrm>
              <a:off x="1815204" y="5671549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199" name="Rectángulo 198"/>
            <p:cNvSpPr/>
            <p:nvPr/>
          </p:nvSpPr>
          <p:spPr>
            <a:xfrm>
              <a:off x="1985394" y="5671153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00" name="Rectángulo 199"/>
            <p:cNvSpPr/>
            <p:nvPr/>
          </p:nvSpPr>
          <p:spPr>
            <a:xfrm>
              <a:off x="2159898" y="5668917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01" name="Rectángulo 200"/>
            <p:cNvSpPr/>
            <p:nvPr/>
          </p:nvSpPr>
          <p:spPr>
            <a:xfrm>
              <a:off x="2337428" y="5671153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02" name="Rectángulo 201"/>
            <p:cNvSpPr/>
            <p:nvPr/>
          </p:nvSpPr>
          <p:spPr>
            <a:xfrm>
              <a:off x="2506860" y="5665199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03" name="Rectángulo 202"/>
            <p:cNvSpPr/>
            <p:nvPr/>
          </p:nvSpPr>
          <p:spPr>
            <a:xfrm>
              <a:off x="2677051" y="5671153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04" name="Rectángulo 203"/>
            <p:cNvSpPr/>
            <p:nvPr/>
          </p:nvSpPr>
          <p:spPr>
            <a:xfrm>
              <a:off x="2851555" y="5665742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05" name="Rectángulo 204"/>
            <p:cNvSpPr/>
            <p:nvPr/>
          </p:nvSpPr>
          <p:spPr>
            <a:xfrm>
              <a:off x="3029085" y="5671153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06" name="Rectángulo 205"/>
            <p:cNvSpPr/>
            <p:nvPr/>
          </p:nvSpPr>
          <p:spPr>
            <a:xfrm>
              <a:off x="3198114" y="5671019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07" name="Rectángulo 206"/>
            <p:cNvSpPr/>
            <p:nvPr/>
          </p:nvSpPr>
          <p:spPr>
            <a:xfrm>
              <a:off x="3368304" y="5670623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08" name="Rectángulo 207"/>
            <p:cNvSpPr/>
            <p:nvPr/>
          </p:nvSpPr>
          <p:spPr>
            <a:xfrm>
              <a:off x="3542808" y="5668387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09" name="Rectángulo 208"/>
            <p:cNvSpPr/>
            <p:nvPr/>
          </p:nvSpPr>
          <p:spPr>
            <a:xfrm>
              <a:off x="3720338" y="5667448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10" name="Rectángulo 209"/>
            <p:cNvSpPr/>
            <p:nvPr/>
          </p:nvSpPr>
          <p:spPr>
            <a:xfrm>
              <a:off x="3889770" y="5667844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11" name="Rectángulo 210"/>
            <p:cNvSpPr/>
            <p:nvPr/>
          </p:nvSpPr>
          <p:spPr>
            <a:xfrm>
              <a:off x="4059961" y="5667448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12" name="Rectángulo 211"/>
            <p:cNvSpPr/>
            <p:nvPr/>
          </p:nvSpPr>
          <p:spPr>
            <a:xfrm>
              <a:off x="4234465" y="5671562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13" name="Rectángulo 212"/>
            <p:cNvSpPr/>
            <p:nvPr/>
          </p:nvSpPr>
          <p:spPr>
            <a:xfrm>
              <a:off x="4411995" y="5667448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14" name="Rectángulo 213"/>
            <p:cNvSpPr/>
            <p:nvPr/>
          </p:nvSpPr>
          <p:spPr>
            <a:xfrm>
              <a:off x="4585669" y="5672330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15" name="Rectángulo 214"/>
            <p:cNvSpPr/>
            <p:nvPr/>
          </p:nvSpPr>
          <p:spPr>
            <a:xfrm>
              <a:off x="4755860" y="5671934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16" name="Rectángulo 215"/>
            <p:cNvSpPr/>
            <p:nvPr/>
          </p:nvSpPr>
          <p:spPr>
            <a:xfrm>
              <a:off x="4930363" y="5672873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17" name="Rectángulo 216"/>
            <p:cNvSpPr/>
            <p:nvPr/>
          </p:nvSpPr>
          <p:spPr>
            <a:xfrm>
              <a:off x="5107894" y="5668759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18" name="Rectángulo 217"/>
            <p:cNvSpPr/>
            <p:nvPr/>
          </p:nvSpPr>
          <p:spPr>
            <a:xfrm>
              <a:off x="5277326" y="5669155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19" name="Rectángulo 218"/>
            <p:cNvSpPr/>
            <p:nvPr/>
          </p:nvSpPr>
          <p:spPr>
            <a:xfrm>
              <a:off x="5447516" y="5668759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20" name="Rectángulo 219"/>
            <p:cNvSpPr/>
            <p:nvPr/>
          </p:nvSpPr>
          <p:spPr>
            <a:xfrm>
              <a:off x="5622020" y="5666523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21" name="Rectángulo 220"/>
            <p:cNvSpPr/>
            <p:nvPr/>
          </p:nvSpPr>
          <p:spPr>
            <a:xfrm>
              <a:off x="5799550" y="5671934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22" name="Rectángulo 221"/>
            <p:cNvSpPr/>
            <p:nvPr/>
          </p:nvSpPr>
          <p:spPr>
            <a:xfrm>
              <a:off x="5968579" y="5668625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23" name="Rectángulo 222"/>
            <p:cNvSpPr/>
            <p:nvPr/>
          </p:nvSpPr>
          <p:spPr>
            <a:xfrm>
              <a:off x="6138769" y="5668229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24" name="Rectángulo 223"/>
            <p:cNvSpPr/>
            <p:nvPr/>
          </p:nvSpPr>
          <p:spPr>
            <a:xfrm>
              <a:off x="6313273" y="5665993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10" name="Rectángulo 309"/>
            <p:cNvSpPr/>
            <p:nvPr/>
          </p:nvSpPr>
          <p:spPr>
            <a:xfrm>
              <a:off x="6495796" y="5664814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11" name="Rectángulo 310"/>
            <p:cNvSpPr/>
            <p:nvPr/>
          </p:nvSpPr>
          <p:spPr>
            <a:xfrm>
              <a:off x="6665986" y="5664418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12" name="Rectángulo 311"/>
            <p:cNvSpPr/>
            <p:nvPr/>
          </p:nvSpPr>
          <p:spPr>
            <a:xfrm>
              <a:off x="6840490" y="5662182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13" name="Rectángulo 312"/>
            <p:cNvSpPr/>
            <p:nvPr/>
          </p:nvSpPr>
          <p:spPr>
            <a:xfrm>
              <a:off x="7018020" y="5664418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14" name="Rectángulo 313"/>
            <p:cNvSpPr/>
            <p:nvPr/>
          </p:nvSpPr>
          <p:spPr>
            <a:xfrm>
              <a:off x="7187452" y="5658464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15" name="Rectángulo 314"/>
            <p:cNvSpPr/>
            <p:nvPr/>
          </p:nvSpPr>
          <p:spPr>
            <a:xfrm>
              <a:off x="7357643" y="5664418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16" name="Rectángulo 315"/>
            <p:cNvSpPr/>
            <p:nvPr/>
          </p:nvSpPr>
          <p:spPr>
            <a:xfrm>
              <a:off x="7532147" y="5659007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17" name="Rectángulo 316"/>
            <p:cNvSpPr/>
            <p:nvPr/>
          </p:nvSpPr>
          <p:spPr>
            <a:xfrm>
              <a:off x="7709677" y="5664418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18" name="Rectángulo 317"/>
            <p:cNvSpPr/>
            <p:nvPr/>
          </p:nvSpPr>
          <p:spPr>
            <a:xfrm>
              <a:off x="7878706" y="5664284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19" name="Rectángulo 318"/>
            <p:cNvSpPr/>
            <p:nvPr/>
          </p:nvSpPr>
          <p:spPr>
            <a:xfrm>
              <a:off x="8048896" y="5663888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20" name="Rectángulo 319"/>
            <p:cNvSpPr/>
            <p:nvPr/>
          </p:nvSpPr>
          <p:spPr>
            <a:xfrm>
              <a:off x="8223400" y="5661652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21" name="Rectángulo 320"/>
            <p:cNvSpPr/>
            <p:nvPr/>
          </p:nvSpPr>
          <p:spPr>
            <a:xfrm>
              <a:off x="8400930" y="5660713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22" name="Rectángulo 321"/>
            <p:cNvSpPr/>
            <p:nvPr/>
          </p:nvSpPr>
          <p:spPr>
            <a:xfrm>
              <a:off x="8570362" y="5661109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23" name="Rectángulo 322"/>
            <p:cNvSpPr/>
            <p:nvPr/>
          </p:nvSpPr>
          <p:spPr>
            <a:xfrm>
              <a:off x="8740553" y="5660713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24" name="Rectángulo 323"/>
            <p:cNvSpPr/>
            <p:nvPr/>
          </p:nvSpPr>
          <p:spPr>
            <a:xfrm>
              <a:off x="8915057" y="5664827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25" name="Rectángulo 324"/>
            <p:cNvSpPr/>
            <p:nvPr/>
          </p:nvSpPr>
          <p:spPr>
            <a:xfrm>
              <a:off x="9092587" y="5660713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26" name="Rectángulo 325"/>
            <p:cNvSpPr/>
            <p:nvPr/>
          </p:nvSpPr>
          <p:spPr>
            <a:xfrm>
              <a:off x="9266261" y="5665595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27" name="Rectángulo 326"/>
            <p:cNvSpPr/>
            <p:nvPr/>
          </p:nvSpPr>
          <p:spPr>
            <a:xfrm>
              <a:off x="9436452" y="5665199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28" name="Rectángulo 327"/>
            <p:cNvSpPr/>
            <p:nvPr/>
          </p:nvSpPr>
          <p:spPr>
            <a:xfrm>
              <a:off x="9610955" y="5666138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29" name="Rectángulo 328"/>
            <p:cNvSpPr/>
            <p:nvPr/>
          </p:nvSpPr>
          <p:spPr>
            <a:xfrm>
              <a:off x="9788486" y="5662024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30" name="Rectángulo 329"/>
            <p:cNvSpPr/>
            <p:nvPr/>
          </p:nvSpPr>
          <p:spPr>
            <a:xfrm>
              <a:off x="9957918" y="5662420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31" name="Rectángulo 330"/>
            <p:cNvSpPr/>
            <p:nvPr/>
          </p:nvSpPr>
          <p:spPr>
            <a:xfrm>
              <a:off x="10128108" y="5662024"/>
              <a:ext cx="48698" cy="49692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</p:grpSp>
      <p:grpSp>
        <p:nvGrpSpPr>
          <p:cNvPr id="30737" name="Grupo 30736"/>
          <p:cNvGrpSpPr/>
          <p:nvPr/>
        </p:nvGrpSpPr>
        <p:grpSpPr>
          <a:xfrm>
            <a:off x="1387652" y="5816052"/>
            <a:ext cx="8361602" cy="511337"/>
            <a:chOff x="1815204" y="6246489"/>
            <a:chExt cx="8361602" cy="511337"/>
          </a:xfrm>
        </p:grpSpPr>
        <p:sp>
          <p:nvSpPr>
            <p:cNvPr id="225" name="Rectángulo 224"/>
            <p:cNvSpPr/>
            <p:nvPr/>
          </p:nvSpPr>
          <p:spPr>
            <a:xfrm>
              <a:off x="1815204" y="6259574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26" name="Rectángulo 225"/>
            <p:cNvSpPr/>
            <p:nvPr/>
          </p:nvSpPr>
          <p:spPr>
            <a:xfrm>
              <a:off x="1985394" y="6259178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27" name="Rectángulo 226"/>
            <p:cNvSpPr/>
            <p:nvPr/>
          </p:nvSpPr>
          <p:spPr>
            <a:xfrm>
              <a:off x="2159898" y="6256942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28" name="Rectángulo 227"/>
            <p:cNvSpPr/>
            <p:nvPr/>
          </p:nvSpPr>
          <p:spPr>
            <a:xfrm>
              <a:off x="2337428" y="6259178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29" name="Rectángulo 228"/>
            <p:cNvSpPr/>
            <p:nvPr/>
          </p:nvSpPr>
          <p:spPr>
            <a:xfrm>
              <a:off x="2506860" y="6253224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30" name="Rectángulo 229"/>
            <p:cNvSpPr/>
            <p:nvPr/>
          </p:nvSpPr>
          <p:spPr>
            <a:xfrm>
              <a:off x="2677051" y="6259178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31" name="Rectángulo 230"/>
            <p:cNvSpPr/>
            <p:nvPr/>
          </p:nvSpPr>
          <p:spPr>
            <a:xfrm>
              <a:off x="2851555" y="6253767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32" name="Rectángulo 231"/>
            <p:cNvSpPr/>
            <p:nvPr/>
          </p:nvSpPr>
          <p:spPr>
            <a:xfrm>
              <a:off x="3029085" y="6259178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33" name="Rectángulo 232"/>
            <p:cNvSpPr/>
            <p:nvPr/>
          </p:nvSpPr>
          <p:spPr>
            <a:xfrm>
              <a:off x="3198114" y="6259044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34" name="Rectángulo 233"/>
            <p:cNvSpPr/>
            <p:nvPr/>
          </p:nvSpPr>
          <p:spPr>
            <a:xfrm>
              <a:off x="3368304" y="6258648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35" name="Rectángulo 234"/>
            <p:cNvSpPr/>
            <p:nvPr/>
          </p:nvSpPr>
          <p:spPr>
            <a:xfrm>
              <a:off x="3542808" y="6256412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36" name="Rectángulo 235"/>
            <p:cNvSpPr/>
            <p:nvPr/>
          </p:nvSpPr>
          <p:spPr>
            <a:xfrm>
              <a:off x="3720338" y="6255473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37" name="Rectángulo 236"/>
            <p:cNvSpPr/>
            <p:nvPr/>
          </p:nvSpPr>
          <p:spPr>
            <a:xfrm>
              <a:off x="3889770" y="6255869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38" name="Rectángulo 237"/>
            <p:cNvSpPr/>
            <p:nvPr/>
          </p:nvSpPr>
          <p:spPr>
            <a:xfrm>
              <a:off x="4059961" y="6255473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39" name="Rectángulo 238"/>
            <p:cNvSpPr/>
            <p:nvPr/>
          </p:nvSpPr>
          <p:spPr>
            <a:xfrm>
              <a:off x="4234465" y="6259587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40" name="Rectángulo 239"/>
            <p:cNvSpPr/>
            <p:nvPr/>
          </p:nvSpPr>
          <p:spPr>
            <a:xfrm>
              <a:off x="4411995" y="6255473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41" name="Rectángulo 240"/>
            <p:cNvSpPr/>
            <p:nvPr/>
          </p:nvSpPr>
          <p:spPr>
            <a:xfrm>
              <a:off x="4585669" y="6260355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42" name="Rectángulo 241"/>
            <p:cNvSpPr/>
            <p:nvPr/>
          </p:nvSpPr>
          <p:spPr>
            <a:xfrm>
              <a:off x="4755860" y="6259959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43" name="Rectángulo 242"/>
            <p:cNvSpPr/>
            <p:nvPr/>
          </p:nvSpPr>
          <p:spPr>
            <a:xfrm>
              <a:off x="4930363" y="6260898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44" name="Rectángulo 243"/>
            <p:cNvSpPr/>
            <p:nvPr/>
          </p:nvSpPr>
          <p:spPr>
            <a:xfrm>
              <a:off x="5107894" y="6256784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45" name="Rectángulo 244"/>
            <p:cNvSpPr/>
            <p:nvPr/>
          </p:nvSpPr>
          <p:spPr>
            <a:xfrm>
              <a:off x="5277326" y="6257180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46" name="Rectángulo 245"/>
            <p:cNvSpPr/>
            <p:nvPr/>
          </p:nvSpPr>
          <p:spPr>
            <a:xfrm>
              <a:off x="5447516" y="6256784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47" name="Rectángulo 246"/>
            <p:cNvSpPr/>
            <p:nvPr/>
          </p:nvSpPr>
          <p:spPr>
            <a:xfrm>
              <a:off x="5622020" y="6254548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48" name="Rectángulo 247"/>
            <p:cNvSpPr/>
            <p:nvPr/>
          </p:nvSpPr>
          <p:spPr>
            <a:xfrm>
              <a:off x="5799550" y="6259959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49" name="Rectángulo 248"/>
            <p:cNvSpPr/>
            <p:nvPr/>
          </p:nvSpPr>
          <p:spPr>
            <a:xfrm>
              <a:off x="5968579" y="6256650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50" name="Rectángulo 249"/>
            <p:cNvSpPr/>
            <p:nvPr/>
          </p:nvSpPr>
          <p:spPr>
            <a:xfrm>
              <a:off x="6138769" y="6256254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51" name="Rectángulo 250"/>
            <p:cNvSpPr/>
            <p:nvPr/>
          </p:nvSpPr>
          <p:spPr>
            <a:xfrm>
              <a:off x="6313273" y="6254018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37" name="Rectángulo 336"/>
            <p:cNvSpPr/>
            <p:nvPr/>
          </p:nvSpPr>
          <p:spPr>
            <a:xfrm>
              <a:off x="6495796" y="6252839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38" name="Rectángulo 337"/>
            <p:cNvSpPr/>
            <p:nvPr/>
          </p:nvSpPr>
          <p:spPr>
            <a:xfrm>
              <a:off x="6665986" y="6252443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39" name="Rectángulo 338"/>
            <p:cNvSpPr/>
            <p:nvPr/>
          </p:nvSpPr>
          <p:spPr>
            <a:xfrm>
              <a:off x="6840490" y="6250207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40" name="Rectángulo 339"/>
            <p:cNvSpPr/>
            <p:nvPr/>
          </p:nvSpPr>
          <p:spPr>
            <a:xfrm>
              <a:off x="7018020" y="6252443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41" name="Rectángulo 340"/>
            <p:cNvSpPr/>
            <p:nvPr/>
          </p:nvSpPr>
          <p:spPr>
            <a:xfrm>
              <a:off x="7187452" y="6246489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42" name="Rectángulo 341"/>
            <p:cNvSpPr/>
            <p:nvPr/>
          </p:nvSpPr>
          <p:spPr>
            <a:xfrm>
              <a:off x="7357643" y="6252443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43" name="Rectángulo 342"/>
            <p:cNvSpPr/>
            <p:nvPr/>
          </p:nvSpPr>
          <p:spPr>
            <a:xfrm>
              <a:off x="7532147" y="6247032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44" name="Rectángulo 343"/>
            <p:cNvSpPr/>
            <p:nvPr/>
          </p:nvSpPr>
          <p:spPr>
            <a:xfrm>
              <a:off x="7709677" y="6252443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45" name="Rectángulo 344"/>
            <p:cNvSpPr/>
            <p:nvPr/>
          </p:nvSpPr>
          <p:spPr>
            <a:xfrm>
              <a:off x="7878706" y="6252309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46" name="Rectángulo 345"/>
            <p:cNvSpPr/>
            <p:nvPr/>
          </p:nvSpPr>
          <p:spPr>
            <a:xfrm>
              <a:off x="8048896" y="6251913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47" name="Rectángulo 346"/>
            <p:cNvSpPr/>
            <p:nvPr/>
          </p:nvSpPr>
          <p:spPr>
            <a:xfrm>
              <a:off x="8223400" y="6249677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48" name="Rectángulo 347"/>
            <p:cNvSpPr/>
            <p:nvPr/>
          </p:nvSpPr>
          <p:spPr>
            <a:xfrm>
              <a:off x="8400930" y="6248738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49" name="Rectángulo 348"/>
            <p:cNvSpPr/>
            <p:nvPr/>
          </p:nvSpPr>
          <p:spPr>
            <a:xfrm>
              <a:off x="8570362" y="6249134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50" name="Rectángulo 349"/>
            <p:cNvSpPr/>
            <p:nvPr/>
          </p:nvSpPr>
          <p:spPr>
            <a:xfrm>
              <a:off x="8740553" y="6248738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51" name="Rectángulo 350"/>
            <p:cNvSpPr/>
            <p:nvPr/>
          </p:nvSpPr>
          <p:spPr>
            <a:xfrm>
              <a:off x="8915057" y="6252852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52" name="Rectángulo 351"/>
            <p:cNvSpPr/>
            <p:nvPr/>
          </p:nvSpPr>
          <p:spPr>
            <a:xfrm>
              <a:off x="9092587" y="6248738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53" name="Rectángulo 352"/>
            <p:cNvSpPr/>
            <p:nvPr/>
          </p:nvSpPr>
          <p:spPr>
            <a:xfrm>
              <a:off x="9266261" y="6253620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54" name="Rectángulo 353"/>
            <p:cNvSpPr/>
            <p:nvPr/>
          </p:nvSpPr>
          <p:spPr>
            <a:xfrm>
              <a:off x="9436452" y="6253224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55" name="Rectángulo 354"/>
            <p:cNvSpPr/>
            <p:nvPr/>
          </p:nvSpPr>
          <p:spPr>
            <a:xfrm>
              <a:off x="9610955" y="6254163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56" name="Rectángulo 355"/>
            <p:cNvSpPr/>
            <p:nvPr/>
          </p:nvSpPr>
          <p:spPr>
            <a:xfrm>
              <a:off x="9788486" y="6250049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57" name="Rectángulo 356"/>
            <p:cNvSpPr/>
            <p:nvPr/>
          </p:nvSpPr>
          <p:spPr>
            <a:xfrm>
              <a:off x="9957918" y="6250445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358" name="Rectángulo 357"/>
            <p:cNvSpPr/>
            <p:nvPr/>
          </p:nvSpPr>
          <p:spPr>
            <a:xfrm>
              <a:off x="10128108" y="6250049"/>
              <a:ext cx="48698" cy="496928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1267280" y="4284562"/>
            <a:ext cx="8516307" cy="2041904"/>
            <a:chOff x="1267280" y="4284562"/>
            <a:chExt cx="8516307" cy="2041904"/>
          </a:xfrm>
        </p:grpSpPr>
        <p:sp>
          <p:nvSpPr>
            <p:cNvPr id="252" name="Rectángulo 251"/>
            <p:cNvSpPr/>
            <p:nvPr/>
          </p:nvSpPr>
          <p:spPr>
            <a:xfrm>
              <a:off x="1267280" y="4284562"/>
              <a:ext cx="8481974" cy="496928"/>
            </a:xfrm>
            <a:prstGeom prst="rect">
              <a:avLst/>
            </a:prstGeom>
            <a:pattFill prst="ltVert">
              <a:fgClr>
                <a:srgbClr val="C0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53" name="Rectángulo 252"/>
            <p:cNvSpPr/>
            <p:nvPr/>
          </p:nvSpPr>
          <p:spPr>
            <a:xfrm>
              <a:off x="1272585" y="4782892"/>
              <a:ext cx="8481974" cy="496928"/>
            </a:xfrm>
            <a:prstGeom prst="rect">
              <a:avLst/>
            </a:prstGeom>
            <a:pattFill prst="ltVert">
              <a:fgClr>
                <a:srgbClr val="008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54" name="Rectángulo 253"/>
            <p:cNvSpPr/>
            <p:nvPr/>
          </p:nvSpPr>
          <p:spPr>
            <a:xfrm>
              <a:off x="1289336" y="5286174"/>
              <a:ext cx="8481974" cy="554581"/>
            </a:xfrm>
            <a:prstGeom prst="rect">
              <a:avLst/>
            </a:prstGeom>
            <a:pattFill prst="ltVert">
              <a:fgClr>
                <a:srgbClr val="00206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  <p:sp>
          <p:nvSpPr>
            <p:cNvPr id="255" name="Rectángulo 254"/>
            <p:cNvSpPr/>
            <p:nvPr/>
          </p:nvSpPr>
          <p:spPr>
            <a:xfrm>
              <a:off x="1301613" y="5829538"/>
              <a:ext cx="8481974" cy="496928"/>
            </a:xfrm>
            <a:prstGeom prst="rect">
              <a:avLst/>
            </a:prstGeom>
            <a:pattFill prst="ltVert">
              <a:fgClr>
                <a:srgbClr val="FF66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50666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0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repeatCount="4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4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20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repeatCount="46000" fill="hold" nodeType="with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4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20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repeatCount="46000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4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18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20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46000" fill="hold" nodeType="withEffect">
                                  <p:stCondLst>
                                    <p:cond delay="18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4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29">
            <a:extLst>
              <a:ext uri="{FF2B5EF4-FFF2-40B4-BE49-F238E27FC236}">
                <a16:creationId xmlns:a16="http://schemas.microsoft.com/office/drawing/2014/main" id="{B6DBE388-C536-4E76-B842-748A9D65FF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/>
              <a:t>Ejemplo</a:t>
            </a:r>
          </a:p>
        </p:txBody>
      </p:sp>
      <p:sp>
        <p:nvSpPr>
          <p:cNvPr id="32775" name="Rectangle 3">
            <a:extLst>
              <a:ext uri="{FF2B5EF4-FFF2-40B4-BE49-F238E27FC236}">
                <a16:creationId xmlns:a16="http://schemas.microsoft.com/office/drawing/2014/main" id="{506F36EC-E84A-4634-ABC4-AC82D7EDA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305" y="2495550"/>
            <a:ext cx="8601559" cy="3028949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>
              <a:solidFill>
                <a:schemeClr val="bg1"/>
              </a:solidFill>
            </a:endParaRPr>
          </a:p>
        </p:txBody>
      </p:sp>
      <p:sp>
        <p:nvSpPr>
          <p:cNvPr id="32776" name="Line 4">
            <a:extLst>
              <a:ext uri="{FF2B5EF4-FFF2-40B4-BE49-F238E27FC236}">
                <a16:creationId xmlns:a16="http://schemas.microsoft.com/office/drawing/2014/main" id="{87D23764-5853-4C6B-B581-D9B420EED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8640" y="2481293"/>
            <a:ext cx="34992" cy="3043205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2400">
              <a:solidFill>
                <a:schemeClr val="bg1"/>
              </a:solidFill>
            </a:endParaRPr>
          </a:p>
        </p:txBody>
      </p:sp>
      <p:sp>
        <p:nvSpPr>
          <p:cNvPr id="32777" name="Line 5">
            <a:extLst>
              <a:ext uri="{FF2B5EF4-FFF2-40B4-BE49-F238E27FC236}">
                <a16:creationId xmlns:a16="http://schemas.microsoft.com/office/drawing/2014/main" id="{AD45AC88-97C8-4D1A-B30F-8B5002854A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7672" y="2481293"/>
            <a:ext cx="0" cy="3073625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2400">
              <a:solidFill>
                <a:schemeClr val="bg1"/>
              </a:solidFill>
            </a:endParaRPr>
          </a:p>
        </p:txBody>
      </p:sp>
      <p:sp>
        <p:nvSpPr>
          <p:cNvPr id="32778" name="Line 6">
            <a:extLst>
              <a:ext uri="{FF2B5EF4-FFF2-40B4-BE49-F238E27FC236}">
                <a16:creationId xmlns:a16="http://schemas.microsoft.com/office/drawing/2014/main" id="{6ACC5925-B07F-4675-A929-CE09704D14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4273" y="4246421"/>
            <a:ext cx="8599262" cy="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2400">
              <a:solidFill>
                <a:schemeClr val="bg1"/>
              </a:solidFill>
            </a:endParaRPr>
          </a:p>
        </p:txBody>
      </p:sp>
      <p:sp>
        <p:nvSpPr>
          <p:cNvPr id="32779" name="Line 7">
            <a:extLst>
              <a:ext uri="{FF2B5EF4-FFF2-40B4-BE49-F238E27FC236}">
                <a16:creationId xmlns:a16="http://schemas.microsoft.com/office/drawing/2014/main" id="{E65CCDF6-4E10-44D0-994D-39B3C288BE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4273" y="5065571"/>
            <a:ext cx="8599262" cy="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2400">
              <a:solidFill>
                <a:schemeClr val="bg1"/>
              </a:solidFill>
            </a:endParaRPr>
          </a:p>
        </p:txBody>
      </p:sp>
      <p:sp>
        <p:nvSpPr>
          <p:cNvPr id="32780" name="Line 8">
            <a:extLst>
              <a:ext uri="{FF2B5EF4-FFF2-40B4-BE49-F238E27FC236}">
                <a16:creationId xmlns:a16="http://schemas.microsoft.com/office/drawing/2014/main" id="{A8F33E74-1EBB-4F0F-97A1-E732516D09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4273" y="3827321"/>
            <a:ext cx="8599262" cy="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2400">
              <a:solidFill>
                <a:schemeClr val="bg1"/>
              </a:solidFill>
            </a:endParaRPr>
          </a:p>
        </p:txBody>
      </p:sp>
      <p:sp>
        <p:nvSpPr>
          <p:cNvPr id="32781" name="Line 9">
            <a:extLst>
              <a:ext uri="{FF2B5EF4-FFF2-40B4-BE49-F238E27FC236}">
                <a16:creationId xmlns:a16="http://schemas.microsoft.com/office/drawing/2014/main" id="{FDDEC5D5-16A1-4959-9490-0B68ACDB6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4273" y="3427271"/>
            <a:ext cx="8599262" cy="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2400">
              <a:solidFill>
                <a:schemeClr val="bg1"/>
              </a:solidFill>
            </a:endParaRPr>
          </a:p>
        </p:txBody>
      </p:sp>
      <p:sp>
        <p:nvSpPr>
          <p:cNvPr id="32782" name="Line 10">
            <a:extLst>
              <a:ext uri="{FF2B5EF4-FFF2-40B4-BE49-F238E27FC236}">
                <a16:creationId xmlns:a16="http://schemas.microsoft.com/office/drawing/2014/main" id="{37299FB0-3A1E-4691-9B1C-742556BFA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4273" y="4627421"/>
            <a:ext cx="8599262" cy="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2400">
              <a:solidFill>
                <a:schemeClr val="bg1"/>
              </a:solidFill>
            </a:endParaRPr>
          </a:p>
        </p:txBody>
      </p:sp>
      <p:sp>
        <p:nvSpPr>
          <p:cNvPr id="32783" name="Rectangle 11">
            <a:extLst>
              <a:ext uri="{FF2B5EF4-FFF2-40B4-BE49-F238E27FC236}">
                <a16:creationId xmlns:a16="http://schemas.microsoft.com/office/drawing/2014/main" id="{F33A39C3-5AF3-42F8-A511-19001BEB3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192" y="2618886"/>
            <a:ext cx="231344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MX" b="1" dirty="0">
                <a:solidFill>
                  <a:schemeClr val="bg1"/>
                </a:solidFill>
              </a:rPr>
              <a:t>Proceso</a:t>
            </a:r>
          </a:p>
        </p:txBody>
      </p:sp>
      <p:sp>
        <p:nvSpPr>
          <p:cNvPr id="32784" name="Rectangle 12">
            <a:extLst>
              <a:ext uri="{FF2B5EF4-FFF2-40B4-BE49-F238E27FC236}">
                <a16:creationId xmlns:a16="http://schemas.microsoft.com/office/drawing/2014/main" id="{D01ADE64-5698-4374-BCE6-4B285FD86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915" y="2465130"/>
            <a:ext cx="2795064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b="1">
                <a:solidFill>
                  <a:schemeClr val="bg1"/>
                </a:solidFill>
              </a:rPr>
              <a:t>Tiempo de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altLang="es-MX" b="1">
                <a:solidFill>
                  <a:schemeClr val="bg1"/>
                </a:solidFill>
              </a:rPr>
              <a:t>llegada</a:t>
            </a:r>
          </a:p>
        </p:txBody>
      </p:sp>
      <p:sp>
        <p:nvSpPr>
          <p:cNvPr id="32785" name="Rectangle 13">
            <a:extLst>
              <a:ext uri="{FF2B5EF4-FFF2-40B4-BE49-F238E27FC236}">
                <a16:creationId xmlns:a16="http://schemas.microsoft.com/office/drawing/2014/main" id="{1023B94B-17C5-406A-BED7-040DA1B8E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7672" y="2519105"/>
            <a:ext cx="2795064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b="1" dirty="0">
                <a:solidFill>
                  <a:schemeClr val="bg1"/>
                </a:solidFill>
              </a:rPr>
              <a:t>Tiempo de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altLang="es-MX" b="1" dirty="0">
                <a:solidFill>
                  <a:schemeClr val="bg1"/>
                </a:solidFill>
              </a:rPr>
              <a:t>servicio</a:t>
            </a:r>
          </a:p>
        </p:txBody>
      </p:sp>
      <p:sp>
        <p:nvSpPr>
          <p:cNvPr id="32786" name="Rectangle 14">
            <a:extLst>
              <a:ext uri="{FF2B5EF4-FFF2-40B4-BE49-F238E27FC236}">
                <a16:creationId xmlns:a16="http://schemas.microsoft.com/office/drawing/2014/main" id="{D0C89427-DFE8-4C45-93E6-648FFEDA4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902" y="3400789"/>
            <a:ext cx="413537" cy="46230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MX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787" name="Rectangle 15">
            <a:extLst>
              <a:ext uri="{FF2B5EF4-FFF2-40B4-BE49-F238E27FC236}">
                <a16:creationId xmlns:a16="http://schemas.microsoft.com/office/drawing/2014/main" id="{B58B13D0-C1E2-4EA3-ABB1-4C55B5E01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902" y="3819889"/>
            <a:ext cx="413537" cy="46230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MX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2788" name="Rectangle 16">
            <a:extLst>
              <a:ext uri="{FF2B5EF4-FFF2-40B4-BE49-F238E27FC236}">
                <a16:creationId xmlns:a16="http://schemas.microsoft.com/office/drawing/2014/main" id="{62E2149A-AE03-4036-BB43-A8C65AB6A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902" y="4200889"/>
            <a:ext cx="413537" cy="46230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MX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789" name="Rectangle 17">
            <a:extLst>
              <a:ext uri="{FF2B5EF4-FFF2-40B4-BE49-F238E27FC236}">
                <a16:creationId xmlns:a16="http://schemas.microsoft.com/office/drawing/2014/main" id="{B4ABC644-B96B-426E-80A1-0E863A9CA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902" y="4658089"/>
            <a:ext cx="413537" cy="46230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MX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2790" name="Rectangle 18">
            <a:extLst>
              <a:ext uri="{FF2B5EF4-FFF2-40B4-BE49-F238E27FC236}">
                <a16:creationId xmlns:a16="http://schemas.microsoft.com/office/drawing/2014/main" id="{BAEA7555-4A69-4D05-8BD7-574E3D32E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902" y="5134339"/>
            <a:ext cx="4135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MX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791" name="Rectangle 19">
            <a:extLst>
              <a:ext uri="{FF2B5EF4-FFF2-40B4-BE49-F238E27FC236}">
                <a16:creationId xmlns:a16="http://schemas.microsoft.com/office/drawing/2014/main" id="{6FF0C198-DD7F-4006-93F3-C1E25D8EA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221" y="3400789"/>
            <a:ext cx="413537" cy="46230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MX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792" name="Rectangle 20">
            <a:extLst>
              <a:ext uri="{FF2B5EF4-FFF2-40B4-BE49-F238E27FC236}">
                <a16:creationId xmlns:a16="http://schemas.microsoft.com/office/drawing/2014/main" id="{EFC27E17-A75C-4694-866D-53F6EC8DE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221" y="3819889"/>
            <a:ext cx="413537" cy="46230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MX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2793" name="Rectangle 21">
            <a:extLst>
              <a:ext uri="{FF2B5EF4-FFF2-40B4-BE49-F238E27FC236}">
                <a16:creationId xmlns:a16="http://schemas.microsoft.com/office/drawing/2014/main" id="{6251C2FB-5A9C-46EA-BC09-14D31710E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221" y="4200889"/>
            <a:ext cx="413537" cy="46230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MX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2794" name="Rectangle 22">
            <a:extLst>
              <a:ext uri="{FF2B5EF4-FFF2-40B4-BE49-F238E27FC236}">
                <a16:creationId xmlns:a16="http://schemas.microsoft.com/office/drawing/2014/main" id="{B7505853-111A-49BF-B9DE-67DA2255C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221" y="4658089"/>
            <a:ext cx="413537" cy="46230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MX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2795" name="Rectangle 23">
            <a:extLst>
              <a:ext uri="{FF2B5EF4-FFF2-40B4-BE49-F238E27FC236}">
                <a16:creationId xmlns:a16="http://schemas.microsoft.com/office/drawing/2014/main" id="{78A253B5-5CAE-40B9-9D38-339C4C679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221" y="5134339"/>
            <a:ext cx="4135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MX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2796" name="Rectangle 24">
            <a:extLst>
              <a:ext uri="{FF2B5EF4-FFF2-40B4-BE49-F238E27FC236}">
                <a16:creationId xmlns:a16="http://schemas.microsoft.com/office/drawing/2014/main" id="{87119866-3FB1-4C09-A84D-7FA574B2E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5153" y="3400789"/>
            <a:ext cx="413537" cy="46230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MX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797" name="Rectangle 25">
            <a:extLst>
              <a:ext uri="{FF2B5EF4-FFF2-40B4-BE49-F238E27FC236}">
                <a16:creationId xmlns:a16="http://schemas.microsoft.com/office/drawing/2014/main" id="{541E5096-6A82-452D-B649-5774B4539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5153" y="3819889"/>
            <a:ext cx="413537" cy="46230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MX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2798" name="Rectangle 26">
            <a:extLst>
              <a:ext uri="{FF2B5EF4-FFF2-40B4-BE49-F238E27FC236}">
                <a16:creationId xmlns:a16="http://schemas.microsoft.com/office/drawing/2014/main" id="{8C4432D2-C8B1-4455-907B-2345D18C6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5153" y="4200889"/>
            <a:ext cx="413537" cy="46230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MX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2799" name="Rectangle 27">
            <a:extLst>
              <a:ext uri="{FF2B5EF4-FFF2-40B4-BE49-F238E27FC236}">
                <a16:creationId xmlns:a16="http://schemas.microsoft.com/office/drawing/2014/main" id="{3DDBADD0-5300-4394-88CB-8EB3C26D7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5153" y="4658089"/>
            <a:ext cx="413537" cy="46230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MX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800" name="Rectangle 28">
            <a:extLst>
              <a:ext uri="{FF2B5EF4-FFF2-40B4-BE49-F238E27FC236}">
                <a16:creationId xmlns:a16="http://schemas.microsoft.com/office/drawing/2014/main" id="{00B5D2B8-55A8-4F6F-8B4F-2D6A1BC21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5153" y="5134339"/>
            <a:ext cx="4135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MX" b="1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4">
            <a:extLst>
              <a:ext uri="{FF2B5EF4-FFF2-40B4-BE49-F238E27FC236}">
                <a16:creationId xmlns:a16="http://schemas.microsoft.com/office/drawing/2014/main" id="{F78D5FAC-865C-44D9-BB3A-8932A4F243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s-MX" dirty="0"/>
              <a:t>Planificación del CPU</a:t>
            </a: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10939953-9AF0-4B43-BD9D-24A7F7464B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MX" dirty="0"/>
              <a:t>Conceptos básicos</a:t>
            </a:r>
          </a:p>
          <a:p>
            <a:r>
              <a:rPr lang="es-ES" altLang="es-MX" dirty="0"/>
              <a:t>Criterios de planificación </a:t>
            </a:r>
          </a:p>
          <a:p>
            <a:r>
              <a:rPr lang="es-ES" altLang="es-MX" dirty="0"/>
              <a:t>Algoritmos de planificación</a:t>
            </a:r>
          </a:p>
          <a:p>
            <a:r>
              <a:rPr lang="es-ES" altLang="es-MX" dirty="0"/>
              <a:t>Planificación en tiempo real</a:t>
            </a:r>
          </a:p>
          <a:p>
            <a:r>
              <a:rPr lang="es-ES" altLang="es-MX" dirty="0"/>
              <a:t>Planificación SMP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>
            <a:extLst>
              <a:ext uri="{FF2B5EF4-FFF2-40B4-BE49-F238E27FC236}">
                <a16:creationId xmlns:a16="http://schemas.microsoft.com/office/drawing/2014/main" id="{D44941AD-F69E-4271-A275-D4FF88A43D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Primero en llegar, primero en ser servido (FCFS)</a:t>
            </a:r>
          </a:p>
        </p:txBody>
      </p:sp>
      <p:sp>
        <p:nvSpPr>
          <p:cNvPr id="151583" name="Rectangle 31">
            <a:extLst>
              <a:ext uri="{FF2B5EF4-FFF2-40B4-BE49-F238E27FC236}">
                <a16:creationId xmlns:a16="http://schemas.microsoft.com/office/drawing/2014/main" id="{FF672E1C-A600-465F-8E4E-9771EE7B6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4781551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84" name="Rectangle 32">
            <a:extLst>
              <a:ext uri="{FF2B5EF4-FFF2-40B4-BE49-F238E27FC236}">
                <a16:creationId xmlns:a16="http://schemas.microsoft.com/office/drawing/2014/main" id="{00C34B1F-70E0-4795-871C-B42E97622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6" y="4781551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85" name="Rectangle 33">
            <a:extLst>
              <a:ext uri="{FF2B5EF4-FFF2-40B4-BE49-F238E27FC236}">
                <a16:creationId xmlns:a16="http://schemas.microsoft.com/office/drawing/2014/main" id="{A80BF22B-EE91-4310-BD31-059030D7D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4" y="4781551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86" name="Rectangle 34">
            <a:extLst>
              <a:ext uri="{FF2B5EF4-FFF2-40B4-BE49-F238E27FC236}">
                <a16:creationId xmlns:a16="http://schemas.microsoft.com/office/drawing/2014/main" id="{83EE00E7-26CE-4631-B494-8AC4B00C6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5068889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87" name="Rectangle 35">
            <a:extLst>
              <a:ext uri="{FF2B5EF4-FFF2-40B4-BE49-F238E27FC236}">
                <a16:creationId xmlns:a16="http://schemas.microsoft.com/office/drawing/2014/main" id="{69B05D39-521C-4D7A-B665-7D89BFF50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6" y="5068889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88" name="Rectangle 36">
            <a:extLst>
              <a:ext uri="{FF2B5EF4-FFF2-40B4-BE49-F238E27FC236}">
                <a16:creationId xmlns:a16="http://schemas.microsoft.com/office/drawing/2014/main" id="{DDFA1AFB-46BE-47BF-A1D6-2CB7DCEC1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5068889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89" name="Rectangle 37">
            <a:extLst>
              <a:ext uri="{FF2B5EF4-FFF2-40B4-BE49-F238E27FC236}">
                <a16:creationId xmlns:a16="http://schemas.microsoft.com/office/drawing/2014/main" id="{7BE7C56D-137C-4DF3-A322-0CC9F55A1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1" y="5068889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90" name="Rectangle 38">
            <a:extLst>
              <a:ext uri="{FF2B5EF4-FFF2-40B4-BE49-F238E27FC236}">
                <a16:creationId xmlns:a16="http://schemas.microsoft.com/office/drawing/2014/main" id="{3E8B5F45-7EB6-47DA-BE79-B1A1CAEE1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6" y="5068889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91" name="Rectangle 39">
            <a:extLst>
              <a:ext uri="{FF2B5EF4-FFF2-40B4-BE49-F238E27FC236}">
                <a16:creationId xmlns:a16="http://schemas.microsoft.com/office/drawing/2014/main" id="{EC1A57AD-4E37-4AB4-A445-CE69434BD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1" y="5068889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92" name="Rectangle 40">
            <a:extLst>
              <a:ext uri="{FF2B5EF4-FFF2-40B4-BE49-F238E27FC236}">
                <a16:creationId xmlns:a16="http://schemas.microsoft.com/office/drawing/2014/main" id="{01C4CA6B-C92C-4CF4-B53E-962C56AE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5356226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93" name="Rectangle 41">
            <a:extLst>
              <a:ext uri="{FF2B5EF4-FFF2-40B4-BE49-F238E27FC236}">
                <a16:creationId xmlns:a16="http://schemas.microsoft.com/office/drawing/2014/main" id="{E93B146A-2AF4-400C-AB69-56189F349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4" y="5356226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94" name="Rectangle 42">
            <a:extLst>
              <a:ext uri="{FF2B5EF4-FFF2-40B4-BE49-F238E27FC236}">
                <a16:creationId xmlns:a16="http://schemas.microsoft.com/office/drawing/2014/main" id="{A63760B6-DA73-4D18-8F5A-E6D57E58A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1" y="5356226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95" name="Rectangle 43">
            <a:extLst>
              <a:ext uri="{FF2B5EF4-FFF2-40B4-BE49-F238E27FC236}">
                <a16:creationId xmlns:a16="http://schemas.microsoft.com/office/drawing/2014/main" id="{E9F4AFCA-E0A9-456B-B526-999910471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5356226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96" name="Rectangle 44">
            <a:extLst>
              <a:ext uri="{FF2B5EF4-FFF2-40B4-BE49-F238E27FC236}">
                <a16:creationId xmlns:a16="http://schemas.microsoft.com/office/drawing/2014/main" id="{ADC6990C-C68B-4FA9-A65B-D013DB0C8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1" y="5645151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97" name="Rectangle 45">
            <a:extLst>
              <a:ext uri="{FF2B5EF4-FFF2-40B4-BE49-F238E27FC236}">
                <a16:creationId xmlns:a16="http://schemas.microsoft.com/office/drawing/2014/main" id="{48259A48-0F33-48C2-92EE-13DFB96BC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089" y="5645151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98" name="Rectangle 46">
            <a:extLst>
              <a:ext uri="{FF2B5EF4-FFF2-40B4-BE49-F238E27FC236}">
                <a16:creationId xmlns:a16="http://schemas.microsoft.com/office/drawing/2014/main" id="{71E0914A-BB3B-4B0A-B830-18F316150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5645151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99" name="Rectangle 47">
            <a:extLst>
              <a:ext uri="{FF2B5EF4-FFF2-40B4-BE49-F238E27FC236}">
                <a16:creationId xmlns:a16="http://schemas.microsoft.com/office/drawing/2014/main" id="{5441B2AA-A0CA-487D-BD51-688C14396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4" y="5645151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600" name="Rectangle 48">
            <a:extLst>
              <a:ext uri="{FF2B5EF4-FFF2-40B4-BE49-F238E27FC236}">
                <a16:creationId xmlns:a16="http://schemas.microsoft.com/office/drawing/2014/main" id="{A27BDA70-123C-40E7-B072-450A98363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689" y="5645151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601" name="Rectangle 49">
            <a:extLst>
              <a:ext uri="{FF2B5EF4-FFF2-40B4-BE49-F238E27FC236}">
                <a16:creationId xmlns:a16="http://schemas.microsoft.com/office/drawing/2014/main" id="{AE255FC9-6CFC-4025-8E93-641830863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5932489"/>
            <a:ext cx="288925" cy="288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602" name="Rectangle 50">
            <a:extLst>
              <a:ext uri="{FF2B5EF4-FFF2-40B4-BE49-F238E27FC236}">
                <a16:creationId xmlns:a16="http://schemas.microsoft.com/office/drawing/2014/main" id="{FF81BB5D-4C94-4F27-88BB-22386C103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6951" y="5932489"/>
            <a:ext cx="288925" cy="288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grpSp>
        <p:nvGrpSpPr>
          <p:cNvPr id="34843" name="Group 51">
            <a:extLst>
              <a:ext uri="{FF2B5EF4-FFF2-40B4-BE49-F238E27FC236}">
                <a16:creationId xmlns:a16="http://schemas.microsoft.com/office/drawing/2014/main" id="{4B3FD367-1F12-4C20-AA44-B30656947F05}"/>
              </a:ext>
            </a:extLst>
          </p:cNvPr>
          <p:cNvGrpSpPr>
            <a:grpSpLocks/>
          </p:cNvGrpSpPr>
          <p:nvPr/>
        </p:nvGrpSpPr>
        <p:grpSpPr bwMode="auto">
          <a:xfrm>
            <a:off x="2652713" y="4713288"/>
            <a:ext cx="285750" cy="1527030"/>
            <a:chOff x="711" y="1678"/>
            <a:chExt cx="180" cy="1008"/>
          </a:xfrm>
        </p:grpSpPr>
        <p:sp>
          <p:nvSpPr>
            <p:cNvPr id="34874" name="Rectangle 52">
              <a:extLst>
                <a:ext uri="{FF2B5EF4-FFF2-40B4-BE49-F238E27FC236}">
                  <a16:creationId xmlns:a16="http://schemas.microsoft.com/office/drawing/2014/main" id="{79CF882B-3408-430F-BDB4-A19A75424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678"/>
              <a:ext cx="180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4875" name="Rectangle 53">
              <a:extLst>
                <a:ext uri="{FF2B5EF4-FFF2-40B4-BE49-F238E27FC236}">
                  <a16:creationId xmlns:a16="http://schemas.microsoft.com/office/drawing/2014/main" id="{3856ACD6-210E-4893-A6A2-9F5DD8EA9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888"/>
              <a:ext cx="180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4876" name="Rectangle 54">
              <a:extLst>
                <a:ext uri="{FF2B5EF4-FFF2-40B4-BE49-F238E27FC236}">
                  <a16:creationId xmlns:a16="http://schemas.microsoft.com/office/drawing/2014/main" id="{B3AB6866-ADFB-4CB4-9BA8-2C6A7708F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080"/>
              <a:ext cx="180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4877" name="Rectangle 55">
              <a:extLst>
                <a:ext uri="{FF2B5EF4-FFF2-40B4-BE49-F238E27FC236}">
                  <a16:creationId xmlns:a16="http://schemas.microsoft.com/office/drawing/2014/main" id="{2FC5E59C-6A1B-431C-8D55-C2860B80A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272"/>
              <a:ext cx="180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878" name="Rectangle 56">
              <a:extLst>
                <a:ext uri="{FF2B5EF4-FFF2-40B4-BE49-F238E27FC236}">
                  <a16:creationId xmlns:a16="http://schemas.microsoft.com/office/drawing/2014/main" id="{6A30D0EF-57A1-4883-A38C-F24071753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464"/>
              <a:ext cx="180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51609" name="Group 57">
            <a:extLst>
              <a:ext uri="{FF2B5EF4-FFF2-40B4-BE49-F238E27FC236}">
                <a16:creationId xmlns:a16="http://schemas.microsoft.com/office/drawing/2014/main" id="{E515D2A8-053E-4D37-80FF-3407199B6C52}"/>
              </a:ext>
            </a:extLst>
          </p:cNvPr>
          <p:cNvGrpSpPr>
            <a:grpSpLocks/>
          </p:cNvGrpSpPr>
          <p:nvPr/>
        </p:nvGrpSpPr>
        <p:grpSpPr bwMode="auto">
          <a:xfrm>
            <a:off x="2871789" y="3629025"/>
            <a:ext cx="1081087" cy="336550"/>
            <a:chOff x="793" y="2231"/>
            <a:chExt cx="681" cy="212"/>
          </a:xfrm>
        </p:grpSpPr>
        <p:sp>
          <p:nvSpPr>
            <p:cNvPr id="34870" name="Rectangle 58">
              <a:extLst>
                <a:ext uri="{FF2B5EF4-FFF2-40B4-BE49-F238E27FC236}">
                  <a16:creationId xmlns:a16="http://schemas.microsoft.com/office/drawing/2014/main" id="{D1D67A5D-6B84-47A0-865E-6AD616DEF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251"/>
              <a:ext cx="182" cy="18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71" name="Rectangle 59">
              <a:extLst>
                <a:ext uri="{FF2B5EF4-FFF2-40B4-BE49-F238E27FC236}">
                  <a16:creationId xmlns:a16="http://schemas.microsoft.com/office/drawing/2014/main" id="{2DA66E74-5BD0-437B-876E-B34C6E8C2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251"/>
              <a:ext cx="182" cy="18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72" name="Rectangle 60">
              <a:extLst>
                <a:ext uri="{FF2B5EF4-FFF2-40B4-BE49-F238E27FC236}">
                  <a16:creationId xmlns:a16="http://schemas.microsoft.com/office/drawing/2014/main" id="{42F3CF0E-1C78-4534-BC2F-C004F64DF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251"/>
              <a:ext cx="182" cy="18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73" name="Text Box 61">
              <a:extLst>
                <a:ext uri="{FF2B5EF4-FFF2-40B4-BE49-F238E27FC236}">
                  <a16:creationId xmlns:a16="http://schemas.microsoft.com/office/drawing/2014/main" id="{8AA56BC6-FE60-4EF3-8FFC-6D9E0AC9F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2231"/>
              <a:ext cx="18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1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1614" name="Group 62">
            <a:extLst>
              <a:ext uri="{FF2B5EF4-FFF2-40B4-BE49-F238E27FC236}">
                <a16:creationId xmlns:a16="http://schemas.microsoft.com/office/drawing/2014/main" id="{7B590E2A-36D4-4D45-B5AF-73AB398CC6C4}"/>
              </a:ext>
            </a:extLst>
          </p:cNvPr>
          <p:cNvGrpSpPr>
            <a:grpSpLocks/>
          </p:cNvGrpSpPr>
          <p:nvPr/>
        </p:nvGrpSpPr>
        <p:grpSpPr bwMode="auto">
          <a:xfrm>
            <a:off x="3473450" y="3340100"/>
            <a:ext cx="1919288" cy="336550"/>
            <a:chOff x="1172" y="2049"/>
            <a:chExt cx="1209" cy="212"/>
          </a:xfrm>
        </p:grpSpPr>
        <p:sp>
          <p:nvSpPr>
            <p:cNvPr id="34863" name="Rectangle 63">
              <a:extLst>
                <a:ext uri="{FF2B5EF4-FFF2-40B4-BE49-F238E27FC236}">
                  <a16:creationId xmlns:a16="http://schemas.microsoft.com/office/drawing/2014/main" id="{1C508D11-75F6-4707-9525-39FB369F6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069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64" name="Rectangle 64">
              <a:extLst>
                <a:ext uri="{FF2B5EF4-FFF2-40B4-BE49-F238E27FC236}">
                  <a16:creationId xmlns:a16="http://schemas.microsoft.com/office/drawing/2014/main" id="{CD971DB7-3432-4D49-B8B9-CCD524A9B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" y="2069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65" name="Rectangle 65">
              <a:extLst>
                <a:ext uri="{FF2B5EF4-FFF2-40B4-BE49-F238E27FC236}">
                  <a16:creationId xmlns:a16="http://schemas.microsoft.com/office/drawing/2014/main" id="{02B7B37F-EF46-429A-8AF3-950B289DC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2069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66" name="Rectangle 66">
              <a:extLst>
                <a:ext uri="{FF2B5EF4-FFF2-40B4-BE49-F238E27FC236}">
                  <a16:creationId xmlns:a16="http://schemas.microsoft.com/office/drawing/2014/main" id="{8AD2FF9C-E152-421A-8843-D6445AB73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069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67" name="Rectangle 67">
              <a:extLst>
                <a:ext uri="{FF2B5EF4-FFF2-40B4-BE49-F238E27FC236}">
                  <a16:creationId xmlns:a16="http://schemas.microsoft.com/office/drawing/2014/main" id="{7E8AD10F-7532-40FA-9AF2-D0C13BE1D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069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68" name="Rectangle 68">
              <a:extLst>
                <a:ext uri="{FF2B5EF4-FFF2-40B4-BE49-F238E27FC236}">
                  <a16:creationId xmlns:a16="http://schemas.microsoft.com/office/drawing/2014/main" id="{4E90A1FD-9E08-4B41-9C60-67970E3AD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2069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69" name="Text Box 69">
              <a:extLst>
                <a:ext uri="{FF2B5EF4-FFF2-40B4-BE49-F238E27FC236}">
                  <a16:creationId xmlns:a16="http://schemas.microsoft.com/office/drawing/2014/main" id="{466E1E26-B505-44E9-9F14-427AE3DE0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2" y="2049"/>
              <a:ext cx="18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2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1622" name="Group 70">
            <a:extLst>
              <a:ext uri="{FF2B5EF4-FFF2-40B4-BE49-F238E27FC236}">
                <a16:creationId xmlns:a16="http://schemas.microsoft.com/office/drawing/2014/main" id="{19A1F83D-82F5-4E78-95F3-F37AB05253E1}"/>
              </a:ext>
            </a:extLst>
          </p:cNvPr>
          <p:cNvGrpSpPr>
            <a:grpSpLocks/>
          </p:cNvGrpSpPr>
          <p:nvPr/>
        </p:nvGrpSpPr>
        <p:grpSpPr bwMode="auto">
          <a:xfrm>
            <a:off x="4027488" y="3074988"/>
            <a:ext cx="1365250" cy="336550"/>
            <a:chOff x="1521" y="1882"/>
            <a:chExt cx="860" cy="212"/>
          </a:xfrm>
        </p:grpSpPr>
        <p:sp>
          <p:nvSpPr>
            <p:cNvPr id="34858" name="Rectangle 71">
              <a:extLst>
                <a:ext uri="{FF2B5EF4-FFF2-40B4-BE49-F238E27FC236}">
                  <a16:creationId xmlns:a16="http://schemas.microsoft.com/office/drawing/2014/main" id="{74091232-038E-42BC-9216-287F390AD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1882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59" name="Rectangle 72">
              <a:extLst>
                <a:ext uri="{FF2B5EF4-FFF2-40B4-BE49-F238E27FC236}">
                  <a16:creationId xmlns:a16="http://schemas.microsoft.com/office/drawing/2014/main" id="{433C3888-3CFC-4684-82D0-7BE875ED3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" y="1882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60" name="Rectangle 73">
              <a:extLst>
                <a:ext uri="{FF2B5EF4-FFF2-40B4-BE49-F238E27FC236}">
                  <a16:creationId xmlns:a16="http://schemas.microsoft.com/office/drawing/2014/main" id="{B1D47545-6085-4C6B-AD42-7A38F54F3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882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61" name="Rectangle 74">
              <a:extLst>
                <a:ext uri="{FF2B5EF4-FFF2-40B4-BE49-F238E27FC236}">
                  <a16:creationId xmlns:a16="http://schemas.microsoft.com/office/drawing/2014/main" id="{75E8C3E5-1F05-45A0-89E7-71319AEBF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1882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62" name="Text Box 75">
              <a:extLst>
                <a:ext uri="{FF2B5EF4-FFF2-40B4-BE49-F238E27FC236}">
                  <a16:creationId xmlns:a16="http://schemas.microsoft.com/office/drawing/2014/main" id="{4172480E-4A10-47D5-87E5-637EDB625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1" y="1882"/>
              <a:ext cx="18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3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1628" name="Group 76">
            <a:extLst>
              <a:ext uri="{FF2B5EF4-FFF2-40B4-BE49-F238E27FC236}">
                <a16:creationId xmlns:a16="http://schemas.microsoft.com/office/drawing/2014/main" id="{4CF4D1AB-5637-4400-BB15-6B167EAF0AF9}"/>
              </a:ext>
            </a:extLst>
          </p:cNvPr>
          <p:cNvGrpSpPr>
            <a:grpSpLocks/>
          </p:cNvGrpSpPr>
          <p:nvPr/>
        </p:nvGrpSpPr>
        <p:grpSpPr bwMode="auto">
          <a:xfrm>
            <a:off x="4600576" y="2779713"/>
            <a:ext cx="1655763" cy="336550"/>
            <a:chOff x="1882" y="1696"/>
            <a:chExt cx="1043" cy="212"/>
          </a:xfrm>
        </p:grpSpPr>
        <p:sp>
          <p:nvSpPr>
            <p:cNvPr id="34852" name="Rectangle 77">
              <a:extLst>
                <a:ext uri="{FF2B5EF4-FFF2-40B4-BE49-F238E27FC236}">
                  <a16:creationId xmlns:a16="http://schemas.microsoft.com/office/drawing/2014/main" id="{2646119A-E02C-424F-AE5D-CEF70059A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53" name="Rectangle 78">
              <a:extLst>
                <a:ext uri="{FF2B5EF4-FFF2-40B4-BE49-F238E27FC236}">
                  <a16:creationId xmlns:a16="http://schemas.microsoft.com/office/drawing/2014/main" id="{2DFC3EE6-5502-4880-A2C0-332E6501E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54" name="Rectangle 79">
              <a:extLst>
                <a:ext uri="{FF2B5EF4-FFF2-40B4-BE49-F238E27FC236}">
                  <a16:creationId xmlns:a16="http://schemas.microsoft.com/office/drawing/2014/main" id="{52D24B1A-3058-44B1-BA0E-39550C266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9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55" name="Rectangle 80">
              <a:extLst>
                <a:ext uri="{FF2B5EF4-FFF2-40B4-BE49-F238E27FC236}">
                  <a16:creationId xmlns:a16="http://schemas.microsoft.com/office/drawing/2014/main" id="{20107C89-A3AA-43DF-86CF-FA9C7AE15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56" name="Rectangle 81">
              <a:extLst>
                <a:ext uri="{FF2B5EF4-FFF2-40B4-BE49-F238E27FC236}">
                  <a16:creationId xmlns:a16="http://schemas.microsoft.com/office/drawing/2014/main" id="{83FDFCA2-9D90-4B98-A87A-3B02CC86A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57" name="Text Box 82">
              <a:extLst>
                <a:ext uri="{FF2B5EF4-FFF2-40B4-BE49-F238E27FC236}">
                  <a16:creationId xmlns:a16="http://schemas.microsoft.com/office/drawing/2014/main" id="{262E52DC-A08C-437C-A45E-A0303B11C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1696"/>
              <a:ext cx="18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4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1635" name="Group 83">
            <a:extLst>
              <a:ext uri="{FF2B5EF4-FFF2-40B4-BE49-F238E27FC236}">
                <a16:creationId xmlns:a16="http://schemas.microsoft.com/office/drawing/2014/main" id="{9F228013-2D4E-4D5E-B038-FF0C6E1E4B6D}"/>
              </a:ext>
            </a:extLst>
          </p:cNvPr>
          <p:cNvGrpSpPr>
            <a:grpSpLocks/>
          </p:cNvGrpSpPr>
          <p:nvPr/>
        </p:nvGrpSpPr>
        <p:grpSpPr bwMode="auto">
          <a:xfrm>
            <a:off x="5178426" y="2492375"/>
            <a:ext cx="790575" cy="336550"/>
            <a:chOff x="2246" y="1515"/>
            <a:chExt cx="498" cy="212"/>
          </a:xfrm>
        </p:grpSpPr>
        <p:sp>
          <p:nvSpPr>
            <p:cNvPr id="34849" name="Rectangle 84">
              <a:extLst>
                <a:ext uri="{FF2B5EF4-FFF2-40B4-BE49-F238E27FC236}">
                  <a16:creationId xmlns:a16="http://schemas.microsoft.com/office/drawing/2014/main" id="{1F0E7B44-0A50-4520-9EC7-AF3026EC3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515"/>
              <a:ext cx="182" cy="18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50" name="Rectangle 85">
              <a:extLst>
                <a:ext uri="{FF2B5EF4-FFF2-40B4-BE49-F238E27FC236}">
                  <a16:creationId xmlns:a16="http://schemas.microsoft.com/office/drawing/2014/main" id="{0642AA32-7618-4F3C-A41B-5D58AD925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515"/>
              <a:ext cx="182" cy="18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51" name="Text Box 86">
              <a:extLst>
                <a:ext uri="{FF2B5EF4-FFF2-40B4-BE49-F238E27FC236}">
                  <a16:creationId xmlns:a16="http://schemas.microsoft.com/office/drawing/2014/main" id="{21EC9611-69B2-4423-B307-4BA2F63CA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" y="1515"/>
              <a:ext cx="18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5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3013075" y="3940175"/>
            <a:ext cx="6102350" cy="625476"/>
            <a:chOff x="3013075" y="3940175"/>
            <a:chExt cx="6102350" cy="625476"/>
          </a:xfrm>
        </p:grpSpPr>
        <p:sp>
          <p:nvSpPr>
            <p:cNvPr id="114" name="Line 4">
              <a:extLst>
                <a:ext uri="{FF2B5EF4-FFF2-40B4-BE49-F238E27FC236}">
                  <a16:creationId xmlns:a16="http://schemas.microsoft.com/office/drawing/2014/main" id="{37369C31-EC91-498F-A3DF-E8806FE34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7524" y="4559300"/>
              <a:ext cx="5774109" cy="4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" name="Line 5">
              <a:extLst>
                <a:ext uri="{FF2B5EF4-FFF2-40B4-BE49-F238E27FC236}">
                  <a16:creationId xmlns:a16="http://schemas.microsoft.com/office/drawing/2014/main" id="{3A0469EF-88E7-4C6E-8881-DCBAA98DB0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9681" y="4325938"/>
              <a:ext cx="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Line 6">
              <a:extLst>
                <a:ext uri="{FF2B5EF4-FFF2-40B4-BE49-F238E27FC236}">
                  <a16:creationId xmlns:a16="http://schemas.microsoft.com/office/drawing/2014/main" id="{85B36570-0E91-4CF9-9063-0DB2D418D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3994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Line 7">
              <a:extLst>
                <a:ext uri="{FF2B5EF4-FFF2-40B4-BE49-F238E27FC236}">
                  <a16:creationId xmlns:a16="http://schemas.microsoft.com/office/drawing/2014/main" id="{D5DC1FE9-5CB7-4ADD-A974-0BBEEB06B7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7915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Line 8">
              <a:extLst>
                <a:ext uri="{FF2B5EF4-FFF2-40B4-BE49-F238E27FC236}">
                  <a16:creationId xmlns:a16="http://schemas.microsoft.com/office/drawing/2014/main" id="{9B7E1C8E-4B0B-47AF-87BB-1CFCDA9AED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3405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Line 9">
              <a:extLst>
                <a:ext uri="{FF2B5EF4-FFF2-40B4-BE49-F238E27FC236}">
                  <a16:creationId xmlns:a16="http://schemas.microsoft.com/office/drawing/2014/main" id="{24897F25-5428-45A5-BE61-85387A59F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7326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Line 10">
              <a:extLst>
                <a:ext uri="{FF2B5EF4-FFF2-40B4-BE49-F238E27FC236}">
                  <a16:creationId xmlns:a16="http://schemas.microsoft.com/office/drawing/2014/main" id="{6D8A804D-2AAB-49AC-A84F-AC8AE42FE6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1247" y="4325938"/>
              <a:ext cx="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Line 11">
              <a:extLst>
                <a:ext uri="{FF2B5EF4-FFF2-40B4-BE49-F238E27FC236}">
                  <a16:creationId xmlns:a16="http://schemas.microsoft.com/office/drawing/2014/main" id="{581338B4-25B6-41AF-B279-46444D7168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6737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Line 12">
              <a:extLst>
                <a:ext uri="{FF2B5EF4-FFF2-40B4-BE49-F238E27FC236}">
                  <a16:creationId xmlns:a16="http://schemas.microsoft.com/office/drawing/2014/main" id="{8B166A18-2E63-40E8-8647-8DDDABB074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67913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Line 13">
              <a:extLst>
                <a:ext uri="{FF2B5EF4-FFF2-40B4-BE49-F238E27FC236}">
                  <a16:creationId xmlns:a16="http://schemas.microsoft.com/office/drawing/2014/main" id="{A83161E8-3E44-4620-A756-ACA7E02EF4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42498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Line 14">
              <a:extLst>
                <a:ext uri="{FF2B5EF4-FFF2-40B4-BE49-F238E27FC236}">
                  <a16:creationId xmlns:a16="http://schemas.microsoft.com/office/drawing/2014/main" id="{4E0BA008-AEE1-4501-8EAA-BB3458B3B2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37324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Line 15">
              <a:extLst>
                <a:ext uri="{FF2B5EF4-FFF2-40B4-BE49-F238E27FC236}">
                  <a16:creationId xmlns:a16="http://schemas.microsoft.com/office/drawing/2014/main" id="{5D3C4B60-BE78-43A4-BA5F-E5B78A45D7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9450" y="4325938"/>
              <a:ext cx="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Line 16">
              <a:extLst>
                <a:ext uri="{FF2B5EF4-FFF2-40B4-BE49-F238E27FC236}">
                  <a16:creationId xmlns:a16="http://schemas.microsoft.com/office/drawing/2014/main" id="{BC0C7272-C322-4E95-9900-6EC8AC1533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08530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Line 17">
              <a:extLst>
                <a:ext uri="{FF2B5EF4-FFF2-40B4-BE49-F238E27FC236}">
                  <a16:creationId xmlns:a16="http://schemas.microsoft.com/office/drawing/2014/main" id="{0B4DA3FA-4644-4828-AD59-8129207A19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69375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8" name="Line 18">
              <a:extLst>
                <a:ext uri="{FF2B5EF4-FFF2-40B4-BE49-F238E27FC236}">
                  <a16:creationId xmlns:a16="http://schemas.microsoft.com/office/drawing/2014/main" id="{E0ACF081-D46A-4806-8391-2CE1E44544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70551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" name="Line 19">
              <a:extLst>
                <a:ext uri="{FF2B5EF4-FFF2-40B4-BE49-F238E27FC236}">
                  <a16:creationId xmlns:a16="http://schemas.microsoft.com/office/drawing/2014/main" id="{72D6F71E-65A5-4F68-8A7B-8EEAFC4E86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5377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0" name="Line 20">
              <a:extLst>
                <a:ext uri="{FF2B5EF4-FFF2-40B4-BE49-F238E27FC236}">
                  <a16:creationId xmlns:a16="http://schemas.microsoft.com/office/drawing/2014/main" id="{2414CC1A-D375-4F5E-9EC6-B05C0E364F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41153" y="4325938"/>
              <a:ext cx="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1" name="Line 21">
              <a:extLst>
                <a:ext uri="{FF2B5EF4-FFF2-40B4-BE49-F238E27FC236}">
                  <a16:creationId xmlns:a16="http://schemas.microsoft.com/office/drawing/2014/main" id="{309491F3-BF4B-465F-B529-240A0C6A0F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16929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2" name="Line 22">
              <a:extLst>
                <a:ext uri="{FF2B5EF4-FFF2-40B4-BE49-F238E27FC236}">
                  <a16:creationId xmlns:a16="http://schemas.microsoft.com/office/drawing/2014/main" id="{99ED79C0-D683-4BED-B10F-082CCE046B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37155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" name="Line 23">
              <a:extLst>
                <a:ext uri="{FF2B5EF4-FFF2-40B4-BE49-F238E27FC236}">
                  <a16:creationId xmlns:a16="http://schemas.microsoft.com/office/drawing/2014/main" id="{C3EDCF55-13A2-4026-9F3D-5B8F96F232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38331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" name="Line 24">
              <a:extLst>
                <a:ext uri="{FF2B5EF4-FFF2-40B4-BE49-F238E27FC236}">
                  <a16:creationId xmlns:a16="http://schemas.microsoft.com/office/drawing/2014/main" id="{4172162E-3834-4613-841E-8D380476ED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20457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" name="Line 25">
              <a:extLst>
                <a:ext uri="{FF2B5EF4-FFF2-40B4-BE49-F238E27FC236}">
                  <a16:creationId xmlns:a16="http://schemas.microsoft.com/office/drawing/2014/main" id="{A28B2FBC-BA4B-4BA5-8CD2-D6F9E5FD2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21633" y="4325938"/>
              <a:ext cx="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6" name="Rectangle 26">
              <a:extLst>
                <a:ext uri="{FF2B5EF4-FFF2-40B4-BE49-F238E27FC236}">
                  <a16:creationId xmlns:a16="http://schemas.microsoft.com/office/drawing/2014/main" id="{E2FD5299-D3F8-4B31-8A97-27BC3AE1D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075" y="3949700"/>
              <a:ext cx="28235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7" name="Rectangle 27">
              <a:extLst>
                <a:ext uri="{FF2B5EF4-FFF2-40B4-BE49-F238E27FC236}">
                  <a16:creationId xmlns:a16="http://schemas.microsoft.com/office/drawing/2014/main" id="{F2032593-9CB0-4174-A5D7-FB9225C86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755" y="3940175"/>
              <a:ext cx="28235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38" name="Rectangle 28">
              <a:extLst>
                <a:ext uri="{FF2B5EF4-FFF2-40B4-BE49-F238E27FC236}">
                  <a16:creationId xmlns:a16="http://schemas.microsoft.com/office/drawing/2014/main" id="{B4752B82-BB91-4380-B4B9-4B2D16A9E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1064" y="3940175"/>
              <a:ext cx="38274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39" name="Rectangle 29">
              <a:extLst>
                <a:ext uri="{FF2B5EF4-FFF2-40B4-BE49-F238E27FC236}">
                  <a16:creationId xmlns:a16="http://schemas.microsoft.com/office/drawing/2014/main" id="{E5CBF046-1404-426F-AE32-40524E24F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5375" y="3949700"/>
              <a:ext cx="38274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40" name="Rectangle 30">
              <a:extLst>
                <a:ext uri="{FF2B5EF4-FFF2-40B4-BE49-F238E27FC236}">
                  <a16:creationId xmlns:a16="http://schemas.microsoft.com/office/drawing/2014/main" id="{C52E7E26-1157-440C-92C8-EE71C5AE7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2680" y="3949700"/>
              <a:ext cx="38274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20</a:t>
              </a:r>
            </a:p>
          </p:txBody>
        </p:sp>
      </p:grpSp>
      <p:sp>
        <p:nvSpPr>
          <p:cNvPr id="4" name="Flecha derecha 3"/>
          <p:cNvSpPr/>
          <p:nvPr/>
        </p:nvSpPr>
        <p:spPr>
          <a:xfrm>
            <a:off x="1714670" y="3668396"/>
            <a:ext cx="1157289" cy="2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3" name="Flecha derecha 142"/>
          <p:cNvSpPr/>
          <p:nvPr/>
        </p:nvSpPr>
        <p:spPr>
          <a:xfrm>
            <a:off x="1720848" y="3366758"/>
            <a:ext cx="1751808" cy="253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4" name="Flecha derecha 143"/>
          <p:cNvSpPr/>
          <p:nvPr/>
        </p:nvSpPr>
        <p:spPr>
          <a:xfrm>
            <a:off x="1711325" y="3057208"/>
            <a:ext cx="2236788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5" name="Flecha derecha 144"/>
          <p:cNvSpPr/>
          <p:nvPr/>
        </p:nvSpPr>
        <p:spPr>
          <a:xfrm>
            <a:off x="1715454" y="2754948"/>
            <a:ext cx="2947986" cy="2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6" name="Flecha derecha 145"/>
          <p:cNvSpPr/>
          <p:nvPr/>
        </p:nvSpPr>
        <p:spPr>
          <a:xfrm>
            <a:off x="1711325" y="2456816"/>
            <a:ext cx="3546475" cy="2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3081656" y="3651250"/>
            <a:ext cx="2741788" cy="31915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8" name="Rectángulo 147"/>
          <p:cNvSpPr/>
          <p:nvPr/>
        </p:nvSpPr>
        <p:spPr>
          <a:xfrm>
            <a:off x="3656719" y="3369064"/>
            <a:ext cx="2741788" cy="29647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9" name="Rectángulo 148"/>
          <p:cNvSpPr/>
          <p:nvPr/>
        </p:nvSpPr>
        <p:spPr>
          <a:xfrm>
            <a:off x="4221869" y="3067686"/>
            <a:ext cx="2741788" cy="29781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0" name="Rectángulo 149"/>
          <p:cNvSpPr/>
          <p:nvPr/>
        </p:nvSpPr>
        <p:spPr>
          <a:xfrm>
            <a:off x="4798061" y="2776221"/>
            <a:ext cx="2741788" cy="30096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1" name="Rectángulo 150"/>
          <p:cNvSpPr/>
          <p:nvPr/>
        </p:nvSpPr>
        <p:spPr>
          <a:xfrm>
            <a:off x="5370512" y="2481263"/>
            <a:ext cx="2741788" cy="30185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/>
          <p:cNvSpPr/>
          <p:nvPr/>
        </p:nvSpPr>
        <p:spPr>
          <a:xfrm>
            <a:off x="7893053" y="2007919"/>
            <a:ext cx="38639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MX" sz="2400" dirty="0"/>
              <a:t>Un proceso corto puede esperar mucho antes de que pueda ejecutarse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3" grpId="0" animBg="1"/>
      <p:bldP spid="144" grpId="0" animBg="1"/>
      <p:bldP spid="145" grpId="0" animBg="1"/>
      <p:bldP spid="146" grpId="0" animBg="1"/>
      <p:bldP spid="5" grpId="0" animBg="1"/>
      <p:bldP spid="148" grpId="0" animBg="1"/>
      <p:bldP spid="149" grpId="0" animBg="1"/>
      <p:bldP spid="150" grpId="0" animBg="1"/>
      <p:bldP spid="151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>
            <a:extLst>
              <a:ext uri="{FF2B5EF4-FFF2-40B4-BE49-F238E27FC236}">
                <a16:creationId xmlns:a16="http://schemas.microsoft.com/office/drawing/2014/main" id="{D44941AD-F69E-4271-A275-D4FF88A43D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Tiempo de retorno promedio con FCFS</a:t>
            </a:r>
          </a:p>
        </p:txBody>
      </p:sp>
      <p:sp>
        <p:nvSpPr>
          <p:cNvPr id="151583" name="Rectangle 31">
            <a:extLst>
              <a:ext uri="{FF2B5EF4-FFF2-40B4-BE49-F238E27FC236}">
                <a16:creationId xmlns:a16="http://schemas.microsoft.com/office/drawing/2014/main" id="{FF672E1C-A600-465F-8E4E-9771EE7B6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4781551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84" name="Rectangle 32">
            <a:extLst>
              <a:ext uri="{FF2B5EF4-FFF2-40B4-BE49-F238E27FC236}">
                <a16:creationId xmlns:a16="http://schemas.microsoft.com/office/drawing/2014/main" id="{00C34B1F-70E0-4795-871C-B42E97622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6" y="4781551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85" name="Rectangle 33">
            <a:extLst>
              <a:ext uri="{FF2B5EF4-FFF2-40B4-BE49-F238E27FC236}">
                <a16:creationId xmlns:a16="http://schemas.microsoft.com/office/drawing/2014/main" id="{A80BF22B-EE91-4310-BD31-059030D7D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4" y="4781551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86" name="Rectangle 34">
            <a:extLst>
              <a:ext uri="{FF2B5EF4-FFF2-40B4-BE49-F238E27FC236}">
                <a16:creationId xmlns:a16="http://schemas.microsoft.com/office/drawing/2014/main" id="{83EE00E7-26CE-4631-B494-8AC4B00C6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5068889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87" name="Rectangle 35">
            <a:extLst>
              <a:ext uri="{FF2B5EF4-FFF2-40B4-BE49-F238E27FC236}">
                <a16:creationId xmlns:a16="http://schemas.microsoft.com/office/drawing/2014/main" id="{69B05D39-521C-4D7A-B665-7D89BFF50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6" y="5068889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88" name="Rectangle 36">
            <a:extLst>
              <a:ext uri="{FF2B5EF4-FFF2-40B4-BE49-F238E27FC236}">
                <a16:creationId xmlns:a16="http://schemas.microsoft.com/office/drawing/2014/main" id="{DDFA1AFB-46BE-47BF-A1D6-2CB7DCEC1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5068889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89" name="Rectangle 37">
            <a:extLst>
              <a:ext uri="{FF2B5EF4-FFF2-40B4-BE49-F238E27FC236}">
                <a16:creationId xmlns:a16="http://schemas.microsoft.com/office/drawing/2014/main" id="{7BE7C56D-137C-4DF3-A322-0CC9F55A1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1" y="5068889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90" name="Rectangle 38">
            <a:extLst>
              <a:ext uri="{FF2B5EF4-FFF2-40B4-BE49-F238E27FC236}">
                <a16:creationId xmlns:a16="http://schemas.microsoft.com/office/drawing/2014/main" id="{3E8B5F45-7EB6-47DA-BE79-B1A1CAEE1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6" y="5068889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91" name="Rectangle 39">
            <a:extLst>
              <a:ext uri="{FF2B5EF4-FFF2-40B4-BE49-F238E27FC236}">
                <a16:creationId xmlns:a16="http://schemas.microsoft.com/office/drawing/2014/main" id="{EC1A57AD-4E37-4AB4-A445-CE69434BD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1" y="5068889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92" name="Rectangle 40">
            <a:extLst>
              <a:ext uri="{FF2B5EF4-FFF2-40B4-BE49-F238E27FC236}">
                <a16:creationId xmlns:a16="http://schemas.microsoft.com/office/drawing/2014/main" id="{01C4CA6B-C92C-4CF4-B53E-962C56AE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5356226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93" name="Rectangle 41">
            <a:extLst>
              <a:ext uri="{FF2B5EF4-FFF2-40B4-BE49-F238E27FC236}">
                <a16:creationId xmlns:a16="http://schemas.microsoft.com/office/drawing/2014/main" id="{E93B146A-2AF4-400C-AB69-56189F349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4" y="5356226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94" name="Rectangle 42">
            <a:extLst>
              <a:ext uri="{FF2B5EF4-FFF2-40B4-BE49-F238E27FC236}">
                <a16:creationId xmlns:a16="http://schemas.microsoft.com/office/drawing/2014/main" id="{A63760B6-DA73-4D18-8F5A-E6D57E58A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1" y="5356226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95" name="Rectangle 43">
            <a:extLst>
              <a:ext uri="{FF2B5EF4-FFF2-40B4-BE49-F238E27FC236}">
                <a16:creationId xmlns:a16="http://schemas.microsoft.com/office/drawing/2014/main" id="{E9F4AFCA-E0A9-456B-B526-999910471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5356226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96" name="Rectangle 44">
            <a:extLst>
              <a:ext uri="{FF2B5EF4-FFF2-40B4-BE49-F238E27FC236}">
                <a16:creationId xmlns:a16="http://schemas.microsoft.com/office/drawing/2014/main" id="{ADC6990C-C68B-4FA9-A65B-D013DB0C8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1" y="5645151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97" name="Rectangle 45">
            <a:extLst>
              <a:ext uri="{FF2B5EF4-FFF2-40B4-BE49-F238E27FC236}">
                <a16:creationId xmlns:a16="http://schemas.microsoft.com/office/drawing/2014/main" id="{48259A48-0F33-48C2-92EE-13DFB96BC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089" y="5645151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98" name="Rectangle 46">
            <a:extLst>
              <a:ext uri="{FF2B5EF4-FFF2-40B4-BE49-F238E27FC236}">
                <a16:creationId xmlns:a16="http://schemas.microsoft.com/office/drawing/2014/main" id="{71E0914A-BB3B-4B0A-B830-18F316150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5645151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99" name="Rectangle 47">
            <a:extLst>
              <a:ext uri="{FF2B5EF4-FFF2-40B4-BE49-F238E27FC236}">
                <a16:creationId xmlns:a16="http://schemas.microsoft.com/office/drawing/2014/main" id="{5441B2AA-A0CA-487D-BD51-688C14396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4" y="5645151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600" name="Rectangle 48">
            <a:extLst>
              <a:ext uri="{FF2B5EF4-FFF2-40B4-BE49-F238E27FC236}">
                <a16:creationId xmlns:a16="http://schemas.microsoft.com/office/drawing/2014/main" id="{A27BDA70-123C-40E7-B072-450A98363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689" y="5645151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601" name="Rectangle 49">
            <a:extLst>
              <a:ext uri="{FF2B5EF4-FFF2-40B4-BE49-F238E27FC236}">
                <a16:creationId xmlns:a16="http://schemas.microsoft.com/office/drawing/2014/main" id="{AE255FC9-6CFC-4025-8E93-641830863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5932489"/>
            <a:ext cx="288925" cy="288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602" name="Rectangle 50">
            <a:extLst>
              <a:ext uri="{FF2B5EF4-FFF2-40B4-BE49-F238E27FC236}">
                <a16:creationId xmlns:a16="http://schemas.microsoft.com/office/drawing/2014/main" id="{FF81BB5D-4C94-4F27-88BB-22386C103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6951" y="5932489"/>
            <a:ext cx="288925" cy="288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grpSp>
        <p:nvGrpSpPr>
          <p:cNvPr id="34843" name="Group 51">
            <a:extLst>
              <a:ext uri="{FF2B5EF4-FFF2-40B4-BE49-F238E27FC236}">
                <a16:creationId xmlns:a16="http://schemas.microsoft.com/office/drawing/2014/main" id="{4B3FD367-1F12-4C20-AA44-B30656947F05}"/>
              </a:ext>
            </a:extLst>
          </p:cNvPr>
          <p:cNvGrpSpPr>
            <a:grpSpLocks/>
          </p:cNvGrpSpPr>
          <p:nvPr/>
        </p:nvGrpSpPr>
        <p:grpSpPr bwMode="auto">
          <a:xfrm>
            <a:off x="2652713" y="4713288"/>
            <a:ext cx="285750" cy="1527030"/>
            <a:chOff x="711" y="1678"/>
            <a:chExt cx="180" cy="1008"/>
          </a:xfrm>
        </p:grpSpPr>
        <p:sp>
          <p:nvSpPr>
            <p:cNvPr id="34874" name="Rectangle 52">
              <a:extLst>
                <a:ext uri="{FF2B5EF4-FFF2-40B4-BE49-F238E27FC236}">
                  <a16:creationId xmlns:a16="http://schemas.microsoft.com/office/drawing/2014/main" id="{79CF882B-3408-430F-BDB4-A19A75424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678"/>
              <a:ext cx="180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4875" name="Rectangle 53">
              <a:extLst>
                <a:ext uri="{FF2B5EF4-FFF2-40B4-BE49-F238E27FC236}">
                  <a16:creationId xmlns:a16="http://schemas.microsoft.com/office/drawing/2014/main" id="{3856ACD6-210E-4893-A6A2-9F5DD8EA9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888"/>
              <a:ext cx="180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4876" name="Rectangle 54">
              <a:extLst>
                <a:ext uri="{FF2B5EF4-FFF2-40B4-BE49-F238E27FC236}">
                  <a16:creationId xmlns:a16="http://schemas.microsoft.com/office/drawing/2014/main" id="{B3AB6866-ADFB-4CB4-9BA8-2C6A7708F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080"/>
              <a:ext cx="180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4877" name="Rectangle 55">
              <a:extLst>
                <a:ext uri="{FF2B5EF4-FFF2-40B4-BE49-F238E27FC236}">
                  <a16:creationId xmlns:a16="http://schemas.microsoft.com/office/drawing/2014/main" id="{2FC5E59C-6A1B-431C-8D55-C2860B80A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272"/>
              <a:ext cx="180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878" name="Rectangle 56">
              <a:extLst>
                <a:ext uri="{FF2B5EF4-FFF2-40B4-BE49-F238E27FC236}">
                  <a16:creationId xmlns:a16="http://schemas.microsoft.com/office/drawing/2014/main" id="{6A30D0EF-57A1-4883-A38C-F24071753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464"/>
              <a:ext cx="180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5</a:t>
              </a:r>
            </a:p>
          </p:txBody>
        </p:sp>
      </p:grpSp>
      <p:cxnSp>
        <p:nvCxnSpPr>
          <p:cNvPr id="3" name="Conector recto 2"/>
          <p:cNvCxnSpPr/>
          <p:nvPr/>
        </p:nvCxnSpPr>
        <p:spPr>
          <a:xfrm flipV="1">
            <a:off x="3138799" y="1900017"/>
            <a:ext cx="6724" cy="3159127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/>
          <p:cNvCxnSpPr/>
          <p:nvPr/>
        </p:nvCxnSpPr>
        <p:spPr>
          <a:xfrm flipV="1">
            <a:off x="3990976" y="1900017"/>
            <a:ext cx="7144" cy="3159125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/>
          <p:cNvCxnSpPr/>
          <p:nvPr/>
        </p:nvCxnSpPr>
        <p:spPr>
          <a:xfrm flipH="1" flipV="1">
            <a:off x="3715213" y="2217784"/>
            <a:ext cx="2797" cy="3159127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/>
          <p:cNvCxnSpPr/>
          <p:nvPr/>
        </p:nvCxnSpPr>
        <p:spPr>
          <a:xfrm flipV="1">
            <a:off x="5744033" y="2217784"/>
            <a:ext cx="7144" cy="3159125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/>
          <p:cNvCxnSpPr/>
          <p:nvPr/>
        </p:nvCxnSpPr>
        <p:spPr>
          <a:xfrm flipH="1" flipV="1">
            <a:off x="4286701" y="2535237"/>
            <a:ext cx="14304" cy="3159127"/>
          </a:xfrm>
          <a:prstGeom prst="line">
            <a:avLst/>
          </a:prstGeom>
          <a:ln w="571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/>
          <p:cNvCxnSpPr/>
          <p:nvPr/>
        </p:nvCxnSpPr>
        <p:spPr>
          <a:xfrm flipV="1">
            <a:off x="6865870" y="2535237"/>
            <a:ext cx="7144" cy="3159125"/>
          </a:xfrm>
          <a:prstGeom prst="line">
            <a:avLst/>
          </a:prstGeom>
          <a:ln w="571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 flipH="1" flipV="1">
            <a:off x="4883670" y="2798266"/>
            <a:ext cx="14304" cy="3159127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/>
          <p:cNvCxnSpPr/>
          <p:nvPr/>
        </p:nvCxnSpPr>
        <p:spPr>
          <a:xfrm flipV="1">
            <a:off x="8328253" y="2798266"/>
            <a:ext cx="7144" cy="3159125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/>
          <p:cNvCxnSpPr/>
          <p:nvPr/>
        </p:nvCxnSpPr>
        <p:spPr>
          <a:xfrm flipH="1" flipV="1">
            <a:off x="5459234" y="3100241"/>
            <a:ext cx="14304" cy="3159127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/>
          <p:cNvCxnSpPr/>
          <p:nvPr/>
        </p:nvCxnSpPr>
        <p:spPr>
          <a:xfrm flipV="1">
            <a:off x="8932845" y="3100241"/>
            <a:ext cx="7144" cy="315912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3143251" y="2050269"/>
            <a:ext cx="854869" cy="25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/>
          <p:cNvCxnSpPr/>
          <p:nvPr/>
        </p:nvCxnSpPr>
        <p:spPr>
          <a:xfrm flipV="1">
            <a:off x="3719514" y="2370342"/>
            <a:ext cx="2024519" cy="27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/>
          <p:cNvCxnSpPr/>
          <p:nvPr/>
        </p:nvCxnSpPr>
        <p:spPr>
          <a:xfrm>
            <a:off x="4324748" y="2639375"/>
            <a:ext cx="2539197" cy="289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/>
          <p:cNvCxnSpPr/>
          <p:nvPr/>
        </p:nvCxnSpPr>
        <p:spPr>
          <a:xfrm flipV="1">
            <a:off x="4896308" y="2941349"/>
            <a:ext cx="340228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/>
          <p:nvPr/>
        </p:nvCxnSpPr>
        <p:spPr>
          <a:xfrm flipV="1">
            <a:off x="5487859" y="3249832"/>
            <a:ext cx="3356200" cy="2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de flecha 119"/>
          <p:cNvCxnSpPr>
            <a:endCxn id="151586" idx="1"/>
          </p:cNvCxnSpPr>
          <p:nvPr/>
        </p:nvCxnSpPr>
        <p:spPr>
          <a:xfrm>
            <a:off x="3731914" y="5213351"/>
            <a:ext cx="276525" cy="1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de flecha 124"/>
          <p:cNvCxnSpPr>
            <a:endCxn id="151592" idx="1"/>
          </p:cNvCxnSpPr>
          <p:nvPr/>
        </p:nvCxnSpPr>
        <p:spPr>
          <a:xfrm flipV="1">
            <a:off x="4343400" y="5500689"/>
            <a:ext cx="1393826" cy="8571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/>
          <p:cNvCxnSpPr>
            <a:endCxn id="151596" idx="1"/>
          </p:cNvCxnSpPr>
          <p:nvPr/>
        </p:nvCxnSpPr>
        <p:spPr>
          <a:xfrm>
            <a:off x="4941726" y="5788026"/>
            <a:ext cx="1948025" cy="1588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/>
          <p:cNvCxnSpPr>
            <a:endCxn id="151601" idx="1"/>
          </p:cNvCxnSpPr>
          <p:nvPr/>
        </p:nvCxnSpPr>
        <p:spPr>
          <a:xfrm>
            <a:off x="5444913" y="6072163"/>
            <a:ext cx="2883113" cy="4789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/>
          <p:cNvSpPr txBox="1"/>
          <p:nvPr/>
        </p:nvSpPr>
        <p:spPr>
          <a:xfrm>
            <a:off x="9183473" y="1870909"/>
            <a:ext cx="267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Tiempo de retorno P1 =  3</a:t>
            </a:r>
          </a:p>
        </p:txBody>
      </p:sp>
      <p:sp>
        <p:nvSpPr>
          <p:cNvPr id="135" name="CuadroTexto 134"/>
          <p:cNvSpPr txBox="1"/>
          <p:nvPr/>
        </p:nvSpPr>
        <p:spPr>
          <a:xfrm>
            <a:off x="9188488" y="2153217"/>
            <a:ext cx="267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Tiempo de retorno P2 =  7</a:t>
            </a:r>
          </a:p>
        </p:txBody>
      </p:sp>
      <p:sp>
        <p:nvSpPr>
          <p:cNvPr id="136" name="CuadroTexto 135"/>
          <p:cNvSpPr txBox="1"/>
          <p:nvPr/>
        </p:nvSpPr>
        <p:spPr>
          <a:xfrm>
            <a:off x="9189866" y="2450975"/>
            <a:ext cx="267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Tiempo de retorno P3 =  9</a:t>
            </a:r>
          </a:p>
        </p:txBody>
      </p:sp>
      <p:sp>
        <p:nvSpPr>
          <p:cNvPr id="137" name="CuadroTexto 136"/>
          <p:cNvSpPr txBox="1"/>
          <p:nvPr/>
        </p:nvSpPr>
        <p:spPr>
          <a:xfrm>
            <a:off x="9186314" y="2707943"/>
            <a:ext cx="267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Tiempo de retorno P4 = 12</a:t>
            </a:r>
          </a:p>
        </p:txBody>
      </p:sp>
      <p:sp>
        <p:nvSpPr>
          <p:cNvPr id="138" name="CuadroTexto 137"/>
          <p:cNvSpPr txBox="1"/>
          <p:nvPr/>
        </p:nvSpPr>
        <p:spPr>
          <a:xfrm>
            <a:off x="9185961" y="2954832"/>
            <a:ext cx="267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Tiempo de retorno P5 = 12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9239345" y="3778249"/>
            <a:ext cx="28147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Tiempo de retorno promedio = 43/5 = </a:t>
            </a:r>
            <a:r>
              <a:rPr lang="es-MX" sz="2400" b="1" dirty="0"/>
              <a:t>8.6</a:t>
            </a:r>
            <a:r>
              <a:rPr lang="es-MX" dirty="0"/>
              <a:t> </a:t>
            </a:r>
          </a:p>
        </p:txBody>
      </p:sp>
      <p:grpSp>
        <p:nvGrpSpPr>
          <p:cNvPr id="219" name="Grupo 218"/>
          <p:cNvGrpSpPr/>
          <p:nvPr/>
        </p:nvGrpSpPr>
        <p:grpSpPr>
          <a:xfrm>
            <a:off x="3013075" y="3940175"/>
            <a:ext cx="6102350" cy="625476"/>
            <a:chOff x="3013075" y="3940175"/>
            <a:chExt cx="6102350" cy="625476"/>
          </a:xfrm>
        </p:grpSpPr>
        <p:sp>
          <p:nvSpPr>
            <p:cNvPr id="220" name="Line 4">
              <a:extLst>
                <a:ext uri="{FF2B5EF4-FFF2-40B4-BE49-F238E27FC236}">
                  <a16:creationId xmlns:a16="http://schemas.microsoft.com/office/drawing/2014/main" id="{37369C31-EC91-498F-A3DF-E8806FE34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7524" y="4559300"/>
              <a:ext cx="5774109" cy="4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1" name="Line 5">
              <a:extLst>
                <a:ext uri="{FF2B5EF4-FFF2-40B4-BE49-F238E27FC236}">
                  <a16:creationId xmlns:a16="http://schemas.microsoft.com/office/drawing/2014/main" id="{3A0469EF-88E7-4C6E-8881-DCBAA98DB0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9681" y="4325938"/>
              <a:ext cx="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2" name="Line 6">
              <a:extLst>
                <a:ext uri="{FF2B5EF4-FFF2-40B4-BE49-F238E27FC236}">
                  <a16:creationId xmlns:a16="http://schemas.microsoft.com/office/drawing/2014/main" id="{85B36570-0E91-4CF9-9063-0DB2D418D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3994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3" name="Line 7">
              <a:extLst>
                <a:ext uri="{FF2B5EF4-FFF2-40B4-BE49-F238E27FC236}">
                  <a16:creationId xmlns:a16="http://schemas.microsoft.com/office/drawing/2014/main" id="{D5DC1FE9-5CB7-4ADD-A974-0BBEEB06B7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7915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4" name="Line 8">
              <a:extLst>
                <a:ext uri="{FF2B5EF4-FFF2-40B4-BE49-F238E27FC236}">
                  <a16:creationId xmlns:a16="http://schemas.microsoft.com/office/drawing/2014/main" id="{9B7E1C8E-4B0B-47AF-87BB-1CFCDA9AED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3405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5" name="Line 9">
              <a:extLst>
                <a:ext uri="{FF2B5EF4-FFF2-40B4-BE49-F238E27FC236}">
                  <a16:creationId xmlns:a16="http://schemas.microsoft.com/office/drawing/2014/main" id="{24897F25-5428-45A5-BE61-85387A59F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7326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6" name="Line 10">
              <a:extLst>
                <a:ext uri="{FF2B5EF4-FFF2-40B4-BE49-F238E27FC236}">
                  <a16:creationId xmlns:a16="http://schemas.microsoft.com/office/drawing/2014/main" id="{6D8A804D-2AAB-49AC-A84F-AC8AE42FE6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1247" y="4325938"/>
              <a:ext cx="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7" name="Line 11">
              <a:extLst>
                <a:ext uri="{FF2B5EF4-FFF2-40B4-BE49-F238E27FC236}">
                  <a16:creationId xmlns:a16="http://schemas.microsoft.com/office/drawing/2014/main" id="{581338B4-25B6-41AF-B279-46444D7168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6737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8" name="Line 12">
              <a:extLst>
                <a:ext uri="{FF2B5EF4-FFF2-40B4-BE49-F238E27FC236}">
                  <a16:creationId xmlns:a16="http://schemas.microsoft.com/office/drawing/2014/main" id="{8B166A18-2E63-40E8-8647-8DDDABB074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67913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9" name="Line 13">
              <a:extLst>
                <a:ext uri="{FF2B5EF4-FFF2-40B4-BE49-F238E27FC236}">
                  <a16:creationId xmlns:a16="http://schemas.microsoft.com/office/drawing/2014/main" id="{A83161E8-3E44-4620-A756-ACA7E02EF4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42498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0" name="Line 14">
              <a:extLst>
                <a:ext uri="{FF2B5EF4-FFF2-40B4-BE49-F238E27FC236}">
                  <a16:creationId xmlns:a16="http://schemas.microsoft.com/office/drawing/2014/main" id="{4E0BA008-AEE1-4501-8EAA-BB3458B3B2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37324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1" name="Line 15">
              <a:extLst>
                <a:ext uri="{FF2B5EF4-FFF2-40B4-BE49-F238E27FC236}">
                  <a16:creationId xmlns:a16="http://schemas.microsoft.com/office/drawing/2014/main" id="{5D3C4B60-BE78-43A4-BA5F-E5B78A45D7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9450" y="4325938"/>
              <a:ext cx="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2" name="Line 16">
              <a:extLst>
                <a:ext uri="{FF2B5EF4-FFF2-40B4-BE49-F238E27FC236}">
                  <a16:creationId xmlns:a16="http://schemas.microsoft.com/office/drawing/2014/main" id="{BC0C7272-C322-4E95-9900-6EC8AC1533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08530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3" name="Line 17">
              <a:extLst>
                <a:ext uri="{FF2B5EF4-FFF2-40B4-BE49-F238E27FC236}">
                  <a16:creationId xmlns:a16="http://schemas.microsoft.com/office/drawing/2014/main" id="{0B4DA3FA-4644-4828-AD59-8129207A19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69375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4" name="Line 18">
              <a:extLst>
                <a:ext uri="{FF2B5EF4-FFF2-40B4-BE49-F238E27FC236}">
                  <a16:creationId xmlns:a16="http://schemas.microsoft.com/office/drawing/2014/main" id="{E0ACF081-D46A-4806-8391-2CE1E44544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70551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5" name="Line 19">
              <a:extLst>
                <a:ext uri="{FF2B5EF4-FFF2-40B4-BE49-F238E27FC236}">
                  <a16:creationId xmlns:a16="http://schemas.microsoft.com/office/drawing/2014/main" id="{72D6F71E-65A5-4F68-8A7B-8EEAFC4E86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5377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6" name="Line 20">
              <a:extLst>
                <a:ext uri="{FF2B5EF4-FFF2-40B4-BE49-F238E27FC236}">
                  <a16:creationId xmlns:a16="http://schemas.microsoft.com/office/drawing/2014/main" id="{2414CC1A-D375-4F5E-9EC6-B05C0E364F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41153" y="4325938"/>
              <a:ext cx="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7" name="Line 21">
              <a:extLst>
                <a:ext uri="{FF2B5EF4-FFF2-40B4-BE49-F238E27FC236}">
                  <a16:creationId xmlns:a16="http://schemas.microsoft.com/office/drawing/2014/main" id="{309491F3-BF4B-465F-B529-240A0C6A0F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16929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8" name="Line 22">
              <a:extLst>
                <a:ext uri="{FF2B5EF4-FFF2-40B4-BE49-F238E27FC236}">
                  <a16:creationId xmlns:a16="http://schemas.microsoft.com/office/drawing/2014/main" id="{99ED79C0-D683-4BED-B10F-082CCE046B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37155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9" name="Line 23">
              <a:extLst>
                <a:ext uri="{FF2B5EF4-FFF2-40B4-BE49-F238E27FC236}">
                  <a16:creationId xmlns:a16="http://schemas.microsoft.com/office/drawing/2014/main" id="{C3EDCF55-13A2-4026-9F3D-5B8F96F232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38331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0" name="Line 24">
              <a:extLst>
                <a:ext uri="{FF2B5EF4-FFF2-40B4-BE49-F238E27FC236}">
                  <a16:creationId xmlns:a16="http://schemas.microsoft.com/office/drawing/2014/main" id="{4172162E-3834-4613-841E-8D380476ED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20457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1" name="Line 25">
              <a:extLst>
                <a:ext uri="{FF2B5EF4-FFF2-40B4-BE49-F238E27FC236}">
                  <a16:creationId xmlns:a16="http://schemas.microsoft.com/office/drawing/2014/main" id="{A28B2FBC-BA4B-4BA5-8CD2-D6F9E5FD2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21633" y="4325938"/>
              <a:ext cx="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2" name="Rectangle 26">
              <a:extLst>
                <a:ext uri="{FF2B5EF4-FFF2-40B4-BE49-F238E27FC236}">
                  <a16:creationId xmlns:a16="http://schemas.microsoft.com/office/drawing/2014/main" id="{E2FD5299-D3F8-4B31-8A97-27BC3AE1D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075" y="3949700"/>
              <a:ext cx="28235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43" name="Rectangle 27">
              <a:extLst>
                <a:ext uri="{FF2B5EF4-FFF2-40B4-BE49-F238E27FC236}">
                  <a16:creationId xmlns:a16="http://schemas.microsoft.com/office/drawing/2014/main" id="{F2032593-9CB0-4174-A5D7-FB9225C86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755" y="3940175"/>
              <a:ext cx="28235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44" name="Rectangle 28">
              <a:extLst>
                <a:ext uri="{FF2B5EF4-FFF2-40B4-BE49-F238E27FC236}">
                  <a16:creationId xmlns:a16="http://schemas.microsoft.com/office/drawing/2014/main" id="{B4752B82-BB91-4380-B4B9-4B2D16A9E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1064" y="3940175"/>
              <a:ext cx="38274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45" name="Rectangle 29">
              <a:extLst>
                <a:ext uri="{FF2B5EF4-FFF2-40B4-BE49-F238E27FC236}">
                  <a16:creationId xmlns:a16="http://schemas.microsoft.com/office/drawing/2014/main" id="{E5CBF046-1404-426F-AE32-40524E24F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5375" y="3949700"/>
              <a:ext cx="38274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246" name="Rectangle 30">
              <a:extLst>
                <a:ext uri="{FF2B5EF4-FFF2-40B4-BE49-F238E27FC236}">
                  <a16:creationId xmlns:a16="http://schemas.microsoft.com/office/drawing/2014/main" id="{C52E7E26-1157-440C-92C8-EE71C5AE7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2680" y="3949700"/>
              <a:ext cx="38274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0999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135" grpId="0"/>
      <p:bldP spid="136" grpId="0"/>
      <p:bldP spid="137" grpId="0"/>
      <p:bldP spid="138" grpId="0"/>
      <p:bldP spid="6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>
            <a:extLst>
              <a:ext uri="{FF2B5EF4-FFF2-40B4-BE49-F238E27FC236}">
                <a16:creationId xmlns:a16="http://schemas.microsoft.com/office/drawing/2014/main" id="{9DD32BDF-E45A-498E-BCE5-A2366E07A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Primero el más corto (SPF)</a:t>
            </a:r>
          </a:p>
        </p:txBody>
      </p:sp>
      <p:sp>
        <p:nvSpPr>
          <p:cNvPr id="155679" name="Rectangle 31">
            <a:extLst>
              <a:ext uri="{FF2B5EF4-FFF2-40B4-BE49-F238E27FC236}">
                <a16:creationId xmlns:a16="http://schemas.microsoft.com/office/drawing/2014/main" id="{0006FEA8-5CCC-4A7A-B662-094518B8C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4737101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80" name="Rectangle 32">
            <a:extLst>
              <a:ext uri="{FF2B5EF4-FFF2-40B4-BE49-F238E27FC236}">
                <a16:creationId xmlns:a16="http://schemas.microsoft.com/office/drawing/2014/main" id="{D6BB2775-FFFD-4824-82CD-568E6255B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6" y="4737101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81" name="Rectangle 33">
            <a:extLst>
              <a:ext uri="{FF2B5EF4-FFF2-40B4-BE49-F238E27FC236}">
                <a16:creationId xmlns:a16="http://schemas.microsoft.com/office/drawing/2014/main" id="{FEFA9270-4CDB-4FC3-B6C9-C9095E001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4" y="4737101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82" name="Rectangle 34">
            <a:extLst>
              <a:ext uri="{FF2B5EF4-FFF2-40B4-BE49-F238E27FC236}">
                <a16:creationId xmlns:a16="http://schemas.microsoft.com/office/drawing/2014/main" id="{63781551-4EA2-4392-B54E-94C12E0A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5024439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83" name="Rectangle 35">
            <a:extLst>
              <a:ext uri="{FF2B5EF4-FFF2-40B4-BE49-F238E27FC236}">
                <a16:creationId xmlns:a16="http://schemas.microsoft.com/office/drawing/2014/main" id="{9C1FB68B-9757-4E98-AE8E-96CD33043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6" y="5024439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84" name="Rectangle 36">
            <a:extLst>
              <a:ext uri="{FF2B5EF4-FFF2-40B4-BE49-F238E27FC236}">
                <a16:creationId xmlns:a16="http://schemas.microsoft.com/office/drawing/2014/main" id="{B665CE55-B35A-4481-A2AA-E4D686DE3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5024439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85" name="Rectangle 37">
            <a:extLst>
              <a:ext uri="{FF2B5EF4-FFF2-40B4-BE49-F238E27FC236}">
                <a16:creationId xmlns:a16="http://schemas.microsoft.com/office/drawing/2014/main" id="{BDC8E0D7-75A7-4888-9B76-37A7079A9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1" y="5024439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86" name="Rectangle 38">
            <a:extLst>
              <a:ext uri="{FF2B5EF4-FFF2-40B4-BE49-F238E27FC236}">
                <a16:creationId xmlns:a16="http://schemas.microsoft.com/office/drawing/2014/main" id="{EFED2B7E-34A9-4C31-B60B-4CF3D90EF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6" y="5024439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87" name="Rectangle 39">
            <a:extLst>
              <a:ext uri="{FF2B5EF4-FFF2-40B4-BE49-F238E27FC236}">
                <a16:creationId xmlns:a16="http://schemas.microsoft.com/office/drawing/2014/main" id="{5C97B482-26F8-494A-A6E6-35C000811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1" y="5024439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88" name="Rectangle 40">
            <a:extLst>
              <a:ext uri="{FF2B5EF4-FFF2-40B4-BE49-F238E27FC236}">
                <a16:creationId xmlns:a16="http://schemas.microsoft.com/office/drawing/2014/main" id="{B2E67C3E-13C8-4072-A626-E7B8E09AB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5889626"/>
            <a:ext cx="288925" cy="288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89" name="Rectangle 41">
            <a:extLst>
              <a:ext uri="{FF2B5EF4-FFF2-40B4-BE49-F238E27FC236}">
                <a16:creationId xmlns:a16="http://schemas.microsoft.com/office/drawing/2014/main" id="{938B736D-CF19-4D6E-B54A-A913E3863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4" y="5889626"/>
            <a:ext cx="288925" cy="288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90" name="Rectangle 42">
            <a:extLst>
              <a:ext uri="{FF2B5EF4-FFF2-40B4-BE49-F238E27FC236}">
                <a16:creationId xmlns:a16="http://schemas.microsoft.com/office/drawing/2014/main" id="{FD1872C2-1C36-478B-BB4B-F6EB0F056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1" y="5311776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91" name="Rectangle 43">
            <a:extLst>
              <a:ext uri="{FF2B5EF4-FFF2-40B4-BE49-F238E27FC236}">
                <a16:creationId xmlns:a16="http://schemas.microsoft.com/office/drawing/2014/main" id="{4A951AC2-C496-4000-BB6E-DE2456094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5311776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92" name="Rectangle 44">
            <a:extLst>
              <a:ext uri="{FF2B5EF4-FFF2-40B4-BE49-F238E27FC236}">
                <a16:creationId xmlns:a16="http://schemas.microsoft.com/office/drawing/2014/main" id="{9AFF3046-B397-4D71-84C6-B7A9A49A1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1" y="5313364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93" name="Rectangle 45">
            <a:extLst>
              <a:ext uri="{FF2B5EF4-FFF2-40B4-BE49-F238E27FC236}">
                <a16:creationId xmlns:a16="http://schemas.microsoft.com/office/drawing/2014/main" id="{1D27EB96-D48E-4037-A03E-7C38C8823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089" y="5313364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94" name="Rectangle 46">
            <a:extLst>
              <a:ext uri="{FF2B5EF4-FFF2-40B4-BE49-F238E27FC236}">
                <a16:creationId xmlns:a16="http://schemas.microsoft.com/office/drawing/2014/main" id="{D07D9D4D-FD4C-40B1-9426-CA4A20C2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5600701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95" name="Rectangle 47">
            <a:extLst>
              <a:ext uri="{FF2B5EF4-FFF2-40B4-BE49-F238E27FC236}">
                <a16:creationId xmlns:a16="http://schemas.microsoft.com/office/drawing/2014/main" id="{50F55BF4-05FC-44C0-95F4-D2BE06B21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4" y="5600701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96" name="Rectangle 48">
            <a:extLst>
              <a:ext uri="{FF2B5EF4-FFF2-40B4-BE49-F238E27FC236}">
                <a16:creationId xmlns:a16="http://schemas.microsoft.com/office/drawing/2014/main" id="{297A558A-57AD-45D2-A89F-770EE50EC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689" y="5600701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97" name="Rectangle 49">
            <a:extLst>
              <a:ext uri="{FF2B5EF4-FFF2-40B4-BE49-F238E27FC236}">
                <a16:creationId xmlns:a16="http://schemas.microsoft.com/office/drawing/2014/main" id="{FAF53C3F-ECDD-4D4E-B257-2CD3E7B13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6439" y="5600701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98" name="Rectangle 50">
            <a:extLst>
              <a:ext uri="{FF2B5EF4-FFF2-40B4-BE49-F238E27FC236}">
                <a16:creationId xmlns:a16="http://schemas.microsoft.com/office/drawing/2014/main" id="{3E8569CA-1D0D-4D9C-8B8E-304D962B4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5364" y="5600701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grpSp>
        <p:nvGrpSpPr>
          <p:cNvPr id="38939" name="Group 51">
            <a:extLst>
              <a:ext uri="{FF2B5EF4-FFF2-40B4-BE49-F238E27FC236}">
                <a16:creationId xmlns:a16="http://schemas.microsoft.com/office/drawing/2014/main" id="{8341A15B-EA6D-4E44-86E8-9A696B3C5998}"/>
              </a:ext>
            </a:extLst>
          </p:cNvPr>
          <p:cNvGrpSpPr>
            <a:grpSpLocks/>
          </p:cNvGrpSpPr>
          <p:nvPr/>
        </p:nvGrpSpPr>
        <p:grpSpPr bwMode="auto">
          <a:xfrm>
            <a:off x="2652713" y="4740274"/>
            <a:ext cx="285750" cy="1499980"/>
            <a:chOff x="711" y="1678"/>
            <a:chExt cx="180" cy="1011"/>
          </a:xfrm>
        </p:grpSpPr>
        <p:sp>
          <p:nvSpPr>
            <p:cNvPr id="38970" name="Rectangle 52">
              <a:extLst>
                <a:ext uri="{FF2B5EF4-FFF2-40B4-BE49-F238E27FC236}">
                  <a16:creationId xmlns:a16="http://schemas.microsoft.com/office/drawing/2014/main" id="{10199B07-60B5-4599-939F-395886C70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678"/>
              <a:ext cx="180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8971" name="Rectangle 53">
              <a:extLst>
                <a:ext uri="{FF2B5EF4-FFF2-40B4-BE49-F238E27FC236}">
                  <a16:creationId xmlns:a16="http://schemas.microsoft.com/office/drawing/2014/main" id="{2E37AD7B-DEF2-49DD-AF17-6E5246D2D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888"/>
              <a:ext cx="180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8972" name="Rectangle 54">
              <a:extLst>
                <a:ext uri="{FF2B5EF4-FFF2-40B4-BE49-F238E27FC236}">
                  <a16:creationId xmlns:a16="http://schemas.microsoft.com/office/drawing/2014/main" id="{31848FF2-6DB7-4236-9F95-EFEB63F37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080"/>
              <a:ext cx="180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8973" name="Rectangle 55">
              <a:extLst>
                <a:ext uri="{FF2B5EF4-FFF2-40B4-BE49-F238E27FC236}">
                  <a16:creationId xmlns:a16="http://schemas.microsoft.com/office/drawing/2014/main" id="{1D98CA35-F553-4634-9620-40B306784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272"/>
              <a:ext cx="180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8974" name="Rectangle 56">
              <a:extLst>
                <a:ext uri="{FF2B5EF4-FFF2-40B4-BE49-F238E27FC236}">
                  <a16:creationId xmlns:a16="http://schemas.microsoft.com/office/drawing/2014/main" id="{C1A89DE7-8E51-4781-AF14-834DFA616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463"/>
              <a:ext cx="180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55705" name="Group 57">
            <a:extLst>
              <a:ext uri="{FF2B5EF4-FFF2-40B4-BE49-F238E27FC236}">
                <a16:creationId xmlns:a16="http://schemas.microsoft.com/office/drawing/2014/main" id="{A2F87B1B-7276-4FE7-99CB-7A7D2F366788}"/>
              </a:ext>
            </a:extLst>
          </p:cNvPr>
          <p:cNvGrpSpPr>
            <a:grpSpLocks/>
          </p:cNvGrpSpPr>
          <p:nvPr/>
        </p:nvGrpSpPr>
        <p:grpSpPr bwMode="auto">
          <a:xfrm>
            <a:off x="2871789" y="3629025"/>
            <a:ext cx="1081087" cy="336550"/>
            <a:chOff x="793" y="2231"/>
            <a:chExt cx="681" cy="212"/>
          </a:xfrm>
        </p:grpSpPr>
        <p:sp>
          <p:nvSpPr>
            <p:cNvPr id="38966" name="Rectangle 58">
              <a:extLst>
                <a:ext uri="{FF2B5EF4-FFF2-40B4-BE49-F238E27FC236}">
                  <a16:creationId xmlns:a16="http://schemas.microsoft.com/office/drawing/2014/main" id="{2B3E8649-8C21-4453-A4FA-1959B3039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251"/>
              <a:ext cx="182" cy="18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8967" name="Rectangle 59">
              <a:extLst>
                <a:ext uri="{FF2B5EF4-FFF2-40B4-BE49-F238E27FC236}">
                  <a16:creationId xmlns:a16="http://schemas.microsoft.com/office/drawing/2014/main" id="{4B662376-8413-4BBB-89C2-DC95F7DFF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251"/>
              <a:ext cx="182" cy="18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8968" name="Rectangle 60">
              <a:extLst>
                <a:ext uri="{FF2B5EF4-FFF2-40B4-BE49-F238E27FC236}">
                  <a16:creationId xmlns:a16="http://schemas.microsoft.com/office/drawing/2014/main" id="{81444EDE-713C-4EE2-A344-8AB4353F3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251"/>
              <a:ext cx="182" cy="18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8969" name="Text Box 61">
              <a:extLst>
                <a:ext uri="{FF2B5EF4-FFF2-40B4-BE49-F238E27FC236}">
                  <a16:creationId xmlns:a16="http://schemas.microsoft.com/office/drawing/2014/main" id="{F6B57713-0E6A-4B75-94A7-AB43F38A29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2231"/>
              <a:ext cx="18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1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5710" name="Group 62">
            <a:extLst>
              <a:ext uri="{FF2B5EF4-FFF2-40B4-BE49-F238E27FC236}">
                <a16:creationId xmlns:a16="http://schemas.microsoft.com/office/drawing/2014/main" id="{3C286008-35F9-42F9-8B14-490053817106}"/>
              </a:ext>
            </a:extLst>
          </p:cNvPr>
          <p:cNvGrpSpPr>
            <a:grpSpLocks/>
          </p:cNvGrpSpPr>
          <p:nvPr/>
        </p:nvGrpSpPr>
        <p:grpSpPr bwMode="auto">
          <a:xfrm>
            <a:off x="3473450" y="3340100"/>
            <a:ext cx="1919288" cy="336550"/>
            <a:chOff x="1172" y="2049"/>
            <a:chExt cx="1209" cy="212"/>
          </a:xfrm>
        </p:grpSpPr>
        <p:sp>
          <p:nvSpPr>
            <p:cNvPr id="38959" name="Rectangle 63">
              <a:extLst>
                <a:ext uri="{FF2B5EF4-FFF2-40B4-BE49-F238E27FC236}">
                  <a16:creationId xmlns:a16="http://schemas.microsoft.com/office/drawing/2014/main" id="{43F5B490-5B3D-43CE-867E-5191DDCE6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069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8960" name="Rectangle 64">
              <a:extLst>
                <a:ext uri="{FF2B5EF4-FFF2-40B4-BE49-F238E27FC236}">
                  <a16:creationId xmlns:a16="http://schemas.microsoft.com/office/drawing/2014/main" id="{729E8788-53BF-4BAB-B2DC-65CEF0DBF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" y="2069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8961" name="Rectangle 65">
              <a:extLst>
                <a:ext uri="{FF2B5EF4-FFF2-40B4-BE49-F238E27FC236}">
                  <a16:creationId xmlns:a16="http://schemas.microsoft.com/office/drawing/2014/main" id="{93501D0F-DB31-4D6F-B865-8BB0F7DF6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2069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8962" name="Rectangle 66">
              <a:extLst>
                <a:ext uri="{FF2B5EF4-FFF2-40B4-BE49-F238E27FC236}">
                  <a16:creationId xmlns:a16="http://schemas.microsoft.com/office/drawing/2014/main" id="{9A3FD2D3-2832-4872-9941-B8E0C608A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069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8963" name="Rectangle 67">
              <a:extLst>
                <a:ext uri="{FF2B5EF4-FFF2-40B4-BE49-F238E27FC236}">
                  <a16:creationId xmlns:a16="http://schemas.microsoft.com/office/drawing/2014/main" id="{86E9BEF0-CC09-42B4-A91B-CB6394C3F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069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8964" name="Rectangle 68">
              <a:extLst>
                <a:ext uri="{FF2B5EF4-FFF2-40B4-BE49-F238E27FC236}">
                  <a16:creationId xmlns:a16="http://schemas.microsoft.com/office/drawing/2014/main" id="{967BC2F0-EA0A-4909-8265-844481A4D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2069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8965" name="Text Box 69">
              <a:extLst>
                <a:ext uri="{FF2B5EF4-FFF2-40B4-BE49-F238E27FC236}">
                  <a16:creationId xmlns:a16="http://schemas.microsoft.com/office/drawing/2014/main" id="{A1A77872-3CA7-4961-82A8-11EEA95D4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2" y="2049"/>
              <a:ext cx="18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2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5718" name="Group 70">
            <a:extLst>
              <a:ext uri="{FF2B5EF4-FFF2-40B4-BE49-F238E27FC236}">
                <a16:creationId xmlns:a16="http://schemas.microsoft.com/office/drawing/2014/main" id="{9E1B3DB3-7B0D-428D-B0CF-1F48232E2002}"/>
              </a:ext>
            </a:extLst>
          </p:cNvPr>
          <p:cNvGrpSpPr>
            <a:grpSpLocks/>
          </p:cNvGrpSpPr>
          <p:nvPr/>
        </p:nvGrpSpPr>
        <p:grpSpPr bwMode="auto">
          <a:xfrm>
            <a:off x="4027488" y="3074988"/>
            <a:ext cx="1365250" cy="336550"/>
            <a:chOff x="1521" y="1882"/>
            <a:chExt cx="860" cy="212"/>
          </a:xfrm>
        </p:grpSpPr>
        <p:sp>
          <p:nvSpPr>
            <p:cNvPr id="38954" name="Rectangle 71">
              <a:extLst>
                <a:ext uri="{FF2B5EF4-FFF2-40B4-BE49-F238E27FC236}">
                  <a16:creationId xmlns:a16="http://schemas.microsoft.com/office/drawing/2014/main" id="{B107761E-ED18-4FFC-AB67-2895A2A21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1882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8955" name="Rectangle 72">
              <a:extLst>
                <a:ext uri="{FF2B5EF4-FFF2-40B4-BE49-F238E27FC236}">
                  <a16:creationId xmlns:a16="http://schemas.microsoft.com/office/drawing/2014/main" id="{D522FEBE-166E-4BDA-8885-DE9A096E1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" y="1882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8956" name="Rectangle 73">
              <a:extLst>
                <a:ext uri="{FF2B5EF4-FFF2-40B4-BE49-F238E27FC236}">
                  <a16:creationId xmlns:a16="http://schemas.microsoft.com/office/drawing/2014/main" id="{284F0327-EAB9-4239-8460-13A3DC802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882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8957" name="Rectangle 74">
              <a:extLst>
                <a:ext uri="{FF2B5EF4-FFF2-40B4-BE49-F238E27FC236}">
                  <a16:creationId xmlns:a16="http://schemas.microsoft.com/office/drawing/2014/main" id="{C8ACA4F1-825F-4D08-A6BC-F0492B741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1882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8958" name="Text Box 75">
              <a:extLst>
                <a:ext uri="{FF2B5EF4-FFF2-40B4-BE49-F238E27FC236}">
                  <a16:creationId xmlns:a16="http://schemas.microsoft.com/office/drawing/2014/main" id="{98E17280-0AC9-469C-8A41-019FF6B2B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1" y="1882"/>
              <a:ext cx="18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 dirty="0">
                  <a:latin typeface="Times New Roman" panose="02020603050405020304" pitchFamily="18" charset="0"/>
                </a:rPr>
                <a:t>3</a:t>
              </a:r>
              <a:endParaRPr lang="en-US" altLang="es-MX" sz="16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5724" name="Group 76">
            <a:extLst>
              <a:ext uri="{FF2B5EF4-FFF2-40B4-BE49-F238E27FC236}">
                <a16:creationId xmlns:a16="http://schemas.microsoft.com/office/drawing/2014/main" id="{B64AFC1C-EA17-49F8-AEE5-AEF56BC39944}"/>
              </a:ext>
            </a:extLst>
          </p:cNvPr>
          <p:cNvGrpSpPr>
            <a:grpSpLocks/>
          </p:cNvGrpSpPr>
          <p:nvPr/>
        </p:nvGrpSpPr>
        <p:grpSpPr bwMode="auto">
          <a:xfrm>
            <a:off x="4600576" y="2779713"/>
            <a:ext cx="1655763" cy="336550"/>
            <a:chOff x="1882" y="1696"/>
            <a:chExt cx="1043" cy="212"/>
          </a:xfrm>
        </p:grpSpPr>
        <p:sp>
          <p:nvSpPr>
            <p:cNvPr id="38948" name="Rectangle 77">
              <a:extLst>
                <a:ext uri="{FF2B5EF4-FFF2-40B4-BE49-F238E27FC236}">
                  <a16:creationId xmlns:a16="http://schemas.microsoft.com/office/drawing/2014/main" id="{DA8542A3-B225-4CF3-A521-FA914209B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8949" name="Rectangle 78">
              <a:extLst>
                <a:ext uri="{FF2B5EF4-FFF2-40B4-BE49-F238E27FC236}">
                  <a16:creationId xmlns:a16="http://schemas.microsoft.com/office/drawing/2014/main" id="{3F000818-E050-4AB6-86E2-087261B12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8950" name="Rectangle 79">
              <a:extLst>
                <a:ext uri="{FF2B5EF4-FFF2-40B4-BE49-F238E27FC236}">
                  <a16:creationId xmlns:a16="http://schemas.microsoft.com/office/drawing/2014/main" id="{5EF5AD16-444A-4C5C-9D38-F559AB134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9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8951" name="Rectangle 80">
              <a:extLst>
                <a:ext uri="{FF2B5EF4-FFF2-40B4-BE49-F238E27FC236}">
                  <a16:creationId xmlns:a16="http://schemas.microsoft.com/office/drawing/2014/main" id="{B2D08744-8EB8-4717-8517-F00ED6A56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8952" name="Rectangle 81">
              <a:extLst>
                <a:ext uri="{FF2B5EF4-FFF2-40B4-BE49-F238E27FC236}">
                  <a16:creationId xmlns:a16="http://schemas.microsoft.com/office/drawing/2014/main" id="{4EF688BD-2207-4494-8310-B11327C49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8953" name="Text Box 82">
              <a:extLst>
                <a:ext uri="{FF2B5EF4-FFF2-40B4-BE49-F238E27FC236}">
                  <a16:creationId xmlns:a16="http://schemas.microsoft.com/office/drawing/2014/main" id="{538773FD-EF8A-420E-8D72-416DCA9EB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1696"/>
              <a:ext cx="18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4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5731" name="Group 83">
            <a:extLst>
              <a:ext uri="{FF2B5EF4-FFF2-40B4-BE49-F238E27FC236}">
                <a16:creationId xmlns:a16="http://schemas.microsoft.com/office/drawing/2014/main" id="{FFF83D86-1506-4D93-AF75-F5A0531F3D91}"/>
              </a:ext>
            </a:extLst>
          </p:cNvPr>
          <p:cNvGrpSpPr>
            <a:grpSpLocks/>
          </p:cNvGrpSpPr>
          <p:nvPr/>
        </p:nvGrpSpPr>
        <p:grpSpPr bwMode="auto">
          <a:xfrm>
            <a:off x="5178426" y="2492375"/>
            <a:ext cx="790575" cy="336550"/>
            <a:chOff x="2246" y="1515"/>
            <a:chExt cx="498" cy="212"/>
          </a:xfrm>
        </p:grpSpPr>
        <p:sp>
          <p:nvSpPr>
            <p:cNvPr id="38945" name="Rectangle 84">
              <a:extLst>
                <a:ext uri="{FF2B5EF4-FFF2-40B4-BE49-F238E27FC236}">
                  <a16:creationId xmlns:a16="http://schemas.microsoft.com/office/drawing/2014/main" id="{DF365DBA-45C2-4806-B02F-1790223CE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515"/>
              <a:ext cx="182" cy="18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8946" name="Rectangle 85">
              <a:extLst>
                <a:ext uri="{FF2B5EF4-FFF2-40B4-BE49-F238E27FC236}">
                  <a16:creationId xmlns:a16="http://schemas.microsoft.com/office/drawing/2014/main" id="{99190623-DFC2-4843-8D0C-812C4FEC4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515"/>
              <a:ext cx="182" cy="18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8947" name="Text Box 86">
              <a:extLst>
                <a:ext uri="{FF2B5EF4-FFF2-40B4-BE49-F238E27FC236}">
                  <a16:creationId xmlns:a16="http://schemas.microsoft.com/office/drawing/2014/main" id="{63A6770E-123E-4D7E-A7D6-5615AA1AB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" y="1515"/>
              <a:ext cx="18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5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3013075" y="3940175"/>
            <a:ext cx="6102350" cy="625476"/>
            <a:chOff x="3013075" y="3940175"/>
            <a:chExt cx="6102350" cy="625476"/>
          </a:xfrm>
        </p:grpSpPr>
        <p:sp>
          <p:nvSpPr>
            <p:cNvPr id="87" name="Line 4">
              <a:extLst>
                <a:ext uri="{FF2B5EF4-FFF2-40B4-BE49-F238E27FC236}">
                  <a16:creationId xmlns:a16="http://schemas.microsoft.com/office/drawing/2014/main" id="{37369C31-EC91-498F-A3DF-E8806FE34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7524" y="4559300"/>
              <a:ext cx="5774109" cy="4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" name="Line 5">
              <a:extLst>
                <a:ext uri="{FF2B5EF4-FFF2-40B4-BE49-F238E27FC236}">
                  <a16:creationId xmlns:a16="http://schemas.microsoft.com/office/drawing/2014/main" id="{3A0469EF-88E7-4C6E-8881-DCBAA98DB0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9681" y="4325938"/>
              <a:ext cx="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" name="Line 6">
              <a:extLst>
                <a:ext uri="{FF2B5EF4-FFF2-40B4-BE49-F238E27FC236}">
                  <a16:creationId xmlns:a16="http://schemas.microsoft.com/office/drawing/2014/main" id="{85B36570-0E91-4CF9-9063-0DB2D418D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3994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" name="Line 7">
              <a:extLst>
                <a:ext uri="{FF2B5EF4-FFF2-40B4-BE49-F238E27FC236}">
                  <a16:creationId xmlns:a16="http://schemas.microsoft.com/office/drawing/2014/main" id="{D5DC1FE9-5CB7-4ADD-A974-0BBEEB06B7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7915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" name="Line 8">
              <a:extLst>
                <a:ext uri="{FF2B5EF4-FFF2-40B4-BE49-F238E27FC236}">
                  <a16:creationId xmlns:a16="http://schemas.microsoft.com/office/drawing/2014/main" id="{9B7E1C8E-4B0B-47AF-87BB-1CFCDA9AED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3405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2" name="Line 9">
              <a:extLst>
                <a:ext uri="{FF2B5EF4-FFF2-40B4-BE49-F238E27FC236}">
                  <a16:creationId xmlns:a16="http://schemas.microsoft.com/office/drawing/2014/main" id="{24897F25-5428-45A5-BE61-85387A59F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7326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3" name="Line 10">
              <a:extLst>
                <a:ext uri="{FF2B5EF4-FFF2-40B4-BE49-F238E27FC236}">
                  <a16:creationId xmlns:a16="http://schemas.microsoft.com/office/drawing/2014/main" id="{6D8A804D-2AAB-49AC-A84F-AC8AE42FE6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1247" y="4325938"/>
              <a:ext cx="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4" name="Line 11">
              <a:extLst>
                <a:ext uri="{FF2B5EF4-FFF2-40B4-BE49-F238E27FC236}">
                  <a16:creationId xmlns:a16="http://schemas.microsoft.com/office/drawing/2014/main" id="{581338B4-25B6-41AF-B279-46444D7168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6737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5" name="Line 12">
              <a:extLst>
                <a:ext uri="{FF2B5EF4-FFF2-40B4-BE49-F238E27FC236}">
                  <a16:creationId xmlns:a16="http://schemas.microsoft.com/office/drawing/2014/main" id="{8B166A18-2E63-40E8-8647-8DDDABB074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67913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6" name="Line 13">
              <a:extLst>
                <a:ext uri="{FF2B5EF4-FFF2-40B4-BE49-F238E27FC236}">
                  <a16:creationId xmlns:a16="http://schemas.microsoft.com/office/drawing/2014/main" id="{A83161E8-3E44-4620-A756-ACA7E02EF4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42498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" name="Line 14">
              <a:extLst>
                <a:ext uri="{FF2B5EF4-FFF2-40B4-BE49-F238E27FC236}">
                  <a16:creationId xmlns:a16="http://schemas.microsoft.com/office/drawing/2014/main" id="{4E0BA008-AEE1-4501-8EAA-BB3458B3B2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37324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" name="Line 15">
              <a:extLst>
                <a:ext uri="{FF2B5EF4-FFF2-40B4-BE49-F238E27FC236}">
                  <a16:creationId xmlns:a16="http://schemas.microsoft.com/office/drawing/2014/main" id="{5D3C4B60-BE78-43A4-BA5F-E5B78A45D7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9450" y="4325938"/>
              <a:ext cx="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" name="Line 16">
              <a:extLst>
                <a:ext uri="{FF2B5EF4-FFF2-40B4-BE49-F238E27FC236}">
                  <a16:creationId xmlns:a16="http://schemas.microsoft.com/office/drawing/2014/main" id="{BC0C7272-C322-4E95-9900-6EC8AC1533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08530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Line 17">
              <a:extLst>
                <a:ext uri="{FF2B5EF4-FFF2-40B4-BE49-F238E27FC236}">
                  <a16:creationId xmlns:a16="http://schemas.microsoft.com/office/drawing/2014/main" id="{0B4DA3FA-4644-4828-AD59-8129207A19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69375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Line 18">
              <a:extLst>
                <a:ext uri="{FF2B5EF4-FFF2-40B4-BE49-F238E27FC236}">
                  <a16:creationId xmlns:a16="http://schemas.microsoft.com/office/drawing/2014/main" id="{E0ACF081-D46A-4806-8391-2CE1E44544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70551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" name="Line 19">
              <a:extLst>
                <a:ext uri="{FF2B5EF4-FFF2-40B4-BE49-F238E27FC236}">
                  <a16:creationId xmlns:a16="http://schemas.microsoft.com/office/drawing/2014/main" id="{72D6F71E-65A5-4F68-8A7B-8EEAFC4E86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5377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3" name="Line 20">
              <a:extLst>
                <a:ext uri="{FF2B5EF4-FFF2-40B4-BE49-F238E27FC236}">
                  <a16:creationId xmlns:a16="http://schemas.microsoft.com/office/drawing/2014/main" id="{2414CC1A-D375-4F5E-9EC6-B05C0E364F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41153" y="4325938"/>
              <a:ext cx="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4" name="Line 21">
              <a:extLst>
                <a:ext uri="{FF2B5EF4-FFF2-40B4-BE49-F238E27FC236}">
                  <a16:creationId xmlns:a16="http://schemas.microsoft.com/office/drawing/2014/main" id="{309491F3-BF4B-465F-B529-240A0C6A0F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16929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5" name="Line 22">
              <a:extLst>
                <a:ext uri="{FF2B5EF4-FFF2-40B4-BE49-F238E27FC236}">
                  <a16:creationId xmlns:a16="http://schemas.microsoft.com/office/drawing/2014/main" id="{99ED79C0-D683-4BED-B10F-082CCE046B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37155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6" name="Line 23">
              <a:extLst>
                <a:ext uri="{FF2B5EF4-FFF2-40B4-BE49-F238E27FC236}">
                  <a16:creationId xmlns:a16="http://schemas.microsoft.com/office/drawing/2014/main" id="{C3EDCF55-13A2-4026-9F3D-5B8F96F232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38331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" name="Line 24">
              <a:extLst>
                <a:ext uri="{FF2B5EF4-FFF2-40B4-BE49-F238E27FC236}">
                  <a16:creationId xmlns:a16="http://schemas.microsoft.com/office/drawing/2014/main" id="{4172162E-3834-4613-841E-8D380476ED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20457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" name="Line 25">
              <a:extLst>
                <a:ext uri="{FF2B5EF4-FFF2-40B4-BE49-F238E27FC236}">
                  <a16:creationId xmlns:a16="http://schemas.microsoft.com/office/drawing/2014/main" id="{A28B2FBC-BA4B-4BA5-8CD2-D6F9E5FD2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21633" y="4325938"/>
              <a:ext cx="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9" name="Rectangle 26">
              <a:extLst>
                <a:ext uri="{FF2B5EF4-FFF2-40B4-BE49-F238E27FC236}">
                  <a16:creationId xmlns:a16="http://schemas.microsoft.com/office/drawing/2014/main" id="{E2FD5299-D3F8-4B31-8A97-27BC3AE1D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075" y="3949700"/>
              <a:ext cx="28235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0" name="Rectangle 27">
              <a:extLst>
                <a:ext uri="{FF2B5EF4-FFF2-40B4-BE49-F238E27FC236}">
                  <a16:creationId xmlns:a16="http://schemas.microsoft.com/office/drawing/2014/main" id="{F2032593-9CB0-4174-A5D7-FB9225C86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755" y="3940175"/>
              <a:ext cx="28235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1" name="Rectangle 28">
              <a:extLst>
                <a:ext uri="{FF2B5EF4-FFF2-40B4-BE49-F238E27FC236}">
                  <a16:creationId xmlns:a16="http://schemas.microsoft.com/office/drawing/2014/main" id="{B4752B82-BB91-4380-B4B9-4B2D16A9E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1064" y="3940175"/>
              <a:ext cx="38274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12" name="Rectangle 29">
              <a:extLst>
                <a:ext uri="{FF2B5EF4-FFF2-40B4-BE49-F238E27FC236}">
                  <a16:creationId xmlns:a16="http://schemas.microsoft.com/office/drawing/2014/main" id="{E5CBF046-1404-426F-AE32-40524E24F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5375" y="3949700"/>
              <a:ext cx="38274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13" name="Rectangle 30">
              <a:extLst>
                <a:ext uri="{FF2B5EF4-FFF2-40B4-BE49-F238E27FC236}">
                  <a16:creationId xmlns:a16="http://schemas.microsoft.com/office/drawing/2014/main" id="{C52E7E26-1157-440C-92C8-EE71C5AE7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2680" y="3949700"/>
              <a:ext cx="38274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20</a:t>
              </a:r>
            </a:p>
          </p:txBody>
        </p:sp>
      </p:grpSp>
      <p:sp>
        <p:nvSpPr>
          <p:cNvPr id="116" name="Flecha derecha 115"/>
          <p:cNvSpPr/>
          <p:nvPr/>
        </p:nvSpPr>
        <p:spPr>
          <a:xfrm>
            <a:off x="1714670" y="3668396"/>
            <a:ext cx="1157289" cy="2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Flecha derecha 116"/>
          <p:cNvSpPr/>
          <p:nvPr/>
        </p:nvSpPr>
        <p:spPr>
          <a:xfrm>
            <a:off x="1720848" y="3366758"/>
            <a:ext cx="1751808" cy="253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Flecha derecha 117"/>
          <p:cNvSpPr/>
          <p:nvPr/>
        </p:nvSpPr>
        <p:spPr>
          <a:xfrm>
            <a:off x="1711325" y="3057208"/>
            <a:ext cx="2236788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9" name="Flecha derecha 118"/>
          <p:cNvSpPr/>
          <p:nvPr/>
        </p:nvSpPr>
        <p:spPr>
          <a:xfrm>
            <a:off x="1715454" y="2754948"/>
            <a:ext cx="2947986" cy="2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Flecha derecha 119"/>
          <p:cNvSpPr/>
          <p:nvPr/>
        </p:nvSpPr>
        <p:spPr>
          <a:xfrm>
            <a:off x="1711325" y="2456816"/>
            <a:ext cx="3546475" cy="2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122"/>
          <p:cNvSpPr/>
          <p:nvPr/>
        </p:nvSpPr>
        <p:spPr>
          <a:xfrm>
            <a:off x="3081656" y="3651885"/>
            <a:ext cx="2741788" cy="31591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Rectángulo 123"/>
          <p:cNvSpPr/>
          <p:nvPr/>
        </p:nvSpPr>
        <p:spPr>
          <a:xfrm>
            <a:off x="3656719" y="3367088"/>
            <a:ext cx="2741788" cy="28257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5" name="Rectángulo 124"/>
          <p:cNvSpPr/>
          <p:nvPr/>
        </p:nvSpPr>
        <p:spPr>
          <a:xfrm>
            <a:off x="4221869" y="3063785"/>
            <a:ext cx="2556754" cy="3017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125"/>
          <p:cNvSpPr/>
          <p:nvPr/>
        </p:nvSpPr>
        <p:spPr>
          <a:xfrm>
            <a:off x="4805681" y="2794613"/>
            <a:ext cx="1947544" cy="28257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Rectángulo 126"/>
          <p:cNvSpPr/>
          <p:nvPr/>
        </p:nvSpPr>
        <p:spPr>
          <a:xfrm>
            <a:off x="5385752" y="2486569"/>
            <a:ext cx="1445897" cy="30584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/>
          <p:cNvSpPr/>
          <p:nvPr/>
        </p:nvSpPr>
        <p:spPr>
          <a:xfrm>
            <a:off x="4051300" y="2456816"/>
            <a:ext cx="2628900" cy="929322"/>
          </a:xfrm>
          <a:prstGeom prst="rect">
            <a:avLst/>
          </a:prstGeom>
          <a:noFill/>
          <a:ln w="571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2" name="Rectángulo 121"/>
          <p:cNvSpPr/>
          <p:nvPr/>
        </p:nvSpPr>
        <p:spPr>
          <a:xfrm>
            <a:off x="4051300" y="2780348"/>
            <a:ext cx="2628900" cy="602614"/>
          </a:xfrm>
          <a:prstGeom prst="rect">
            <a:avLst/>
          </a:prstGeom>
          <a:noFill/>
          <a:ln w="571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7007794" y="2143991"/>
            <a:ext cx="5010830" cy="83099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s-ES" altLang="es-MX" sz="2400" dirty="0"/>
              <a:t>Se reduce la previsibilidad en proceso largos</a:t>
            </a:r>
          </a:p>
        </p:txBody>
      </p:sp>
      <p:sp>
        <p:nvSpPr>
          <p:cNvPr id="114" name="Rectángulo 113"/>
          <p:cNvSpPr/>
          <p:nvPr/>
        </p:nvSpPr>
        <p:spPr>
          <a:xfrm>
            <a:off x="6999286" y="2131656"/>
            <a:ext cx="4813662" cy="1200329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s-ES" altLang="es-MX" sz="2400" dirty="0"/>
              <a:t>Si el tiempo estimado por proceso no es correcto, el sistema operativo puede abortarlo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999286" y="2143990"/>
            <a:ext cx="4307495" cy="83099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s-ES" altLang="es-MX" sz="2400" dirty="0"/>
              <a:t>Posibilidad de inanición en procesos largos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0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4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  <p:bldP spid="118" grpId="0" animBg="1"/>
      <p:bldP spid="119" grpId="0" animBg="1"/>
      <p:bldP spid="120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3" grpId="0" animBg="1"/>
      <p:bldP spid="3" grpId="1" animBg="1"/>
      <p:bldP spid="122" grpId="0" animBg="1"/>
      <p:bldP spid="122" grpId="1" animBg="1"/>
      <p:bldP spid="4" grpId="0" animBg="1"/>
      <p:bldP spid="4" grpId="1" animBg="1"/>
      <p:bldP spid="114" grpId="0" animBg="1"/>
      <p:bldP spid="114" grpId="1" animBg="1"/>
      <p:bldP spid="5" grpId="0" animBg="1"/>
      <p:bldP spid="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>
            <a:extLst>
              <a:ext uri="{FF2B5EF4-FFF2-40B4-BE49-F238E27FC236}">
                <a16:creationId xmlns:a16="http://schemas.microsoft.com/office/drawing/2014/main" id="{9DD32BDF-E45A-498E-BCE5-A2366E07A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s-MX" dirty="0"/>
              <a:t>Tiempo de retorno promedio con SPF</a:t>
            </a:r>
          </a:p>
        </p:txBody>
      </p:sp>
      <p:sp>
        <p:nvSpPr>
          <p:cNvPr id="155679" name="Rectangle 31">
            <a:extLst>
              <a:ext uri="{FF2B5EF4-FFF2-40B4-BE49-F238E27FC236}">
                <a16:creationId xmlns:a16="http://schemas.microsoft.com/office/drawing/2014/main" id="{0006FEA8-5CCC-4A7A-B662-094518B8C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4737101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80" name="Rectangle 32">
            <a:extLst>
              <a:ext uri="{FF2B5EF4-FFF2-40B4-BE49-F238E27FC236}">
                <a16:creationId xmlns:a16="http://schemas.microsoft.com/office/drawing/2014/main" id="{D6BB2775-FFFD-4824-82CD-568E6255B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6" y="4737101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81" name="Rectangle 33">
            <a:extLst>
              <a:ext uri="{FF2B5EF4-FFF2-40B4-BE49-F238E27FC236}">
                <a16:creationId xmlns:a16="http://schemas.microsoft.com/office/drawing/2014/main" id="{FEFA9270-4CDB-4FC3-B6C9-C9095E001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4" y="4737101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82" name="Rectangle 34">
            <a:extLst>
              <a:ext uri="{FF2B5EF4-FFF2-40B4-BE49-F238E27FC236}">
                <a16:creationId xmlns:a16="http://schemas.microsoft.com/office/drawing/2014/main" id="{63781551-4EA2-4392-B54E-94C12E0A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5024439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83" name="Rectangle 35">
            <a:extLst>
              <a:ext uri="{FF2B5EF4-FFF2-40B4-BE49-F238E27FC236}">
                <a16:creationId xmlns:a16="http://schemas.microsoft.com/office/drawing/2014/main" id="{9C1FB68B-9757-4E98-AE8E-96CD33043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6" y="5024439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84" name="Rectangle 36">
            <a:extLst>
              <a:ext uri="{FF2B5EF4-FFF2-40B4-BE49-F238E27FC236}">
                <a16:creationId xmlns:a16="http://schemas.microsoft.com/office/drawing/2014/main" id="{B665CE55-B35A-4481-A2AA-E4D686DE3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5024439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85" name="Rectangle 37">
            <a:extLst>
              <a:ext uri="{FF2B5EF4-FFF2-40B4-BE49-F238E27FC236}">
                <a16:creationId xmlns:a16="http://schemas.microsoft.com/office/drawing/2014/main" id="{BDC8E0D7-75A7-4888-9B76-37A7079A9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1" y="5024439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86" name="Rectangle 38">
            <a:extLst>
              <a:ext uri="{FF2B5EF4-FFF2-40B4-BE49-F238E27FC236}">
                <a16:creationId xmlns:a16="http://schemas.microsoft.com/office/drawing/2014/main" id="{EFED2B7E-34A9-4C31-B60B-4CF3D90EF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6" y="5024439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87" name="Rectangle 39">
            <a:extLst>
              <a:ext uri="{FF2B5EF4-FFF2-40B4-BE49-F238E27FC236}">
                <a16:creationId xmlns:a16="http://schemas.microsoft.com/office/drawing/2014/main" id="{5C97B482-26F8-494A-A6E6-35C000811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1" y="5024439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88" name="Rectangle 40">
            <a:extLst>
              <a:ext uri="{FF2B5EF4-FFF2-40B4-BE49-F238E27FC236}">
                <a16:creationId xmlns:a16="http://schemas.microsoft.com/office/drawing/2014/main" id="{B2E67C3E-13C8-4072-A626-E7B8E09AB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5889626"/>
            <a:ext cx="288925" cy="288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89" name="Rectangle 41">
            <a:extLst>
              <a:ext uri="{FF2B5EF4-FFF2-40B4-BE49-F238E27FC236}">
                <a16:creationId xmlns:a16="http://schemas.microsoft.com/office/drawing/2014/main" id="{938B736D-CF19-4D6E-B54A-A913E3863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4" y="5889626"/>
            <a:ext cx="288925" cy="288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90" name="Rectangle 42">
            <a:extLst>
              <a:ext uri="{FF2B5EF4-FFF2-40B4-BE49-F238E27FC236}">
                <a16:creationId xmlns:a16="http://schemas.microsoft.com/office/drawing/2014/main" id="{FD1872C2-1C36-478B-BB4B-F6EB0F056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1" y="5311776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91" name="Rectangle 43">
            <a:extLst>
              <a:ext uri="{FF2B5EF4-FFF2-40B4-BE49-F238E27FC236}">
                <a16:creationId xmlns:a16="http://schemas.microsoft.com/office/drawing/2014/main" id="{4A951AC2-C496-4000-BB6E-DE2456094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5311776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92" name="Rectangle 44">
            <a:extLst>
              <a:ext uri="{FF2B5EF4-FFF2-40B4-BE49-F238E27FC236}">
                <a16:creationId xmlns:a16="http://schemas.microsoft.com/office/drawing/2014/main" id="{9AFF3046-B397-4D71-84C6-B7A9A49A1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1" y="5313364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93" name="Rectangle 45">
            <a:extLst>
              <a:ext uri="{FF2B5EF4-FFF2-40B4-BE49-F238E27FC236}">
                <a16:creationId xmlns:a16="http://schemas.microsoft.com/office/drawing/2014/main" id="{1D27EB96-D48E-4037-A03E-7C38C8823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089" y="5313364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94" name="Rectangle 46">
            <a:extLst>
              <a:ext uri="{FF2B5EF4-FFF2-40B4-BE49-F238E27FC236}">
                <a16:creationId xmlns:a16="http://schemas.microsoft.com/office/drawing/2014/main" id="{D07D9D4D-FD4C-40B1-9426-CA4A20C2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5600701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95" name="Rectangle 47">
            <a:extLst>
              <a:ext uri="{FF2B5EF4-FFF2-40B4-BE49-F238E27FC236}">
                <a16:creationId xmlns:a16="http://schemas.microsoft.com/office/drawing/2014/main" id="{50F55BF4-05FC-44C0-95F4-D2BE06B21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4" y="5600701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96" name="Rectangle 48">
            <a:extLst>
              <a:ext uri="{FF2B5EF4-FFF2-40B4-BE49-F238E27FC236}">
                <a16:creationId xmlns:a16="http://schemas.microsoft.com/office/drawing/2014/main" id="{297A558A-57AD-45D2-A89F-770EE50EC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689" y="5600701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97" name="Rectangle 49">
            <a:extLst>
              <a:ext uri="{FF2B5EF4-FFF2-40B4-BE49-F238E27FC236}">
                <a16:creationId xmlns:a16="http://schemas.microsoft.com/office/drawing/2014/main" id="{FAF53C3F-ECDD-4D4E-B257-2CD3E7B13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6439" y="5600701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98" name="Rectangle 50">
            <a:extLst>
              <a:ext uri="{FF2B5EF4-FFF2-40B4-BE49-F238E27FC236}">
                <a16:creationId xmlns:a16="http://schemas.microsoft.com/office/drawing/2014/main" id="{3E8569CA-1D0D-4D9C-8B8E-304D962B4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5364" y="5600701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grpSp>
        <p:nvGrpSpPr>
          <p:cNvPr id="38939" name="Group 51">
            <a:extLst>
              <a:ext uri="{FF2B5EF4-FFF2-40B4-BE49-F238E27FC236}">
                <a16:creationId xmlns:a16="http://schemas.microsoft.com/office/drawing/2014/main" id="{8341A15B-EA6D-4E44-86E8-9A696B3C5998}"/>
              </a:ext>
            </a:extLst>
          </p:cNvPr>
          <p:cNvGrpSpPr>
            <a:grpSpLocks/>
          </p:cNvGrpSpPr>
          <p:nvPr/>
        </p:nvGrpSpPr>
        <p:grpSpPr bwMode="auto">
          <a:xfrm>
            <a:off x="2652713" y="4740274"/>
            <a:ext cx="285750" cy="1499980"/>
            <a:chOff x="711" y="1678"/>
            <a:chExt cx="180" cy="1011"/>
          </a:xfrm>
        </p:grpSpPr>
        <p:sp>
          <p:nvSpPr>
            <p:cNvPr id="38970" name="Rectangle 52">
              <a:extLst>
                <a:ext uri="{FF2B5EF4-FFF2-40B4-BE49-F238E27FC236}">
                  <a16:creationId xmlns:a16="http://schemas.microsoft.com/office/drawing/2014/main" id="{10199B07-60B5-4599-939F-395886C70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678"/>
              <a:ext cx="180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8971" name="Rectangle 53">
              <a:extLst>
                <a:ext uri="{FF2B5EF4-FFF2-40B4-BE49-F238E27FC236}">
                  <a16:creationId xmlns:a16="http://schemas.microsoft.com/office/drawing/2014/main" id="{2E37AD7B-DEF2-49DD-AF17-6E5246D2D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888"/>
              <a:ext cx="180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8972" name="Rectangle 54">
              <a:extLst>
                <a:ext uri="{FF2B5EF4-FFF2-40B4-BE49-F238E27FC236}">
                  <a16:creationId xmlns:a16="http://schemas.microsoft.com/office/drawing/2014/main" id="{31848FF2-6DB7-4236-9F95-EFEB63F37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080"/>
              <a:ext cx="180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8973" name="Rectangle 55">
              <a:extLst>
                <a:ext uri="{FF2B5EF4-FFF2-40B4-BE49-F238E27FC236}">
                  <a16:creationId xmlns:a16="http://schemas.microsoft.com/office/drawing/2014/main" id="{1D98CA35-F553-4634-9620-40B306784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272"/>
              <a:ext cx="180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8974" name="Rectangle 56">
              <a:extLst>
                <a:ext uri="{FF2B5EF4-FFF2-40B4-BE49-F238E27FC236}">
                  <a16:creationId xmlns:a16="http://schemas.microsoft.com/office/drawing/2014/main" id="{C1A89DE7-8E51-4781-AF14-834DFA616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463"/>
              <a:ext cx="180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5</a:t>
              </a:r>
            </a:p>
          </p:txBody>
        </p:sp>
      </p:grpSp>
      <p:cxnSp>
        <p:nvCxnSpPr>
          <p:cNvPr id="135" name="Conector recto 134"/>
          <p:cNvCxnSpPr/>
          <p:nvPr/>
        </p:nvCxnSpPr>
        <p:spPr>
          <a:xfrm flipV="1">
            <a:off x="3153313" y="1900017"/>
            <a:ext cx="6724" cy="3159127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/>
          <p:cNvCxnSpPr/>
          <p:nvPr/>
        </p:nvCxnSpPr>
        <p:spPr>
          <a:xfrm flipV="1">
            <a:off x="4005490" y="1900017"/>
            <a:ext cx="7144" cy="3159125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 flipH="1" flipV="1">
            <a:off x="3715213" y="2217784"/>
            <a:ext cx="2797" cy="3159127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/>
          <p:cNvCxnSpPr/>
          <p:nvPr/>
        </p:nvCxnSpPr>
        <p:spPr>
          <a:xfrm flipV="1">
            <a:off x="5744033" y="2217784"/>
            <a:ext cx="7144" cy="3159125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/>
          <p:nvPr/>
        </p:nvCxnSpPr>
        <p:spPr>
          <a:xfrm flipH="1" flipV="1">
            <a:off x="4286701" y="2535237"/>
            <a:ext cx="14304" cy="3159127"/>
          </a:xfrm>
          <a:prstGeom prst="line">
            <a:avLst/>
          </a:prstGeom>
          <a:ln w="571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/>
          <p:nvPr/>
        </p:nvCxnSpPr>
        <p:spPr>
          <a:xfrm flipV="1">
            <a:off x="7453245" y="2535237"/>
            <a:ext cx="7144" cy="3159125"/>
          </a:xfrm>
          <a:prstGeom prst="line">
            <a:avLst/>
          </a:prstGeom>
          <a:ln w="571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/>
          <p:nvPr/>
        </p:nvCxnSpPr>
        <p:spPr>
          <a:xfrm flipH="1" flipV="1">
            <a:off x="4883670" y="2798266"/>
            <a:ext cx="14304" cy="3159127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/>
          <p:nvPr/>
        </p:nvCxnSpPr>
        <p:spPr>
          <a:xfrm flipV="1">
            <a:off x="8909731" y="2798266"/>
            <a:ext cx="7144" cy="3159125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142"/>
          <p:cNvCxnSpPr/>
          <p:nvPr/>
        </p:nvCxnSpPr>
        <p:spPr>
          <a:xfrm flipH="1" flipV="1">
            <a:off x="5459234" y="3100241"/>
            <a:ext cx="14304" cy="3159127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 flipV="1">
            <a:off x="6325723" y="3100241"/>
            <a:ext cx="7144" cy="315912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de flecha 144"/>
          <p:cNvCxnSpPr/>
          <p:nvPr/>
        </p:nvCxnSpPr>
        <p:spPr>
          <a:xfrm flipV="1">
            <a:off x="3143251" y="2050269"/>
            <a:ext cx="854869" cy="25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de flecha 146"/>
          <p:cNvCxnSpPr/>
          <p:nvPr/>
        </p:nvCxnSpPr>
        <p:spPr>
          <a:xfrm flipV="1">
            <a:off x="4324748" y="2620466"/>
            <a:ext cx="3145166" cy="189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de flecha 147"/>
          <p:cNvCxnSpPr/>
          <p:nvPr/>
        </p:nvCxnSpPr>
        <p:spPr>
          <a:xfrm>
            <a:off x="4896308" y="2941351"/>
            <a:ext cx="3996075" cy="134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de flecha 149"/>
          <p:cNvCxnSpPr/>
          <p:nvPr/>
        </p:nvCxnSpPr>
        <p:spPr>
          <a:xfrm>
            <a:off x="3731914" y="5213351"/>
            <a:ext cx="276525" cy="1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de flecha 150"/>
          <p:cNvCxnSpPr>
            <a:endCxn id="155690" idx="1"/>
          </p:cNvCxnSpPr>
          <p:nvPr/>
        </p:nvCxnSpPr>
        <p:spPr>
          <a:xfrm flipV="1">
            <a:off x="4353788" y="5456239"/>
            <a:ext cx="1958113" cy="16016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de flecha 151"/>
          <p:cNvCxnSpPr>
            <a:endCxn id="155694" idx="1"/>
          </p:cNvCxnSpPr>
          <p:nvPr/>
        </p:nvCxnSpPr>
        <p:spPr>
          <a:xfrm flipV="1">
            <a:off x="4935538" y="5745164"/>
            <a:ext cx="2528888" cy="9035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de flecha 152"/>
          <p:cNvCxnSpPr>
            <a:endCxn id="155688" idx="1"/>
          </p:cNvCxnSpPr>
          <p:nvPr/>
        </p:nvCxnSpPr>
        <p:spPr>
          <a:xfrm>
            <a:off x="5491561" y="6034088"/>
            <a:ext cx="245665" cy="1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CuadroTexto 153"/>
          <p:cNvSpPr txBox="1"/>
          <p:nvPr/>
        </p:nvSpPr>
        <p:spPr>
          <a:xfrm>
            <a:off x="9183473" y="1870909"/>
            <a:ext cx="267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Tiempo de retorno P1 =  3</a:t>
            </a:r>
          </a:p>
        </p:txBody>
      </p:sp>
      <p:sp>
        <p:nvSpPr>
          <p:cNvPr id="155" name="CuadroTexto 154"/>
          <p:cNvSpPr txBox="1"/>
          <p:nvPr/>
        </p:nvSpPr>
        <p:spPr>
          <a:xfrm>
            <a:off x="9188488" y="2153217"/>
            <a:ext cx="267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Tiempo de retorno P2 =  7</a:t>
            </a:r>
          </a:p>
        </p:txBody>
      </p:sp>
      <p:sp>
        <p:nvSpPr>
          <p:cNvPr id="156" name="CuadroTexto 155"/>
          <p:cNvSpPr txBox="1"/>
          <p:nvPr/>
        </p:nvSpPr>
        <p:spPr>
          <a:xfrm>
            <a:off x="9189866" y="2450975"/>
            <a:ext cx="267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Tiempo de retorno P3 =11</a:t>
            </a:r>
          </a:p>
        </p:txBody>
      </p:sp>
      <p:sp>
        <p:nvSpPr>
          <p:cNvPr id="157" name="CuadroTexto 156"/>
          <p:cNvSpPr txBox="1"/>
          <p:nvPr/>
        </p:nvSpPr>
        <p:spPr>
          <a:xfrm>
            <a:off x="9186314" y="2707943"/>
            <a:ext cx="267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Tiempo de retorno P4 =14</a:t>
            </a:r>
          </a:p>
        </p:txBody>
      </p:sp>
      <p:sp>
        <p:nvSpPr>
          <p:cNvPr id="158" name="CuadroTexto 157"/>
          <p:cNvSpPr txBox="1"/>
          <p:nvPr/>
        </p:nvSpPr>
        <p:spPr>
          <a:xfrm>
            <a:off x="9185961" y="2954832"/>
            <a:ext cx="267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Tiempo de retorno P5 =  3</a:t>
            </a:r>
          </a:p>
        </p:txBody>
      </p:sp>
      <p:sp>
        <p:nvSpPr>
          <p:cNvPr id="159" name="CuadroTexto 158"/>
          <p:cNvSpPr txBox="1"/>
          <p:nvPr/>
        </p:nvSpPr>
        <p:spPr>
          <a:xfrm>
            <a:off x="9330258" y="3873500"/>
            <a:ext cx="28147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Tiempo de retorno promedio = 38/5 = </a:t>
            </a:r>
            <a:r>
              <a:rPr lang="es-MX" sz="2400" b="1" dirty="0"/>
              <a:t>7.6</a:t>
            </a:r>
            <a:r>
              <a:rPr lang="es-MX" dirty="0"/>
              <a:t> </a:t>
            </a:r>
          </a:p>
        </p:txBody>
      </p:sp>
      <p:cxnSp>
        <p:nvCxnSpPr>
          <p:cNvPr id="163" name="Conector recto de flecha 162"/>
          <p:cNvCxnSpPr/>
          <p:nvPr/>
        </p:nvCxnSpPr>
        <p:spPr>
          <a:xfrm flipV="1">
            <a:off x="5443901" y="3175039"/>
            <a:ext cx="854869" cy="25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de flecha 171"/>
          <p:cNvCxnSpPr/>
          <p:nvPr/>
        </p:nvCxnSpPr>
        <p:spPr>
          <a:xfrm flipV="1">
            <a:off x="3702448" y="2346178"/>
            <a:ext cx="2034778" cy="10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upo 200"/>
          <p:cNvGrpSpPr/>
          <p:nvPr/>
        </p:nvGrpSpPr>
        <p:grpSpPr>
          <a:xfrm>
            <a:off x="3013075" y="3940175"/>
            <a:ext cx="6102350" cy="625476"/>
            <a:chOff x="3013075" y="3940175"/>
            <a:chExt cx="6102350" cy="625476"/>
          </a:xfrm>
        </p:grpSpPr>
        <p:sp>
          <p:nvSpPr>
            <p:cNvPr id="202" name="Line 4">
              <a:extLst>
                <a:ext uri="{FF2B5EF4-FFF2-40B4-BE49-F238E27FC236}">
                  <a16:creationId xmlns:a16="http://schemas.microsoft.com/office/drawing/2014/main" id="{37369C31-EC91-498F-A3DF-E8806FE34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7524" y="4559300"/>
              <a:ext cx="5774109" cy="4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3" name="Line 5">
              <a:extLst>
                <a:ext uri="{FF2B5EF4-FFF2-40B4-BE49-F238E27FC236}">
                  <a16:creationId xmlns:a16="http://schemas.microsoft.com/office/drawing/2014/main" id="{3A0469EF-88E7-4C6E-8881-DCBAA98DB0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9681" y="4325938"/>
              <a:ext cx="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4" name="Line 6">
              <a:extLst>
                <a:ext uri="{FF2B5EF4-FFF2-40B4-BE49-F238E27FC236}">
                  <a16:creationId xmlns:a16="http://schemas.microsoft.com/office/drawing/2014/main" id="{85B36570-0E91-4CF9-9063-0DB2D418D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3994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5" name="Line 7">
              <a:extLst>
                <a:ext uri="{FF2B5EF4-FFF2-40B4-BE49-F238E27FC236}">
                  <a16:creationId xmlns:a16="http://schemas.microsoft.com/office/drawing/2014/main" id="{D5DC1FE9-5CB7-4ADD-A974-0BBEEB06B7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7915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6" name="Line 8">
              <a:extLst>
                <a:ext uri="{FF2B5EF4-FFF2-40B4-BE49-F238E27FC236}">
                  <a16:creationId xmlns:a16="http://schemas.microsoft.com/office/drawing/2014/main" id="{9B7E1C8E-4B0B-47AF-87BB-1CFCDA9AED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3405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7" name="Line 9">
              <a:extLst>
                <a:ext uri="{FF2B5EF4-FFF2-40B4-BE49-F238E27FC236}">
                  <a16:creationId xmlns:a16="http://schemas.microsoft.com/office/drawing/2014/main" id="{24897F25-5428-45A5-BE61-85387A59F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7326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8" name="Line 10">
              <a:extLst>
                <a:ext uri="{FF2B5EF4-FFF2-40B4-BE49-F238E27FC236}">
                  <a16:creationId xmlns:a16="http://schemas.microsoft.com/office/drawing/2014/main" id="{6D8A804D-2AAB-49AC-A84F-AC8AE42FE6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1247" y="4325938"/>
              <a:ext cx="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9" name="Line 11">
              <a:extLst>
                <a:ext uri="{FF2B5EF4-FFF2-40B4-BE49-F238E27FC236}">
                  <a16:creationId xmlns:a16="http://schemas.microsoft.com/office/drawing/2014/main" id="{581338B4-25B6-41AF-B279-46444D7168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6737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0" name="Line 12">
              <a:extLst>
                <a:ext uri="{FF2B5EF4-FFF2-40B4-BE49-F238E27FC236}">
                  <a16:creationId xmlns:a16="http://schemas.microsoft.com/office/drawing/2014/main" id="{8B166A18-2E63-40E8-8647-8DDDABB074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67913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1" name="Line 13">
              <a:extLst>
                <a:ext uri="{FF2B5EF4-FFF2-40B4-BE49-F238E27FC236}">
                  <a16:creationId xmlns:a16="http://schemas.microsoft.com/office/drawing/2014/main" id="{A83161E8-3E44-4620-A756-ACA7E02EF4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42498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2" name="Line 14">
              <a:extLst>
                <a:ext uri="{FF2B5EF4-FFF2-40B4-BE49-F238E27FC236}">
                  <a16:creationId xmlns:a16="http://schemas.microsoft.com/office/drawing/2014/main" id="{4E0BA008-AEE1-4501-8EAA-BB3458B3B2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37324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3" name="Line 15">
              <a:extLst>
                <a:ext uri="{FF2B5EF4-FFF2-40B4-BE49-F238E27FC236}">
                  <a16:creationId xmlns:a16="http://schemas.microsoft.com/office/drawing/2014/main" id="{5D3C4B60-BE78-43A4-BA5F-E5B78A45D7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9450" y="4325938"/>
              <a:ext cx="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4" name="Line 16">
              <a:extLst>
                <a:ext uri="{FF2B5EF4-FFF2-40B4-BE49-F238E27FC236}">
                  <a16:creationId xmlns:a16="http://schemas.microsoft.com/office/drawing/2014/main" id="{BC0C7272-C322-4E95-9900-6EC8AC1533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08530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" name="Line 17">
              <a:extLst>
                <a:ext uri="{FF2B5EF4-FFF2-40B4-BE49-F238E27FC236}">
                  <a16:creationId xmlns:a16="http://schemas.microsoft.com/office/drawing/2014/main" id="{0B4DA3FA-4644-4828-AD59-8129207A19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69375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6" name="Line 18">
              <a:extLst>
                <a:ext uri="{FF2B5EF4-FFF2-40B4-BE49-F238E27FC236}">
                  <a16:creationId xmlns:a16="http://schemas.microsoft.com/office/drawing/2014/main" id="{E0ACF081-D46A-4806-8391-2CE1E44544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70551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7" name="Line 19">
              <a:extLst>
                <a:ext uri="{FF2B5EF4-FFF2-40B4-BE49-F238E27FC236}">
                  <a16:creationId xmlns:a16="http://schemas.microsoft.com/office/drawing/2014/main" id="{72D6F71E-65A5-4F68-8A7B-8EEAFC4E86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5377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8" name="Line 20">
              <a:extLst>
                <a:ext uri="{FF2B5EF4-FFF2-40B4-BE49-F238E27FC236}">
                  <a16:creationId xmlns:a16="http://schemas.microsoft.com/office/drawing/2014/main" id="{2414CC1A-D375-4F5E-9EC6-B05C0E364F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41153" y="4325938"/>
              <a:ext cx="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9" name="Line 21">
              <a:extLst>
                <a:ext uri="{FF2B5EF4-FFF2-40B4-BE49-F238E27FC236}">
                  <a16:creationId xmlns:a16="http://schemas.microsoft.com/office/drawing/2014/main" id="{309491F3-BF4B-465F-B529-240A0C6A0F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16929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0" name="Line 22">
              <a:extLst>
                <a:ext uri="{FF2B5EF4-FFF2-40B4-BE49-F238E27FC236}">
                  <a16:creationId xmlns:a16="http://schemas.microsoft.com/office/drawing/2014/main" id="{99ED79C0-D683-4BED-B10F-082CCE046B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37155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1" name="Line 23">
              <a:extLst>
                <a:ext uri="{FF2B5EF4-FFF2-40B4-BE49-F238E27FC236}">
                  <a16:creationId xmlns:a16="http://schemas.microsoft.com/office/drawing/2014/main" id="{C3EDCF55-13A2-4026-9F3D-5B8F96F232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38331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2" name="Line 24">
              <a:extLst>
                <a:ext uri="{FF2B5EF4-FFF2-40B4-BE49-F238E27FC236}">
                  <a16:creationId xmlns:a16="http://schemas.microsoft.com/office/drawing/2014/main" id="{4172162E-3834-4613-841E-8D380476ED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20457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3" name="Line 25">
              <a:extLst>
                <a:ext uri="{FF2B5EF4-FFF2-40B4-BE49-F238E27FC236}">
                  <a16:creationId xmlns:a16="http://schemas.microsoft.com/office/drawing/2014/main" id="{A28B2FBC-BA4B-4BA5-8CD2-D6F9E5FD2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21633" y="4325938"/>
              <a:ext cx="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4" name="Rectangle 26">
              <a:extLst>
                <a:ext uri="{FF2B5EF4-FFF2-40B4-BE49-F238E27FC236}">
                  <a16:creationId xmlns:a16="http://schemas.microsoft.com/office/drawing/2014/main" id="{E2FD5299-D3F8-4B31-8A97-27BC3AE1D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075" y="3949700"/>
              <a:ext cx="28235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5" name="Rectangle 27">
              <a:extLst>
                <a:ext uri="{FF2B5EF4-FFF2-40B4-BE49-F238E27FC236}">
                  <a16:creationId xmlns:a16="http://schemas.microsoft.com/office/drawing/2014/main" id="{F2032593-9CB0-4174-A5D7-FB9225C86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755" y="3940175"/>
              <a:ext cx="28235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26" name="Rectangle 28">
              <a:extLst>
                <a:ext uri="{FF2B5EF4-FFF2-40B4-BE49-F238E27FC236}">
                  <a16:creationId xmlns:a16="http://schemas.microsoft.com/office/drawing/2014/main" id="{B4752B82-BB91-4380-B4B9-4B2D16A9E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1064" y="3940175"/>
              <a:ext cx="38274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27" name="Rectangle 29">
              <a:extLst>
                <a:ext uri="{FF2B5EF4-FFF2-40B4-BE49-F238E27FC236}">
                  <a16:creationId xmlns:a16="http://schemas.microsoft.com/office/drawing/2014/main" id="{E5CBF046-1404-426F-AE32-40524E24F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5375" y="3949700"/>
              <a:ext cx="38274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228" name="Rectangle 30">
              <a:extLst>
                <a:ext uri="{FF2B5EF4-FFF2-40B4-BE49-F238E27FC236}">
                  <a16:creationId xmlns:a16="http://schemas.microsoft.com/office/drawing/2014/main" id="{C52E7E26-1157-440C-92C8-EE71C5AE7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2680" y="3949700"/>
              <a:ext cx="38274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5077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155" grpId="0"/>
      <p:bldP spid="156" grpId="0"/>
      <p:bldP spid="157" grpId="0"/>
      <p:bldP spid="158" grpId="0"/>
      <p:bldP spid="15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B1AAA7B-78BF-4DFD-AD4E-A785F57B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s-MX" dirty="0"/>
              <a:t>Primero el de mayor tasa de respuesta (“</a:t>
            </a:r>
            <a:r>
              <a:rPr lang="es-ES" altLang="es-MX" dirty="0" err="1"/>
              <a:t>Highest</a:t>
            </a:r>
            <a:r>
              <a:rPr lang="es-ES" altLang="es-MX" dirty="0"/>
              <a:t> Response Ratio </a:t>
            </a:r>
            <a:r>
              <a:rPr lang="es-ES" altLang="es-MX" dirty="0" err="1"/>
              <a:t>Next</a:t>
            </a:r>
            <a:r>
              <a:rPr lang="es-ES" altLang="es-MX" dirty="0"/>
              <a:t>” HRRN)</a:t>
            </a:r>
            <a:endParaRPr lang="es-MX" dirty="0"/>
          </a:p>
        </p:txBody>
      </p:sp>
      <p:sp>
        <p:nvSpPr>
          <p:cNvPr id="43016" name="Rectangle 5">
            <a:extLst>
              <a:ext uri="{FF2B5EF4-FFF2-40B4-BE49-F238E27FC236}">
                <a16:creationId xmlns:a16="http://schemas.microsoft.com/office/drawing/2014/main" id="{56F26A8A-0B68-4506-AA3D-13F8A3CEE82E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7813676" y="1858614"/>
            <a:ext cx="3932210" cy="591178"/>
          </a:xfrm>
        </p:spPr>
        <p:txBody>
          <a:bodyPr>
            <a:normAutofit/>
          </a:bodyPr>
          <a:lstStyle/>
          <a:p>
            <a:r>
              <a:rPr lang="es-ES" altLang="es-MX" sz="1800" dirty="0"/>
              <a:t>Selecciona el proceso con la mayor tasa de respuesta</a:t>
            </a:r>
          </a:p>
        </p:txBody>
      </p:sp>
      <p:sp>
        <p:nvSpPr>
          <p:cNvPr id="43013" name="Rectangle 2">
            <a:extLst>
              <a:ext uri="{FF2B5EF4-FFF2-40B4-BE49-F238E27FC236}">
                <a16:creationId xmlns:a16="http://schemas.microsoft.com/office/drawing/2014/main" id="{550B4147-915A-4104-AF6E-5983A7EA7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1848699"/>
            <a:ext cx="5046305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400" b="1" dirty="0"/>
              <a:t>Tiempo esperando el CPU + Tiempo de servicio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400" b="1" dirty="0"/>
              <a:t>Tiempo de servicio</a:t>
            </a:r>
          </a:p>
        </p:txBody>
      </p:sp>
      <p:sp>
        <p:nvSpPr>
          <p:cNvPr id="43014" name="Line 3">
            <a:extLst>
              <a:ext uri="{FF2B5EF4-FFF2-40B4-BE49-F238E27FC236}">
                <a16:creationId xmlns:a16="http://schemas.microsoft.com/office/drawing/2014/main" id="{BD2DD54A-06B1-4DAB-AD2F-DBE052E02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2954" y="2114944"/>
            <a:ext cx="4310945" cy="1777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9778" name="Rectangle 34">
            <a:extLst>
              <a:ext uri="{FF2B5EF4-FFF2-40B4-BE49-F238E27FC236}">
                <a16:creationId xmlns:a16="http://schemas.microsoft.com/office/drawing/2014/main" id="{BA308D8B-F23D-427F-9381-E22D8BBFC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1" y="4768376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79" name="Rectangle 35">
            <a:extLst>
              <a:ext uri="{FF2B5EF4-FFF2-40B4-BE49-F238E27FC236}">
                <a16:creationId xmlns:a16="http://schemas.microsoft.com/office/drawing/2014/main" id="{30E523D4-293F-41EC-A04D-2858A39EF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6" y="4768376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80" name="Rectangle 36">
            <a:extLst>
              <a:ext uri="{FF2B5EF4-FFF2-40B4-BE49-F238E27FC236}">
                <a16:creationId xmlns:a16="http://schemas.microsoft.com/office/drawing/2014/main" id="{C026634B-1BE1-4A6A-BD6A-0C1D65A2A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4" y="4768376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81" name="Rectangle 37">
            <a:extLst>
              <a:ext uri="{FF2B5EF4-FFF2-40B4-BE49-F238E27FC236}">
                <a16:creationId xmlns:a16="http://schemas.microsoft.com/office/drawing/2014/main" id="{A49085B3-0522-4637-ADA6-3DA31EBD2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5889" y="5055714"/>
            <a:ext cx="288925" cy="288925"/>
          </a:xfrm>
          <a:prstGeom prst="rect">
            <a:avLst/>
          </a:prstGeom>
          <a:solidFill>
            <a:srgbClr val="00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82" name="Rectangle 38">
            <a:extLst>
              <a:ext uri="{FF2B5EF4-FFF2-40B4-BE49-F238E27FC236}">
                <a16:creationId xmlns:a16="http://schemas.microsoft.com/office/drawing/2014/main" id="{52410C71-EB00-49DD-B961-3ADF598CB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226" y="5055714"/>
            <a:ext cx="288925" cy="288925"/>
          </a:xfrm>
          <a:prstGeom prst="rect">
            <a:avLst/>
          </a:prstGeom>
          <a:solidFill>
            <a:srgbClr val="00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83" name="Rectangle 39">
            <a:extLst>
              <a:ext uri="{FF2B5EF4-FFF2-40B4-BE49-F238E27FC236}">
                <a16:creationId xmlns:a16="http://schemas.microsoft.com/office/drawing/2014/main" id="{D2257B7F-0280-4154-A664-F410DB422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4" y="5055714"/>
            <a:ext cx="288925" cy="288925"/>
          </a:xfrm>
          <a:prstGeom prst="rect">
            <a:avLst/>
          </a:prstGeom>
          <a:solidFill>
            <a:srgbClr val="00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84" name="Rectangle 40">
            <a:extLst>
              <a:ext uri="{FF2B5EF4-FFF2-40B4-BE49-F238E27FC236}">
                <a16:creationId xmlns:a16="http://schemas.microsoft.com/office/drawing/2014/main" id="{22DE5EC0-93E3-4DF9-AE14-949E4E8B6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1" y="5055714"/>
            <a:ext cx="288925" cy="288925"/>
          </a:xfrm>
          <a:prstGeom prst="rect">
            <a:avLst/>
          </a:prstGeom>
          <a:solidFill>
            <a:srgbClr val="00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85" name="Rectangle 41">
            <a:extLst>
              <a:ext uri="{FF2B5EF4-FFF2-40B4-BE49-F238E27FC236}">
                <a16:creationId xmlns:a16="http://schemas.microsoft.com/office/drawing/2014/main" id="{320E6FD1-18C5-4BA3-8D4F-31B178C45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6" y="5055714"/>
            <a:ext cx="288925" cy="288925"/>
          </a:xfrm>
          <a:prstGeom prst="rect">
            <a:avLst/>
          </a:prstGeom>
          <a:solidFill>
            <a:srgbClr val="00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86" name="Rectangle 42">
            <a:extLst>
              <a:ext uri="{FF2B5EF4-FFF2-40B4-BE49-F238E27FC236}">
                <a16:creationId xmlns:a16="http://schemas.microsoft.com/office/drawing/2014/main" id="{3192361F-C6B1-4BE2-958C-2863EA4E8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1" y="5055714"/>
            <a:ext cx="288925" cy="288925"/>
          </a:xfrm>
          <a:prstGeom prst="rect">
            <a:avLst/>
          </a:prstGeom>
          <a:solidFill>
            <a:srgbClr val="00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87" name="Rectangle 43">
            <a:extLst>
              <a:ext uri="{FF2B5EF4-FFF2-40B4-BE49-F238E27FC236}">
                <a16:creationId xmlns:a16="http://schemas.microsoft.com/office/drawing/2014/main" id="{4B613788-1146-4209-9289-52B9A3E63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676" y="5344639"/>
            <a:ext cx="288925" cy="288925"/>
          </a:xfrm>
          <a:prstGeom prst="rect">
            <a:avLst/>
          </a:prstGeom>
          <a:solidFill>
            <a:srgbClr val="FF66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88" name="Rectangle 44">
            <a:extLst>
              <a:ext uri="{FF2B5EF4-FFF2-40B4-BE49-F238E27FC236}">
                <a16:creationId xmlns:a16="http://schemas.microsoft.com/office/drawing/2014/main" id="{AF5A35DD-E50C-443A-8081-378DA9396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4" y="5344639"/>
            <a:ext cx="288925" cy="288925"/>
          </a:xfrm>
          <a:prstGeom prst="rect">
            <a:avLst/>
          </a:prstGeom>
          <a:solidFill>
            <a:srgbClr val="FF66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89" name="Rectangle 45">
            <a:extLst>
              <a:ext uri="{FF2B5EF4-FFF2-40B4-BE49-F238E27FC236}">
                <a16:creationId xmlns:a16="http://schemas.microsoft.com/office/drawing/2014/main" id="{B7DEFA74-0887-423E-84F6-DF95F5C94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1" y="5344639"/>
            <a:ext cx="288925" cy="288925"/>
          </a:xfrm>
          <a:prstGeom prst="rect">
            <a:avLst/>
          </a:prstGeom>
          <a:solidFill>
            <a:srgbClr val="FF66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90" name="Rectangle 46">
            <a:extLst>
              <a:ext uri="{FF2B5EF4-FFF2-40B4-BE49-F238E27FC236}">
                <a16:creationId xmlns:a16="http://schemas.microsoft.com/office/drawing/2014/main" id="{DDFACC9F-D8E1-4A50-8290-27961544D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9" y="5344639"/>
            <a:ext cx="288925" cy="288925"/>
          </a:xfrm>
          <a:prstGeom prst="rect">
            <a:avLst/>
          </a:prstGeom>
          <a:solidFill>
            <a:srgbClr val="FF66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91" name="Rectangle 47">
            <a:extLst>
              <a:ext uri="{FF2B5EF4-FFF2-40B4-BE49-F238E27FC236}">
                <a16:creationId xmlns:a16="http://schemas.microsoft.com/office/drawing/2014/main" id="{3A21B548-3EB1-4E03-95D4-A58133D95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201" y="5920901"/>
            <a:ext cx="288925" cy="288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92" name="Rectangle 48">
            <a:extLst>
              <a:ext uri="{FF2B5EF4-FFF2-40B4-BE49-F238E27FC236}">
                <a16:creationId xmlns:a16="http://schemas.microsoft.com/office/drawing/2014/main" id="{8CB1120B-D133-4780-B9F4-091DE6C3E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4539" y="5920901"/>
            <a:ext cx="288925" cy="288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93" name="Rectangle 49">
            <a:extLst>
              <a:ext uri="{FF2B5EF4-FFF2-40B4-BE49-F238E27FC236}">
                <a16:creationId xmlns:a16="http://schemas.microsoft.com/office/drawing/2014/main" id="{2132B865-12D4-4DAC-B3F1-A6253C5E4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6" y="5631976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94" name="Rectangle 50">
            <a:extLst>
              <a:ext uri="{FF2B5EF4-FFF2-40B4-BE49-F238E27FC236}">
                <a16:creationId xmlns:a16="http://schemas.microsoft.com/office/drawing/2014/main" id="{9C14B596-3EAA-4267-82C6-B77C3661C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214" y="5631976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95" name="Rectangle 51">
            <a:extLst>
              <a:ext uri="{FF2B5EF4-FFF2-40B4-BE49-F238E27FC236}">
                <a16:creationId xmlns:a16="http://schemas.microsoft.com/office/drawing/2014/main" id="{4EA5E6FA-0A02-44AE-96C9-4E7242DAE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139" y="5631976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96" name="Rectangle 52">
            <a:extLst>
              <a:ext uri="{FF2B5EF4-FFF2-40B4-BE49-F238E27FC236}">
                <a16:creationId xmlns:a16="http://schemas.microsoft.com/office/drawing/2014/main" id="{DC856B72-A635-4E1A-A76A-01E990A7C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9" y="5631976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97" name="Rectangle 53">
            <a:extLst>
              <a:ext uri="{FF2B5EF4-FFF2-40B4-BE49-F238E27FC236}">
                <a16:creationId xmlns:a16="http://schemas.microsoft.com/office/drawing/2014/main" id="{A67613F2-BEEB-4D2B-8B1C-397078F8C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4" y="5631976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grpSp>
        <p:nvGrpSpPr>
          <p:cNvPr id="43038" name="Group 54">
            <a:extLst>
              <a:ext uri="{FF2B5EF4-FFF2-40B4-BE49-F238E27FC236}">
                <a16:creationId xmlns:a16="http://schemas.microsoft.com/office/drawing/2014/main" id="{F65A929E-BE4D-4F69-B820-7AD4506286BE}"/>
              </a:ext>
            </a:extLst>
          </p:cNvPr>
          <p:cNvGrpSpPr>
            <a:grpSpLocks/>
          </p:cNvGrpSpPr>
          <p:nvPr/>
        </p:nvGrpSpPr>
        <p:grpSpPr bwMode="auto">
          <a:xfrm>
            <a:off x="2570163" y="4768376"/>
            <a:ext cx="285750" cy="1584325"/>
            <a:chOff x="711" y="1678"/>
            <a:chExt cx="180" cy="998"/>
          </a:xfrm>
        </p:grpSpPr>
        <p:sp>
          <p:nvSpPr>
            <p:cNvPr id="43071" name="Rectangle 55">
              <a:extLst>
                <a:ext uri="{FF2B5EF4-FFF2-40B4-BE49-F238E27FC236}">
                  <a16:creationId xmlns:a16="http://schemas.microsoft.com/office/drawing/2014/main" id="{55CDFA68-096B-4F82-BB2C-A85EB2562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67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72" name="Rectangle 56">
              <a:extLst>
                <a:ext uri="{FF2B5EF4-FFF2-40B4-BE49-F238E27FC236}">
                  <a16:creationId xmlns:a16="http://schemas.microsoft.com/office/drawing/2014/main" id="{4023F291-C799-4775-82F7-6A6EFC038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88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3073" name="Rectangle 57">
              <a:extLst>
                <a:ext uri="{FF2B5EF4-FFF2-40B4-BE49-F238E27FC236}">
                  <a16:creationId xmlns:a16="http://schemas.microsoft.com/office/drawing/2014/main" id="{A21AF32A-DD4C-47BB-9CAE-5E1C6D38D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08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3074" name="Rectangle 58">
              <a:extLst>
                <a:ext uri="{FF2B5EF4-FFF2-40B4-BE49-F238E27FC236}">
                  <a16:creationId xmlns:a16="http://schemas.microsoft.com/office/drawing/2014/main" id="{20444F55-1654-4218-889C-08BC1334C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27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3075" name="Rectangle 59">
              <a:extLst>
                <a:ext uri="{FF2B5EF4-FFF2-40B4-BE49-F238E27FC236}">
                  <a16:creationId xmlns:a16="http://schemas.microsoft.com/office/drawing/2014/main" id="{7BB6170E-0FA3-4A30-BEBE-99F09A310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46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59804" name="Group 60">
            <a:extLst>
              <a:ext uri="{FF2B5EF4-FFF2-40B4-BE49-F238E27FC236}">
                <a16:creationId xmlns:a16="http://schemas.microsoft.com/office/drawing/2014/main" id="{00A244A8-E7BE-467D-9950-930381ED2BA6}"/>
              </a:ext>
            </a:extLst>
          </p:cNvPr>
          <p:cNvGrpSpPr>
            <a:grpSpLocks/>
          </p:cNvGrpSpPr>
          <p:nvPr/>
        </p:nvGrpSpPr>
        <p:grpSpPr bwMode="auto">
          <a:xfrm>
            <a:off x="2871789" y="3668238"/>
            <a:ext cx="1081087" cy="336550"/>
            <a:chOff x="793" y="2231"/>
            <a:chExt cx="681" cy="212"/>
          </a:xfrm>
        </p:grpSpPr>
        <p:sp>
          <p:nvSpPr>
            <p:cNvPr id="43067" name="Rectangle 61">
              <a:extLst>
                <a:ext uri="{FF2B5EF4-FFF2-40B4-BE49-F238E27FC236}">
                  <a16:creationId xmlns:a16="http://schemas.microsoft.com/office/drawing/2014/main" id="{2623E28C-1626-4543-8299-B7ED02CB2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251"/>
              <a:ext cx="182" cy="18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3068" name="Rectangle 62">
              <a:extLst>
                <a:ext uri="{FF2B5EF4-FFF2-40B4-BE49-F238E27FC236}">
                  <a16:creationId xmlns:a16="http://schemas.microsoft.com/office/drawing/2014/main" id="{531DA3E2-D12A-471A-9C08-C66BF33D3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251"/>
              <a:ext cx="182" cy="18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3069" name="Rectangle 63">
              <a:extLst>
                <a:ext uri="{FF2B5EF4-FFF2-40B4-BE49-F238E27FC236}">
                  <a16:creationId xmlns:a16="http://schemas.microsoft.com/office/drawing/2014/main" id="{446EC33C-6BE2-42A1-9243-7C3D72F76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251"/>
              <a:ext cx="182" cy="18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3070" name="Text Box 64">
              <a:extLst>
                <a:ext uri="{FF2B5EF4-FFF2-40B4-BE49-F238E27FC236}">
                  <a16:creationId xmlns:a16="http://schemas.microsoft.com/office/drawing/2014/main" id="{0B612F7E-5B9F-46C6-9858-1160AC6B46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2231"/>
              <a:ext cx="18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 dirty="0">
                  <a:latin typeface="Times New Roman" panose="02020603050405020304" pitchFamily="18" charset="0"/>
                </a:rPr>
                <a:t>1</a:t>
              </a:r>
              <a:endParaRPr lang="en-US" altLang="es-MX" sz="16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9809" name="Group 65">
            <a:extLst>
              <a:ext uri="{FF2B5EF4-FFF2-40B4-BE49-F238E27FC236}">
                <a16:creationId xmlns:a16="http://schemas.microsoft.com/office/drawing/2014/main" id="{6065F627-0EC3-47DD-93CF-49C88CD25515}"/>
              </a:ext>
            </a:extLst>
          </p:cNvPr>
          <p:cNvGrpSpPr>
            <a:grpSpLocks/>
          </p:cNvGrpSpPr>
          <p:nvPr/>
        </p:nvGrpSpPr>
        <p:grpSpPr bwMode="auto">
          <a:xfrm>
            <a:off x="3473450" y="3379313"/>
            <a:ext cx="1919288" cy="336550"/>
            <a:chOff x="1172" y="2049"/>
            <a:chExt cx="1209" cy="212"/>
          </a:xfrm>
          <a:solidFill>
            <a:srgbClr val="00FF00"/>
          </a:solidFill>
        </p:grpSpPr>
        <p:sp>
          <p:nvSpPr>
            <p:cNvPr id="43060" name="Rectangle 66">
              <a:extLst>
                <a:ext uri="{FF2B5EF4-FFF2-40B4-BE49-F238E27FC236}">
                  <a16:creationId xmlns:a16="http://schemas.microsoft.com/office/drawing/2014/main" id="{791E2CCF-5EA1-4EA7-84B6-2F0A58832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069"/>
              <a:ext cx="182" cy="182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3061" name="Rectangle 67">
              <a:extLst>
                <a:ext uri="{FF2B5EF4-FFF2-40B4-BE49-F238E27FC236}">
                  <a16:creationId xmlns:a16="http://schemas.microsoft.com/office/drawing/2014/main" id="{F40B1A98-E16E-4F02-A413-D04EF9F08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" y="2069"/>
              <a:ext cx="182" cy="182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3062" name="Rectangle 68">
              <a:extLst>
                <a:ext uri="{FF2B5EF4-FFF2-40B4-BE49-F238E27FC236}">
                  <a16:creationId xmlns:a16="http://schemas.microsoft.com/office/drawing/2014/main" id="{7DF82D57-09E7-40B2-BF9A-0B177B7D1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2069"/>
              <a:ext cx="182" cy="182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3063" name="Rectangle 69">
              <a:extLst>
                <a:ext uri="{FF2B5EF4-FFF2-40B4-BE49-F238E27FC236}">
                  <a16:creationId xmlns:a16="http://schemas.microsoft.com/office/drawing/2014/main" id="{322F29E3-D7F6-49A9-99F6-20179A105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069"/>
              <a:ext cx="182" cy="182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3064" name="Rectangle 70">
              <a:extLst>
                <a:ext uri="{FF2B5EF4-FFF2-40B4-BE49-F238E27FC236}">
                  <a16:creationId xmlns:a16="http://schemas.microsoft.com/office/drawing/2014/main" id="{B38358D3-074C-457B-8F6C-E9FC02A41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069"/>
              <a:ext cx="182" cy="182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3065" name="Rectangle 71">
              <a:extLst>
                <a:ext uri="{FF2B5EF4-FFF2-40B4-BE49-F238E27FC236}">
                  <a16:creationId xmlns:a16="http://schemas.microsoft.com/office/drawing/2014/main" id="{1D98C8A0-7835-4A8C-B016-450ABC8E0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2069"/>
              <a:ext cx="182" cy="182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3066" name="Text Box 72">
              <a:extLst>
                <a:ext uri="{FF2B5EF4-FFF2-40B4-BE49-F238E27FC236}">
                  <a16:creationId xmlns:a16="http://schemas.microsoft.com/office/drawing/2014/main" id="{19C84558-F90E-4D50-9699-DF76BA9F6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2" y="2049"/>
              <a:ext cx="18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 dirty="0">
                  <a:latin typeface="Times New Roman" panose="02020603050405020304" pitchFamily="18" charset="0"/>
                </a:rPr>
                <a:t>2</a:t>
              </a:r>
              <a:endParaRPr lang="en-US" altLang="es-MX" sz="16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9817" name="Group 73">
            <a:extLst>
              <a:ext uri="{FF2B5EF4-FFF2-40B4-BE49-F238E27FC236}">
                <a16:creationId xmlns:a16="http://schemas.microsoft.com/office/drawing/2014/main" id="{53B91338-59D9-4043-8371-A79E182B843E}"/>
              </a:ext>
            </a:extLst>
          </p:cNvPr>
          <p:cNvGrpSpPr>
            <a:grpSpLocks/>
          </p:cNvGrpSpPr>
          <p:nvPr/>
        </p:nvGrpSpPr>
        <p:grpSpPr bwMode="auto">
          <a:xfrm>
            <a:off x="4027488" y="3114200"/>
            <a:ext cx="1365250" cy="336550"/>
            <a:chOff x="1521" y="1882"/>
            <a:chExt cx="860" cy="212"/>
          </a:xfrm>
          <a:solidFill>
            <a:srgbClr val="FF66FF"/>
          </a:solidFill>
        </p:grpSpPr>
        <p:sp>
          <p:nvSpPr>
            <p:cNvPr id="43055" name="Rectangle 74">
              <a:extLst>
                <a:ext uri="{FF2B5EF4-FFF2-40B4-BE49-F238E27FC236}">
                  <a16:creationId xmlns:a16="http://schemas.microsoft.com/office/drawing/2014/main" id="{1277661C-1105-4EF3-A91D-60231AE49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1882"/>
              <a:ext cx="182" cy="182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3056" name="Rectangle 75">
              <a:extLst>
                <a:ext uri="{FF2B5EF4-FFF2-40B4-BE49-F238E27FC236}">
                  <a16:creationId xmlns:a16="http://schemas.microsoft.com/office/drawing/2014/main" id="{2A64D445-4757-45FE-95B3-1E449646E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" y="1882"/>
              <a:ext cx="182" cy="182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3057" name="Rectangle 76">
              <a:extLst>
                <a:ext uri="{FF2B5EF4-FFF2-40B4-BE49-F238E27FC236}">
                  <a16:creationId xmlns:a16="http://schemas.microsoft.com/office/drawing/2014/main" id="{AD5A6ABB-31A3-4DE6-9B31-BCF5E7DE7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882"/>
              <a:ext cx="182" cy="182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3058" name="Rectangle 77">
              <a:extLst>
                <a:ext uri="{FF2B5EF4-FFF2-40B4-BE49-F238E27FC236}">
                  <a16:creationId xmlns:a16="http://schemas.microsoft.com/office/drawing/2014/main" id="{B20EE54A-91B0-4BE5-B5C0-92C52FF7D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1882"/>
              <a:ext cx="182" cy="182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3059" name="Text Box 78">
              <a:extLst>
                <a:ext uri="{FF2B5EF4-FFF2-40B4-BE49-F238E27FC236}">
                  <a16:creationId xmlns:a16="http://schemas.microsoft.com/office/drawing/2014/main" id="{65BDF69A-E170-48F6-AA87-8AA0B2817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1" y="1882"/>
              <a:ext cx="18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3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9823" name="Group 79">
            <a:extLst>
              <a:ext uri="{FF2B5EF4-FFF2-40B4-BE49-F238E27FC236}">
                <a16:creationId xmlns:a16="http://schemas.microsoft.com/office/drawing/2014/main" id="{32B2AECD-CC6B-442F-9E50-2DDCBD397270}"/>
              </a:ext>
            </a:extLst>
          </p:cNvPr>
          <p:cNvGrpSpPr>
            <a:grpSpLocks/>
          </p:cNvGrpSpPr>
          <p:nvPr/>
        </p:nvGrpSpPr>
        <p:grpSpPr bwMode="auto">
          <a:xfrm>
            <a:off x="4600576" y="2818925"/>
            <a:ext cx="1655763" cy="336550"/>
            <a:chOff x="1882" y="1696"/>
            <a:chExt cx="1043" cy="212"/>
          </a:xfrm>
        </p:grpSpPr>
        <p:sp>
          <p:nvSpPr>
            <p:cNvPr id="43049" name="Rectangle 80">
              <a:extLst>
                <a:ext uri="{FF2B5EF4-FFF2-40B4-BE49-F238E27FC236}">
                  <a16:creationId xmlns:a16="http://schemas.microsoft.com/office/drawing/2014/main" id="{C0CE0EE4-1941-4543-808B-573E5B598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3050" name="Rectangle 81">
              <a:extLst>
                <a:ext uri="{FF2B5EF4-FFF2-40B4-BE49-F238E27FC236}">
                  <a16:creationId xmlns:a16="http://schemas.microsoft.com/office/drawing/2014/main" id="{5B24D3CD-E39F-4E3B-B671-9B5A690FD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3051" name="Rectangle 82">
              <a:extLst>
                <a:ext uri="{FF2B5EF4-FFF2-40B4-BE49-F238E27FC236}">
                  <a16:creationId xmlns:a16="http://schemas.microsoft.com/office/drawing/2014/main" id="{D4425AD0-93F0-4269-AC2A-B68AD1499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9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3052" name="Rectangle 83">
              <a:extLst>
                <a:ext uri="{FF2B5EF4-FFF2-40B4-BE49-F238E27FC236}">
                  <a16:creationId xmlns:a16="http://schemas.microsoft.com/office/drawing/2014/main" id="{AF28D9E0-CAE4-4AF4-8BA8-832FE29C2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3053" name="Rectangle 84">
              <a:extLst>
                <a:ext uri="{FF2B5EF4-FFF2-40B4-BE49-F238E27FC236}">
                  <a16:creationId xmlns:a16="http://schemas.microsoft.com/office/drawing/2014/main" id="{023BE160-06A0-4750-9322-3D4C813BF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3054" name="Text Box 85">
              <a:extLst>
                <a:ext uri="{FF2B5EF4-FFF2-40B4-BE49-F238E27FC236}">
                  <a16:creationId xmlns:a16="http://schemas.microsoft.com/office/drawing/2014/main" id="{9A01B2F5-98A8-468A-8660-E1BDAECA1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1696"/>
              <a:ext cx="18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4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9830" name="Group 86">
            <a:extLst>
              <a:ext uri="{FF2B5EF4-FFF2-40B4-BE49-F238E27FC236}">
                <a16:creationId xmlns:a16="http://schemas.microsoft.com/office/drawing/2014/main" id="{142BD9E0-D84D-48BB-AC06-3292F9CE1730}"/>
              </a:ext>
            </a:extLst>
          </p:cNvPr>
          <p:cNvGrpSpPr>
            <a:grpSpLocks/>
          </p:cNvGrpSpPr>
          <p:nvPr/>
        </p:nvGrpSpPr>
        <p:grpSpPr bwMode="auto">
          <a:xfrm>
            <a:off x="5178426" y="2531588"/>
            <a:ext cx="790575" cy="336550"/>
            <a:chOff x="2246" y="1515"/>
            <a:chExt cx="498" cy="212"/>
          </a:xfrm>
        </p:grpSpPr>
        <p:sp>
          <p:nvSpPr>
            <p:cNvPr id="43046" name="Rectangle 87">
              <a:extLst>
                <a:ext uri="{FF2B5EF4-FFF2-40B4-BE49-F238E27FC236}">
                  <a16:creationId xmlns:a16="http://schemas.microsoft.com/office/drawing/2014/main" id="{35EF6413-37A4-4AFC-B9E7-E0566F7DC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515"/>
              <a:ext cx="182" cy="18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3047" name="Rectangle 88">
              <a:extLst>
                <a:ext uri="{FF2B5EF4-FFF2-40B4-BE49-F238E27FC236}">
                  <a16:creationId xmlns:a16="http://schemas.microsoft.com/office/drawing/2014/main" id="{2B5A70EB-E026-4420-9051-37026CFD1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515"/>
              <a:ext cx="182" cy="18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3048" name="Text Box 89">
              <a:extLst>
                <a:ext uri="{FF2B5EF4-FFF2-40B4-BE49-F238E27FC236}">
                  <a16:creationId xmlns:a16="http://schemas.microsoft.com/office/drawing/2014/main" id="{6591F6E0-D070-484B-BF82-7038C4CEA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" y="1515"/>
              <a:ext cx="18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5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43044" name="Text Box 90">
            <a:extLst>
              <a:ext uri="{FF2B5EF4-FFF2-40B4-BE49-F238E27FC236}">
                <a16:creationId xmlns:a16="http://schemas.microsoft.com/office/drawing/2014/main" id="{06DBA638-F390-42C7-8A00-AB815B5B8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3684113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s-MX" sz="1600">
              <a:latin typeface="Times New Roman" panose="02020603050405020304" pitchFamily="18" charset="0"/>
            </a:endParaRPr>
          </a:p>
        </p:txBody>
      </p:sp>
      <p:sp>
        <p:nvSpPr>
          <p:cNvPr id="43045" name="Text Box 91">
            <a:extLst>
              <a:ext uri="{FF2B5EF4-FFF2-40B4-BE49-F238E27FC236}">
                <a16:creationId xmlns:a16="http://schemas.microsoft.com/office/drawing/2014/main" id="{5696A97B-AB96-4E0F-89CF-0C510C0C4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1777262"/>
            <a:ext cx="131445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400" b="1"/>
              <a:t>Tasa de respuesta=</a:t>
            </a:r>
          </a:p>
        </p:txBody>
      </p:sp>
      <p:grpSp>
        <p:nvGrpSpPr>
          <p:cNvPr id="117" name="Grupo 116"/>
          <p:cNvGrpSpPr/>
          <p:nvPr/>
        </p:nvGrpSpPr>
        <p:grpSpPr>
          <a:xfrm>
            <a:off x="2949575" y="3940175"/>
            <a:ext cx="6102350" cy="625476"/>
            <a:chOff x="3013075" y="3940175"/>
            <a:chExt cx="6102350" cy="625476"/>
          </a:xfrm>
        </p:grpSpPr>
        <p:sp>
          <p:nvSpPr>
            <p:cNvPr id="118" name="Line 4">
              <a:extLst>
                <a:ext uri="{FF2B5EF4-FFF2-40B4-BE49-F238E27FC236}">
                  <a16:creationId xmlns:a16="http://schemas.microsoft.com/office/drawing/2014/main" id="{37369C31-EC91-498F-A3DF-E8806FE34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7524" y="4559300"/>
              <a:ext cx="5774109" cy="4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Line 5">
              <a:extLst>
                <a:ext uri="{FF2B5EF4-FFF2-40B4-BE49-F238E27FC236}">
                  <a16:creationId xmlns:a16="http://schemas.microsoft.com/office/drawing/2014/main" id="{3A0469EF-88E7-4C6E-8881-DCBAA98DB0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9681" y="4325938"/>
              <a:ext cx="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Line 6">
              <a:extLst>
                <a:ext uri="{FF2B5EF4-FFF2-40B4-BE49-F238E27FC236}">
                  <a16:creationId xmlns:a16="http://schemas.microsoft.com/office/drawing/2014/main" id="{85B36570-0E91-4CF9-9063-0DB2D418D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3994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Line 7">
              <a:extLst>
                <a:ext uri="{FF2B5EF4-FFF2-40B4-BE49-F238E27FC236}">
                  <a16:creationId xmlns:a16="http://schemas.microsoft.com/office/drawing/2014/main" id="{D5DC1FE9-5CB7-4ADD-A974-0BBEEB06B7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7915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Line 8">
              <a:extLst>
                <a:ext uri="{FF2B5EF4-FFF2-40B4-BE49-F238E27FC236}">
                  <a16:creationId xmlns:a16="http://schemas.microsoft.com/office/drawing/2014/main" id="{9B7E1C8E-4B0B-47AF-87BB-1CFCDA9AED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3405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Line 9">
              <a:extLst>
                <a:ext uri="{FF2B5EF4-FFF2-40B4-BE49-F238E27FC236}">
                  <a16:creationId xmlns:a16="http://schemas.microsoft.com/office/drawing/2014/main" id="{24897F25-5428-45A5-BE61-85387A59F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7326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Line 10">
              <a:extLst>
                <a:ext uri="{FF2B5EF4-FFF2-40B4-BE49-F238E27FC236}">
                  <a16:creationId xmlns:a16="http://schemas.microsoft.com/office/drawing/2014/main" id="{6D8A804D-2AAB-49AC-A84F-AC8AE42FE6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1247" y="4325938"/>
              <a:ext cx="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Line 11">
              <a:extLst>
                <a:ext uri="{FF2B5EF4-FFF2-40B4-BE49-F238E27FC236}">
                  <a16:creationId xmlns:a16="http://schemas.microsoft.com/office/drawing/2014/main" id="{581338B4-25B6-41AF-B279-46444D7168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6737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Line 12">
              <a:extLst>
                <a:ext uri="{FF2B5EF4-FFF2-40B4-BE49-F238E27FC236}">
                  <a16:creationId xmlns:a16="http://schemas.microsoft.com/office/drawing/2014/main" id="{8B166A18-2E63-40E8-8647-8DDDABB074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67913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Line 13">
              <a:extLst>
                <a:ext uri="{FF2B5EF4-FFF2-40B4-BE49-F238E27FC236}">
                  <a16:creationId xmlns:a16="http://schemas.microsoft.com/office/drawing/2014/main" id="{A83161E8-3E44-4620-A756-ACA7E02EF4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42498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8" name="Line 14">
              <a:extLst>
                <a:ext uri="{FF2B5EF4-FFF2-40B4-BE49-F238E27FC236}">
                  <a16:creationId xmlns:a16="http://schemas.microsoft.com/office/drawing/2014/main" id="{4E0BA008-AEE1-4501-8EAA-BB3458B3B2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37324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" name="Line 15">
              <a:extLst>
                <a:ext uri="{FF2B5EF4-FFF2-40B4-BE49-F238E27FC236}">
                  <a16:creationId xmlns:a16="http://schemas.microsoft.com/office/drawing/2014/main" id="{5D3C4B60-BE78-43A4-BA5F-E5B78A45D7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9450" y="4325938"/>
              <a:ext cx="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0" name="Line 16">
              <a:extLst>
                <a:ext uri="{FF2B5EF4-FFF2-40B4-BE49-F238E27FC236}">
                  <a16:creationId xmlns:a16="http://schemas.microsoft.com/office/drawing/2014/main" id="{BC0C7272-C322-4E95-9900-6EC8AC1533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08530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1" name="Line 17">
              <a:extLst>
                <a:ext uri="{FF2B5EF4-FFF2-40B4-BE49-F238E27FC236}">
                  <a16:creationId xmlns:a16="http://schemas.microsoft.com/office/drawing/2014/main" id="{0B4DA3FA-4644-4828-AD59-8129207A19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69375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2" name="Line 18">
              <a:extLst>
                <a:ext uri="{FF2B5EF4-FFF2-40B4-BE49-F238E27FC236}">
                  <a16:creationId xmlns:a16="http://schemas.microsoft.com/office/drawing/2014/main" id="{E0ACF081-D46A-4806-8391-2CE1E44544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70551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" name="Line 19">
              <a:extLst>
                <a:ext uri="{FF2B5EF4-FFF2-40B4-BE49-F238E27FC236}">
                  <a16:creationId xmlns:a16="http://schemas.microsoft.com/office/drawing/2014/main" id="{72D6F71E-65A5-4F68-8A7B-8EEAFC4E86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5377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" name="Line 20">
              <a:extLst>
                <a:ext uri="{FF2B5EF4-FFF2-40B4-BE49-F238E27FC236}">
                  <a16:creationId xmlns:a16="http://schemas.microsoft.com/office/drawing/2014/main" id="{2414CC1A-D375-4F5E-9EC6-B05C0E364F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41153" y="4325938"/>
              <a:ext cx="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" name="Line 21">
              <a:extLst>
                <a:ext uri="{FF2B5EF4-FFF2-40B4-BE49-F238E27FC236}">
                  <a16:creationId xmlns:a16="http://schemas.microsoft.com/office/drawing/2014/main" id="{309491F3-BF4B-465F-B529-240A0C6A0F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16929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6" name="Line 22">
              <a:extLst>
                <a:ext uri="{FF2B5EF4-FFF2-40B4-BE49-F238E27FC236}">
                  <a16:creationId xmlns:a16="http://schemas.microsoft.com/office/drawing/2014/main" id="{99ED79C0-D683-4BED-B10F-082CCE046B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37155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7" name="Line 23">
              <a:extLst>
                <a:ext uri="{FF2B5EF4-FFF2-40B4-BE49-F238E27FC236}">
                  <a16:creationId xmlns:a16="http://schemas.microsoft.com/office/drawing/2014/main" id="{C3EDCF55-13A2-4026-9F3D-5B8F96F232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38331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8" name="Line 24">
              <a:extLst>
                <a:ext uri="{FF2B5EF4-FFF2-40B4-BE49-F238E27FC236}">
                  <a16:creationId xmlns:a16="http://schemas.microsoft.com/office/drawing/2014/main" id="{4172162E-3834-4613-841E-8D380476ED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20457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9" name="Line 25">
              <a:extLst>
                <a:ext uri="{FF2B5EF4-FFF2-40B4-BE49-F238E27FC236}">
                  <a16:creationId xmlns:a16="http://schemas.microsoft.com/office/drawing/2014/main" id="{A28B2FBC-BA4B-4BA5-8CD2-D6F9E5FD2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21633" y="4325938"/>
              <a:ext cx="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0" name="Rectangle 26">
              <a:extLst>
                <a:ext uri="{FF2B5EF4-FFF2-40B4-BE49-F238E27FC236}">
                  <a16:creationId xmlns:a16="http://schemas.microsoft.com/office/drawing/2014/main" id="{E2FD5299-D3F8-4B31-8A97-27BC3AE1D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075" y="3949700"/>
              <a:ext cx="28235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1" name="Rectangle 27">
              <a:extLst>
                <a:ext uri="{FF2B5EF4-FFF2-40B4-BE49-F238E27FC236}">
                  <a16:creationId xmlns:a16="http://schemas.microsoft.com/office/drawing/2014/main" id="{F2032593-9CB0-4174-A5D7-FB9225C86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755" y="3940175"/>
              <a:ext cx="28235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42" name="Rectangle 28">
              <a:extLst>
                <a:ext uri="{FF2B5EF4-FFF2-40B4-BE49-F238E27FC236}">
                  <a16:creationId xmlns:a16="http://schemas.microsoft.com/office/drawing/2014/main" id="{B4752B82-BB91-4380-B4B9-4B2D16A9E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1064" y="3940175"/>
              <a:ext cx="38274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43" name="Rectangle 29">
              <a:extLst>
                <a:ext uri="{FF2B5EF4-FFF2-40B4-BE49-F238E27FC236}">
                  <a16:creationId xmlns:a16="http://schemas.microsoft.com/office/drawing/2014/main" id="{E5CBF046-1404-426F-AE32-40524E24F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5375" y="3949700"/>
              <a:ext cx="38274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44" name="Rectangle 30">
              <a:extLst>
                <a:ext uri="{FF2B5EF4-FFF2-40B4-BE49-F238E27FC236}">
                  <a16:creationId xmlns:a16="http://schemas.microsoft.com/office/drawing/2014/main" id="{C52E7E26-1157-440C-92C8-EE71C5AE7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2680" y="3949700"/>
              <a:ext cx="38274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20</a:t>
              </a:r>
            </a:p>
          </p:txBody>
        </p:sp>
      </p:grpSp>
      <p:sp>
        <p:nvSpPr>
          <p:cNvPr id="145" name="Rectángulo 144"/>
          <p:cNvSpPr/>
          <p:nvPr/>
        </p:nvSpPr>
        <p:spPr>
          <a:xfrm>
            <a:off x="3096896" y="3695475"/>
            <a:ext cx="2741788" cy="31137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6" name="Rectángulo 145"/>
          <p:cNvSpPr/>
          <p:nvPr/>
        </p:nvSpPr>
        <p:spPr>
          <a:xfrm>
            <a:off x="3671959" y="3388838"/>
            <a:ext cx="2741788" cy="31289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7" name="Rectángulo 146"/>
          <p:cNvSpPr/>
          <p:nvPr/>
        </p:nvSpPr>
        <p:spPr>
          <a:xfrm>
            <a:off x="4221869" y="3082291"/>
            <a:ext cx="2741788" cy="31314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8" name="Rectángulo 147"/>
          <p:cNvSpPr/>
          <p:nvPr/>
        </p:nvSpPr>
        <p:spPr>
          <a:xfrm>
            <a:off x="4805681" y="2820671"/>
            <a:ext cx="2741788" cy="29915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9" name="Rectángulo 148"/>
          <p:cNvSpPr/>
          <p:nvPr/>
        </p:nvSpPr>
        <p:spPr>
          <a:xfrm>
            <a:off x="5357812" y="2513849"/>
            <a:ext cx="2741788" cy="30736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0" name="Flecha derecha 149"/>
          <p:cNvSpPr/>
          <p:nvPr/>
        </p:nvSpPr>
        <p:spPr>
          <a:xfrm>
            <a:off x="1714670" y="3725546"/>
            <a:ext cx="1157289" cy="2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1" name="Flecha derecha 150"/>
          <p:cNvSpPr/>
          <p:nvPr/>
        </p:nvSpPr>
        <p:spPr>
          <a:xfrm>
            <a:off x="1720848" y="3423908"/>
            <a:ext cx="1751808" cy="253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2" name="Flecha derecha 151"/>
          <p:cNvSpPr/>
          <p:nvPr/>
        </p:nvSpPr>
        <p:spPr>
          <a:xfrm>
            <a:off x="1711325" y="3114358"/>
            <a:ext cx="2236788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3" name="Flecha derecha 152"/>
          <p:cNvSpPr/>
          <p:nvPr/>
        </p:nvSpPr>
        <p:spPr>
          <a:xfrm>
            <a:off x="1715454" y="2812098"/>
            <a:ext cx="2947986" cy="2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4" name="Flecha derecha 153"/>
          <p:cNvSpPr/>
          <p:nvPr/>
        </p:nvSpPr>
        <p:spPr>
          <a:xfrm>
            <a:off x="1711325" y="2513966"/>
            <a:ext cx="3546475" cy="2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4" name="Grupo 3"/>
          <p:cNvGrpSpPr/>
          <p:nvPr/>
        </p:nvGrpSpPr>
        <p:grpSpPr>
          <a:xfrm>
            <a:off x="6299749" y="2451811"/>
            <a:ext cx="3688061" cy="969952"/>
            <a:chOff x="6299751" y="2451811"/>
            <a:chExt cx="2930451" cy="969952"/>
          </a:xfrm>
        </p:grpSpPr>
        <p:sp>
          <p:nvSpPr>
            <p:cNvPr id="2" name="CuadroTexto 1"/>
            <p:cNvSpPr txBox="1"/>
            <p:nvPr/>
          </p:nvSpPr>
          <p:spPr>
            <a:xfrm>
              <a:off x="6299751" y="3052431"/>
              <a:ext cx="293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i="1" dirty="0"/>
                <a:t>Tasa</a:t>
              </a:r>
              <a:r>
                <a:rPr lang="es-MX" dirty="0"/>
                <a:t> de respuesta=  ((9-4)+4)/4 =</a:t>
              </a:r>
              <a:r>
                <a:rPr lang="es-MX" b="1" dirty="0"/>
                <a:t>2.25</a:t>
              </a:r>
            </a:p>
          </p:txBody>
        </p:sp>
        <p:sp>
          <p:nvSpPr>
            <p:cNvPr id="103" name="CuadroTexto 102"/>
            <p:cNvSpPr txBox="1"/>
            <p:nvPr/>
          </p:nvSpPr>
          <p:spPr>
            <a:xfrm>
              <a:off x="6304815" y="2762789"/>
              <a:ext cx="2865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i="1" dirty="0"/>
                <a:t>Tasa de respuesta</a:t>
              </a:r>
              <a:r>
                <a:rPr lang="es-MX" dirty="0"/>
                <a:t> =  ((9-6)+5)/5 =1.6</a:t>
              </a:r>
            </a:p>
          </p:txBody>
        </p:sp>
        <p:sp>
          <p:nvSpPr>
            <p:cNvPr id="104" name="CuadroTexto 103"/>
            <p:cNvSpPr txBox="1"/>
            <p:nvPr/>
          </p:nvSpPr>
          <p:spPr>
            <a:xfrm>
              <a:off x="6303564" y="2451811"/>
              <a:ext cx="2865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i="1" dirty="0"/>
                <a:t>Tasa de respuesta</a:t>
              </a:r>
              <a:r>
                <a:rPr lang="es-MX" dirty="0"/>
                <a:t> =  ((9-8)+2)/2 =1.5</a:t>
              </a: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6295242" y="2443938"/>
            <a:ext cx="3724388" cy="680310"/>
            <a:chOff x="8279630" y="4564062"/>
            <a:chExt cx="3724388" cy="680310"/>
          </a:xfrm>
        </p:grpSpPr>
        <p:sp>
          <p:nvSpPr>
            <p:cNvPr id="108" name="CuadroTexto 107"/>
            <p:cNvSpPr txBox="1"/>
            <p:nvPr/>
          </p:nvSpPr>
          <p:spPr>
            <a:xfrm>
              <a:off x="8281204" y="4875040"/>
              <a:ext cx="3722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i="1" dirty="0"/>
                <a:t>Tasa de respuesta</a:t>
              </a:r>
              <a:r>
                <a:rPr lang="es-MX" dirty="0"/>
                <a:t> =  ((13-6)+5)/5 =2.4</a:t>
              </a:r>
            </a:p>
          </p:txBody>
        </p:sp>
        <p:sp>
          <p:nvSpPr>
            <p:cNvPr id="109" name="CuadroTexto 108"/>
            <p:cNvSpPr txBox="1"/>
            <p:nvPr/>
          </p:nvSpPr>
          <p:spPr>
            <a:xfrm>
              <a:off x="8279630" y="4564062"/>
              <a:ext cx="3722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i="1" dirty="0"/>
                <a:t>Tasa de respuesta</a:t>
              </a:r>
              <a:r>
                <a:rPr lang="es-MX" dirty="0"/>
                <a:t> =  ((13-8)+2)/2 =</a:t>
              </a:r>
              <a:r>
                <a:rPr lang="es-MX" b="1" dirty="0"/>
                <a:t>3.5</a:t>
              </a:r>
            </a:p>
          </p:txBody>
        </p:sp>
      </p:grpSp>
      <p:sp>
        <p:nvSpPr>
          <p:cNvPr id="6" name="Rectángulo 5"/>
          <p:cNvSpPr/>
          <p:nvPr/>
        </p:nvSpPr>
        <p:spPr>
          <a:xfrm>
            <a:off x="6344784" y="3082291"/>
            <a:ext cx="3713615" cy="3684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Rectángulo 111"/>
          <p:cNvSpPr/>
          <p:nvPr/>
        </p:nvSpPr>
        <p:spPr>
          <a:xfrm>
            <a:off x="6339225" y="2479652"/>
            <a:ext cx="3713615" cy="3684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1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40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6" grpId="0" animBg="1"/>
      <p:bldP spid="6" grpId="1" animBg="1"/>
      <p:bldP spid="112" grpId="0" animBg="1"/>
      <p:bldP spid="112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B1AAA7B-78BF-4DFD-AD4E-A785F57B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s-MX" dirty="0"/>
              <a:t>Tiempo de retorno promedio con HRRN</a:t>
            </a:r>
            <a:endParaRPr lang="es-MX" dirty="0"/>
          </a:p>
        </p:txBody>
      </p:sp>
      <p:sp>
        <p:nvSpPr>
          <p:cNvPr id="159778" name="Rectangle 34">
            <a:extLst>
              <a:ext uri="{FF2B5EF4-FFF2-40B4-BE49-F238E27FC236}">
                <a16:creationId xmlns:a16="http://schemas.microsoft.com/office/drawing/2014/main" id="{BA308D8B-F23D-427F-9381-E22D8BBFC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1" y="4768376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79" name="Rectangle 35">
            <a:extLst>
              <a:ext uri="{FF2B5EF4-FFF2-40B4-BE49-F238E27FC236}">
                <a16:creationId xmlns:a16="http://schemas.microsoft.com/office/drawing/2014/main" id="{30E523D4-293F-41EC-A04D-2858A39EF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6" y="4768376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80" name="Rectangle 36">
            <a:extLst>
              <a:ext uri="{FF2B5EF4-FFF2-40B4-BE49-F238E27FC236}">
                <a16:creationId xmlns:a16="http://schemas.microsoft.com/office/drawing/2014/main" id="{C026634B-1BE1-4A6A-BD6A-0C1D65A2A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4" y="4768376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81" name="Rectangle 37">
            <a:extLst>
              <a:ext uri="{FF2B5EF4-FFF2-40B4-BE49-F238E27FC236}">
                <a16:creationId xmlns:a16="http://schemas.microsoft.com/office/drawing/2014/main" id="{A49085B3-0522-4637-ADA6-3DA31EBD2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5889" y="5055714"/>
            <a:ext cx="288925" cy="288925"/>
          </a:xfrm>
          <a:prstGeom prst="rect">
            <a:avLst/>
          </a:prstGeom>
          <a:solidFill>
            <a:srgbClr val="00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82" name="Rectangle 38">
            <a:extLst>
              <a:ext uri="{FF2B5EF4-FFF2-40B4-BE49-F238E27FC236}">
                <a16:creationId xmlns:a16="http://schemas.microsoft.com/office/drawing/2014/main" id="{52410C71-EB00-49DD-B961-3ADF598CB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226" y="5055714"/>
            <a:ext cx="288925" cy="288925"/>
          </a:xfrm>
          <a:prstGeom prst="rect">
            <a:avLst/>
          </a:prstGeom>
          <a:solidFill>
            <a:srgbClr val="00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83" name="Rectangle 39">
            <a:extLst>
              <a:ext uri="{FF2B5EF4-FFF2-40B4-BE49-F238E27FC236}">
                <a16:creationId xmlns:a16="http://schemas.microsoft.com/office/drawing/2014/main" id="{D2257B7F-0280-4154-A664-F410DB422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4" y="5055714"/>
            <a:ext cx="288925" cy="288925"/>
          </a:xfrm>
          <a:prstGeom prst="rect">
            <a:avLst/>
          </a:prstGeom>
          <a:solidFill>
            <a:srgbClr val="00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84" name="Rectangle 40">
            <a:extLst>
              <a:ext uri="{FF2B5EF4-FFF2-40B4-BE49-F238E27FC236}">
                <a16:creationId xmlns:a16="http://schemas.microsoft.com/office/drawing/2014/main" id="{22DE5EC0-93E3-4DF9-AE14-949E4E8B6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1" y="5055714"/>
            <a:ext cx="288925" cy="288925"/>
          </a:xfrm>
          <a:prstGeom prst="rect">
            <a:avLst/>
          </a:prstGeom>
          <a:solidFill>
            <a:srgbClr val="00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85" name="Rectangle 41">
            <a:extLst>
              <a:ext uri="{FF2B5EF4-FFF2-40B4-BE49-F238E27FC236}">
                <a16:creationId xmlns:a16="http://schemas.microsoft.com/office/drawing/2014/main" id="{320E6FD1-18C5-4BA3-8D4F-31B178C45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6" y="5055714"/>
            <a:ext cx="288925" cy="288925"/>
          </a:xfrm>
          <a:prstGeom prst="rect">
            <a:avLst/>
          </a:prstGeom>
          <a:solidFill>
            <a:srgbClr val="00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86" name="Rectangle 42">
            <a:extLst>
              <a:ext uri="{FF2B5EF4-FFF2-40B4-BE49-F238E27FC236}">
                <a16:creationId xmlns:a16="http://schemas.microsoft.com/office/drawing/2014/main" id="{3192361F-C6B1-4BE2-958C-2863EA4E8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1" y="5055714"/>
            <a:ext cx="288925" cy="288925"/>
          </a:xfrm>
          <a:prstGeom prst="rect">
            <a:avLst/>
          </a:prstGeom>
          <a:solidFill>
            <a:srgbClr val="00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87" name="Rectangle 43">
            <a:extLst>
              <a:ext uri="{FF2B5EF4-FFF2-40B4-BE49-F238E27FC236}">
                <a16:creationId xmlns:a16="http://schemas.microsoft.com/office/drawing/2014/main" id="{4B613788-1146-4209-9289-52B9A3E63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676" y="5344639"/>
            <a:ext cx="288925" cy="288925"/>
          </a:xfrm>
          <a:prstGeom prst="rect">
            <a:avLst/>
          </a:prstGeom>
          <a:solidFill>
            <a:srgbClr val="FF66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88" name="Rectangle 44">
            <a:extLst>
              <a:ext uri="{FF2B5EF4-FFF2-40B4-BE49-F238E27FC236}">
                <a16:creationId xmlns:a16="http://schemas.microsoft.com/office/drawing/2014/main" id="{AF5A35DD-E50C-443A-8081-378DA9396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4" y="5344639"/>
            <a:ext cx="288925" cy="288925"/>
          </a:xfrm>
          <a:prstGeom prst="rect">
            <a:avLst/>
          </a:prstGeom>
          <a:solidFill>
            <a:srgbClr val="FF66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89" name="Rectangle 45">
            <a:extLst>
              <a:ext uri="{FF2B5EF4-FFF2-40B4-BE49-F238E27FC236}">
                <a16:creationId xmlns:a16="http://schemas.microsoft.com/office/drawing/2014/main" id="{B7DEFA74-0887-423E-84F6-DF95F5C94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1" y="5344639"/>
            <a:ext cx="288925" cy="288925"/>
          </a:xfrm>
          <a:prstGeom prst="rect">
            <a:avLst/>
          </a:prstGeom>
          <a:solidFill>
            <a:srgbClr val="FF66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90" name="Rectangle 46">
            <a:extLst>
              <a:ext uri="{FF2B5EF4-FFF2-40B4-BE49-F238E27FC236}">
                <a16:creationId xmlns:a16="http://schemas.microsoft.com/office/drawing/2014/main" id="{DDFACC9F-D8E1-4A50-8290-27961544D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9" y="5344639"/>
            <a:ext cx="288925" cy="288925"/>
          </a:xfrm>
          <a:prstGeom prst="rect">
            <a:avLst/>
          </a:prstGeom>
          <a:solidFill>
            <a:srgbClr val="FF66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91" name="Rectangle 47">
            <a:extLst>
              <a:ext uri="{FF2B5EF4-FFF2-40B4-BE49-F238E27FC236}">
                <a16:creationId xmlns:a16="http://schemas.microsoft.com/office/drawing/2014/main" id="{3A21B548-3EB1-4E03-95D4-A58133D95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201" y="5920901"/>
            <a:ext cx="288925" cy="288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92" name="Rectangle 48">
            <a:extLst>
              <a:ext uri="{FF2B5EF4-FFF2-40B4-BE49-F238E27FC236}">
                <a16:creationId xmlns:a16="http://schemas.microsoft.com/office/drawing/2014/main" id="{8CB1120B-D133-4780-B9F4-091DE6C3E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4539" y="5920901"/>
            <a:ext cx="288925" cy="288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93" name="Rectangle 49">
            <a:extLst>
              <a:ext uri="{FF2B5EF4-FFF2-40B4-BE49-F238E27FC236}">
                <a16:creationId xmlns:a16="http://schemas.microsoft.com/office/drawing/2014/main" id="{2132B865-12D4-4DAC-B3F1-A6253C5E4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6" y="5631976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94" name="Rectangle 50">
            <a:extLst>
              <a:ext uri="{FF2B5EF4-FFF2-40B4-BE49-F238E27FC236}">
                <a16:creationId xmlns:a16="http://schemas.microsoft.com/office/drawing/2014/main" id="{9C14B596-3EAA-4267-82C6-B77C3661C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214" y="5631976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95" name="Rectangle 51">
            <a:extLst>
              <a:ext uri="{FF2B5EF4-FFF2-40B4-BE49-F238E27FC236}">
                <a16:creationId xmlns:a16="http://schemas.microsoft.com/office/drawing/2014/main" id="{4EA5E6FA-0A02-44AE-96C9-4E7242DAE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139" y="5631976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96" name="Rectangle 52">
            <a:extLst>
              <a:ext uri="{FF2B5EF4-FFF2-40B4-BE49-F238E27FC236}">
                <a16:creationId xmlns:a16="http://schemas.microsoft.com/office/drawing/2014/main" id="{DC856B72-A635-4E1A-A76A-01E990A7C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9" y="5631976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97" name="Rectangle 53">
            <a:extLst>
              <a:ext uri="{FF2B5EF4-FFF2-40B4-BE49-F238E27FC236}">
                <a16:creationId xmlns:a16="http://schemas.microsoft.com/office/drawing/2014/main" id="{A67613F2-BEEB-4D2B-8B1C-397078F8C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4" y="5631976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grpSp>
        <p:nvGrpSpPr>
          <p:cNvPr id="43038" name="Group 54">
            <a:extLst>
              <a:ext uri="{FF2B5EF4-FFF2-40B4-BE49-F238E27FC236}">
                <a16:creationId xmlns:a16="http://schemas.microsoft.com/office/drawing/2014/main" id="{F65A929E-BE4D-4F69-B820-7AD4506286BE}"/>
              </a:ext>
            </a:extLst>
          </p:cNvPr>
          <p:cNvGrpSpPr>
            <a:grpSpLocks/>
          </p:cNvGrpSpPr>
          <p:nvPr/>
        </p:nvGrpSpPr>
        <p:grpSpPr bwMode="auto">
          <a:xfrm>
            <a:off x="2570163" y="4768376"/>
            <a:ext cx="285750" cy="1584325"/>
            <a:chOff x="711" y="1678"/>
            <a:chExt cx="180" cy="998"/>
          </a:xfrm>
        </p:grpSpPr>
        <p:sp>
          <p:nvSpPr>
            <p:cNvPr id="43071" name="Rectangle 55">
              <a:extLst>
                <a:ext uri="{FF2B5EF4-FFF2-40B4-BE49-F238E27FC236}">
                  <a16:creationId xmlns:a16="http://schemas.microsoft.com/office/drawing/2014/main" id="{55CDFA68-096B-4F82-BB2C-A85EB2562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67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72" name="Rectangle 56">
              <a:extLst>
                <a:ext uri="{FF2B5EF4-FFF2-40B4-BE49-F238E27FC236}">
                  <a16:creationId xmlns:a16="http://schemas.microsoft.com/office/drawing/2014/main" id="{4023F291-C799-4775-82F7-6A6EFC038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88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3073" name="Rectangle 57">
              <a:extLst>
                <a:ext uri="{FF2B5EF4-FFF2-40B4-BE49-F238E27FC236}">
                  <a16:creationId xmlns:a16="http://schemas.microsoft.com/office/drawing/2014/main" id="{A21AF32A-DD4C-47BB-9CAE-5E1C6D38D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08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3074" name="Rectangle 58">
              <a:extLst>
                <a:ext uri="{FF2B5EF4-FFF2-40B4-BE49-F238E27FC236}">
                  <a16:creationId xmlns:a16="http://schemas.microsoft.com/office/drawing/2014/main" id="{20444F55-1654-4218-889C-08BC1334C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27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3075" name="Rectangle 59">
              <a:extLst>
                <a:ext uri="{FF2B5EF4-FFF2-40B4-BE49-F238E27FC236}">
                  <a16:creationId xmlns:a16="http://schemas.microsoft.com/office/drawing/2014/main" id="{7BB6170E-0FA3-4A30-BEBE-99F09A310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46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5</a:t>
              </a:r>
            </a:p>
          </p:txBody>
        </p:sp>
      </p:grpSp>
      <p:cxnSp>
        <p:nvCxnSpPr>
          <p:cNvPr id="92" name="Conector recto 91"/>
          <p:cNvCxnSpPr/>
          <p:nvPr/>
        </p:nvCxnSpPr>
        <p:spPr>
          <a:xfrm flipV="1">
            <a:off x="3075298" y="1900017"/>
            <a:ext cx="6724" cy="3159127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/>
          <p:cNvCxnSpPr/>
          <p:nvPr/>
        </p:nvCxnSpPr>
        <p:spPr>
          <a:xfrm flipV="1">
            <a:off x="3941989" y="1900017"/>
            <a:ext cx="7144" cy="3159125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/>
          <p:cNvCxnSpPr/>
          <p:nvPr/>
        </p:nvCxnSpPr>
        <p:spPr>
          <a:xfrm flipH="1" flipV="1">
            <a:off x="3666226" y="2217784"/>
            <a:ext cx="2797" cy="3159127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/>
          <p:cNvCxnSpPr/>
          <p:nvPr/>
        </p:nvCxnSpPr>
        <p:spPr>
          <a:xfrm flipV="1">
            <a:off x="5678717" y="2217784"/>
            <a:ext cx="7144" cy="3159125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/>
          <p:cNvCxnSpPr/>
          <p:nvPr/>
        </p:nvCxnSpPr>
        <p:spPr>
          <a:xfrm flipH="1" flipV="1">
            <a:off x="4237714" y="2535237"/>
            <a:ext cx="14304" cy="3159127"/>
          </a:xfrm>
          <a:prstGeom prst="line">
            <a:avLst/>
          </a:prstGeom>
          <a:ln w="571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/>
          <p:cNvCxnSpPr/>
          <p:nvPr/>
        </p:nvCxnSpPr>
        <p:spPr>
          <a:xfrm flipV="1">
            <a:off x="6809624" y="2535237"/>
            <a:ext cx="7144" cy="3159125"/>
          </a:xfrm>
          <a:prstGeom prst="line">
            <a:avLst/>
          </a:prstGeom>
          <a:ln w="571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/>
          <p:cNvCxnSpPr/>
          <p:nvPr/>
        </p:nvCxnSpPr>
        <p:spPr>
          <a:xfrm flipH="1" flipV="1">
            <a:off x="4834683" y="2798266"/>
            <a:ext cx="14304" cy="3159127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 flipV="1">
            <a:off x="8860744" y="2798266"/>
            <a:ext cx="7144" cy="3159125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/>
          <p:cNvCxnSpPr/>
          <p:nvPr/>
        </p:nvCxnSpPr>
        <p:spPr>
          <a:xfrm flipH="1" flipV="1">
            <a:off x="5381219" y="3100241"/>
            <a:ext cx="14304" cy="3159127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/>
          <p:cNvCxnSpPr/>
          <p:nvPr/>
        </p:nvCxnSpPr>
        <p:spPr>
          <a:xfrm flipV="1">
            <a:off x="7378012" y="3100241"/>
            <a:ext cx="7144" cy="315912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/>
          <p:cNvCxnSpPr/>
          <p:nvPr/>
        </p:nvCxnSpPr>
        <p:spPr>
          <a:xfrm flipV="1">
            <a:off x="3094264" y="2050269"/>
            <a:ext cx="854869" cy="25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/>
          <p:cNvCxnSpPr/>
          <p:nvPr/>
        </p:nvCxnSpPr>
        <p:spPr>
          <a:xfrm>
            <a:off x="4252018" y="2619375"/>
            <a:ext cx="2581079" cy="95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/>
          <p:cNvCxnSpPr/>
          <p:nvPr/>
        </p:nvCxnSpPr>
        <p:spPr>
          <a:xfrm>
            <a:off x="4847321" y="2941351"/>
            <a:ext cx="3996075" cy="134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/>
          <p:nvPr/>
        </p:nvCxnSpPr>
        <p:spPr>
          <a:xfrm>
            <a:off x="3682927" y="5213351"/>
            <a:ext cx="276525" cy="1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endCxn id="159787" idx="1"/>
          </p:cNvCxnSpPr>
          <p:nvPr/>
        </p:nvCxnSpPr>
        <p:spPr>
          <a:xfrm flipV="1">
            <a:off x="4265613" y="5489102"/>
            <a:ext cx="1389063" cy="9998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/>
          <p:cNvCxnSpPr/>
          <p:nvPr/>
        </p:nvCxnSpPr>
        <p:spPr>
          <a:xfrm flipV="1">
            <a:off x="4886551" y="5745164"/>
            <a:ext cx="2528888" cy="9035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/>
          <p:cNvCxnSpPr>
            <a:endCxn id="159791" idx="1"/>
          </p:cNvCxnSpPr>
          <p:nvPr/>
        </p:nvCxnSpPr>
        <p:spPr>
          <a:xfrm>
            <a:off x="5424551" y="6047901"/>
            <a:ext cx="1382650" cy="17463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uadroTexto 108"/>
          <p:cNvSpPr txBox="1"/>
          <p:nvPr/>
        </p:nvSpPr>
        <p:spPr>
          <a:xfrm>
            <a:off x="9134486" y="1870909"/>
            <a:ext cx="267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Tiempo de retorno P1 =  3</a:t>
            </a:r>
          </a:p>
        </p:txBody>
      </p:sp>
      <p:sp>
        <p:nvSpPr>
          <p:cNvPr id="110" name="CuadroTexto 109"/>
          <p:cNvSpPr txBox="1"/>
          <p:nvPr/>
        </p:nvSpPr>
        <p:spPr>
          <a:xfrm>
            <a:off x="9139501" y="2153217"/>
            <a:ext cx="267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Tiempo de retorno P2 =  7</a:t>
            </a:r>
          </a:p>
        </p:txBody>
      </p:sp>
      <p:sp>
        <p:nvSpPr>
          <p:cNvPr id="111" name="CuadroTexto 110"/>
          <p:cNvSpPr txBox="1"/>
          <p:nvPr/>
        </p:nvSpPr>
        <p:spPr>
          <a:xfrm>
            <a:off x="9140879" y="2450975"/>
            <a:ext cx="267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Tiempo de retorno P3 =  9</a:t>
            </a:r>
          </a:p>
        </p:txBody>
      </p:sp>
      <p:sp>
        <p:nvSpPr>
          <p:cNvPr id="112" name="CuadroTexto 111"/>
          <p:cNvSpPr txBox="1"/>
          <p:nvPr/>
        </p:nvSpPr>
        <p:spPr>
          <a:xfrm>
            <a:off x="9137327" y="2707943"/>
            <a:ext cx="267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Tiempo de retorno P4 =14</a:t>
            </a:r>
          </a:p>
        </p:txBody>
      </p:sp>
      <p:sp>
        <p:nvSpPr>
          <p:cNvPr id="113" name="CuadroTexto 112"/>
          <p:cNvSpPr txBox="1"/>
          <p:nvPr/>
        </p:nvSpPr>
        <p:spPr>
          <a:xfrm>
            <a:off x="9136974" y="2954832"/>
            <a:ext cx="267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Tiempo de retorno P5 =  7</a:t>
            </a:r>
          </a:p>
        </p:txBody>
      </p:sp>
      <p:sp>
        <p:nvSpPr>
          <p:cNvPr id="114" name="CuadroTexto 113"/>
          <p:cNvSpPr txBox="1"/>
          <p:nvPr/>
        </p:nvSpPr>
        <p:spPr>
          <a:xfrm>
            <a:off x="9190358" y="3778249"/>
            <a:ext cx="28147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Tiempo de retorno promedio = 40/5 = </a:t>
            </a:r>
            <a:r>
              <a:rPr lang="es-MX" sz="2400" b="1" dirty="0"/>
              <a:t>8.0</a:t>
            </a:r>
            <a:endParaRPr lang="es-MX" dirty="0"/>
          </a:p>
        </p:txBody>
      </p:sp>
      <p:cxnSp>
        <p:nvCxnSpPr>
          <p:cNvPr id="115" name="Conector recto de flecha 114"/>
          <p:cNvCxnSpPr/>
          <p:nvPr/>
        </p:nvCxnSpPr>
        <p:spPr>
          <a:xfrm>
            <a:off x="5394914" y="3177613"/>
            <a:ext cx="1975414" cy="132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/>
          <p:nvPr/>
        </p:nvCxnSpPr>
        <p:spPr>
          <a:xfrm flipV="1">
            <a:off x="3653461" y="2346178"/>
            <a:ext cx="2034778" cy="10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upo 156"/>
          <p:cNvGrpSpPr/>
          <p:nvPr/>
        </p:nvGrpSpPr>
        <p:grpSpPr>
          <a:xfrm>
            <a:off x="2949575" y="3940175"/>
            <a:ext cx="6102350" cy="625476"/>
            <a:chOff x="3013075" y="3940175"/>
            <a:chExt cx="6102350" cy="625476"/>
          </a:xfrm>
        </p:grpSpPr>
        <p:sp>
          <p:nvSpPr>
            <p:cNvPr id="158" name="Line 4">
              <a:extLst>
                <a:ext uri="{FF2B5EF4-FFF2-40B4-BE49-F238E27FC236}">
                  <a16:creationId xmlns:a16="http://schemas.microsoft.com/office/drawing/2014/main" id="{37369C31-EC91-498F-A3DF-E8806FE34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7524" y="4559300"/>
              <a:ext cx="5774109" cy="4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9" name="Line 5">
              <a:extLst>
                <a:ext uri="{FF2B5EF4-FFF2-40B4-BE49-F238E27FC236}">
                  <a16:creationId xmlns:a16="http://schemas.microsoft.com/office/drawing/2014/main" id="{3A0469EF-88E7-4C6E-8881-DCBAA98DB0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9681" y="4325938"/>
              <a:ext cx="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0" name="Line 6">
              <a:extLst>
                <a:ext uri="{FF2B5EF4-FFF2-40B4-BE49-F238E27FC236}">
                  <a16:creationId xmlns:a16="http://schemas.microsoft.com/office/drawing/2014/main" id="{85B36570-0E91-4CF9-9063-0DB2D418D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3994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1" name="Line 7">
              <a:extLst>
                <a:ext uri="{FF2B5EF4-FFF2-40B4-BE49-F238E27FC236}">
                  <a16:creationId xmlns:a16="http://schemas.microsoft.com/office/drawing/2014/main" id="{D5DC1FE9-5CB7-4ADD-A974-0BBEEB06B7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7915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2" name="Line 8">
              <a:extLst>
                <a:ext uri="{FF2B5EF4-FFF2-40B4-BE49-F238E27FC236}">
                  <a16:creationId xmlns:a16="http://schemas.microsoft.com/office/drawing/2014/main" id="{9B7E1C8E-4B0B-47AF-87BB-1CFCDA9AED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3405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3" name="Line 9">
              <a:extLst>
                <a:ext uri="{FF2B5EF4-FFF2-40B4-BE49-F238E27FC236}">
                  <a16:creationId xmlns:a16="http://schemas.microsoft.com/office/drawing/2014/main" id="{24897F25-5428-45A5-BE61-85387A59F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7326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" name="Line 10">
              <a:extLst>
                <a:ext uri="{FF2B5EF4-FFF2-40B4-BE49-F238E27FC236}">
                  <a16:creationId xmlns:a16="http://schemas.microsoft.com/office/drawing/2014/main" id="{6D8A804D-2AAB-49AC-A84F-AC8AE42FE6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1247" y="4325938"/>
              <a:ext cx="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5" name="Line 11">
              <a:extLst>
                <a:ext uri="{FF2B5EF4-FFF2-40B4-BE49-F238E27FC236}">
                  <a16:creationId xmlns:a16="http://schemas.microsoft.com/office/drawing/2014/main" id="{581338B4-25B6-41AF-B279-46444D7168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6737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6" name="Line 12">
              <a:extLst>
                <a:ext uri="{FF2B5EF4-FFF2-40B4-BE49-F238E27FC236}">
                  <a16:creationId xmlns:a16="http://schemas.microsoft.com/office/drawing/2014/main" id="{8B166A18-2E63-40E8-8647-8DDDABB074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67913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7" name="Line 13">
              <a:extLst>
                <a:ext uri="{FF2B5EF4-FFF2-40B4-BE49-F238E27FC236}">
                  <a16:creationId xmlns:a16="http://schemas.microsoft.com/office/drawing/2014/main" id="{A83161E8-3E44-4620-A756-ACA7E02EF4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42498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8" name="Line 14">
              <a:extLst>
                <a:ext uri="{FF2B5EF4-FFF2-40B4-BE49-F238E27FC236}">
                  <a16:creationId xmlns:a16="http://schemas.microsoft.com/office/drawing/2014/main" id="{4E0BA008-AEE1-4501-8EAA-BB3458B3B2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37324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9" name="Line 15">
              <a:extLst>
                <a:ext uri="{FF2B5EF4-FFF2-40B4-BE49-F238E27FC236}">
                  <a16:creationId xmlns:a16="http://schemas.microsoft.com/office/drawing/2014/main" id="{5D3C4B60-BE78-43A4-BA5F-E5B78A45D7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9450" y="4325938"/>
              <a:ext cx="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0" name="Line 16">
              <a:extLst>
                <a:ext uri="{FF2B5EF4-FFF2-40B4-BE49-F238E27FC236}">
                  <a16:creationId xmlns:a16="http://schemas.microsoft.com/office/drawing/2014/main" id="{BC0C7272-C322-4E95-9900-6EC8AC1533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08530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1" name="Line 17">
              <a:extLst>
                <a:ext uri="{FF2B5EF4-FFF2-40B4-BE49-F238E27FC236}">
                  <a16:creationId xmlns:a16="http://schemas.microsoft.com/office/drawing/2014/main" id="{0B4DA3FA-4644-4828-AD59-8129207A19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69375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2" name="Line 18">
              <a:extLst>
                <a:ext uri="{FF2B5EF4-FFF2-40B4-BE49-F238E27FC236}">
                  <a16:creationId xmlns:a16="http://schemas.microsoft.com/office/drawing/2014/main" id="{E0ACF081-D46A-4806-8391-2CE1E44544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70551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3" name="Line 19">
              <a:extLst>
                <a:ext uri="{FF2B5EF4-FFF2-40B4-BE49-F238E27FC236}">
                  <a16:creationId xmlns:a16="http://schemas.microsoft.com/office/drawing/2014/main" id="{72D6F71E-65A5-4F68-8A7B-8EEAFC4E86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5377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" name="Line 20">
              <a:extLst>
                <a:ext uri="{FF2B5EF4-FFF2-40B4-BE49-F238E27FC236}">
                  <a16:creationId xmlns:a16="http://schemas.microsoft.com/office/drawing/2014/main" id="{2414CC1A-D375-4F5E-9EC6-B05C0E364F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41153" y="4325938"/>
              <a:ext cx="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5" name="Line 21">
              <a:extLst>
                <a:ext uri="{FF2B5EF4-FFF2-40B4-BE49-F238E27FC236}">
                  <a16:creationId xmlns:a16="http://schemas.microsoft.com/office/drawing/2014/main" id="{309491F3-BF4B-465F-B529-240A0C6A0F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16929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6" name="Line 22">
              <a:extLst>
                <a:ext uri="{FF2B5EF4-FFF2-40B4-BE49-F238E27FC236}">
                  <a16:creationId xmlns:a16="http://schemas.microsoft.com/office/drawing/2014/main" id="{99ED79C0-D683-4BED-B10F-082CCE046B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37155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7" name="Line 23">
              <a:extLst>
                <a:ext uri="{FF2B5EF4-FFF2-40B4-BE49-F238E27FC236}">
                  <a16:creationId xmlns:a16="http://schemas.microsoft.com/office/drawing/2014/main" id="{C3EDCF55-13A2-4026-9F3D-5B8F96F232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38331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8" name="Line 24">
              <a:extLst>
                <a:ext uri="{FF2B5EF4-FFF2-40B4-BE49-F238E27FC236}">
                  <a16:creationId xmlns:a16="http://schemas.microsoft.com/office/drawing/2014/main" id="{4172162E-3834-4613-841E-8D380476ED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20457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9" name="Line 25">
              <a:extLst>
                <a:ext uri="{FF2B5EF4-FFF2-40B4-BE49-F238E27FC236}">
                  <a16:creationId xmlns:a16="http://schemas.microsoft.com/office/drawing/2014/main" id="{A28B2FBC-BA4B-4BA5-8CD2-D6F9E5FD2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21633" y="4325938"/>
              <a:ext cx="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0" name="Rectangle 26">
              <a:extLst>
                <a:ext uri="{FF2B5EF4-FFF2-40B4-BE49-F238E27FC236}">
                  <a16:creationId xmlns:a16="http://schemas.microsoft.com/office/drawing/2014/main" id="{E2FD5299-D3F8-4B31-8A97-27BC3AE1D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075" y="3949700"/>
              <a:ext cx="28235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1" name="Rectangle 27">
              <a:extLst>
                <a:ext uri="{FF2B5EF4-FFF2-40B4-BE49-F238E27FC236}">
                  <a16:creationId xmlns:a16="http://schemas.microsoft.com/office/drawing/2014/main" id="{F2032593-9CB0-4174-A5D7-FB9225C86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755" y="3940175"/>
              <a:ext cx="28235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82" name="Rectangle 28">
              <a:extLst>
                <a:ext uri="{FF2B5EF4-FFF2-40B4-BE49-F238E27FC236}">
                  <a16:creationId xmlns:a16="http://schemas.microsoft.com/office/drawing/2014/main" id="{B4752B82-BB91-4380-B4B9-4B2D16A9E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1064" y="3940175"/>
              <a:ext cx="38274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83" name="Rectangle 29">
              <a:extLst>
                <a:ext uri="{FF2B5EF4-FFF2-40B4-BE49-F238E27FC236}">
                  <a16:creationId xmlns:a16="http://schemas.microsoft.com/office/drawing/2014/main" id="{E5CBF046-1404-426F-AE32-40524E24F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5375" y="3949700"/>
              <a:ext cx="38274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84" name="Rectangle 30">
              <a:extLst>
                <a:ext uri="{FF2B5EF4-FFF2-40B4-BE49-F238E27FC236}">
                  <a16:creationId xmlns:a16="http://schemas.microsoft.com/office/drawing/2014/main" id="{C52E7E26-1157-440C-92C8-EE71C5AE7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2680" y="3949700"/>
              <a:ext cx="38274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209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1" grpId="0"/>
      <p:bldP spid="112" grpId="0"/>
      <p:bldP spid="113" grpId="0"/>
      <p:bldP spid="1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1.1 Microprocesador (CPU) - Hard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777" y="3235347"/>
            <a:ext cx="2290468" cy="187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ángulo 52"/>
          <p:cNvSpPr/>
          <p:nvPr/>
        </p:nvSpPr>
        <p:spPr>
          <a:xfrm>
            <a:off x="7039052" y="3161712"/>
            <a:ext cx="2304603" cy="194849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s-MX" dirty="0"/>
              <a:t>Round-</a:t>
            </a:r>
            <a:r>
              <a:rPr lang="es-ES" altLang="es-MX" dirty="0" err="1"/>
              <a:t>Robin</a:t>
            </a:r>
            <a:r>
              <a:rPr lang="es-ES" altLang="es-MX" dirty="0"/>
              <a:t> (Turno rotatorio)</a:t>
            </a:r>
            <a:endParaRPr lang="es-MX" dirty="0"/>
          </a:p>
        </p:txBody>
      </p:sp>
      <p:sp>
        <p:nvSpPr>
          <p:cNvPr id="3" name="Elipse 2"/>
          <p:cNvSpPr/>
          <p:nvPr/>
        </p:nvSpPr>
        <p:spPr>
          <a:xfrm>
            <a:off x="201982" y="2081554"/>
            <a:ext cx="2133600" cy="133009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8" name="Grupo 27"/>
          <p:cNvGrpSpPr/>
          <p:nvPr/>
        </p:nvGrpSpPr>
        <p:grpSpPr>
          <a:xfrm>
            <a:off x="2664276" y="3802519"/>
            <a:ext cx="3622221" cy="734105"/>
            <a:chOff x="3219450" y="3410631"/>
            <a:chExt cx="3622221" cy="734105"/>
          </a:xfrm>
        </p:grpSpPr>
        <p:cxnSp>
          <p:nvCxnSpPr>
            <p:cNvPr id="5" name="Conector recto 4"/>
            <p:cNvCxnSpPr/>
            <p:nvPr/>
          </p:nvCxnSpPr>
          <p:spPr>
            <a:xfrm flipV="1">
              <a:off x="3219450" y="3410631"/>
              <a:ext cx="3622221" cy="183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/>
            <p:cNvCxnSpPr/>
            <p:nvPr/>
          </p:nvCxnSpPr>
          <p:spPr>
            <a:xfrm>
              <a:off x="3219450" y="4144736"/>
              <a:ext cx="362222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>
              <a:off x="6096000" y="3429000"/>
              <a:ext cx="0" cy="70212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6832146" y="3412671"/>
              <a:ext cx="0" cy="70212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>
              <a:off x="5366657" y="3429000"/>
              <a:ext cx="0" cy="70212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4648200" y="3429000"/>
              <a:ext cx="0" cy="70212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>
              <a:off x="3929743" y="3442607"/>
              <a:ext cx="0" cy="70212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3219450" y="3434442"/>
              <a:ext cx="0" cy="70212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lipse 29"/>
          <p:cNvSpPr/>
          <p:nvPr/>
        </p:nvSpPr>
        <p:spPr>
          <a:xfrm>
            <a:off x="9824384" y="2088019"/>
            <a:ext cx="2133600" cy="133009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Forma libre 31"/>
          <p:cNvSpPr/>
          <p:nvPr/>
        </p:nvSpPr>
        <p:spPr>
          <a:xfrm>
            <a:off x="328416" y="4082143"/>
            <a:ext cx="8394327" cy="1862984"/>
          </a:xfrm>
          <a:custGeom>
            <a:avLst/>
            <a:gdLst>
              <a:gd name="connsiteX0" fmla="*/ 8022291 w 8663548"/>
              <a:gd name="connsiteY0" fmla="*/ 1152347 h 1918812"/>
              <a:gd name="connsiteX1" fmla="*/ 7973306 w 8663548"/>
              <a:gd name="connsiteY1" fmla="*/ 1805490 h 1918812"/>
              <a:gd name="connsiteX2" fmla="*/ 968349 w 8663548"/>
              <a:gd name="connsiteY2" fmla="*/ 1756504 h 1918812"/>
              <a:gd name="connsiteX3" fmla="*/ 119263 w 8663548"/>
              <a:gd name="connsiteY3" fmla="*/ 221618 h 1918812"/>
              <a:gd name="connsiteX4" fmla="*/ 1539849 w 8663548"/>
              <a:gd name="connsiteY4" fmla="*/ 42004 h 1918812"/>
              <a:gd name="connsiteX0" fmla="*/ 8365191 w 8843489"/>
              <a:gd name="connsiteY0" fmla="*/ 792378 h 1940253"/>
              <a:gd name="connsiteX1" fmla="*/ 7973306 w 8843489"/>
              <a:gd name="connsiteY1" fmla="*/ 1805490 h 1940253"/>
              <a:gd name="connsiteX2" fmla="*/ 968349 w 8843489"/>
              <a:gd name="connsiteY2" fmla="*/ 1756504 h 1940253"/>
              <a:gd name="connsiteX3" fmla="*/ 119263 w 8843489"/>
              <a:gd name="connsiteY3" fmla="*/ 221618 h 1940253"/>
              <a:gd name="connsiteX4" fmla="*/ 1539849 w 8843489"/>
              <a:gd name="connsiteY4" fmla="*/ 42004 h 1940253"/>
              <a:gd name="connsiteX0" fmla="*/ 8365191 w 8751967"/>
              <a:gd name="connsiteY0" fmla="*/ 792378 h 1940253"/>
              <a:gd name="connsiteX1" fmla="*/ 7973306 w 8751967"/>
              <a:gd name="connsiteY1" fmla="*/ 1805490 h 1940253"/>
              <a:gd name="connsiteX2" fmla="*/ 968349 w 8751967"/>
              <a:gd name="connsiteY2" fmla="*/ 1756504 h 1940253"/>
              <a:gd name="connsiteX3" fmla="*/ 119263 w 8751967"/>
              <a:gd name="connsiteY3" fmla="*/ 221618 h 1940253"/>
              <a:gd name="connsiteX4" fmla="*/ 1539849 w 8751967"/>
              <a:gd name="connsiteY4" fmla="*/ 42004 h 1940253"/>
              <a:gd name="connsiteX0" fmla="*/ 8365191 w 8757846"/>
              <a:gd name="connsiteY0" fmla="*/ 792378 h 1940253"/>
              <a:gd name="connsiteX1" fmla="*/ 7973306 w 8757846"/>
              <a:gd name="connsiteY1" fmla="*/ 1805490 h 1940253"/>
              <a:gd name="connsiteX2" fmla="*/ 968349 w 8757846"/>
              <a:gd name="connsiteY2" fmla="*/ 1756504 h 1940253"/>
              <a:gd name="connsiteX3" fmla="*/ 119263 w 8757846"/>
              <a:gd name="connsiteY3" fmla="*/ 221618 h 1940253"/>
              <a:gd name="connsiteX4" fmla="*/ 1539849 w 8757846"/>
              <a:gd name="connsiteY4" fmla="*/ 42004 h 1940253"/>
              <a:gd name="connsiteX0" fmla="*/ 8365191 w 8706266"/>
              <a:gd name="connsiteY0" fmla="*/ 792378 h 1940253"/>
              <a:gd name="connsiteX1" fmla="*/ 7973306 w 8706266"/>
              <a:gd name="connsiteY1" fmla="*/ 1805490 h 1940253"/>
              <a:gd name="connsiteX2" fmla="*/ 968349 w 8706266"/>
              <a:gd name="connsiteY2" fmla="*/ 1756504 h 1940253"/>
              <a:gd name="connsiteX3" fmla="*/ 119263 w 8706266"/>
              <a:gd name="connsiteY3" fmla="*/ 221618 h 1940253"/>
              <a:gd name="connsiteX4" fmla="*/ 1539849 w 8706266"/>
              <a:gd name="connsiteY4" fmla="*/ 42004 h 1940253"/>
              <a:gd name="connsiteX0" fmla="*/ 8365191 w 8647722"/>
              <a:gd name="connsiteY0" fmla="*/ 792378 h 1940253"/>
              <a:gd name="connsiteX1" fmla="*/ 7973306 w 8647722"/>
              <a:gd name="connsiteY1" fmla="*/ 1805490 h 1940253"/>
              <a:gd name="connsiteX2" fmla="*/ 968349 w 8647722"/>
              <a:gd name="connsiteY2" fmla="*/ 1756504 h 1940253"/>
              <a:gd name="connsiteX3" fmla="*/ 119263 w 8647722"/>
              <a:gd name="connsiteY3" fmla="*/ 221618 h 1940253"/>
              <a:gd name="connsiteX4" fmla="*/ 1539849 w 8647722"/>
              <a:gd name="connsiteY4" fmla="*/ 42004 h 1940253"/>
              <a:gd name="connsiteX0" fmla="*/ 8365191 w 8618068"/>
              <a:gd name="connsiteY0" fmla="*/ 792378 h 1940253"/>
              <a:gd name="connsiteX1" fmla="*/ 7973306 w 8618068"/>
              <a:gd name="connsiteY1" fmla="*/ 1805490 h 1940253"/>
              <a:gd name="connsiteX2" fmla="*/ 968349 w 8618068"/>
              <a:gd name="connsiteY2" fmla="*/ 1756504 h 1940253"/>
              <a:gd name="connsiteX3" fmla="*/ 119263 w 8618068"/>
              <a:gd name="connsiteY3" fmla="*/ 221618 h 1940253"/>
              <a:gd name="connsiteX4" fmla="*/ 1539849 w 8618068"/>
              <a:gd name="connsiteY4" fmla="*/ 42004 h 1940253"/>
              <a:gd name="connsiteX0" fmla="*/ 8365191 w 8603865"/>
              <a:gd name="connsiteY0" fmla="*/ 792378 h 1940253"/>
              <a:gd name="connsiteX1" fmla="*/ 7973306 w 8603865"/>
              <a:gd name="connsiteY1" fmla="*/ 1805490 h 1940253"/>
              <a:gd name="connsiteX2" fmla="*/ 968349 w 8603865"/>
              <a:gd name="connsiteY2" fmla="*/ 1756504 h 1940253"/>
              <a:gd name="connsiteX3" fmla="*/ 119263 w 8603865"/>
              <a:gd name="connsiteY3" fmla="*/ 221618 h 1940253"/>
              <a:gd name="connsiteX4" fmla="*/ 1539849 w 8603865"/>
              <a:gd name="connsiteY4" fmla="*/ 42004 h 1940253"/>
              <a:gd name="connsiteX0" fmla="*/ 8342056 w 8342056"/>
              <a:gd name="connsiteY0" fmla="*/ 792378 h 1960258"/>
              <a:gd name="connsiteX1" fmla="*/ 7443985 w 8342056"/>
              <a:gd name="connsiteY1" fmla="*/ 1839773 h 1960258"/>
              <a:gd name="connsiteX2" fmla="*/ 945214 w 8342056"/>
              <a:gd name="connsiteY2" fmla="*/ 1756504 h 1960258"/>
              <a:gd name="connsiteX3" fmla="*/ 96128 w 8342056"/>
              <a:gd name="connsiteY3" fmla="*/ 221618 h 1960258"/>
              <a:gd name="connsiteX4" fmla="*/ 1516714 w 8342056"/>
              <a:gd name="connsiteY4" fmla="*/ 42004 h 1960258"/>
              <a:gd name="connsiteX0" fmla="*/ 8244084 w 8253958"/>
              <a:gd name="connsiteY0" fmla="*/ 860943 h 1955725"/>
              <a:gd name="connsiteX1" fmla="*/ 7443985 w 8253958"/>
              <a:gd name="connsiteY1" fmla="*/ 1839773 h 1955725"/>
              <a:gd name="connsiteX2" fmla="*/ 945214 w 8253958"/>
              <a:gd name="connsiteY2" fmla="*/ 1756504 h 1955725"/>
              <a:gd name="connsiteX3" fmla="*/ 96128 w 8253958"/>
              <a:gd name="connsiteY3" fmla="*/ 221618 h 1955725"/>
              <a:gd name="connsiteX4" fmla="*/ 1516714 w 8253958"/>
              <a:gd name="connsiteY4" fmla="*/ 42004 h 1955725"/>
              <a:gd name="connsiteX0" fmla="*/ 8244084 w 8394327"/>
              <a:gd name="connsiteY0" fmla="*/ 860943 h 1955725"/>
              <a:gd name="connsiteX1" fmla="*/ 7443985 w 8394327"/>
              <a:gd name="connsiteY1" fmla="*/ 1839773 h 1955725"/>
              <a:gd name="connsiteX2" fmla="*/ 945214 w 8394327"/>
              <a:gd name="connsiteY2" fmla="*/ 1756504 h 1955725"/>
              <a:gd name="connsiteX3" fmla="*/ 96128 w 8394327"/>
              <a:gd name="connsiteY3" fmla="*/ 221618 h 1955725"/>
              <a:gd name="connsiteX4" fmla="*/ 1516714 w 8394327"/>
              <a:gd name="connsiteY4" fmla="*/ 42004 h 195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4327" h="1955725">
                <a:moveTo>
                  <a:pt x="8244084" y="860943"/>
                </a:moveTo>
                <a:cubicBezTo>
                  <a:pt x="8431863" y="1411429"/>
                  <a:pt x="8660463" y="1690513"/>
                  <a:pt x="7443985" y="1839773"/>
                </a:cubicBezTo>
                <a:cubicBezTo>
                  <a:pt x="6227507" y="1989033"/>
                  <a:pt x="2169857" y="2026197"/>
                  <a:pt x="945214" y="1756504"/>
                </a:cubicBezTo>
                <a:cubicBezTo>
                  <a:pt x="-279429" y="1486812"/>
                  <a:pt x="878" y="507368"/>
                  <a:pt x="96128" y="221618"/>
                </a:cubicBezTo>
                <a:cubicBezTo>
                  <a:pt x="191378" y="-64132"/>
                  <a:pt x="854046" y="-11064"/>
                  <a:pt x="1516714" y="42004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Forma libre 32"/>
          <p:cNvSpPr/>
          <p:nvPr/>
        </p:nvSpPr>
        <p:spPr>
          <a:xfrm>
            <a:off x="2086651" y="2774454"/>
            <a:ext cx="690034" cy="1438320"/>
          </a:xfrm>
          <a:custGeom>
            <a:avLst/>
            <a:gdLst>
              <a:gd name="connsiteX0" fmla="*/ 362635 w 684348"/>
              <a:gd name="connsiteY0" fmla="*/ 86059 h 1604616"/>
              <a:gd name="connsiteX1" fmla="*/ 672878 w 684348"/>
              <a:gd name="connsiteY1" fmla="*/ 135045 h 1604616"/>
              <a:gd name="connsiteX2" fmla="*/ 3406 w 684348"/>
              <a:gd name="connsiteY2" fmla="*/ 1359688 h 1604616"/>
              <a:gd name="connsiteX3" fmla="*/ 460606 w 684348"/>
              <a:gd name="connsiteY3" fmla="*/ 1604616 h 1604616"/>
              <a:gd name="connsiteX0" fmla="*/ 250499 w 676974"/>
              <a:gd name="connsiteY0" fmla="*/ 27609 h 1766801"/>
              <a:gd name="connsiteX1" fmla="*/ 672878 w 676974"/>
              <a:gd name="connsiteY1" fmla="*/ 297230 h 1766801"/>
              <a:gd name="connsiteX2" fmla="*/ 3406 w 676974"/>
              <a:gd name="connsiteY2" fmla="*/ 1521873 h 1766801"/>
              <a:gd name="connsiteX3" fmla="*/ 460606 w 676974"/>
              <a:gd name="connsiteY3" fmla="*/ 1766801 h 1766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74" h="1766801">
                <a:moveTo>
                  <a:pt x="250499" y="27609"/>
                </a:moveTo>
                <a:cubicBezTo>
                  <a:pt x="435556" y="-54034"/>
                  <a:pt x="714060" y="48186"/>
                  <a:pt x="672878" y="297230"/>
                </a:cubicBezTo>
                <a:cubicBezTo>
                  <a:pt x="631696" y="546274"/>
                  <a:pt x="38785" y="1276945"/>
                  <a:pt x="3406" y="1521873"/>
                </a:cubicBezTo>
                <a:cubicBezTo>
                  <a:pt x="-31973" y="1766801"/>
                  <a:pt x="214316" y="1766801"/>
                  <a:pt x="460606" y="176680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5" name="Conector recto 34"/>
          <p:cNvCxnSpPr/>
          <p:nvPr/>
        </p:nvCxnSpPr>
        <p:spPr>
          <a:xfrm flipV="1">
            <a:off x="9111343" y="3161712"/>
            <a:ext cx="971771" cy="640808"/>
          </a:xfrm>
          <a:prstGeom prst="line">
            <a:avLst/>
          </a:prstGeom>
          <a:ln w="762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endCxn id="31" idx="1"/>
          </p:cNvCxnSpPr>
          <p:nvPr/>
        </p:nvCxnSpPr>
        <p:spPr>
          <a:xfrm flipV="1">
            <a:off x="6227481" y="4172778"/>
            <a:ext cx="809296" cy="39996"/>
          </a:xfrm>
          <a:prstGeom prst="line">
            <a:avLst/>
          </a:prstGeom>
          <a:ln w="762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/>
          <p:nvPr/>
        </p:nvSpPr>
        <p:spPr>
          <a:xfrm>
            <a:off x="7866024" y="3714006"/>
            <a:ext cx="576945" cy="51307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/>
              <a:t>A</a:t>
            </a:r>
          </a:p>
        </p:txBody>
      </p:sp>
      <p:sp>
        <p:nvSpPr>
          <p:cNvPr id="44" name="Elipse 43"/>
          <p:cNvSpPr/>
          <p:nvPr/>
        </p:nvSpPr>
        <p:spPr>
          <a:xfrm>
            <a:off x="5597454" y="3888198"/>
            <a:ext cx="576945" cy="5130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/>
              <a:t>B</a:t>
            </a:r>
          </a:p>
        </p:txBody>
      </p:sp>
      <p:sp>
        <p:nvSpPr>
          <p:cNvPr id="48" name="Elipse 47"/>
          <p:cNvSpPr/>
          <p:nvPr/>
        </p:nvSpPr>
        <p:spPr>
          <a:xfrm>
            <a:off x="1480182" y="2450604"/>
            <a:ext cx="576945" cy="5130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/>
              <a:t>C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638473" y="1592139"/>
            <a:ext cx="1130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Nuevo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3779050" y="3265691"/>
            <a:ext cx="1001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Listos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7261604" y="2638492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Ejecución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9734393" y="1558334"/>
            <a:ext cx="2313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Fin/Terminado</a:t>
            </a:r>
          </a:p>
        </p:txBody>
      </p:sp>
    </p:spTree>
    <p:extLst>
      <p:ext uri="{BB962C8B-B14F-4D97-AF65-F5344CB8AC3E}">
        <p14:creationId xmlns:p14="http://schemas.microsoft.com/office/powerpoint/2010/main" val="365642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297 0.23334 L -0.04817 0.27616 L -0.29596 0.2882 L -0.49544 0.27616 L -0.62395 0.22616 L -0.64804 0.15718 L -0.6414 0.05695 L -0.6039 0.01412 L -0.54895 0.02616 " pathEditMode="relative" ptsTypes="AAAAAAAA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27 0.01481 L 0.06653 0.0125 L 0.08086 0.02962 L 0.02369 0.19884 L 0.03554 0.2199 L 0.05104 0.22222 " pathEditMode="relative" ptsTypes="AAAAAAA">
                                      <p:cBhvr>
                                        <p:cTn id="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18607 -0.025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45" y="-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896 0.02615 L -0.24375 0.025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60" y="-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04 0.22222 L 0.33763 0.2094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93" y="-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8" grpId="0" animBg="1"/>
      <p:bldP spid="48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>
            <a:extLst>
              <a:ext uri="{FF2B5EF4-FFF2-40B4-BE49-F238E27FC236}">
                <a16:creationId xmlns:a16="http://schemas.microsoft.com/office/drawing/2014/main" id="{B4526FCA-A583-4390-BE05-5F8F73944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s-MX" dirty="0"/>
              <a:t>Round-</a:t>
            </a:r>
            <a:r>
              <a:rPr lang="es-ES" altLang="es-MX" dirty="0" err="1"/>
              <a:t>Robin</a:t>
            </a:r>
            <a:r>
              <a:rPr lang="es-ES" altLang="es-MX" dirty="0"/>
              <a:t> (Turno rotatorio)</a:t>
            </a:r>
          </a:p>
        </p:txBody>
      </p:sp>
      <p:grpSp>
        <p:nvGrpSpPr>
          <p:cNvPr id="45063" name="Group 31">
            <a:extLst>
              <a:ext uri="{FF2B5EF4-FFF2-40B4-BE49-F238E27FC236}">
                <a16:creationId xmlns:a16="http://schemas.microsoft.com/office/drawing/2014/main" id="{A5F4134F-3A18-4C28-B9B5-DA2FE6021834}"/>
              </a:ext>
            </a:extLst>
          </p:cNvPr>
          <p:cNvGrpSpPr>
            <a:grpSpLocks/>
          </p:cNvGrpSpPr>
          <p:nvPr/>
        </p:nvGrpSpPr>
        <p:grpSpPr bwMode="auto">
          <a:xfrm>
            <a:off x="2622550" y="4603751"/>
            <a:ext cx="285750" cy="1584325"/>
            <a:chOff x="711" y="1678"/>
            <a:chExt cx="180" cy="998"/>
          </a:xfrm>
        </p:grpSpPr>
        <p:sp>
          <p:nvSpPr>
            <p:cNvPr id="45114" name="Rectangle 32">
              <a:extLst>
                <a:ext uri="{FF2B5EF4-FFF2-40B4-BE49-F238E27FC236}">
                  <a16:creationId xmlns:a16="http://schemas.microsoft.com/office/drawing/2014/main" id="{F046BB0A-7E84-4355-9772-9038E6262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67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5115" name="Rectangle 33">
              <a:extLst>
                <a:ext uri="{FF2B5EF4-FFF2-40B4-BE49-F238E27FC236}">
                  <a16:creationId xmlns:a16="http://schemas.microsoft.com/office/drawing/2014/main" id="{776BC1D9-4EF6-449D-AD83-D7AD80EFA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88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5116" name="Rectangle 34">
              <a:extLst>
                <a:ext uri="{FF2B5EF4-FFF2-40B4-BE49-F238E27FC236}">
                  <a16:creationId xmlns:a16="http://schemas.microsoft.com/office/drawing/2014/main" id="{F97B669F-1674-4B98-8686-2179D0A48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08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5117" name="Rectangle 35">
              <a:extLst>
                <a:ext uri="{FF2B5EF4-FFF2-40B4-BE49-F238E27FC236}">
                  <a16:creationId xmlns:a16="http://schemas.microsoft.com/office/drawing/2014/main" id="{DE565AE0-1745-4477-8450-3FA86FA73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27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5118" name="Rectangle 36">
              <a:extLst>
                <a:ext uri="{FF2B5EF4-FFF2-40B4-BE49-F238E27FC236}">
                  <a16:creationId xmlns:a16="http://schemas.microsoft.com/office/drawing/2014/main" id="{2A41F026-3FE5-47BC-B149-25C29BCEE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46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5</a:t>
              </a:r>
            </a:p>
          </p:txBody>
        </p:sp>
      </p:grpSp>
      <p:sp>
        <p:nvSpPr>
          <p:cNvPr id="161829" name="Rectangle 37">
            <a:extLst>
              <a:ext uri="{FF2B5EF4-FFF2-40B4-BE49-F238E27FC236}">
                <a16:creationId xmlns:a16="http://schemas.microsoft.com/office/drawing/2014/main" id="{FA7D73C4-981F-4FD4-8F73-7DCA81D91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9" y="4648201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30" name="Rectangle 38">
            <a:extLst>
              <a:ext uri="{FF2B5EF4-FFF2-40B4-BE49-F238E27FC236}">
                <a16:creationId xmlns:a16="http://schemas.microsoft.com/office/drawing/2014/main" id="{204B6A97-58E2-4282-8456-E9CE19019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2014" y="4648201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31" name="Rectangle 39">
            <a:extLst>
              <a:ext uri="{FF2B5EF4-FFF2-40B4-BE49-F238E27FC236}">
                <a16:creationId xmlns:a16="http://schemas.microsoft.com/office/drawing/2014/main" id="{DE3B9DFA-1A01-4A0C-A12C-4DD807874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351" y="4937126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32" name="Rectangle 40">
            <a:extLst>
              <a:ext uri="{FF2B5EF4-FFF2-40B4-BE49-F238E27FC236}">
                <a16:creationId xmlns:a16="http://schemas.microsoft.com/office/drawing/2014/main" id="{777BD7B2-1F7C-4B2B-8D69-C02E006FA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276" y="4648201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33" name="Rectangle 41">
            <a:extLst>
              <a:ext uri="{FF2B5EF4-FFF2-40B4-BE49-F238E27FC236}">
                <a16:creationId xmlns:a16="http://schemas.microsoft.com/office/drawing/2014/main" id="{EEBEB3E8-6958-4F22-8815-39DF184AB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614" y="4937126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34" name="Rectangle 42">
            <a:extLst>
              <a:ext uri="{FF2B5EF4-FFF2-40B4-BE49-F238E27FC236}">
                <a16:creationId xmlns:a16="http://schemas.microsoft.com/office/drawing/2014/main" id="{F7FAF93B-0F8C-4F4D-9CE3-CC47E69F9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1" y="5224464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35" name="Rectangle 43">
            <a:extLst>
              <a:ext uri="{FF2B5EF4-FFF2-40B4-BE49-F238E27FC236}">
                <a16:creationId xmlns:a16="http://schemas.microsoft.com/office/drawing/2014/main" id="{76848C90-4A52-485B-BCC2-274F61F66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0289" y="4937126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36" name="Rectangle 44">
            <a:extLst>
              <a:ext uri="{FF2B5EF4-FFF2-40B4-BE49-F238E27FC236}">
                <a16:creationId xmlns:a16="http://schemas.microsoft.com/office/drawing/2014/main" id="{12B4CDA2-9F63-442F-9E91-948430675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4" y="5513389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37" name="Rectangle 45">
            <a:extLst>
              <a:ext uri="{FF2B5EF4-FFF2-40B4-BE49-F238E27FC236}">
                <a16:creationId xmlns:a16="http://schemas.microsoft.com/office/drawing/2014/main" id="{BA20730C-F8D7-4AA6-BCBF-05B6A2A57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139" y="5224464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38" name="Rectangle 46">
            <a:extLst>
              <a:ext uri="{FF2B5EF4-FFF2-40B4-BE49-F238E27FC236}">
                <a16:creationId xmlns:a16="http://schemas.microsoft.com/office/drawing/2014/main" id="{FF1773AC-DE76-4732-8BDB-F06209026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6" y="4935539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39" name="Rectangle 47">
            <a:extLst>
              <a:ext uri="{FF2B5EF4-FFF2-40B4-BE49-F238E27FC236}">
                <a16:creationId xmlns:a16="http://schemas.microsoft.com/office/drawing/2014/main" id="{5EF1CC26-46A2-450A-9519-1685B0682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1" y="5800726"/>
            <a:ext cx="288925" cy="288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40" name="Rectangle 48">
            <a:extLst>
              <a:ext uri="{FF2B5EF4-FFF2-40B4-BE49-F238E27FC236}">
                <a16:creationId xmlns:a16="http://schemas.microsoft.com/office/drawing/2014/main" id="{2C2910D5-A877-4B0C-9ED9-E18EE1D31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151" y="5514976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41" name="Rectangle 49">
            <a:extLst>
              <a:ext uri="{FF2B5EF4-FFF2-40B4-BE49-F238E27FC236}">
                <a16:creationId xmlns:a16="http://schemas.microsoft.com/office/drawing/2014/main" id="{1F2A83EA-9818-43F1-8C55-92E80CB53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076" y="5226051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42" name="Rectangle 50">
            <a:extLst>
              <a:ext uri="{FF2B5EF4-FFF2-40B4-BE49-F238E27FC236}">
                <a16:creationId xmlns:a16="http://schemas.microsoft.com/office/drawing/2014/main" id="{218D3078-3C80-495B-A3D1-AF5E8C848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414" y="4937126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43" name="Rectangle 51">
            <a:extLst>
              <a:ext uri="{FF2B5EF4-FFF2-40B4-BE49-F238E27FC236}">
                <a16:creationId xmlns:a16="http://schemas.microsoft.com/office/drawing/2014/main" id="{D92E6FFE-6CB9-4ABA-AF35-F4FAA20BC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5339" y="5800726"/>
            <a:ext cx="288925" cy="288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44" name="Rectangle 52">
            <a:extLst>
              <a:ext uri="{FF2B5EF4-FFF2-40B4-BE49-F238E27FC236}">
                <a16:creationId xmlns:a16="http://schemas.microsoft.com/office/drawing/2014/main" id="{DAF94465-5E5F-4D61-ABA9-981F8122C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089" y="5514976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45" name="Rectangle 53">
            <a:extLst>
              <a:ext uri="{FF2B5EF4-FFF2-40B4-BE49-F238E27FC236}">
                <a16:creationId xmlns:a16="http://schemas.microsoft.com/office/drawing/2014/main" id="{F824C39F-29DB-464A-BA30-047B34AB6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014" y="5226051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46" name="Rectangle 54">
            <a:extLst>
              <a:ext uri="{FF2B5EF4-FFF2-40B4-BE49-F238E27FC236}">
                <a16:creationId xmlns:a16="http://schemas.microsoft.com/office/drawing/2014/main" id="{E8C187C9-238C-4C3A-A5DF-311B4FD38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7351" y="4937126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47" name="Rectangle 55">
            <a:extLst>
              <a:ext uri="{FF2B5EF4-FFF2-40B4-BE49-F238E27FC236}">
                <a16:creationId xmlns:a16="http://schemas.microsoft.com/office/drawing/2014/main" id="{21152E72-5133-4A6B-BC14-3E189FA5E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6276" y="5513389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48" name="Rectangle 56">
            <a:extLst>
              <a:ext uri="{FF2B5EF4-FFF2-40B4-BE49-F238E27FC236}">
                <a16:creationId xmlns:a16="http://schemas.microsoft.com/office/drawing/2014/main" id="{ECA59D7D-F53F-4B0F-A1E2-15BF66DF6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5201" y="5513389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grpSp>
        <p:nvGrpSpPr>
          <p:cNvPr id="161849" name="Group 57">
            <a:extLst>
              <a:ext uri="{FF2B5EF4-FFF2-40B4-BE49-F238E27FC236}">
                <a16:creationId xmlns:a16="http://schemas.microsoft.com/office/drawing/2014/main" id="{E5B24E13-177D-4914-B64A-509BD7AEABFC}"/>
              </a:ext>
            </a:extLst>
          </p:cNvPr>
          <p:cNvGrpSpPr>
            <a:grpSpLocks/>
          </p:cNvGrpSpPr>
          <p:nvPr/>
        </p:nvGrpSpPr>
        <p:grpSpPr bwMode="auto">
          <a:xfrm>
            <a:off x="2871789" y="2737749"/>
            <a:ext cx="1081087" cy="336550"/>
            <a:chOff x="793" y="2231"/>
            <a:chExt cx="681" cy="212"/>
          </a:xfrm>
        </p:grpSpPr>
        <p:sp>
          <p:nvSpPr>
            <p:cNvPr id="45110" name="Rectangle 58">
              <a:extLst>
                <a:ext uri="{FF2B5EF4-FFF2-40B4-BE49-F238E27FC236}">
                  <a16:creationId xmlns:a16="http://schemas.microsoft.com/office/drawing/2014/main" id="{06790CBB-5ACA-42AE-BC8A-20DF68CA5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251"/>
              <a:ext cx="182" cy="18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111" name="Rectangle 59">
              <a:extLst>
                <a:ext uri="{FF2B5EF4-FFF2-40B4-BE49-F238E27FC236}">
                  <a16:creationId xmlns:a16="http://schemas.microsoft.com/office/drawing/2014/main" id="{93829162-0DBC-4EFC-944E-463445979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251"/>
              <a:ext cx="182" cy="18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112" name="Rectangle 60">
              <a:extLst>
                <a:ext uri="{FF2B5EF4-FFF2-40B4-BE49-F238E27FC236}">
                  <a16:creationId xmlns:a16="http://schemas.microsoft.com/office/drawing/2014/main" id="{D7C58E9D-89FC-4100-864F-11AE0F9D1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251"/>
              <a:ext cx="182" cy="18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113" name="Text Box 61">
              <a:extLst>
                <a:ext uri="{FF2B5EF4-FFF2-40B4-BE49-F238E27FC236}">
                  <a16:creationId xmlns:a16="http://schemas.microsoft.com/office/drawing/2014/main" id="{61FCBA8B-617C-4E3A-9AB8-454191249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2231"/>
              <a:ext cx="18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1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1854" name="Group 62">
            <a:extLst>
              <a:ext uri="{FF2B5EF4-FFF2-40B4-BE49-F238E27FC236}">
                <a16:creationId xmlns:a16="http://schemas.microsoft.com/office/drawing/2014/main" id="{6414CDBE-0A5E-4177-BBD3-6C6A15AE0372}"/>
              </a:ext>
            </a:extLst>
          </p:cNvPr>
          <p:cNvGrpSpPr>
            <a:grpSpLocks/>
          </p:cNvGrpSpPr>
          <p:nvPr/>
        </p:nvGrpSpPr>
        <p:grpSpPr bwMode="auto">
          <a:xfrm>
            <a:off x="3473450" y="2448824"/>
            <a:ext cx="1919288" cy="336550"/>
            <a:chOff x="1172" y="2049"/>
            <a:chExt cx="1209" cy="212"/>
          </a:xfrm>
        </p:grpSpPr>
        <p:sp>
          <p:nvSpPr>
            <p:cNvPr id="45103" name="Rectangle 63">
              <a:extLst>
                <a:ext uri="{FF2B5EF4-FFF2-40B4-BE49-F238E27FC236}">
                  <a16:creationId xmlns:a16="http://schemas.microsoft.com/office/drawing/2014/main" id="{1472875C-99E9-4CFC-A62F-F5123FFFD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069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104" name="Rectangle 64">
              <a:extLst>
                <a:ext uri="{FF2B5EF4-FFF2-40B4-BE49-F238E27FC236}">
                  <a16:creationId xmlns:a16="http://schemas.microsoft.com/office/drawing/2014/main" id="{4CD8983F-F0B4-4B95-9CFA-923D66CC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" y="2069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105" name="Rectangle 65">
              <a:extLst>
                <a:ext uri="{FF2B5EF4-FFF2-40B4-BE49-F238E27FC236}">
                  <a16:creationId xmlns:a16="http://schemas.microsoft.com/office/drawing/2014/main" id="{94E59ECD-B7DC-4E34-BB29-E6293EB57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2069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106" name="Rectangle 66">
              <a:extLst>
                <a:ext uri="{FF2B5EF4-FFF2-40B4-BE49-F238E27FC236}">
                  <a16:creationId xmlns:a16="http://schemas.microsoft.com/office/drawing/2014/main" id="{83EEEE1C-F439-4DF4-B5ED-43EFD4875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069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107" name="Rectangle 67">
              <a:extLst>
                <a:ext uri="{FF2B5EF4-FFF2-40B4-BE49-F238E27FC236}">
                  <a16:creationId xmlns:a16="http://schemas.microsoft.com/office/drawing/2014/main" id="{AB86DF3A-3B09-4D31-9AE2-84C5B37FD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069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108" name="Rectangle 68">
              <a:extLst>
                <a:ext uri="{FF2B5EF4-FFF2-40B4-BE49-F238E27FC236}">
                  <a16:creationId xmlns:a16="http://schemas.microsoft.com/office/drawing/2014/main" id="{97702EB5-1E0B-4096-B986-FA4DBE54F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2069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109" name="Text Box 69">
              <a:extLst>
                <a:ext uri="{FF2B5EF4-FFF2-40B4-BE49-F238E27FC236}">
                  <a16:creationId xmlns:a16="http://schemas.microsoft.com/office/drawing/2014/main" id="{6ED333F4-44B7-4D65-AF37-189989E45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2" y="2049"/>
              <a:ext cx="18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2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1862" name="Group 70">
            <a:extLst>
              <a:ext uri="{FF2B5EF4-FFF2-40B4-BE49-F238E27FC236}">
                <a16:creationId xmlns:a16="http://schemas.microsoft.com/office/drawing/2014/main" id="{D2CE567B-8F41-4C3A-B81A-4022BB140B4F}"/>
              </a:ext>
            </a:extLst>
          </p:cNvPr>
          <p:cNvGrpSpPr>
            <a:grpSpLocks/>
          </p:cNvGrpSpPr>
          <p:nvPr/>
        </p:nvGrpSpPr>
        <p:grpSpPr bwMode="auto">
          <a:xfrm>
            <a:off x="4027488" y="2183712"/>
            <a:ext cx="1365250" cy="336550"/>
            <a:chOff x="1521" y="1882"/>
            <a:chExt cx="860" cy="212"/>
          </a:xfrm>
        </p:grpSpPr>
        <p:sp>
          <p:nvSpPr>
            <p:cNvPr id="45098" name="Rectangle 71">
              <a:extLst>
                <a:ext uri="{FF2B5EF4-FFF2-40B4-BE49-F238E27FC236}">
                  <a16:creationId xmlns:a16="http://schemas.microsoft.com/office/drawing/2014/main" id="{A6A9142B-169A-47EA-A0BF-151ABD1B7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1882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099" name="Rectangle 72">
              <a:extLst>
                <a:ext uri="{FF2B5EF4-FFF2-40B4-BE49-F238E27FC236}">
                  <a16:creationId xmlns:a16="http://schemas.microsoft.com/office/drawing/2014/main" id="{1AB691CA-E7A6-487D-9949-D7F44B6C9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" y="1882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100" name="Rectangle 73">
              <a:extLst>
                <a:ext uri="{FF2B5EF4-FFF2-40B4-BE49-F238E27FC236}">
                  <a16:creationId xmlns:a16="http://schemas.microsoft.com/office/drawing/2014/main" id="{FBFBE741-D8EE-4156-9779-320798D99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882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101" name="Rectangle 74">
              <a:extLst>
                <a:ext uri="{FF2B5EF4-FFF2-40B4-BE49-F238E27FC236}">
                  <a16:creationId xmlns:a16="http://schemas.microsoft.com/office/drawing/2014/main" id="{F32E6AA7-8715-4826-891F-591E40B5D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1882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102" name="Text Box 75">
              <a:extLst>
                <a:ext uri="{FF2B5EF4-FFF2-40B4-BE49-F238E27FC236}">
                  <a16:creationId xmlns:a16="http://schemas.microsoft.com/office/drawing/2014/main" id="{9593B239-BE0F-493A-9025-8E804C985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1" y="1882"/>
              <a:ext cx="18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 dirty="0">
                  <a:latin typeface="Times New Roman" panose="02020603050405020304" pitchFamily="18" charset="0"/>
                </a:rPr>
                <a:t>3</a:t>
              </a:r>
              <a:endParaRPr lang="en-US" altLang="es-MX" sz="16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1868" name="Group 76">
            <a:extLst>
              <a:ext uri="{FF2B5EF4-FFF2-40B4-BE49-F238E27FC236}">
                <a16:creationId xmlns:a16="http://schemas.microsoft.com/office/drawing/2014/main" id="{1DBBCFE6-A3A8-4AB8-B6E5-7A0D851A7E7C}"/>
              </a:ext>
            </a:extLst>
          </p:cNvPr>
          <p:cNvGrpSpPr>
            <a:grpSpLocks/>
          </p:cNvGrpSpPr>
          <p:nvPr/>
        </p:nvGrpSpPr>
        <p:grpSpPr bwMode="auto">
          <a:xfrm>
            <a:off x="4600576" y="1888437"/>
            <a:ext cx="1655763" cy="336550"/>
            <a:chOff x="1882" y="1696"/>
            <a:chExt cx="1043" cy="212"/>
          </a:xfrm>
        </p:grpSpPr>
        <p:sp>
          <p:nvSpPr>
            <p:cNvPr id="45092" name="Rectangle 77">
              <a:extLst>
                <a:ext uri="{FF2B5EF4-FFF2-40B4-BE49-F238E27FC236}">
                  <a16:creationId xmlns:a16="http://schemas.microsoft.com/office/drawing/2014/main" id="{3A10E7DA-9B19-4DD3-90EB-94BDE999B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093" name="Rectangle 78">
              <a:extLst>
                <a:ext uri="{FF2B5EF4-FFF2-40B4-BE49-F238E27FC236}">
                  <a16:creationId xmlns:a16="http://schemas.microsoft.com/office/drawing/2014/main" id="{F2AA678A-C534-4CF1-82C7-C2BB77A1B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094" name="Rectangle 79">
              <a:extLst>
                <a:ext uri="{FF2B5EF4-FFF2-40B4-BE49-F238E27FC236}">
                  <a16:creationId xmlns:a16="http://schemas.microsoft.com/office/drawing/2014/main" id="{345F25B1-37C0-4760-B047-B93E98976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9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095" name="Rectangle 80">
              <a:extLst>
                <a:ext uri="{FF2B5EF4-FFF2-40B4-BE49-F238E27FC236}">
                  <a16:creationId xmlns:a16="http://schemas.microsoft.com/office/drawing/2014/main" id="{B1A62414-B78B-4687-8DFC-2B715E70A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096" name="Rectangle 81">
              <a:extLst>
                <a:ext uri="{FF2B5EF4-FFF2-40B4-BE49-F238E27FC236}">
                  <a16:creationId xmlns:a16="http://schemas.microsoft.com/office/drawing/2014/main" id="{0E088D2E-124E-4EAD-B7E9-FB56BFFC1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097" name="Text Box 82">
              <a:extLst>
                <a:ext uri="{FF2B5EF4-FFF2-40B4-BE49-F238E27FC236}">
                  <a16:creationId xmlns:a16="http://schemas.microsoft.com/office/drawing/2014/main" id="{BA4F0EE5-93D6-44A7-8AB5-BF0A42C2E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1696"/>
              <a:ext cx="18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4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1875" name="Group 83">
            <a:extLst>
              <a:ext uri="{FF2B5EF4-FFF2-40B4-BE49-F238E27FC236}">
                <a16:creationId xmlns:a16="http://schemas.microsoft.com/office/drawing/2014/main" id="{C0B78AEF-49DC-4F4F-9282-C9FB33B6C146}"/>
              </a:ext>
            </a:extLst>
          </p:cNvPr>
          <p:cNvGrpSpPr>
            <a:grpSpLocks/>
          </p:cNvGrpSpPr>
          <p:nvPr/>
        </p:nvGrpSpPr>
        <p:grpSpPr bwMode="auto">
          <a:xfrm>
            <a:off x="5178426" y="1601099"/>
            <a:ext cx="790575" cy="336550"/>
            <a:chOff x="2246" y="1515"/>
            <a:chExt cx="498" cy="212"/>
          </a:xfrm>
        </p:grpSpPr>
        <p:sp>
          <p:nvSpPr>
            <p:cNvPr id="45089" name="Rectangle 84">
              <a:extLst>
                <a:ext uri="{FF2B5EF4-FFF2-40B4-BE49-F238E27FC236}">
                  <a16:creationId xmlns:a16="http://schemas.microsoft.com/office/drawing/2014/main" id="{8B2F86A1-471E-4E27-A4D2-13D8EB438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515"/>
              <a:ext cx="182" cy="18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090" name="Rectangle 85">
              <a:extLst>
                <a:ext uri="{FF2B5EF4-FFF2-40B4-BE49-F238E27FC236}">
                  <a16:creationId xmlns:a16="http://schemas.microsoft.com/office/drawing/2014/main" id="{78C2E680-F65C-4F31-AA29-A87112A23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515"/>
              <a:ext cx="182" cy="18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091" name="Text Box 86">
              <a:extLst>
                <a:ext uri="{FF2B5EF4-FFF2-40B4-BE49-F238E27FC236}">
                  <a16:creationId xmlns:a16="http://schemas.microsoft.com/office/drawing/2014/main" id="{9F31428E-3C69-49D4-9D7D-C4013EDB1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" y="1515"/>
              <a:ext cx="18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 dirty="0">
                  <a:latin typeface="Times New Roman" panose="02020603050405020304" pitchFamily="18" charset="0"/>
                </a:rPr>
                <a:t>5</a:t>
              </a:r>
              <a:endParaRPr lang="en-US" altLang="es-MX" sz="16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2" name="Grupo 111"/>
          <p:cNvGrpSpPr/>
          <p:nvPr/>
        </p:nvGrpSpPr>
        <p:grpSpPr>
          <a:xfrm>
            <a:off x="2974975" y="3940175"/>
            <a:ext cx="6102350" cy="625476"/>
            <a:chOff x="3013075" y="3940175"/>
            <a:chExt cx="6102350" cy="625476"/>
          </a:xfrm>
        </p:grpSpPr>
        <p:sp>
          <p:nvSpPr>
            <p:cNvPr id="113" name="Line 4">
              <a:extLst>
                <a:ext uri="{FF2B5EF4-FFF2-40B4-BE49-F238E27FC236}">
                  <a16:creationId xmlns:a16="http://schemas.microsoft.com/office/drawing/2014/main" id="{37369C31-EC91-498F-A3DF-E8806FE34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7524" y="4559300"/>
              <a:ext cx="5774109" cy="4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Line 5">
              <a:extLst>
                <a:ext uri="{FF2B5EF4-FFF2-40B4-BE49-F238E27FC236}">
                  <a16:creationId xmlns:a16="http://schemas.microsoft.com/office/drawing/2014/main" id="{3A0469EF-88E7-4C6E-8881-DCBAA98DB0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9681" y="4325938"/>
              <a:ext cx="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" name="Line 6">
              <a:extLst>
                <a:ext uri="{FF2B5EF4-FFF2-40B4-BE49-F238E27FC236}">
                  <a16:creationId xmlns:a16="http://schemas.microsoft.com/office/drawing/2014/main" id="{85B36570-0E91-4CF9-9063-0DB2D418D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3994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Line 7">
              <a:extLst>
                <a:ext uri="{FF2B5EF4-FFF2-40B4-BE49-F238E27FC236}">
                  <a16:creationId xmlns:a16="http://schemas.microsoft.com/office/drawing/2014/main" id="{D5DC1FE9-5CB7-4ADD-A974-0BBEEB06B7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7915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Line 8">
              <a:extLst>
                <a:ext uri="{FF2B5EF4-FFF2-40B4-BE49-F238E27FC236}">
                  <a16:creationId xmlns:a16="http://schemas.microsoft.com/office/drawing/2014/main" id="{9B7E1C8E-4B0B-47AF-87BB-1CFCDA9AED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3405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Line 9">
              <a:extLst>
                <a:ext uri="{FF2B5EF4-FFF2-40B4-BE49-F238E27FC236}">
                  <a16:creationId xmlns:a16="http://schemas.microsoft.com/office/drawing/2014/main" id="{24897F25-5428-45A5-BE61-85387A59F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7326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Line 10">
              <a:extLst>
                <a:ext uri="{FF2B5EF4-FFF2-40B4-BE49-F238E27FC236}">
                  <a16:creationId xmlns:a16="http://schemas.microsoft.com/office/drawing/2014/main" id="{6D8A804D-2AAB-49AC-A84F-AC8AE42FE6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1247" y="4325938"/>
              <a:ext cx="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Line 11">
              <a:extLst>
                <a:ext uri="{FF2B5EF4-FFF2-40B4-BE49-F238E27FC236}">
                  <a16:creationId xmlns:a16="http://schemas.microsoft.com/office/drawing/2014/main" id="{581338B4-25B6-41AF-B279-46444D7168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6737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Line 12">
              <a:extLst>
                <a:ext uri="{FF2B5EF4-FFF2-40B4-BE49-F238E27FC236}">
                  <a16:creationId xmlns:a16="http://schemas.microsoft.com/office/drawing/2014/main" id="{8B166A18-2E63-40E8-8647-8DDDABB074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67913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Line 13">
              <a:extLst>
                <a:ext uri="{FF2B5EF4-FFF2-40B4-BE49-F238E27FC236}">
                  <a16:creationId xmlns:a16="http://schemas.microsoft.com/office/drawing/2014/main" id="{A83161E8-3E44-4620-A756-ACA7E02EF4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42498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Line 14">
              <a:extLst>
                <a:ext uri="{FF2B5EF4-FFF2-40B4-BE49-F238E27FC236}">
                  <a16:creationId xmlns:a16="http://schemas.microsoft.com/office/drawing/2014/main" id="{4E0BA008-AEE1-4501-8EAA-BB3458B3B2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37324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Line 15">
              <a:extLst>
                <a:ext uri="{FF2B5EF4-FFF2-40B4-BE49-F238E27FC236}">
                  <a16:creationId xmlns:a16="http://schemas.microsoft.com/office/drawing/2014/main" id="{5D3C4B60-BE78-43A4-BA5F-E5B78A45D7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9450" y="4325938"/>
              <a:ext cx="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Line 16">
              <a:extLst>
                <a:ext uri="{FF2B5EF4-FFF2-40B4-BE49-F238E27FC236}">
                  <a16:creationId xmlns:a16="http://schemas.microsoft.com/office/drawing/2014/main" id="{BC0C7272-C322-4E95-9900-6EC8AC1533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08530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Line 17">
              <a:extLst>
                <a:ext uri="{FF2B5EF4-FFF2-40B4-BE49-F238E27FC236}">
                  <a16:creationId xmlns:a16="http://schemas.microsoft.com/office/drawing/2014/main" id="{0B4DA3FA-4644-4828-AD59-8129207A19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69375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Line 18">
              <a:extLst>
                <a:ext uri="{FF2B5EF4-FFF2-40B4-BE49-F238E27FC236}">
                  <a16:creationId xmlns:a16="http://schemas.microsoft.com/office/drawing/2014/main" id="{E0ACF081-D46A-4806-8391-2CE1E44544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70551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8" name="Line 19">
              <a:extLst>
                <a:ext uri="{FF2B5EF4-FFF2-40B4-BE49-F238E27FC236}">
                  <a16:creationId xmlns:a16="http://schemas.microsoft.com/office/drawing/2014/main" id="{72D6F71E-65A5-4F68-8A7B-8EEAFC4E86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5377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" name="Line 20">
              <a:extLst>
                <a:ext uri="{FF2B5EF4-FFF2-40B4-BE49-F238E27FC236}">
                  <a16:creationId xmlns:a16="http://schemas.microsoft.com/office/drawing/2014/main" id="{2414CC1A-D375-4F5E-9EC6-B05C0E364F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41153" y="4325938"/>
              <a:ext cx="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0" name="Line 21">
              <a:extLst>
                <a:ext uri="{FF2B5EF4-FFF2-40B4-BE49-F238E27FC236}">
                  <a16:creationId xmlns:a16="http://schemas.microsoft.com/office/drawing/2014/main" id="{309491F3-BF4B-465F-B529-240A0C6A0F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16929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1" name="Line 22">
              <a:extLst>
                <a:ext uri="{FF2B5EF4-FFF2-40B4-BE49-F238E27FC236}">
                  <a16:creationId xmlns:a16="http://schemas.microsoft.com/office/drawing/2014/main" id="{99ED79C0-D683-4BED-B10F-082CCE046B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37155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2" name="Line 23">
              <a:extLst>
                <a:ext uri="{FF2B5EF4-FFF2-40B4-BE49-F238E27FC236}">
                  <a16:creationId xmlns:a16="http://schemas.microsoft.com/office/drawing/2014/main" id="{C3EDCF55-13A2-4026-9F3D-5B8F96F232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38331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" name="Line 24">
              <a:extLst>
                <a:ext uri="{FF2B5EF4-FFF2-40B4-BE49-F238E27FC236}">
                  <a16:creationId xmlns:a16="http://schemas.microsoft.com/office/drawing/2014/main" id="{4172162E-3834-4613-841E-8D380476ED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20457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" name="Line 25">
              <a:extLst>
                <a:ext uri="{FF2B5EF4-FFF2-40B4-BE49-F238E27FC236}">
                  <a16:creationId xmlns:a16="http://schemas.microsoft.com/office/drawing/2014/main" id="{A28B2FBC-BA4B-4BA5-8CD2-D6F9E5FD2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21633" y="4325938"/>
              <a:ext cx="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" name="Rectangle 26">
              <a:extLst>
                <a:ext uri="{FF2B5EF4-FFF2-40B4-BE49-F238E27FC236}">
                  <a16:creationId xmlns:a16="http://schemas.microsoft.com/office/drawing/2014/main" id="{E2FD5299-D3F8-4B31-8A97-27BC3AE1D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075" y="3949700"/>
              <a:ext cx="28235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6" name="Rectangle 27">
              <a:extLst>
                <a:ext uri="{FF2B5EF4-FFF2-40B4-BE49-F238E27FC236}">
                  <a16:creationId xmlns:a16="http://schemas.microsoft.com/office/drawing/2014/main" id="{F2032593-9CB0-4174-A5D7-FB9225C86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755" y="3940175"/>
              <a:ext cx="28235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37" name="Rectangle 28">
              <a:extLst>
                <a:ext uri="{FF2B5EF4-FFF2-40B4-BE49-F238E27FC236}">
                  <a16:creationId xmlns:a16="http://schemas.microsoft.com/office/drawing/2014/main" id="{B4752B82-BB91-4380-B4B9-4B2D16A9E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1064" y="3940175"/>
              <a:ext cx="38274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38" name="Rectangle 29">
              <a:extLst>
                <a:ext uri="{FF2B5EF4-FFF2-40B4-BE49-F238E27FC236}">
                  <a16:creationId xmlns:a16="http://schemas.microsoft.com/office/drawing/2014/main" id="{E5CBF046-1404-426F-AE32-40524E24F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5375" y="3949700"/>
              <a:ext cx="38274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39" name="Rectangle 30">
              <a:extLst>
                <a:ext uri="{FF2B5EF4-FFF2-40B4-BE49-F238E27FC236}">
                  <a16:creationId xmlns:a16="http://schemas.microsoft.com/office/drawing/2014/main" id="{C52E7E26-1157-440C-92C8-EE71C5AE7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2680" y="3949700"/>
              <a:ext cx="38274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20</a:t>
              </a:r>
            </a:p>
          </p:txBody>
        </p:sp>
      </p:grpSp>
      <p:sp>
        <p:nvSpPr>
          <p:cNvPr id="4" name="CuadroTexto 3"/>
          <p:cNvSpPr txBox="1"/>
          <p:nvPr/>
        </p:nvSpPr>
        <p:spPr>
          <a:xfrm>
            <a:off x="3114867" y="3494987"/>
            <a:ext cx="273041" cy="307777"/>
          </a:xfrm>
          <a:prstGeom prst="rect">
            <a:avLst/>
          </a:prstGeom>
          <a:solidFill>
            <a:srgbClr val="FFFF0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s-MX" sz="1400" dirty="0"/>
              <a:t>1</a:t>
            </a:r>
          </a:p>
        </p:txBody>
      </p:sp>
      <p:sp>
        <p:nvSpPr>
          <p:cNvPr id="109" name="CuadroTexto 108"/>
          <p:cNvSpPr txBox="1"/>
          <p:nvPr/>
        </p:nvSpPr>
        <p:spPr>
          <a:xfrm>
            <a:off x="3389431" y="3497975"/>
            <a:ext cx="274344" cy="307777"/>
          </a:xfrm>
          <a:prstGeom prst="rect">
            <a:avLst/>
          </a:prstGeom>
          <a:solidFill>
            <a:srgbClr val="FFFF0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s-MX" sz="1400" dirty="0"/>
              <a:t>1</a:t>
            </a:r>
          </a:p>
        </p:txBody>
      </p:sp>
      <p:sp>
        <p:nvSpPr>
          <p:cNvPr id="110" name="CuadroTexto 109"/>
          <p:cNvSpPr txBox="1"/>
          <p:nvPr/>
        </p:nvSpPr>
        <p:spPr>
          <a:xfrm>
            <a:off x="3929188" y="3491629"/>
            <a:ext cx="317323" cy="307777"/>
          </a:xfrm>
          <a:prstGeom prst="rect">
            <a:avLst/>
          </a:prstGeom>
          <a:solidFill>
            <a:srgbClr val="FFFF0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s-MX" sz="1400" dirty="0"/>
              <a:t>1</a:t>
            </a:r>
          </a:p>
        </p:txBody>
      </p:sp>
      <p:sp>
        <p:nvSpPr>
          <p:cNvPr id="111" name="CuadroTexto 110"/>
          <p:cNvSpPr txBox="1"/>
          <p:nvPr/>
        </p:nvSpPr>
        <p:spPr>
          <a:xfrm>
            <a:off x="3668335" y="3490223"/>
            <a:ext cx="287207" cy="307777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s-MX" sz="1400" dirty="0"/>
              <a:t>2</a:t>
            </a:r>
          </a:p>
        </p:txBody>
      </p:sp>
      <p:sp>
        <p:nvSpPr>
          <p:cNvPr id="140" name="CuadroTexto 139"/>
          <p:cNvSpPr txBox="1"/>
          <p:nvPr/>
        </p:nvSpPr>
        <p:spPr>
          <a:xfrm>
            <a:off x="4258267" y="3490083"/>
            <a:ext cx="287207" cy="307777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s-MX" sz="1400" dirty="0"/>
              <a:t>2</a:t>
            </a:r>
          </a:p>
        </p:txBody>
      </p:sp>
      <p:sp>
        <p:nvSpPr>
          <p:cNvPr id="141" name="CuadroTexto 140"/>
          <p:cNvSpPr txBox="1"/>
          <p:nvPr/>
        </p:nvSpPr>
        <p:spPr>
          <a:xfrm>
            <a:off x="4835419" y="3489157"/>
            <a:ext cx="287207" cy="307777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s-MX" sz="1400" dirty="0"/>
              <a:t>2</a:t>
            </a:r>
          </a:p>
        </p:txBody>
      </p:sp>
      <p:sp>
        <p:nvSpPr>
          <p:cNvPr id="142" name="CuadroTexto 141"/>
          <p:cNvSpPr txBox="1"/>
          <p:nvPr/>
        </p:nvSpPr>
        <p:spPr>
          <a:xfrm>
            <a:off x="5706471" y="3480557"/>
            <a:ext cx="287207" cy="307777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s-MX" sz="1400" dirty="0"/>
              <a:t>2</a:t>
            </a:r>
          </a:p>
        </p:txBody>
      </p:sp>
      <p:sp>
        <p:nvSpPr>
          <p:cNvPr id="143" name="CuadroTexto 142"/>
          <p:cNvSpPr txBox="1"/>
          <p:nvPr/>
        </p:nvSpPr>
        <p:spPr>
          <a:xfrm>
            <a:off x="6869291" y="3485348"/>
            <a:ext cx="287207" cy="307777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s-MX" sz="1400" dirty="0"/>
              <a:t>2</a:t>
            </a:r>
          </a:p>
        </p:txBody>
      </p:sp>
      <p:sp>
        <p:nvSpPr>
          <p:cNvPr id="144" name="CuadroTexto 143"/>
          <p:cNvSpPr txBox="1"/>
          <p:nvPr/>
        </p:nvSpPr>
        <p:spPr>
          <a:xfrm>
            <a:off x="8004996" y="3487328"/>
            <a:ext cx="287207" cy="307777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s-MX" sz="1400" dirty="0"/>
              <a:t>2</a:t>
            </a:r>
          </a:p>
        </p:txBody>
      </p:sp>
      <p:sp>
        <p:nvSpPr>
          <p:cNvPr id="145" name="CuadroTexto 144"/>
          <p:cNvSpPr txBox="1"/>
          <p:nvPr/>
        </p:nvSpPr>
        <p:spPr>
          <a:xfrm>
            <a:off x="4543757" y="3490692"/>
            <a:ext cx="287207" cy="307777"/>
          </a:xfrm>
          <a:prstGeom prst="rect">
            <a:avLst/>
          </a:prstGeom>
          <a:solidFill>
            <a:srgbClr val="99FF66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s-MX" sz="1400" dirty="0"/>
              <a:t>3</a:t>
            </a:r>
          </a:p>
        </p:txBody>
      </p:sp>
      <p:sp>
        <p:nvSpPr>
          <p:cNvPr id="146" name="CuadroTexto 145"/>
          <p:cNvSpPr txBox="1"/>
          <p:nvPr/>
        </p:nvSpPr>
        <p:spPr>
          <a:xfrm>
            <a:off x="5406916" y="3483370"/>
            <a:ext cx="287207" cy="307777"/>
          </a:xfrm>
          <a:prstGeom prst="rect">
            <a:avLst/>
          </a:prstGeom>
          <a:solidFill>
            <a:srgbClr val="99FF66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s-MX" sz="1400" dirty="0"/>
              <a:t>3</a:t>
            </a:r>
          </a:p>
        </p:txBody>
      </p:sp>
      <p:sp>
        <p:nvSpPr>
          <p:cNvPr id="147" name="CuadroTexto 146"/>
          <p:cNvSpPr txBox="1"/>
          <p:nvPr/>
        </p:nvSpPr>
        <p:spPr>
          <a:xfrm>
            <a:off x="6569526" y="3485320"/>
            <a:ext cx="287207" cy="307777"/>
          </a:xfrm>
          <a:prstGeom prst="rect">
            <a:avLst/>
          </a:prstGeom>
          <a:solidFill>
            <a:srgbClr val="99FF66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s-MX" sz="1400" dirty="0"/>
              <a:t>3</a:t>
            </a:r>
          </a:p>
        </p:txBody>
      </p:sp>
      <p:sp>
        <p:nvSpPr>
          <p:cNvPr id="148" name="CuadroTexto 147"/>
          <p:cNvSpPr txBox="1"/>
          <p:nvPr/>
        </p:nvSpPr>
        <p:spPr>
          <a:xfrm>
            <a:off x="7738870" y="3485520"/>
            <a:ext cx="254706" cy="307777"/>
          </a:xfrm>
          <a:prstGeom prst="rect">
            <a:avLst/>
          </a:prstGeom>
          <a:solidFill>
            <a:srgbClr val="99FF66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s-MX" sz="1400" dirty="0"/>
              <a:t>3</a:t>
            </a:r>
          </a:p>
        </p:txBody>
      </p:sp>
      <p:sp>
        <p:nvSpPr>
          <p:cNvPr id="149" name="CuadroTexto 148"/>
          <p:cNvSpPr txBox="1"/>
          <p:nvPr/>
        </p:nvSpPr>
        <p:spPr>
          <a:xfrm>
            <a:off x="5128841" y="3484326"/>
            <a:ext cx="287207" cy="307777"/>
          </a:xfrm>
          <a:prstGeom prst="rect">
            <a:avLst/>
          </a:prstGeom>
          <a:solidFill>
            <a:srgbClr val="66FFF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s-MX" sz="1400" dirty="0"/>
              <a:t>4</a:t>
            </a:r>
          </a:p>
        </p:txBody>
      </p:sp>
      <p:sp>
        <p:nvSpPr>
          <p:cNvPr id="150" name="CuadroTexto 149"/>
          <p:cNvSpPr txBox="1"/>
          <p:nvPr/>
        </p:nvSpPr>
        <p:spPr>
          <a:xfrm>
            <a:off x="6283052" y="3487327"/>
            <a:ext cx="287207" cy="307777"/>
          </a:xfrm>
          <a:prstGeom prst="rect">
            <a:avLst/>
          </a:prstGeom>
          <a:solidFill>
            <a:srgbClr val="66FFF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s-MX" sz="1400" dirty="0"/>
              <a:t>4</a:t>
            </a:r>
          </a:p>
        </p:txBody>
      </p:sp>
      <p:sp>
        <p:nvSpPr>
          <p:cNvPr id="151" name="CuadroTexto 150"/>
          <p:cNvSpPr txBox="1"/>
          <p:nvPr/>
        </p:nvSpPr>
        <p:spPr>
          <a:xfrm>
            <a:off x="7445817" y="3487327"/>
            <a:ext cx="287207" cy="307777"/>
          </a:xfrm>
          <a:prstGeom prst="rect">
            <a:avLst/>
          </a:prstGeom>
          <a:solidFill>
            <a:srgbClr val="66FFF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s-MX" sz="1400" dirty="0"/>
              <a:t>4</a:t>
            </a:r>
          </a:p>
        </p:txBody>
      </p:sp>
      <p:sp>
        <p:nvSpPr>
          <p:cNvPr id="152" name="CuadroTexto 151"/>
          <p:cNvSpPr txBox="1"/>
          <p:nvPr/>
        </p:nvSpPr>
        <p:spPr>
          <a:xfrm>
            <a:off x="8302721" y="3485320"/>
            <a:ext cx="287207" cy="307777"/>
          </a:xfrm>
          <a:prstGeom prst="rect">
            <a:avLst/>
          </a:prstGeom>
          <a:solidFill>
            <a:srgbClr val="66FFF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s-MX" sz="1400" dirty="0"/>
              <a:t>4</a:t>
            </a:r>
          </a:p>
        </p:txBody>
      </p:sp>
      <p:sp>
        <p:nvSpPr>
          <p:cNvPr id="153" name="CuadroTexto 152"/>
          <p:cNvSpPr txBox="1"/>
          <p:nvPr/>
        </p:nvSpPr>
        <p:spPr>
          <a:xfrm>
            <a:off x="8594713" y="3485320"/>
            <a:ext cx="287207" cy="307777"/>
          </a:xfrm>
          <a:prstGeom prst="rect">
            <a:avLst/>
          </a:prstGeom>
          <a:solidFill>
            <a:srgbClr val="66FFF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s-MX" sz="1400" dirty="0"/>
              <a:t>4</a:t>
            </a:r>
          </a:p>
        </p:txBody>
      </p:sp>
      <p:sp>
        <p:nvSpPr>
          <p:cNvPr id="154" name="CuadroTexto 153"/>
          <p:cNvSpPr txBox="1"/>
          <p:nvPr/>
        </p:nvSpPr>
        <p:spPr>
          <a:xfrm>
            <a:off x="5998842" y="3480557"/>
            <a:ext cx="287207" cy="307777"/>
          </a:xfrm>
          <a:prstGeom prst="rect">
            <a:avLst/>
          </a:prstGeom>
          <a:solidFill>
            <a:srgbClr val="5B9BD5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s-MX" sz="1400" dirty="0"/>
              <a:t>5</a:t>
            </a:r>
          </a:p>
        </p:txBody>
      </p:sp>
      <p:sp>
        <p:nvSpPr>
          <p:cNvPr id="155" name="CuadroTexto 154"/>
          <p:cNvSpPr txBox="1"/>
          <p:nvPr/>
        </p:nvSpPr>
        <p:spPr>
          <a:xfrm>
            <a:off x="7159975" y="3487327"/>
            <a:ext cx="287207" cy="307777"/>
          </a:xfrm>
          <a:prstGeom prst="rect">
            <a:avLst/>
          </a:prstGeom>
          <a:solidFill>
            <a:srgbClr val="5B9BD5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s-MX" sz="1400" dirty="0"/>
              <a:t>5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119665" y="315111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0</a:t>
            </a:r>
          </a:p>
        </p:txBody>
      </p:sp>
      <p:sp>
        <p:nvSpPr>
          <p:cNvPr id="157" name="CuadroTexto 156"/>
          <p:cNvSpPr txBox="1"/>
          <p:nvPr/>
        </p:nvSpPr>
        <p:spPr>
          <a:xfrm>
            <a:off x="3393267" y="316064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1</a:t>
            </a:r>
          </a:p>
        </p:txBody>
      </p:sp>
      <p:sp>
        <p:nvSpPr>
          <p:cNvPr id="158" name="CuadroTexto 157"/>
          <p:cNvSpPr txBox="1"/>
          <p:nvPr/>
        </p:nvSpPr>
        <p:spPr>
          <a:xfrm>
            <a:off x="3825022" y="31568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2</a:t>
            </a:r>
          </a:p>
        </p:txBody>
      </p:sp>
      <p:sp>
        <p:nvSpPr>
          <p:cNvPr id="159" name="CuadroTexto 158"/>
          <p:cNvSpPr txBox="1"/>
          <p:nvPr/>
        </p:nvSpPr>
        <p:spPr>
          <a:xfrm>
            <a:off x="4262749" y="3164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3</a:t>
            </a:r>
          </a:p>
        </p:txBody>
      </p:sp>
      <p:sp>
        <p:nvSpPr>
          <p:cNvPr id="160" name="CuadroTexto 159"/>
          <p:cNvSpPr txBox="1"/>
          <p:nvPr/>
        </p:nvSpPr>
        <p:spPr>
          <a:xfrm>
            <a:off x="4556518" y="31578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4</a:t>
            </a:r>
          </a:p>
        </p:txBody>
      </p:sp>
      <p:sp>
        <p:nvSpPr>
          <p:cNvPr id="161" name="CuadroTexto 160"/>
          <p:cNvSpPr txBox="1"/>
          <p:nvPr/>
        </p:nvSpPr>
        <p:spPr>
          <a:xfrm>
            <a:off x="4828869" y="315882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5</a:t>
            </a:r>
          </a:p>
        </p:txBody>
      </p:sp>
      <p:sp>
        <p:nvSpPr>
          <p:cNvPr id="162" name="CuadroTexto 161"/>
          <p:cNvSpPr txBox="1"/>
          <p:nvPr/>
        </p:nvSpPr>
        <p:spPr>
          <a:xfrm>
            <a:off x="5263265" y="316286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6</a:t>
            </a:r>
          </a:p>
        </p:txBody>
      </p:sp>
      <p:sp>
        <p:nvSpPr>
          <p:cNvPr id="163" name="CuadroTexto 162"/>
          <p:cNvSpPr txBox="1"/>
          <p:nvPr/>
        </p:nvSpPr>
        <p:spPr>
          <a:xfrm>
            <a:off x="5709527" y="316434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7</a:t>
            </a:r>
          </a:p>
        </p:txBody>
      </p:sp>
      <p:sp>
        <p:nvSpPr>
          <p:cNvPr id="164" name="CuadroTexto 163"/>
          <p:cNvSpPr txBox="1"/>
          <p:nvPr/>
        </p:nvSpPr>
        <p:spPr>
          <a:xfrm>
            <a:off x="6163652" y="31578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8</a:t>
            </a:r>
          </a:p>
        </p:txBody>
      </p:sp>
      <p:sp>
        <p:nvSpPr>
          <p:cNvPr id="165" name="CuadroTexto 164"/>
          <p:cNvSpPr txBox="1"/>
          <p:nvPr/>
        </p:nvSpPr>
        <p:spPr>
          <a:xfrm>
            <a:off x="6589160" y="316190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9</a:t>
            </a:r>
          </a:p>
        </p:txBody>
      </p:sp>
      <p:sp>
        <p:nvSpPr>
          <p:cNvPr id="166" name="CuadroTexto 165"/>
          <p:cNvSpPr txBox="1"/>
          <p:nvPr/>
        </p:nvSpPr>
        <p:spPr>
          <a:xfrm>
            <a:off x="6838310" y="316230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10</a:t>
            </a:r>
          </a:p>
        </p:txBody>
      </p:sp>
      <p:sp>
        <p:nvSpPr>
          <p:cNvPr id="167" name="CuadroTexto 166"/>
          <p:cNvSpPr txBox="1"/>
          <p:nvPr/>
        </p:nvSpPr>
        <p:spPr>
          <a:xfrm>
            <a:off x="7134119" y="316059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11</a:t>
            </a:r>
          </a:p>
        </p:txBody>
      </p:sp>
      <p:sp>
        <p:nvSpPr>
          <p:cNvPr id="168" name="CuadroTexto 167"/>
          <p:cNvSpPr txBox="1"/>
          <p:nvPr/>
        </p:nvSpPr>
        <p:spPr>
          <a:xfrm>
            <a:off x="7416666" y="316064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12</a:t>
            </a:r>
          </a:p>
        </p:txBody>
      </p:sp>
      <p:sp>
        <p:nvSpPr>
          <p:cNvPr id="169" name="CuadroTexto 168"/>
          <p:cNvSpPr txBox="1"/>
          <p:nvPr/>
        </p:nvSpPr>
        <p:spPr>
          <a:xfrm>
            <a:off x="7703263" y="316064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13</a:t>
            </a:r>
          </a:p>
        </p:txBody>
      </p:sp>
      <p:sp>
        <p:nvSpPr>
          <p:cNvPr id="170" name="CuadroTexto 169"/>
          <p:cNvSpPr txBox="1"/>
          <p:nvPr/>
        </p:nvSpPr>
        <p:spPr>
          <a:xfrm>
            <a:off x="7981936" y="316312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14</a:t>
            </a:r>
          </a:p>
        </p:txBody>
      </p:sp>
      <p:sp>
        <p:nvSpPr>
          <p:cNvPr id="171" name="CuadroTexto 170"/>
          <p:cNvSpPr txBox="1"/>
          <p:nvPr/>
        </p:nvSpPr>
        <p:spPr>
          <a:xfrm>
            <a:off x="8286784" y="316059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15</a:t>
            </a:r>
          </a:p>
        </p:txBody>
      </p:sp>
      <p:sp>
        <p:nvSpPr>
          <p:cNvPr id="188" name="CuadroTexto 187"/>
          <p:cNvSpPr txBox="1"/>
          <p:nvPr/>
        </p:nvSpPr>
        <p:spPr>
          <a:xfrm>
            <a:off x="8576882" y="316196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16</a:t>
            </a:r>
          </a:p>
        </p:txBody>
      </p:sp>
      <p:grpSp>
        <p:nvGrpSpPr>
          <p:cNvPr id="21" name="Grupo 20"/>
          <p:cNvGrpSpPr/>
          <p:nvPr/>
        </p:nvGrpSpPr>
        <p:grpSpPr>
          <a:xfrm>
            <a:off x="3095817" y="3469149"/>
            <a:ext cx="5791266" cy="334995"/>
            <a:chOff x="3003550" y="546109"/>
            <a:chExt cx="5791266" cy="413314"/>
          </a:xfrm>
        </p:grpSpPr>
        <p:cxnSp>
          <p:nvCxnSpPr>
            <p:cNvPr id="9" name="Conector recto 8"/>
            <p:cNvCxnSpPr/>
            <p:nvPr/>
          </p:nvCxnSpPr>
          <p:spPr>
            <a:xfrm flipV="1">
              <a:off x="3003550" y="935019"/>
              <a:ext cx="5786192" cy="193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/>
            <p:cNvCxnSpPr/>
            <p:nvPr/>
          </p:nvCxnSpPr>
          <p:spPr>
            <a:xfrm flipV="1">
              <a:off x="3003550" y="556075"/>
              <a:ext cx="5791266" cy="64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>
            <a:xfrm>
              <a:off x="3013075" y="568898"/>
              <a:ext cx="0" cy="3840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/>
            <p:cNvCxnSpPr/>
            <p:nvPr/>
          </p:nvCxnSpPr>
          <p:spPr>
            <a:xfrm>
              <a:off x="3315842" y="575371"/>
              <a:ext cx="0" cy="3840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/>
            <p:cNvCxnSpPr/>
            <p:nvPr/>
          </p:nvCxnSpPr>
          <p:spPr>
            <a:xfrm>
              <a:off x="3579432" y="562425"/>
              <a:ext cx="0" cy="3840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/>
            <p:cNvCxnSpPr/>
            <p:nvPr/>
          </p:nvCxnSpPr>
          <p:spPr>
            <a:xfrm>
              <a:off x="3882199" y="568898"/>
              <a:ext cx="0" cy="3840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/>
            <p:cNvCxnSpPr/>
            <p:nvPr/>
          </p:nvCxnSpPr>
          <p:spPr>
            <a:xfrm>
              <a:off x="4165099" y="568898"/>
              <a:ext cx="0" cy="3840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/>
            <p:cNvCxnSpPr/>
            <p:nvPr/>
          </p:nvCxnSpPr>
          <p:spPr>
            <a:xfrm>
              <a:off x="4467866" y="575371"/>
              <a:ext cx="0" cy="3840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/>
            <p:cNvCxnSpPr/>
            <p:nvPr/>
          </p:nvCxnSpPr>
          <p:spPr>
            <a:xfrm>
              <a:off x="4763750" y="568898"/>
              <a:ext cx="0" cy="3840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/>
            <p:cNvCxnSpPr/>
            <p:nvPr/>
          </p:nvCxnSpPr>
          <p:spPr>
            <a:xfrm>
              <a:off x="5027340" y="555952"/>
              <a:ext cx="0" cy="3840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/>
            <p:cNvCxnSpPr/>
            <p:nvPr/>
          </p:nvCxnSpPr>
          <p:spPr>
            <a:xfrm>
              <a:off x="5330107" y="562425"/>
              <a:ext cx="0" cy="3840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/>
            <p:cNvCxnSpPr/>
            <p:nvPr/>
          </p:nvCxnSpPr>
          <p:spPr>
            <a:xfrm>
              <a:off x="5613007" y="562425"/>
              <a:ext cx="0" cy="3840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/>
            <p:cNvCxnSpPr/>
            <p:nvPr/>
          </p:nvCxnSpPr>
          <p:spPr>
            <a:xfrm>
              <a:off x="5915774" y="568898"/>
              <a:ext cx="0" cy="3840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/>
            <p:cNvCxnSpPr/>
            <p:nvPr/>
          </p:nvCxnSpPr>
          <p:spPr>
            <a:xfrm>
              <a:off x="6212165" y="552582"/>
              <a:ext cx="0" cy="3840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200"/>
            <p:cNvCxnSpPr/>
            <p:nvPr/>
          </p:nvCxnSpPr>
          <p:spPr>
            <a:xfrm>
              <a:off x="6475755" y="554876"/>
              <a:ext cx="0" cy="3840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201"/>
            <p:cNvCxnSpPr/>
            <p:nvPr/>
          </p:nvCxnSpPr>
          <p:spPr>
            <a:xfrm>
              <a:off x="6778522" y="546109"/>
              <a:ext cx="0" cy="3840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cto 202"/>
            <p:cNvCxnSpPr/>
            <p:nvPr/>
          </p:nvCxnSpPr>
          <p:spPr>
            <a:xfrm>
              <a:off x="7061422" y="546109"/>
              <a:ext cx="0" cy="3840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/>
            <p:cNvCxnSpPr/>
            <p:nvPr/>
          </p:nvCxnSpPr>
          <p:spPr>
            <a:xfrm>
              <a:off x="7364189" y="552582"/>
              <a:ext cx="0" cy="3840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/>
            <p:cNvCxnSpPr/>
            <p:nvPr/>
          </p:nvCxnSpPr>
          <p:spPr>
            <a:xfrm>
              <a:off x="7637718" y="552582"/>
              <a:ext cx="0" cy="3840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/>
            <p:cNvCxnSpPr/>
            <p:nvPr/>
          </p:nvCxnSpPr>
          <p:spPr>
            <a:xfrm>
              <a:off x="7901308" y="547256"/>
              <a:ext cx="0" cy="3840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cto 206"/>
            <p:cNvCxnSpPr/>
            <p:nvPr/>
          </p:nvCxnSpPr>
          <p:spPr>
            <a:xfrm>
              <a:off x="8208838" y="550872"/>
              <a:ext cx="0" cy="3840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ector recto 207"/>
            <p:cNvCxnSpPr/>
            <p:nvPr/>
          </p:nvCxnSpPr>
          <p:spPr>
            <a:xfrm flipH="1">
              <a:off x="8509863" y="575371"/>
              <a:ext cx="4328" cy="3529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ector recto 208"/>
            <p:cNvCxnSpPr/>
            <p:nvPr/>
          </p:nvCxnSpPr>
          <p:spPr>
            <a:xfrm>
              <a:off x="8789742" y="552582"/>
              <a:ext cx="0" cy="3757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Conector recto 25"/>
          <p:cNvCxnSpPr/>
          <p:nvPr/>
        </p:nvCxnSpPr>
        <p:spPr>
          <a:xfrm flipV="1">
            <a:off x="3708195" y="3371850"/>
            <a:ext cx="530430" cy="9525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209"/>
          <p:cNvCxnSpPr/>
          <p:nvPr/>
        </p:nvCxnSpPr>
        <p:spPr>
          <a:xfrm flipV="1">
            <a:off x="5148503" y="3380230"/>
            <a:ext cx="530430" cy="9525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recto 210"/>
          <p:cNvCxnSpPr/>
          <p:nvPr/>
        </p:nvCxnSpPr>
        <p:spPr>
          <a:xfrm flipV="1">
            <a:off x="6009708" y="3379460"/>
            <a:ext cx="530430" cy="9525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a libre 28"/>
          <p:cNvSpPr/>
          <p:nvPr/>
        </p:nvSpPr>
        <p:spPr>
          <a:xfrm>
            <a:off x="3238500" y="3049586"/>
            <a:ext cx="290301" cy="2322514"/>
          </a:xfrm>
          <a:custGeom>
            <a:avLst/>
            <a:gdLst>
              <a:gd name="connsiteX0" fmla="*/ 0 w 266700"/>
              <a:gd name="connsiteY0" fmla="*/ 835640 h 1005200"/>
              <a:gd name="connsiteX1" fmla="*/ 76200 w 266700"/>
              <a:gd name="connsiteY1" fmla="*/ 949940 h 1005200"/>
              <a:gd name="connsiteX2" fmla="*/ 177800 w 266700"/>
              <a:gd name="connsiteY2" fmla="*/ 60940 h 1005200"/>
              <a:gd name="connsiteX3" fmla="*/ 266700 w 266700"/>
              <a:gd name="connsiteY3" fmla="*/ 149840 h 1005200"/>
              <a:gd name="connsiteX0" fmla="*/ 0 w 271462"/>
              <a:gd name="connsiteY0" fmla="*/ 805917 h 975477"/>
              <a:gd name="connsiteX1" fmla="*/ 76200 w 271462"/>
              <a:gd name="connsiteY1" fmla="*/ 920217 h 975477"/>
              <a:gd name="connsiteX2" fmla="*/ 177800 w 271462"/>
              <a:gd name="connsiteY2" fmla="*/ 31217 h 975477"/>
              <a:gd name="connsiteX3" fmla="*/ 271462 w 271462"/>
              <a:gd name="connsiteY3" fmla="*/ 339192 h 975477"/>
              <a:gd name="connsiteX0" fmla="*/ 0 w 275585"/>
              <a:gd name="connsiteY0" fmla="*/ 807945 h 977505"/>
              <a:gd name="connsiteX1" fmla="*/ 76200 w 275585"/>
              <a:gd name="connsiteY1" fmla="*/ 922245 h 977505"/>
              <a:gd name="connsiteX2" fmla="*/ 177800 w 275585"/>
              <a:gd name="connsiteY2" fmla="*/ 33245 h 977505"/>
              <a:gd name="connsiteX3" fmla="*/ 271462 w 275585"/>
              <a:gd name="connsiteY3" fmla="*/ 341220 h 977505"/>
              <a:gd name="connsiteX0" fmla="*/ 0 w 275585"/>
              <a:gd name="connsiteY0" fmla="*/ 806480 h 976040"/>
              <a:gd name="connsiteX1" fmla="*/ 76200 w 275585"/>
              <a:gd name="connsiteY1" fmla="*/ 920780 h 976040"/>
              <a:gd name="connsiteX2" fmla="*/ 177800 w 275585"/>
              <a:gd name="connsiteY2" fmla="*/ 31780 h 976040"/>
              <a:gd name="connsiteX3" fmla="*/ 271462 w 275585"/>
              <a:gd name="connsiteY3" fmla="*/ 358805 h 976040"/>
              <a:gd name="connsiteX0" fmla="*/ 0 w 290301"/>
              <a:gd name="connsiteY0" fmla="*/ 830390 h 999950"/>
              <a:gd name="connsiteX1" fmla="*/ 76200 w 290301"/>
              <a:gd name="connsiteY1" fmla="*/ 944690 h 999950"/>
              <a:gd name="connsiteX2" fmla="*/ 177800 w 290301"/>
              <a:gd name="connsiteY2" fmla="*/ 55690 h 999950"/>
              <a:gd name="connsiteX3" fmla="*/ 286702 w 290301"/>
              <a:gd name="connsiteY3" fmla="*/ 192431 h 99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301" h="999950">
                <a:moveTo>
                  <a:pt x="0" y="830390"/>
                </a:moveTo>
                <a:cubicBezTo>
                  <a:pt x="23283" y="952098"/>
                  <a:pt x="46567" y="1073807"/>
                  <a:pt x="76200" y="944690"/>
                </a:cubicBezTo>
                <a:cubicBezTo>
                  <a:pt x="105833" y="815573"/>
                  <a:pt x="146050" y="189040"/>
                  <a:pt x="177800" y="55690"/>
                </a:cubicBezTo>
                <a:cubicBezTo>
                  <a:pt x="209550" y="-77660"/>
                  <a:pt x="310515" y="52731"/>
                  <a:pt x="286702" y="192431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2" name="Forma libre 211"/>
          <p:cNvSpPr/>
          <p:nvPr/>
        </p:nvSpPr>
        <p:spPr>
          <a:xfrm>
            <a:off x="3532966" y="3041918"/>
            <a:ext cx="569621" cy="2330182"/>
          </a:xfrm>
          <a:custGeom>
            <a:avLst/>
            <a:gdLst>
              <a:gd name="connsiteX0" fmla="*/ 0 w 266700"/>
              <a:gd name="connsiteY0" fmla="*/ 835640 h 1005200"/>
              <a:gd name="connsiteX1" fmla="*/ 76200 w 266700"/>
              <a:gd name="connsiteY1" fmla="*/ 949940 h 1005200"/>
              <a:gd name="connsiteX2" fmla="*/ 177800 w 266700"/>
              <a:gd name="connsiteY2" fmla="*/ 60940 h 1005200"/>
              <a:gd name="connsiteX3" fmla="*/ 266700 w 266700"/>
              <a:gd name="connsiteY3" fmla="*/ 149840 h 1005200"/>
              <a:gd name="connsiteX0" fmla="*/ 0 w 285592"/>
              <a:gd name="connsiteY0" fmla="*/ 805580 h 975140"/>
              <a:gd name="connsiteX1" fmla="*/ 76200 w 285592"/>
              <a:gd name="connsiteY1" fmla="*/ 919880 h 975140"/>
              <a:gd name="connsiteX2" fmla="*/ 177800 w 285592"/>
              <a:gd name="connsiteY2" fmla="*/ 30880 h 975140"/>
              <a:gd name="connsiteX3" fmla="*/ 285592 w 285592"/>
              <a:gd name="connsiteY3" fmla="*/ 343617 h 975140"/>
              <a:gd name="connsiteX0" fmla="*/ 0 w 287503"/>
              <a:gd name="connsiteY0" fmla="*/ 806879 h 976439"/>
              <a:gd name="connsiteX1" fmla="*/ 76200 w 287503"/>
              <a:gd name="connsiteY1" fmla="*/ 921179 h 976439"/>
              <a:gd name="connsiteX2" fmla="*/ 177800 w 287503"/>
              <a:gd name="connsiteY2" fmla="*/ 32179 h 976439"/>
              <a:gd name="connsiteX3" fmla="*/ 285592 w 287503"/>
              <a:gd name="connsiteY3" fmla="*/ 344916 h 976439"/>
              <a:gd name="connsiteX0" fmla="*/ 0 w 284413"/>
              <a:gd name="connsiteY0" fmla="*/ 830003 h 999563"/>
              <a:gd name="connsiteX1" fmla="*/ 76200 w 284413"/>
              <a:gd name="connsiteY1" fmla="*/ 944303 h 999563"/>
              <a:gd name="connsiteX2" fmla="*/ 177800 w 284413"/>
              <a:gd name="connsiteY2" fmla="*/ 55303 h 999563"/>
              <a:gd name="connsiteX3" fmla="*/ 282443 w 284413"/>
              <a:gd name="connsiteY3" fmla="*/ 185537 h 999563"/>
              <a:gd name="connsiteX0" fmla="*/ 0 w 282446"/>
              <a:gd name="connsiteY0" fmla="*/ 830003 h 999563"/>
              <a:gd name="connsiteX1" fmla="*/ 76200 w 282446"/>
              <a:gd name="connsiteY1" fmla="*/ 944303 h 999563"/>
              <a:gd name="connsiteX2" fmla="*/ 177800 w 282446"/>
              <a:gd name="connsiteY2" fmla="*/ 55303 h 999563"/>
              <a:gd name="connsiteX3" fmla="*/ 282443 w 282446"/>
              <a:gd name="connsiteY3" fmla="*/ 185537 h 99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446" h="999563">
                <a:moveTo>
                  <a:pt x="0" y="830003"/>
                </a:moveTo>
                <a:cubicBezTo>
                  <a:pt x="23283" y="951711"/>
                  <a:pt x="46567" y="1073420"/>
                  <a:pt x="76200" y="944303"/>
                </a:cubicBezTo>
                <a:cubicBezTo>
                  <a:pt x="105833" y="815186"/>
                  <a:pt x="146050" y="188653"/>
                  <a:pt x="177800" y="55303"/>
                </a:cubicBezTo>
                <a:cubicBezTo>
                  <a:pt x="209550" y="-78047"/>
                  <a:pt x="282993" y="55362"/>
                  <a:pt x="282443" y="185537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3" name="Forma libre 212"/>
          <p:cNvSpPr/>
          <p:nvPr/>
        </p:nvSpPr>
        <p:spPr>
          <a:xfrm>
            <a:off x="3848184" y="3025550"/>
            <a:ext cx="541895" cy="2672876"/>
          </a:xfrm>
          <a:custGeom>
            <a:avLst/>
            <a:gdLst>
              <a:gd name="connsiteX0" fmla="*/ 0 w 266700"/>
              <a:gd name="connsiteY0" fmla="*/ 835640 h 1005200"/>
              <a:gd name="connsiteX1" fmla="*/ 76200 w 266700"/>
              <a:gd name="connsiteY1" fmla="*/ 949940 h 1005200"/>
              <a:gd name="connsiteX2" fmla="*/ 177800 w 266700"/>
              <a:gd name="connsiteY2" fmla="*/ 60940 h 1005200"/>
              <a:gd name="connsiteX3" fmla="*/ 266700 w 266700"/>
              <a:gd name="connsiteY3" fmla="*/ 149840 h 1005200"/>
              <a:gd name="connsiteX0" fmla="*/ 0 w 286135"/>
              <a:gd name="connsiteY0" fmla="*/ 806613 h 976173"/>
              <a:gd name="connsiteX1" fmla="*/ 76200 w 286135"/>
              <a:gd name="connsiteY1" fmla="*/ 920913 h 976173"/>
              <a:gd name="connsiteX2" fmla="*/ 177800 w 286135"/>
              <a:gd name="connsiteY2" fmla="*/ 31913 h 976173"/>
              <a:gd name="connsiteX3" fmla="*/ 286135 w 286135"/>
              <a:gd name="connsiteY3" fmla="*/ 330363 h 976173"/>
              <a:gd name="connsiteX0" fmla="*/ 0 w 286135"/>
              <a:gd name="connsiteY0" fmla="*/ 810280 h 979840"/>
              <a:gd name="connsiteX1" fmla="*/ 76200 w 286135"/>
              <a:gd name="connsiteY1" fmla="*/ 924580 h 979840"/>
              <a:gd name="connsiteX2" fmla="*/ 177800 w 286135"/>
              <a:gd name="connsiteY2" fmla="*/ 35580 h 979840"/>
              <a:gd name="connsiteX3" fmla="*/ 286135 w 286135"/>
              <a:gd name="connsiteY3" fmla="*/ 334030 h 979840"/>
              <a:gd name="connsiteX0" fmla="*/ 0 w 276418"/>
              <a:gd name="connsiteY0" fmla="*/ 844063 h 1013623"/>
              <a:gd name="connsiteX1" fmla="*/ 76200 w 276418"/>
              <a:gd name="connsiteY1" fmla="*/ 958363 h 1013623"/>
              <a:gd name="connsiteX2" fmla="*/ 177800 w 276418"/>
              <a:gd name="connsiteY2" fmla="*/ 69363 h 1013623"/>
              <a:gd name="connsiteX3" fmla="*/ 276418 w 276418"/>
              <a:gd name="connsiteY3" fmla="*/ 167942 h 101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418" h="1013623">
                <a:moveTo>
                  <a:pt x="0" y="844063"/>
                </a:moveTo>
                <a:cubicBezTo>
                  <a:pt x="23283" y="965771"/>
                  <a:pt x="46567" y="1087480"/>
                  <a:pt x="76200" y="958363"/>
                </a:cubicBezTo>
                <a:cubicBezTo>
                  <a:pt x="105833" y="829246"/>
                  <a:pt x="146050" y="202713"/>
                  <a:pt x="177800" y="69363"/>
                </a:cubicBezTo>
                <a:cubicBezTo>
                  <a:pt x="209550" y="-63987"/>
                  <a:pt x="274566" y="9192"/>
                  <a:pt x="276418" y="167942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4" name="Forma libre 213"/>
          <p:cNvSpPr/>
          <p:nvPr/>
        </p:nvSpPr>
        <p:spPr>
          <a:xfrm>
            <a:off x="4438000" y="3016773"/>
            <a:ext cx="528678" cy="2681653"/>
          </a:xfrm>
          <a:custGeom>
            <a:avLst/>
            <a:gdLst>
              <a:gd name="connsiteX0" fmla="*/ 0 w 266700"/>
              <a:gd name="connsiteY0" fmla="*/ 835640 h 1005200"/>
              <a:gd name="connsiteX1" fmla="*/ 76200 w 266700"/>
              <a:gd name="connsiteY1" fmla="*/ 949940 h 1005200"/>
              <a:gd name="connsiteX2" fmla="*/ 177800 w 266700"/>
              <a:gd name="connsiteY2" fmla="*/ 60940 h 1005200"/>
              <a:gd name="connsiteX3" fmla="*/ 266700 w 266700"/>
              <a:gd name="connsiteY3" fmla="*/ 149840 h 1005200"/>
              <a:gd name="connsiteX0" fmla="*/ 0 w 273869"/>
              <a:gd name="connsiteY0" fmla="*/ 806261 h 975821"/>
              <a:gd name="connsiteX1" fmla="*/ 76200 w 273869"/>
              <a:gd name="connsiteY1" fmla="*/ 920561 h 975821"/>
              <a:gd name="connsiteX2" fmla="*/ 177800 w 273869"/>
              <a:gd name="connsiteY2" fmla="*/ 31561 h 975821"/>
              <a:gd name="connsiteX3" fmla="*/ 273869 w 273869"/>
              <a:gd name="connsiteY3" fmla="*/ 334774 h 975821"/>
              <a:gd name="connsiteX0" fmla="*/ 0 w 274731"/>
              <a:gd name="connsiteY0" fmla="*/ 809077 h 978637"/>
              <a:gd name="connsiteX1" fmla="*/ 76200 w 274731"/>
              <a:gd name="connsiteY1" fmla="*/ 923377 h 978637"/>
              <a:gd name="connsiteX2" fmla="*/ 177800 w 274731"/>
              <a:gd name="connsiteY2" fmla="*/ 34377 h 978637"/>
              <a:gd name="connsiteX3" fmla="*/ 273869 w 274731"/>
              <a:gd name="connsiteY3" fmla="*/ 337590 h 978637"/>
              <a:gd name="connsiteX0" fmla="*/ 0 w 265286"/>
              <a:gd name="connsiteY0" fmla="*/ 841404 h 1010964"/>
              <a:gd name="connsiteX1" fmla="*/ 76200 w 265286"/>
              <a:gd name="connsiteY1" fmla="*/ 955704 h 1010964"/>
              <a:gd name="connsiteX2" fmla="*/ 177800 w 265286"/>
              <a:gd name="connsiteY2" fmla="*/ 66704 h 1010964"/>
              <a:gd name="connsiteX3" fmla="*/ 264310 w 265286"/>
              <a:gd name="connsiteY3" fmla="*/ 166435 h 101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286" h="1010964">
                <a:moveTo>
                  <a:pt x="0" y="841404"/>
                </a:moveTo>
                <a:cubicBezTo>
                  <a:pt x="23283" y="963112"/>
                  <a:pt x="46567" y="1084821"/>
                  <a:pt x="76200" y="955704"/>
                </a:cubicBezTo>
                <a:cubicBezTo>
                  <a:pt x="105833" y="826587"/>
                  <a:pt x="146050" y="200054"/>
                  <a:pt x="177800" y="66704"/>
                </a:cubicBezTo>
                <a:cubicBezTo>
                  <a:pt x="209550" y="-66646"/>
                  <a:pt x="273971" y="17210"/>
                  <a:pt x="264310" y="166435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5" name="Forma libre 214"/>
          <p:cNvSpPr/>
          <p:nvPr/>
        </p:nvSpPr>
        <p:spPr>
          <a:xfrm>
            <a:off x="4761967" y="2992565"/>
            <a:ext cx="782481" cy="3008184"/>
          </a:xfrm>
          <a:custGeom>
            <a:avLst/>
            <a:gdLst>
              <a:gd name="connsiteX0" fmla="*/ 0 w 266700"/>
              <a:gd name="connsiteY0" fmla="*/ 835640 h 1005200"/>
              <a:gd name="connsiteX1" fmla="*/ 76200 w 266700"/>
              <a:gd name="connsiteY1" fmla="*/ 949940 h 1005200"/>
              <a:gd name="connsiteX2" fmla="*/ 177800 w 266700"/>
              <a:gd name="connsiteY2" fmla="*/ 60940 h 1005200"/>
              <a:gd name="connsiteX3" fmla="*/ 266700 w 266700"/>
              <a:gd name="connsiteY3" fmla="*/ 149840 h 1005200"/>
              <a:gd name="connsiteX0" fmla="*/ 0 w 286262"/>
              <a:gd name="connsiteY0" fmla="*/ 808892 h 978452"/>
              <a:gd name="connsiteX1" fmla="*/ 76200 w 286262"/>
              <a:gd name="connsiteY1" fmla="*/ 923192 h 978452"/>
              <a:gd name="connsiteX2" fmla="*/ 177800 w 286262"/>
              <a:gd name="connsiteY2" fmla="*/ 34192 h 978452"/>
              <a:gd name="connsiteX3" fmla="*/ 286262 w 286262"/>
              <a:gd name="connsiteY3" fmla="*/ 304067 h 978452"/>
              <a:gd name="connsiteX0" fmla="*/ 0 w 288833"/>
              <a:gd name="connsiteY0" fmla="*/ 811734 h 981294"/>
              <a:gd name="connsiteX1" fmla="*/ 76200 w 288833"/>
              <a:gd name="connsiteY1" fmla="*/ 926034 h 981294"/>
              <a:gd name="connsiteX2" fmla="*/ 177800 w 288833"/>
              <a:gd name="connsiteY2" fmla="*/ 37034 h 981294"/>
              <a:gd name="connsiteX3" fmla="*/ 286262 w 288833"/>
              <a:gd name="connsiteY3" fmla="*/ 306909 h 981294"/>
              <a:gd name="connsiteX0" fmla="*/ 0 w 292310"/>
              <a:gd name="connsiteY0" fmla="*/ 806812 h 976372"/>
              <a:gd name="connsiteX1" fmla="*/ 76200 w 292310"/>
              <a:gd name="connsiteY1" fmla="*/ 921112 h 976372"/>
              <a:gd name="connsiteX2" fmla="*/ 177800 w 292310"/>
              <a:gd name="connsiteY2" fmla="*/ 32112 h 976372"/>
              <a:gd name="connsiteX3" fmla="*/ 289819 w 292310"/>
              <a:gd name="connsiteY3" fmla="*/ 359137 h 976372"/>
              <a:gd name="connsiteX0" fmla="*/ 0 w 294631"/>
              <a:gd name="connsiteY0" fmla="*/ 843640 h 1013200"/>
              <a:gd name="connsiteX1" fmla="*/ 76200 w 294631"/>
              <a:gd name="connsiteY1" fmla="*/ 957940 h 1013200"/>
              <a:gd name="connsiteX2" fmla="*/ 177800 w 294631"/>
              <a:gd name="connsiteY2" fmla="*/ 68940 h 1013200"/>
              <a:gd name="connsiteX3" fmla="*/ 292190 w 294631"/>
              <a:gd name="connsiteY3" fmla="*/ 156919 h 1013200"/>
              <a:gd name="connsiteX0" fmla="*/ 0 w 292190"/>
              <a:gd name="connsiteY0" fmla="*/ 841542 h 1011102"/>
              <a:gd name="connsiteX1" fmla="*/ 76200 w 292190"/>
              <a:gd name="connsiteY1" fmla="*/ 955842 h 1011102"/>
              <a:gd name="connsiteX2" fmla="*/ 177800 w 292190"/>
              <a:gd name="connsiteY2" fmla="*/ 66842 h 1011102"/>
              <a:gd name="connsiteX3" fmla="*/ 292190 w 292190"/>
              <a:gd name="connsiteY3" fmla="*/ 154821 h 101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190" h="1011102">
                <a:moveTo>
                  <a:pt x="0" y="841542"/>
                </a:moveTo>
                <a:cubicBezTo>
                  <a:pt x="23283" y="963250"/>
                  <a:pt x="46567" y="1084959"/>
                  <a:pt x="76200" y="955842"/>
                </a:cubicBezTo>
                <a:cubicBezTo>
                  <a:pt x="105833" y="826725"/>
                  <a:pt x="146050" y="200192"/>
                  <a:pt x="177800" y="66842"/>
                </a:cubicBezTo>
                <a:cubicBezTo>
                  <a:pt x="209550" y="-66508"/>
                  <a:pt x="259465" y="18896"/>
                  <a:pt x="292190" y="154821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6" name="Forma libre 215"/>
          <p:cNvSpPr/>
          <p:nvPr/>
        </p:nvSpPr>
        <p:spPr>
          <a:xfrm>
            <a:off x="5305210" y="2964126"/>
            <a:ext cx="1123240" cy="3363015"/>
          </a:xfrm>
          <a:custGeom>
            <a:avLst/>
            <a:gdLst>
              <a:gd name="connsiteX0" fmla="*/ 0 w 266700"/>
              <a:gd name="connsiteY0" fmla="*/ 835640 h 1005200"/>
              <a:gd name="connsiteX1" fmla="*/ 76200 w 266700"/>
              <a:gd name="connsiteY1" fmla="*/ 949940 h 1005200"/>
              <a:gd name="connsiteX2" fmla="*/ 177800 w 266700"/>
              <a:gd name="connsiteY2" fmla="*/ 60940 h 1005200"/>
              <a:gd name="connsiteX3" fmla="*/ 266700 w 266700"/>
              <a:gd name="connsiteY3" fmla="*/ 149840 h 1005200"/>
              <a:gd name="connsiteX0" fmla="*/ 0 w 288339"/>
              <a:gd name="connsiteY0" fmla="*/ 806261 h 975821"/>
              <a:gd name="connsiteX1" fmla="*/ 76200 w 288339"/>
              <a:gd name="connsiteY1" fmla="*/ 920561 h 975821"/>
              <a:gd name="connsiteX2" fmla="*/ 177800 w 288339"/>
              <a:gd name="connsiteY2" fmla="*/ 31561 h 975821"/>
              <a:gd name="connsiteX3" fmla="*/ 288339 w 288339"/>
              <a:gd name="connsiteY3" fmla="*/ 334773 h 975821"/>
              <a:gd name="connsiteX0" fmla="*/ 0 w 288339"/>
              <a:gd name="connsiteY0" fmla="*/ 809460 h 979020"/>
              <a:gd name="connsiteX1" fmla="*/ 76200 w 288339"/>
              <a:gd name="connsiteY1" fmla="*/ 923760 h 979020"/>
              <a:gd name="connsiteX2" fmla="*/ 177800 w 288339"/>
              <a:gd name="connsiteY2" fmla="*/ 34760 h 979020"/>
              <a:gd name="connsiteX3" fmla="*/ 288339 w 288339"/>
              <a:gd name="connsiteY3" fmla="*/ 337972 h 979020"/>
              <a:gd name="connsiteX0" fmla="*/ 0 w 283530"/>
              <a:gd name="connsiteY0" fmla="*/ 851357 h 1020917"/>
              <a:gd name="connsiteX1" fmla="*/ 76200 w 283530"/>
              <a:gd name="connsiteY1" fmla="*/ 965657 h 1020917"/>
              <a:gd name="connsiteX2" fmla="*/ 177800 w 283530"/>
              <a:gd name="connsiteY2" fmla="*/ 76657 h 1020917"/>
              <a:gd name="connsiteX3" fmla="*/ 283530 w 283530"/>
              <a:gd name="connsiteY3" fmla="*/ 148547 h 1020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0" h="1020917">
                <a:moveTo>
                  <a:pt x="0" y="851357"/>
                </a:moveTo>
                <a:cubicBezTo>
                  <a:pt x="23283" y="973065"/>
                  <a:pt x="46567" y="1094774"/>
                  <a:pt x="76200" y="965657"/>
                </a:cubicBezTo>
                <a:cubicBezTo>
                  <a:pt x="105833" y="836540"/>
                  <a:pt x="146050" y="210007"/>
                  <a:pt x="177800" y="76657"/>
                </a:cubicBezTo>
                <a:cubicBezTo>
                  <a:pt x="209550" y="-56693"/>
                  <a:pt x="282605" y="-5441"/>
                  <a:pt x="283530" y="148547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7" name="Forma libre 216"/>
          <p:cNvSpPr/>
          <p:nvPr/>
        </p:nvSpPr>
        <p:spPr>
          <a:xfrm>
            <a:off x="4981327" y="3012120"/>
            <a:ext cx="838064" cy="2686305"/>
          </a:xfrm>
          <a:custGeom>
            <a:avLst/>
            <a:gdLst>
              <a:gd name="connsiteX0" fmla="*/ 0 w 266700"/>
              <a:gd name="connsiteY0" fmla="*/ 835640 h 1005200"/>
              <a:gd name="connsiteX1" fmla="*/ 76200 w 266700"/>
              <a:gd name="connsiteY1" fmla="*/ 949940 h 1005200"/>
              <a:gd name="connsiteX2" fmla="*/ 177800 w 266700"/>
              <a:gd name="connsiteY2" fmla="*/ 60940 h 1005200"/>
              <a:gd name="connsiteX3" fmla="*/ 266700 w 266700"/>
              <a:gd name="connsiteY3" fmla="*/ 149840 h 1005200"/>
              <a:gd name="connsiteX0" fmla="*/ 0 w 272857"/>
              <a:gd name="connsiteY0" fmla="*/ 806972 h 976532"/>
              <a:gd name="connsiteX1" fmla="*/ 76200 w 272857"/>
              <a:gd name="connsiteY1" fmla="*/ 921272 h 976532"/>
              <a:gd name="connsiteX2" fmla="*/ 177800 w 272857"/>
              <a:gd name="connsiteY2" fmla="*/ 32272 h 976532"/>
              <a:gd name="connsiteX3" fmla="*/ 272857 w 272857"/>
              <a:gd name="connsiteY3" fmla="*/ 325959 h 976532"/>
              <a:gd name="connsiteX0" fmla="*/ 0 w 272911"/>
              <a:gd name="connsiteY0" fmla="*/ 809132 h 978692"/>
              <a:gd name="connsiteX1" fmla="*/ 76200 w 272911"/>
              <a:gd name="connsiteY1" fmla="*/ 923432 h 978692"/>
              <a:gd name="connsiteX2" fmla="*/ 177800 w 272911"/>
              <a:gd name="connsiteY2" fmla="*/ 34432 h 978692"/>
              <a:gd name="connsiteX3" fmla="*/ 272857 w 272911"/>
              <a:gd name="connsiteY3" fmla="*/ 328119 h 978692"/>
              <a:gd name="connsiteX0" fmla="*/ 0 w 272911"/>
              <a:gd name="connsiteY0" fmla="*/ 806133 h 975693"/>
              <a:gd name="connsiteX1" fmla="*/ 76200 w 272911"/>
              <a:gd name="connsiteY1" fmla="*/ 920433 h 975693"/>
              <a:gd name="connsiteX2" fmla="*/ 177800 w 272911"/>
              <a:gd name="connsiteY2" fmla="*/ 31433 h 975693"/>
              <a:gd name="connsiteX3" fmla="*/ 272857 w 272911"/>
              <a:gd name="connsiteY3" fmla="*/ 363220 h 975693"/>
              <a:gd name="connsiteX0" fmla="*/ 0 w 270861"/>
              <a:gd name="connsiteY0" fmla="*/ 840343 h 1009903"/>
              <a:gd name="connsiteX1" fmla="*/ 76200 w 270861"/>
              <a:gd name="connsiteY1" fmla="*/ 954643 h 1009903"/>
              <a:gd name="connsiteX2" fmla="*/ 177800 w 270861"/>
              <a:gd name="connsiteY2" fmla="*/ 65643 h 1009903"/>
              <a:gd name="connsiteX3" fmla="*/ 270805 w 270861"/>
              <a:gd name="connsiteY3" fmla="*/ 161092 h 100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61" h="1009903">
                <a:moveTo>
                  <a:pt x="0" y="840343"/>
                </a:moveTo>
                <a:cubicBezTo>
                  <a:pt x="23283" y="962051"/>
                  <a:pt x="46567" y="1083760"/>
                  <a:pt x="76200" y="954643"/>
                </a:cubicBezTo>
                <a:cubicBezTo>
                  <a:pt x="105833" y="825526"/>
                  <a:pt x="146050" y="198993"/>
                  <a:pt x="177800" y="65643"/>
                </a:cubicBezTo>
                <a:cubicBezTo>
                  <a:pt x="209550" y="-67707"/>
                  <a:pt x="273015" y="21392"/>
                  <a:pt x="270805" y="161092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8" name="Forma libre 217"/>
          <p:cNvSpPr/>
          <p:nvPr/>
        </p:nvSpPr>
        <p:spPr>
          <a:xfrm>
            <a:off x="5580634" y="2993095"/>
            <a:ext cx="1127012" cy="3007654"/>
          </a:xfrm>
          <a:custGeom>
            <a:avLst/>
            <a:gdLst>
              <a:gd name="connsiteX0" fmla="*/ 0 w 266700"/>
              <a:gd name="connsiteY0" fmla="*/ 835640 h 1005200"/>
              <a:gd name="connsiteX1" fmla="*/ 76200 w 266700"/>
              <a:gd name="connsiteY1" fmla="*/ 949940 h 1005200"/>
              <a:gd name="connsiteX2" fmla="*/ 177800 w 266700"/>
              <a:gd name="connsiteY2" fmla="*/ 60940 h 1005200"/>
              <a:gd name="connsiteX3" fmla="*/ 266700 w 266700"/>
              <a:gd name="connsiteY3" fmla="*/ 149840 h 1005200"/>
              <a:gd name="connsiteX0" fmla="*/ 0 w 271259"/>
              <a:gd name="connsiteY0" fmla="*/ 806972 h 976532"/>
              <a:gd name="connsiteX1" fmla="*/ 76200 w 271259"/>
              <a:gd name="connsiteY1" fmla="*/ 921272 h 976532"/>
              <a:gd name="connsiteX2" fmla="*/ 177800 w 271259"/>
              <a:gd name="connsiteY2" fmla="*/ 32272 h 976532"/>
              <a:gd name="connsiteX3" fmla="*/ 271259 w 271259"/>
              <a:gd name="connsiteY3" fmla="*/ 325959 h 976532"/>
              <a:gd name="connsiteX0" fmla="*/ 0 w 271259"/>
              <a:gd name="connsiteY0" fmla="*/ 812889 h 982449"/>
              <a:gd name="connsiteX1" fmla="*/ 76200 w 271259"/>
              <a:gd name="connsiteY1" fmla="*/ 927189 h 982449"/>
              <a:gd name="connsiteX2" fmla="*/ 177800 w 271259"/>
              <a:gd name="connsiteY2" fmla="*/ 38189 h 982449"/>
              <a:gd name="connsiteX3" fmla="*/ 271259 w 271259"/>
              <a:gd name="connsiteY3" fmla="*/ 331876 h 982449"/>
              <a:gd name="connsiteX0" fmla="*/ 0 w 269739"/>
              <a:gd name="connsiteY0" fmla="*/ 856271 h 1025831"/>
              <a:gd name="connsiteX1" fmla="*/ 76200 w 269739"/>
              <a:gd name="connsiteY1" fmla="*/ 970571 h 1025831"/>
              <a:gd name="connsiteX2" fmla="*/ 177800 w 269739"/>
              <a:gd name="connsiteY2" fmla="*/ 81571 h 1025831"/>
              <a:gd name="connsiteX3" fmla="*/ 269739 w 269739"/>
              <a:gd name="connsiteY3" fmla="*/ 163008 h 102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739" h="1025831">
                <a:moveTo>
                  <a:pt x="0" y="856271"/>
                </a:moveTo>
                <a:cubicBezTo>
                  <a:pt x="23283" y="977979"/>
                  <a:pt x="46567" y="1099688"/>
                  <a:pt x="76200" y="970571"/>
                </a:cubicBezTo>
                <a:cubicBezTo>
                  <a:pt x="105833" y="841454"/>
                  <a:pt x="146050" y="214921"/>
                  <a:pt x="177800" y="81571"/>
                </a:cubicBezTo>
                <a:cubicBezTo>
                  <a:pt x="209550" y="-51779"/>
                  <a:pt x="260542" y="-19555"/>
                  <a:pt x="269739" y="163008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9" name="Forma libre 218"/>
          <p:cNvSpPr/>
          <p:nvPr/>
        </p:nvSpPr>
        <p:spPr>
          <a:xfrm>
            <a:off x="6199567" y="2941750"/>
            <a:ext cx="1088604" cy="3763849"/>
          </a:xfrm>
          <a:custGeom>
            <a:avLst/>
            <a:gdLst>
              <a:gd name="connsiteX0" fmla="*/ 0 w 266700"/>
              <a:gd name="connsiteY0" fmla="*/ 835640 h 1005200"/>
              <a:gd name="connsiteX1" fmla="*/ 76200 w 266700"/>
              <a:gd name="connsiteY1" fmla="*/ 949940 h 1005200"/>
              <a:gd name="connsiteX2" fmla="*/ 177800 w 266700"/>
              <a:gd name="connsiteY2" fmla="*/ 60940 h 1005200"/>
              <a:gd name="connsiteX3" fmla="*/ 266700 w 266700"/>
              <a:gd name="connsiteY3" fmla="*/ 149840 h 1005200"/>
              <a:gd name="connsiteX0" fmla="*/ 0 w 275138"/>
              <a:gd name="connsiteY0" fmla="*/ 809304 h 978864"/>
              <a:gd name="connsiteX1" fmla="*/ 76200 w 275138"/>
              <a:gd name="connsiteY1" fmla="*/ 923604 h 978864"/>
              <a:gd name="connsiteX2" fmla="*/ 177800 w 275138"/>
              <a:gd name="connsiteY2" fmla="*/ 34604 h 978864"/>
              <a:gd name="connsiteX3" fmla="*/ 275138 w 275138"/>
              <a:gd name="connsiteY3" fmla="*/ 299716 h 978864"/>
              <a:gd name="connsiteX0" fmla="*/ 0 w 275536"/>
              <a:gd name="connsiteY0" fmla="*/ 816082 h 985642"/>
              <a:gd name="connsiteX1" fmla="*/ 76200 w 275536"/>
              <a:gd name="connsiteY1" fmla="*/ 930382 h 985642"/>
              <a:gd name="connsiteX2" fmla="*/ 177800 w 275536"/>
              <a:gd name="connsiteY2" fmla="*/ 41382 h 985642"/>
              <a:gd name="connsiteX3" fmla="*/ 275138 w 275536"/>
              <a:gd name="connsiteY3" fmla="*/ 306494 h 985642"/>
              <a:gd name="connsiteX0" fmla="*/ 0 w 275536"/>
              <a:gd name="connsiteY0" fmla="*/ 866625 h 1036185"/>
              <a:gd name="connsiteX1" fmla="*/ 76200 w 275536"/>
              <a:gd name="connsiteY1" fmla="*/ 980925 h 1036185"/>
              <a:gd name="connsiteX2" fmla="*/ 177800 w 275536"/>
              <a:gd name="connsiteY2" fmla="*/ 91925 h 1036185"/>
              <a:gd name="connsiteX3" fmla="*/ 275138 w 275536"/>
              <a:gd name="connsiteY3" fmla="*/ 147259 h 103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536" h="1036185">
                <a:moveTo>
                  <a:pt x="0" y="866625"/>
                </a:moveTo>
                <a:cubicBezTo>
                  <a:pt x="23283" y="988333"/>
                  <a:pt x="46567" y="1110042"/>
                  <a:pt x="76200" y="980925"/>
                </a:cubicBezTo>
                <a:cubicBezTo>
                  <a:pt x="105833" y="851808"/>
                  <a:pt x="146050" y="225275"/>
                  <a:pt x="177800" y="91925"/>
                </a:cubicBezTo>
                <a:cubicBezTo>
                  <a:pt x="209550" y="-41425"/>
                  <a:pt x="281521" y="-35303"/>
                  <a:pt x="275138" y="147259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0" name="Forma libre 219"/>
          <p:cNvSpPr/>
          <p:nvPr/>
        </p:nvSpPr>
        <p:spPr>
          <a:xfrm>
            <a:off x="5885251" y="3056830"/>
            <a:ext cx="1131483" cy="2641596"/>
          </a:xfrm>
          <a:custGeom>
            <a:avLst/>
            <a:gdLst>
              <a:gd name="connsiteX0" fmla="*/ 0 w 266700"/>
              <a:gd name="connsiteY0" fmla="*/ 835640 h 1005200"/>
              <a:gd name="connsiteX1" fmla="*/ 76200 w 266700"/>
              <a:gd name="connsiteY1" fmla="*/ 949940 h 1005200"/>
              <a:gd name="connsiteX2" fmla="*/ 177800 w 266700"/>
              <a:gd name="connsiteY2" fmla="*/ 60940 h 1005200"/>
              <a:gd name="connsiteX3" fmla="*/ 266700 w 266700"/>
              <a:gd name="connsiteY3" fmla="*/ 149840 h 1005200"/>
              <a:gd name="connsiteX0" fmla="*/ 0 w 279960"/>
              <a:gd name="connsiteY0" fmla="*/ 808892 h 978452"/>
              <a:gd name="connsiteX1" fmla="*/ 76200 w 279960"/>
              <a:gd name="connsiteY1" fmla="*/ 923192 h 978452"/>
              <a:gd name="connsiteX2" fmla="*/ 177800 w 279960"/>
              <a:gd name="connsiteY2" fmla="*/ 34192 h 978452"/>
              <a:gd name="connsiteX3" fmla="*/ 279960 w 279960"/>
              <a:gd name="connsiteY3" fmla="*/ 304067 h 978452"/>
              <a:gd name="connsiteX0" fmla="*/ 0 w 280334"/>
              <a:gd name="connsiteY0" fmla="*/ 810881 h 980441"/>
              <a:gd name="connsiteX1" fmla="*/ 76200 w 280334"/>
              <a:gd name="connsiteY1" fmla="*/ 925181 h 980441"/>
              <a:gd name="connsiteX2" fmla="*/ 177800 w 280334"/>
              <a:gd name="connsiteY2" fmla="*/ 36181 h 980441"/>
              <a:gd name="connsiteX3" fmla="*/ 279960 w 280334"/>
              <a:gd name="connsiteY3" fmla="*/ 306056 h 980441"/>
              <a:gd name="connsiteX0" fmla="*/ 0 w 280814"/>
              <a:gd name="connsiteY0" fmla="*/ 810881 h 980441"/>
              <a:gd name="connsiteX1" fmla="*/ 76200 w 280814"/>
              <a:gd name="connsiteY1" fmla="*/ 925181 h 980441"/>
              <a:gd name="connsiteX2" fmla="*/ 177800 w 280814"/>
              <a:gd name="connsiteY2" fmla="*/ 36181 h 980441"/>
              <a:gd name="connsiteX3" fmla="*/ 279960 w 280814"/>
              <a:gd name="connsiteY3" fmla="*/ 306056 h 980441"/>
              <a:gd name="connsiteX0" fmla="*/ 0 w 287185"/>
              <a:gd name="connsiteY0" fmla="*/ 840598 h 1010158"/>
              <a:gd name="connsiteX1" fmla="*/ 76200 w 287185"/>
              <a:gd name="connsiteY1" fmla="*/ 954898 h 1010158"/>
              <a:gd name="connsiteX2" fmla="*/ 177800 w 287185"/>
              <a:gd name="connsiteY2" fmla="*/ 65898 h 1010158"/>
              <a:gd name="connsiteX3" fmla="*/ 286389 w 287185"/>
              <a:gd name="connsiteY3" fmla="*/ 156382 h 1010158"/>
              <a:gd name="connsiteX0" fmla="*/ 0 w 286389"/>
              <a:gd name="connsiteY0" fmla="*/ 838903 h 1008463"/>
              <a:gd name="connsiteX1" fmla="*/ 76200 w 286389"/>
              <a:gd name="connsiteY1" fmla="*/ 953203 h 1008463"/>
              <a:gd name="connsiteX2" fmla="*/ 177800 w 286389"/>
              <a:gd name="connsiteY2" fmla="*/ 64203 h 1008463"/>
              <a:gd name="connsiteX3" fmla="*/ 286389 w 286389"/>
              <a:gd name="connsiteY3" fmla="*/ 154687 h 1008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389" h="1008463">
                <a:moveTo>
                  <a:pt x="0" y="838903"/>
                </a:moveTo>
                <a:cubicBezTo>
                  <a:pt x="23283" y="960611"/>
                  <a:pt x="46567" y="1082320"/>
                  <a:pt x="76200" y="953203"/>
                </a:cubicBezTo>
                <a:cubicBezTo>
                  <a:pt x="105833" y="824086"/>
                  <a:pt x="146050" y="197553"/>
                  <a:pt x="177800" y="64203"/>
                </a:cubicBezTo>
                <a:cubicBezTo>
                  <a:pt x="209550" y="-69147"/>
                  <a:pt x="278708" y="27023"/>
                  <a:pt x="286389" y="154687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1" name="Forma libre 220"/>
          <p:cNvSpPr/>
          <p:nvPr/>
        </p:nvSpPr>
        <p:spPr>
          <a:xfrm>
            <a:off x="6457548" y="2957099"/>
            <a:ext cx="1145770" cy="3418299"/>
          </a:xfrm>
          <a:custGeom>
            <a:avLst/>
            <a:gdLst>
              <a:gd name="connsiteX0" fmla="*/ 0 w 266700"/>
              <a:gd name="connsiteY0" fmla="*/ 835640 h 1005200"/>
              <a:gd name="connsiteX1" fmla="*/ 76200 w 266700"/>
              <a:gd name="connsiteY1" fmla="*/ 949940 h 1005200"/>
              <a:gd name="connsiteX2" fmla="*/ 177800 w 266700"/>
              <a:gd name="connsiteY2" fmla="*/ 60940 h 1005200"/>
              <a:gd name="connsiteX3" fmla="*/ 266700 w 266700"/>
              <a:gd name="connsiteY3" fmla="*/ 149840 h 1005200"/>
              <a:gd name="connsiteX0" fmla="*/ 0 w 288398"/>
              <a:gd name="connsiteY0" fmla="*/ 806972 h 976532"/>
              <a:gd name="connsiteX1" fmla="*/ 76200 w 288398"/>
              <a:gd name="connsiteY1" fmla="*/ 921272 h 976532"/>
              <a:gd name="connsiteX2" fmla="*/ 177800 w 288398"/>
              <a:gd name="connsiteY2" fmla="*/ 32272 h 976532"/>
              <a:gd name="connsiteX3" fmla="*/ 288398 w 288398"/>
              <a:gd name="connsiteY3" fmla="*/ 325959 h 976532"/>
              <a:gd name="connsiteX0" fmla="*/ 0 w 288398"/>
              <a:gd name="connsiteY0" fmla="*/ 812889 h 982449"/>
              <a:gd name="connsiteX1" fmla="*/ 76200 w 288398"/>
              <a:gd name="connsiteY1" fmla="*/ 927189 h 982449"/>
              <a:gd name="connsiteX2" fmla="*/ 177800 w 288398"/>
              <a:gd name="connsiteY2" fmla="*/ 38189 h 982449"/>
              <a:gd name="connsiteX3" fmla="*/ 288398 w 288398"/>
              <a:gd name="connsiteY3" fmla="*/ 331876 h 982449"/>
              <a:gd name="connsiteX0" fmla="*/ 0 w 290005"/>
              <a:gd name="connsiteY0" fmla="*/ 859087 h 1028647"/>
              <a:gd name="connsiteX1" fmla="*/ 76200 w 290005"/>
              <a:gd name="connsiteY1" fmla="*/ 973387 h 1028647"/>
              <a:gd name="connsiteX2" fmla="*/ 177800 w 290005"/>
              <a:gd name="connsiteY2" fmla="*/ 84387 h 1028647"/>
              <a:gd name="connsiteX3" fmla="*/ 290005 w 290005"/>
              <a:gd name="connsiteY3" fmla="*/ 158325 h 102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005" h="1028647">
                <a:moveTo>
                  <a:pt x="0" y="859087"/>
                </a:moveTo>
                <a:cubicBezTo>
                  <a:pt x="23283" y="980795"/>
                  <a:pt x="46567" y="1102504"/>
                  <a:pt x="76200" y="973387"/>
                </a:cubicBezTo>
                <a:cubicBezTo>
                  <a:pt x="105833" y="844270"/>
                  <a:pt x="146050" y="217737"/>
                  <a:pt x="177800" y="84387"/>
                </a:cubicBezTo>
                <a:cubicBezTo>
                  <a:pt x="209550" y="-48963"/>
                  <a:pt x="284333" y="-24238"/>
                  <a:pt x="290005" y="158325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2" name="Forma libre 221"/>
          <p:cNvSpPr/>
          <p:nvPr/>
        </p:nvSpPr>
        <p:spPr>
          <a:xfrm>
            <a:off x="6752039" y="3014846"/>
            <a:ext cx="1102907" cy="2985902"/>
          </a:xfrm>
          <a:custGeom>
            <a:avLst/>
            <a:gdLst>
              <a:gd name="connsiteX0" fmla="*/ 0 w 266700"/>
              <a:gd name="connsiteY0" fmla="*/ 835640 h 1005200"/>
              <a:gd name="connsiteX1" fmla="*/ 76200 w 266700"/>
              <a:gd name="connsiteY1" fmla="*/ 949940 h 1005200"/>
              <a:gd name="connsiteX2" fmla="*/ 177800 w 266700"/>
              <a:gd name="connsiteY2" fmla="*/ 60940 h 1005200"/>
              <a:gd name="connsiteX3" fmla="*/ 266700 w 266700"/>
              <a:gd name="connsiteY3" fmla="*/ 149840 h 1005200"/>
              <a:gd name="connsiteX0" fmla="*/ 0 w 287192"/>
              <a:gd name="connsiteY0" fmla="*/ 808098 h 977658"/>
              <a:gd name="connsiteX1" fmla="*/ 76200 w 287192"/>
              <a:gd name="connsiteY1" fmla="*/ 922398 h 977658"/>
              <a:gd name="connsiteX2" fmla="*/ 177800 w 287192"/>
              <a:gd name="connsiteY2" fmla="*/ 33398 h 977658"/>
              <a:gd name="connsiteX3" fmla="*/ 287192 w 287192"/>
              <a:gd name="connsiteY3" fmla="*/ 312798 h 977658"/>
              <a:gd name="connsiteX0" fmla="*/ 0 w 287192"/>
              <a:gd name="connsiteY0" fmla="*/ 813942 h 983502"/>
              <a:gd name="connsiteX1" fmla="*/ 76200 w 287192"/>
              <a:gd name="connsiteY1" fmla="*/ 928242 h 983502"/>
              <a:gd name="connsiteX2" fmla="*/ 177800 w 287192"/>
              <a:gd name="connsiteY2" fmla="*/ 39242 h 983502"/>
              <a:gd name="connsiteX3" fmla="*/ 287192 w 287192"/>
              <a:gd name="connsiteY3" fmla="*/ 318642 h 983502"/>
              <a:gd name="connsiteX0" fmla="*/ 0 w 279156"/>
              <a:gd name="connsiteY0" fmla="*/ 852502 h 1022062"/>
              <a:gd name="connsiteX1" fmla="*/ 76200 w 279156"/>
              <a:gd name="connsiteY1" fmla="*/ 966802 h 1022062"/>
              <a:gd name="connsiteX2" fmla="*/ 177800 w 279156"/>
              <a:gd name="connsiteY2" fmla="*/ 77802 h 1022062"/>
              <a:gd name="connsiteX3" fmla="*/ 279156 w 279156"/>
              <a:gd name="connsiteY3" fmla="*/ 165927 h 102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56" h="1022062">
                <a:moveTo>
                  <a:pt x="0" y="852502"/>
                </a:moveTo>
                <a:cubicBezTo>
                  <a:pt x="23283" y="974210"/>
                  <a:pt x="46567" y="1095919"/>
                  <a:pt x="76200" y="966802"/>
                </a:cubicBezTo>
                <a:cubicBezTo>
                  <a:pt x="105833" y="837685"/>
                  <a:pt x="146050" y="211152"/>
                  <a:pt x="177800" y="77802"/>
                </a:cubicBezTo>
                <a:cubicBezTo>
                  <a:pt x="209550" y="-55548"/>
                  <a:pt x="271073" y="-11873"/>
                  <a:pt x="279156" y="165927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3" name="Forma libre 222"/>
          <p:cNvSpPr/>
          <p:nvPr/>
        </p:nvSpPr>
        <p:spPr>
          <a:xfrm>
            <a:off x="7581440" y="2969235"/>
            <a:ext cx="889802" cy="3406164"/>
          </a:xfrm>
          <a:custGeom>
            <a:avLst/>
            <a:gdLst>
              <a:gd name="connsiteX0" fmla="*/ 0 w 266700"/>
              <a:gd name="connsiteY0" fmla="*/ 835640 h 1005200"/>
              <a:gd name="connsiteX1" fmla="*/ 76200 w 266700"/>
              <a:gd name="connsiteY1" fmla="*/ 949940 h 1005200"/>
              <a:gd name="connsiteX2" fmla="*/ 177800 w 266700"/>
              <a:gd name="connsiteY2" fmla="*/ 60940 h 1005200"/>
              <a:gd name="connsiteX3" fmla="*/ 266700 w 266700"/>
              <a:gd name="connsiteY3" fmla="*/ 149840 h 1005200"/>
              <a:gd name="connsiteX0" fmla="*/ 0 w 278202"/>
              <a:gd name="connsiteY0" fmla="*/ 809303 h 978863"/>
              <a:gd name="connsiteX1" fmla="*/ 76200 w 278202"/>
              <a:gd name="connsiteY1" fmla="*/ 923603 h 978863"/>
              <a:gd name="connsiteX2" fmla="*/ 177800 w 278202"/>
              <a:gd name="connsiteY2" fmla="*/ 34603 h 978863"/>
              <a:gd name="connsiteX3" fmla="*/ 278202 w 278202"/>
              <a:gd name="connsiteY3" fmla="*/ 299716 h 978863"/>
              <a:gd name="connsiteX0" fmla="*/ 0 w 278202"/>
              <a:gd name="connsiteY0" fmla="*/ 816082 h 985642"/>
              <a:gd name="connsiteX1" fmla="*/ 76200 w 278202"/>
              <a:gd name="connsiteY1" fmla="*/ 930382 h 985642"/>
              <a:gd name="connsiteX2" fmla="*/ 177800 w 278202"/>
              <a:gd name="connsiteY2" fmla="*/ 41382 h 985642"/>
              <a:gd name="connsiteX3" fmla="*/ 278202 w 278202"/>
              <a:gd name="connsiteY3" fmla="*/ 306495 h 985642"/>
              <a:gd name="connsiteX0" fmla="*/ 0 w 268617"/>
              <a:gd name="connsiteY0" fmla="*/ 857762 h 1027322"/>
              <a:gd name="connsiteX1" fmla="*/ 76200 w 268617"/>
              <a:gd name="connsiteY1" fmla="*/ 972062 h 1027322"/>
              <a:gd name="connsiteX2" fmla="*/ 177800 w 268617"/>
              <a:gd name="connsiteY2" fmla="*/ 83062 h 1027322"/>
              <a:gd name="connsiteX3" fmla="*/ 268617 w 268617"/>
              <a:gd name="connsiteY3" fmla="*/ 160485 h 102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617" h="1027322">
                <a:moveTo>
                  <a:pt x="0" y="857762"/>
                </a:moveTo>
                <a:cubicBezTo>
                  <a:pt x="23283" y="979470"/>
                  <a:pt x="46567" y="1101179"/>
                  <a:pt x="76200" y="972062"/>
                </a:cubicBezTo>
                <a:cubicBezTo>
                  <a:pt x="105833" y="842945"/>
                  <a:pt x="146050" y="216412"/>
                  <a:pt x="177800" y="83062"/>
                </a:cubicBezTo>
                <a:cubicBezTo>
                  <a:pt x="209550" y="-50288"/>
                  <a:pt x="263045" y="-22077"/>
                  <a:pt x="268617" y="160485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4" name="Forma libre 223"/>
          <p:cNvSpPr/>
          <p:nvPr/>
        </p:nvSpPr>
        <p:spPr>
          <a:xfrm>
            <a:off x="8419174" y="3007755"/>
            <a:ext cx="319159" cy="3319386"/>
          </a:xfrm>
          <a:custGeom>
            <a:avLst/>
            <a:gdLst>
              <a:gd name="connsiteX0" fmla="*/ 0 w 266700"/>
              <a:gd name="connsiteY0" fmla="*/ 835640 h 1005200"/>
              <a:gd name="connsiteX1" fmla="*/ 76200 w 266700"/>
              <a:gd name="connsiteY1" fmla="*/ 949940 h 1005200"/>
              <a:gd name="connsiteX2" fmla="*/ 177800 w 266700"/>
              <a:gd name="connsiteY2" fmla="*/ 60940 h 1005200"/>
              <a:gd name="connsiteX3" fmla="*/ 266700 w 266700"/>
              <a:gd name="connsiteY3" fmla="*/ 149840 h 1005200"/>
              <a:gd name="connsiteX0" fmla="*/ 0 w 270660"/>
              <a:gd name="connsiteY0" fmla="*/ 810155 h 979715"/>
              <a:gd name="connsiteX1" fmla="*/ 76200 w 270660"/>
              <a:gd name="connsiteY1" fmla="*/ 924455 h 979715"/>
              <a:gd name="connsiteX2" fmla="*/ 177800 w 270660"/>
              <a:gd name="connsiteY2" fmla="*/ 35455 h 979715"/>
              <a:gd name="connsiteX3" fmla="*/ 270660 w 270660"/>
              <a:gd name="connsiteY3" fmla="*/ 291042 h 979715"/>
              <a:gd name="connsiteX0" fmla="*/ 0 w 265380"/>
              <a:gd name="connsiteY0" fmla="*/ 841847 h 1011407"/>
              <a:gd name="connsiteX1" fmla="*/ 76200 w 265380"/>
              <a:gd name="connsiteY1" fmla="*/ 956147 h 1011407"/>
              <a:gd name="connsiteX2" fmla="*/ 177800 w 265380"/>
              <a:gd name="connsiteY2" fmla="*/ 67147 h 1011407"/>
              <a:gd name="connsiteX3" fmla="*/ 265380 w 265380"/>
              <a:gd name="connsiteY3" fmla="*/ 133121 h 101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380" h="1011407">
                <a:moveTo>
                  <a:pt x="0" y="841847"/>
                </a:moveTo>
                <a:cubicBezTo>
                  <a:pt x="23283" y="963555"/>
                  <a:pt x="46567" y="1085264"/>
                  <a:pt x="76200" y="956147"/>
                </a:cubicBezTo>
                <a:cubicBezTo>
                  <a:pt x="105833" y="827030"/>
                  <a:pt x="146050" y="200497"/>
                  <a:pt x="177800" y="67147"/>
                </a:cubicBezTo>
                <a:cubicBezTo>
                  <a:pt x="209550" y="-66203"/>
                  <a:pt x="236805" y="21996"/>
                  <a:pt x="265380" y="133121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5" name="Forma libre 224"/>
          <p:cNvSpPr/>
          <p:nvPr/>
        </p:nvSpPr>
        <p:spPr>
          <a:xfrm>
            <a:off x="7019171" y="3027298"/>
            <a:ext cx="1136244" cy="2624202"/>
          </a:xfrm>
          <a:custGeom>
            <a:avLst/>
            <a:gdLst>
              <a:gd name="connsiteX0" fmla="*/ 0 w 266700"/>
              <a:gd name="connsiteY0" fmla="*/ 835640 h 1005200"/>
              <a:gd name="connsiteX1" fmla="*/ 76200 w 266700"/>
              <a:gd name="connsiteY1" fmla="*/ 949940 h 1005200"/>
              <a:gd name="connsiteX2" fmla="*/ 177800 w 266700"/>
              <a:gd name="connsiteY2" fmla="*/ 60940 h 1005200"/>
              <a:gd name="connsiteX3" fmla="*/ 266700 w 266700"/>
              <a:gd name="connsiteY3" fmla="*/ 149840 h 1005200"/>
              <a:gd name="connsiteX0" fmla="*/ 0 w 285987"/>
              <a:gd name="connsiteY0" fmla="*/ 808098 h 977658"/>
              <a:gd name="connsiteX1" fmla="*/ 76200 w 285987"/>
              <a:gd name="connsiteY1" fmla="*/ 922398 h 977658"/>
              <a:gd name="connsiteX2" fmla="*/ 177800 w 285987"/>
              <a:gd name="connsiteY2" fmla="*/ 33398 h 977658"/>
              <a:gd name="connsiteX3" fmla="*/ 285987 w 285987"/>
              <a:gd name="connsiteY3" fmla="*/ 312798 h 977658"/>
              <a:gd name="connsiteX0" fmla="*/ 0 w 285987"/>
              <a:gd name="connsiteY0" fmla="*/ 813003 h 982563"/>
              <a:gd name="connsiteX1" fmla="*/ 76200 w 285987"/>
              <a:gd name="connsiteY1" fmla="*/ 927303 h 982563"/>
              <a:gd name="connsiteX2" fmla="*/ 177800 w 285987"/>
              <a:gd name="connsiteY2" fmla="*/ 38303 h 982563"/>
              <a:gd name="connsiteX3" fmla="*/ 285987 w 285987"/>
              <a:gd name="connsiteY3" fmla="*/ 317703 h 982563"/>
              <a:gd name="connsiteX0" fmla="*/ 0 w 287594"/>
              <a:gd name="connsiteY0" fmla="*/ 842241 h 1011801"/>
              <a:gd name="connsiteX1" fmla="*/ 76200 w 287594"/>
              <a:gd name="connsiteY1" fmla="*/ 956541 h 1011801"/>
              <a:gd name="connsiteX2" fmla="*/ 177800 w 287594"/>
              <a:gd name="connsiteY2" fmla="*/ 67541 h 1011801"/>
              <a:gd name="connsiteX3" fmla="*/ 287594 w 287594"/>
              <a:gd name="connsiteY3" fmla="*/ 180454 h 1011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594" h="1011801">
                <a:moveTo>
                  <a:pt x="0" y="842241"/>
                </a:moveTo>
                <a:cubicBezTo>
                  <a:pt x="23283" y="963949"/>
                  <a:pt x="46567" y="1085658"/>
                  <a:pt x="76200" y="956541"/>
                </a:cubicBezTo>
                <a:cubicBezTo>
                  <a:pt x="105833" y="827424"/>
                  <a:pt x="146050" y="200891"/>
                  <a:pt x="177800" y="67541"/>
                </a:cubicBezTo>
                <a:cubicBezTo>
                  <a:pt x="209550" y="-65809"/>
                  <a:pt x="279511" y="12179"/>
                  <a:pt x="287594" y="180454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CuadroTexto 29"/>
          <p:cNvSpPr txBox="1"/>
          <p:nvPr/>
        </p:nvSpPr>
        <p:spPr>
          <a:xfrm>
            <a:off x="4207728" y="4627660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rgbClr val="C00000"/>
                </a:solidFill>
                <a:latin typeface="Arial Narrow" panose="020B0606020202030204" pitchFamily="34" charset="0"/>
              </a:rPr>
              <a:t>FIN</a:t>
            </a:r>
          </a:p>
        </p:txBody>
      </p:sp>
      <p:sp>
        <p:nvSpPr>
          <p:cNvPr id="226" name="CuadroTexto 225"/>
          <p:cNvSpPr txBox="1"/>
          <p:nvPr/>
        </p:nvSpPr>
        <p:spPr>
          <a:xfrm>
            <a:off x="7350566" y="5772697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rgbClr val="C00000"/>
                </a:solidFill>
                <a:latin typeface="Arial Narrow" panose="020B0606020202030204" pitchFamily="34" charset="0"/>
              </a:rPr>
              <a:t>FIN</a:t>
            </a:r>
          </a:p>
        </p:txBody>
      </p:sp>
      <p:sp>
        <p:nvSpPr>
          <p:cNvPr id="227" name="CuadroTexto 226"/>
          <p:cNvSpPr txBox="1"/>
          <p:nvPr/>
        </p:nvSpPr>
        <p:spPr>
          <a:xfrm>
            <a:off x="7931090" y="5215037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rgbClr val="C00000"/>
                </a:solidFill>
                <a:latin typeface="Arial Narrow" panose="020B0606020202030204" pitchFamily="34" charset="0"/>
              </a:rPr>
              <a:t>FIN</a:t>
            </a:r>
          </a:p>
        </p:txBody>
      </p:sp>
      <p:sp>
        <p:nvSpPr>
          <p:cNvPr id="228" name="CuadroTexto 227"/>
          <p:cNvSpPr txBox="1"/>
          <p:nvPr/>
        </p:nvSpPr>
        <p:spPr>
          <a:xfrm>
            <a:off x="8229783" y="4937628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rgbClr val="C00000"/>
                </a:solidFill>
                <a:latin typeface="Arial Narrow" panose="020B0606020202030204" pitchFamily="34" charset="0"/>
              </a:rPr>
              <a:t>FIN</a:t>
            </a:r>
          </a:p>
        </p:txBody>
      </p:sp>
      <p:sp>
        <p:nvSpPr>
          <p:cNvPr id="229" name="CuadroTexto 228"/>
          <p:cNvSpPr txBox="1"/>
          <p:nvPr/>
        </p:nvSpPr>
        <p:spPr>
          <a:xfrm>
            <a:off x="8825360" y="5497611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>
                <a:solidFill>
                  <a:srgbClr val="C00000"/>
                </a:solidFill>
                <a:latin typeface="Arial Narrow" panose="020B0606020202030204" pitchFamily="34" charset="0"/>
              </a:rPr>
              <a:t>FIN</a:t>
            </a:r>
          </a:p>
        </p:txBody>
      </p:sp>
      <p:cxnSp>
        <p:nvCxnSpPr>
          <p:cNvPr id="173" name="Conector recto de flecha 172"/>
          <p:cNvCxnSpPr>
            <a:stCxn id="45110" idx="2"/>
            <a:endCxn id="4" idx="0"/>
          </p:cNvCxnSpPr>
          <p:nvPr/>
        </p:nvCxnSpPr>
        <p:spPr>
          <a:xfrm>
            <a:off x="3233739" y="3058424"/>
            <a:ext cx="17649" cy="436563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de flecha 175"/>
          <p:cNvCxnSpPr/>
          <p:nvPr/>
        </p:nvCxnSpPr>
        <p:spPr>
          <a:xfrm flipH="1">
            <a:off x="3811217" y="2737635"/>
            <a:ext cx="24405" cy="72409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de flecha 177"/>
          <p:cNvCxnSpPr>
            <a:endCxn id="160" idx="2"/>
          </p:cNvCxnSpPr>
          <p:nvPr/>
        </p:nvCxnSpPr>
        <p:spPr>
          <a:xfrm>
            <a:off x="4401251" y="2455594"/>
            <a:ext cx="286874" cy="979278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recto de flecha 179"/>
          <p:cNvCxnSpPr/>
          <p:nvPr/>
        </p:nvCxnSpPr>
        <p:spPr>
          <a:xfrm>
            <a:off x="4939600" y="2160621"/>
            <a:ext cx="307088" cy="1274251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de flecha 181"/>
          <p:cNvCxnSpPr/>
          <p:nvPr/>
        </p:nvCxnSpPr>
        <p:spPr>
          <a:xfrm>
            <a:off x="5533492" y="1863623"/>
            <a:ext cx="604299" cy="1596299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6474687" y="254320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Cola de listos</a:t>
            </a:r>
          </a:p>
        </p:txBody>
      </p:sp>
      <p:cxnSp>
        <p:nvCxnSpPr>
          <p:cNvPr id="6" name="Conector recto de flecha 5"/>
          <p:cNvCxnSpPr/>
          <p:nvPr/>
        </p:nvCxnSpPr>
        <p:spPr>
          <a:xfrm flipH="1">
            <a:off x="6295259" y="2941750"/>
            <a:ext cx="18467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9224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6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6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6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4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6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7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6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16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2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16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6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000"/>
                            </p:stCondLst>
                            <p:childTnLst>
                              <p:par>
                                <p:cTn id="2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5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16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000"/>
                            </p:stCondLst>
                            <p:childTnLst>
                              <p:par>
                                <p:cTn id="2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7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16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1000"/>
                            </p:stCondLst>
                            <p:childTnLst>
                              <p:par>
                                <p:cTn id="2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9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16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1000"/>
                            </p:stCondLst>
                            <p:childTnLst>
                              <p:par>
                                <p:cTn id="3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15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000"/>
                                        <p:tgtEl>
                                          <p:spTgt spid="16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000"/>
                            </p:stCondLst>
                            <p:childTnLst>
                              <p:par>
                                <p:cTn id="3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3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3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6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1000"/>
                            </p:stCondLst>
                            <p:childTnLst>
                              <p:par>
                                <p:cTn id="3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4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1000"/>
                                        <p:tgtEl>
                                          <p:spTgt spid="16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000"/>
                            </p:stCondLst>
                            <p:childTnLst>
                              <p:par>
                                <p:cTn id="3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5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66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16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1000"/>
                            </p:stCondLst>
                            <p:childTnLst>
                              <p:par>
                                <p:cTn id="3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7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16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1000"/>
                            </p:stCondLst>
                            <p:childTnLst>
                              <p:par>
                                <p:cTn id="3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 nodeType="clickPar">
                      <p:stCondLst>
                        <p:cond delay="indefinite"/>
                      </p:stCondLst>
                      <p:childTnLst>
                        <p:par>
                          <p:cTn id="3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1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9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3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000"/>
                                        <p:tgtEl>
                                          <p:spTgt spid="16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000"/>
                            </p:stCondLst>
                            <p:childTnLst>
                              <p:par>
                                <p:cTn id="3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0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11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16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1000"/>
                            </p:stCondLst>
                            <p:childTnLst>
                              <p:par>
                                <p:cTn id="4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5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88" grpId="0"/>
      <p:bldP spid="29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30" grpId="0"/>
      <p:bldP spid="226" grpId="0"/>
      <p:bldP spid="227" grpId="0"/>
      <p:bldP spid="228" grpId="0"/>
      <p:bldP spid="229" grpId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>
            <a:extLst>
              <a:ext uri="{FF2B5EF4-FFF2-40B4-BE49-F238E27FC236}">
                <a16:creationId xmlns:a16="http://schemas.microsoft.com/office/drawing/2014/main" id="{B4526FCA-A583-4390-BE05-5F8F73944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s-MX" dirty="0"/>
              <a:t>Round-</a:t>
            </a:r>
            <a:r>
              <a:rPr lang="es-ES" altLang="es-MX" dirty="0" err="1"/>
              <a:t>Robin</a:t>
            </a:r>
            <a:r>
              <a:rPr lang="es-ES" altLang="es-MX" dirty="0"/>
              <a:t> (Turno rotatorio) con q=2</a:t>
            </a:r>
          </a:p>
        </p:txBody>
      </p:sp>
      <p:grpSp>
        <p:nvGrpSpPr>
          <p:cNvPr id="45063" name="Group 31">
            <a:extLst>
              <a:ext uri="{FF2B5EF4-FFF2-40B4-BE49-F238E27FC236}">
                <a16:creationId xmlns:a16="http://schemas.microsoft.com/office/drawing/2014/main" id="{A5F4134F-3A18-4C28-B9B5-DA2FE6021834}"/>
              </a:ext>
            </a:extLst>
          </p:cNvPr>
          <p:cNvGrpSpPr>
            <a:grpSpLocks/>
          </p:cNvGrpSpPr>
          <p:nvPr/>
        </p:nvGrpSpPr>
        <p:grpSpPr bwMode="auto">
          <a:xfrm>
            <a:off x="2622550" y="4603751"/>
            <a:ext cx="285750" cy="1584325"/>
            <a:chOff x="711" y="1678"/>
            <a:chExt cx="180" cy="998"/>
          </a:xfrm>
        </p:grpSpPr>
        <p:sp>
          <p:nvSpPr>
            <p:cNvPr id="45114" name="Rectangle 32">
              <a:extLst>
                <a:ext uri="{FF2B5EF4-FFF2-40B4-BE49-F238E27FC236}">
                  <a16:creationId xmlns:a16="http://schemas.microsoft.com/office/drawing/2014/main" id="{F046BB0A-7E84-4355-9772-9038E6262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67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5115" name="Rectangle 33">
              <a:extLst>
                <a:ext uri="{FF2B5EF4-FFF2-40B4-BE49-F238E27FC236}">
                  <a16:creationId xmlns:a16="http://schemas.microsoft.com/office/drawing/2014/main" id="{776BC1D9-4EF6-449D-AD83-D7AD80EFA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88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5116" name="Rectangle 34">
              <a:extLst>
                <a:ext uri="{FF2B5EF4-FFF2-40B4-BE49-F238E27FC236}">
                  <a16:creationId xmlns:a16="http://schemas.microsoft.com/office/drawing/2014/main" id="{F97B669F-1674-4B98-8686-2179D0A48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08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5117" name="Rectangle 35">
              <a:extLst>
                <a:ext uri="{FF2B5EF4-FFF2-40B4-BE49-F238E27FC236}">
                  <a16:creationId xmlns:a16="http://schemas.microsoft.com/office/drawing/2014/main" id="{DE565AE0-1745-4477-8450-3FA86FA73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27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5118" name="Rectangle 36">
              <a:extLst>
                <a:ext uri="{FF2B5EF4-FFF2-40B4-BE49-F238E27FC236}">
                  <a16:creationId xmlns:a16="http://schemas.microsoft.com/office/drawing/2014/main" id="{2A41F026-3FE5-47BC-B149-25C29BCEE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46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5</a:t>
              </a:r>
            </a:p>
          </p:txBody>
        </p:sp>
      </p:grpSp>
      <p:sp>
        <p:nvSpPr>
          <p:cNvPr id="161829" name="Rectangle 37">
            <a:extLst>
              <a:ext uri="{FF2B5EF4-FFF2-40B4-BE49-F238E27FC236}">
                <a16:creationId xmlns:a16="http://schemas.microsoft.com/office/drawing/2014/main" id="{FA7D73C4-981F-4FD4-8F73-7DCA81D91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9" y="4648201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30" name="Rectangle 38">
            <a:extLst>
              <a:ext uri="{FF2B5EF4-FFF2-40B4-BE49-F238E27FC236}">
                <a16:creationId xmlns:a16="http://schemas.microsoft.com/office/drawing/2014/main" id="{204B6A97-58E2-4282-8456-E9CE19019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2014" y="4648201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31" name="Rectangle 39">
            <a:extLst>
              <a:ext uri="{FF2B5EF4-FFF2-40B4-BE49-F238E27FC236}">
                <a16:creationId xmlns:a16="http://schemas.microsoft.com/office/drawing/2014/main" id="{DE3B9DFA-1A01-4A0C-A12C-4DD807874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351" y="4937126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32" name="Rectangle 40">
            <a:extLst>
              <a:ext uri="{FF2B5EF4-FFF2-40B4-BE49-F238E27FC236}">
                <a16:creationId xmlns:a16="http://schemas.microsoft.com/office/drawing/2014/main" id="{777BD7B2-1F7C-4B2B-8D69-C02E006FA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7676" y="4648201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33" name="Rectangle 41">
            <a:extLst>
              <a:ext uri="{FF2B5EF4-FFF2-40B4-BE49-F238E27FC236}">
                <a16:creationId xmlns:a16="http://schemas.microsoft.com/office/drawing/2014/main" id="{EEBEB3E8-6958-4F22-8815-39DF184AB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4" y="4937126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34" name="Rectangle 42">
            <a:extLst>
              <a:ext uri="{FF2B5EF4-FFF2-40B4-BE49-F238E27FC236}">
                <a16:creationId xmlns:a16="http://schemas.microsoft.com/office/drawing/2014/main" id="{F7FAF93B-0F8C-4F4D-9CE3-CC47E69F9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1" y="5224464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35" name="Rectangle 43">
            <a:extLst>
              <a:ext uri="{FF2B5EF4-FFF2-40B4-BE49-F238E27FC236}">
                <a16:creationId xmlns:a16="http://schemas.microsoft.com/office/drawing/2014/main" id="{76848C90-4A52-485B-BCC2-274F61F66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503" y="4935539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36" name="Rectangle 44">
            <a:extLst>
              <a:ext uri="{FF2B5EF4-FFF2-40B4-BE49-F238E27FC236}">
                <a16:creationId xmlns:a16="http://schemas.microsoft.com/office/drawing/2014/main" id="{12B4CDA2-9F63-442F-9E91-948430675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764" y="5513389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37" name="Rectangle 45">
            <a:extLst>
              <a:ext uri="{FF2B5EF4-FFF2-40B4-BE49-F238E27FC236}">
                <a16:creationId xmlns:a16="http://schemas.microsoft.com/office/drawing/2014/main" id="{BA20730C-F8D7-4AA6-BCBF-05B6A2A57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2989" y="5224464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38" name="Rectangle 46">
            <a:extLst>
              <a:ext uri="{FF2B5EF4-FFF2-40B4-BE49-F238E27FC236}">
                <a16:creationId xmlns:a16="http://schemas.microsoft.com/office/drawing/2014/main" id="{FF1773AC-DE76-4732-8BDB-F06209026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634" y="4935539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39" name="Rectangle 47">
            <a:extLst>
              <a:ext uri="{FF2B5EF4-FFF2-40B4-BE49-F238E27FC236}">
                <a16:creationId xmlns:a16="http://schemas.microsoft.com/office/drawing/2014/main" id="{5EF1CC26-46A2-450A-9519-1685B0682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461" y="5808346"/>
            <a:ext cx="288925" cy="288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40" name="Rectangle 48">
            <a:extLst>
              <a:ext uri="{FF2B5EF4-FFF2-40B4-BE49-F238E27FC236}">
                <a16:creationId xmlns:a16="http://schemas.microsoft.com/office/drawing/2014/main" id="{2C2910D5-A877-4B0C-9ED9-E18EE1D31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1" y="5514976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41" name="Rectangle 49">
            <a:extLst>
              <a:ext uri="{FF2B5EF4-FFF2-40B4-BE49-F238E27FC236}">
                <a16:creationId xmlns:a16="http://schemas.microsoft.com/office/drawing/2014/main" id="{1F2A83EA-9818-43F1-8C55-92E80CB53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574" y="5241926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42" name="Rectangle 50">
            <a:extLst>
              <a:ext uri="{FF2B5EF4-FFF2-40B4-BE49-F238E27FC236}">
                <a16:creationId xmlns:a16="http://schemas.microsoft.com/office/drawing/2014/main" id="{218D3078-3C80-495B-A3D1-AF5E8C848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0294" y="4944746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43" name="Rectangle 51">
            <a:extLst>
              <a:ext uri="{FF2B5EF4-FFF2-40B4-BE49-F238E27FC236}">
                <a16:creationId xmlns:a16="http://schemas.microsoft.com/office/drawing/2014/main" id="{D92E6FFE-6CB9-4ABA-AF35-F4FAA20BC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5339" y="5808346"/>
            <a:ext cx="288925" cy="288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44" name="Rectangle 52">
            <a:extLst>
              <a:ext uri="{FF2B5EF4-FFF2-40B4-BE49-F238E27FC236}">
                <a16:creationId xmlns:a16="http://schemas.microsoft.com/office/drawing/2014/main" id="{DAF94465-5E5F-4D61-ABA9-981F8122C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4969" y="5508626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45" name="Rectangle 53">
            <a:extLst>
              <a:ext uri="{FF2B5EF4-FFF2-40B4-BE49-F238E27FC236}">
                <a16:creationId xmlns:a16="http://schemas.microsoft.com/office/drawing/2014/main" id="{F824C39F-29DB-464A-BA30-047B34AB6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4324" y="5241925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46" name="Rectangle 54">
            <a:extLst>
              <a:ext uri="{FF2B5EF4-FFF2-40B4-BE49-F238E27FC236}">
                <a16:creationId xmlns:a16="http://schemas.microsoft.com/office/drawing/2014/main" id="{E8C187C9-238C-4C3A-A5DF-311B4FD38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791" y="4944746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47" name="Rectangle 55">
            <a:extLst>
              <a:ext uri="{FF2B5EF4-FFF2-40B4-BE49-F238E27FC236}">
                <a16:creationId xmlns:a16="http://schemas.microsoft.com/office/drawing/2014/main" id="{21152E72-5133-4A6B-BC14-3E189FA5E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926" y="5513389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48" name="Rectangle 56">
            <a:extLst>
              <a:ext uri="{FF2B5EF4-FFF2-40B4-BE49-F238E27FC236}">
                <a16:creationId xmlns:a16="http://schemas.microsoft.com/office/drawing/2014/main" id="{ECA59D7D-F53F-4B0F-A1E2-15BF66DF6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5201" y="5513389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grpSp>
        <p:nvGrpSpPr>
          <p:cNvPr id="161849" name="Group 57">
            <a:extLst>
              <a:ext uri="{FF2B5EF4-FFF2-40B4-BE49-F238E27FC236}">
                <a16:creationId xmlns:a16="http://schemas.microsoft.com/office/drawing/2014/main" id="{E5B24E13-177D-4914-B64A-509BD7AEABFC}"/>
              </a:ext>
            </a:extLst>
          </p:cNvPr>
          <p:cNvGrpSpPr>
            <a:grpSpLocks/>
          </p:cNvGrpSpPr>
          <p:nvPr/>
        </p:nvGrpSpPr>
        <p:grpSpPr bwMode="auto">
          <a:xfrm>
            <a:off x="2871789" y="2737749"/>
            <a:ext cx="1081087" cy="336550"/>
            <a:chOff x="793" y="2231"/>
            <a:chExt cx="681" cy="212"/>
          </a:xfrm>
        </p:grpSpPr>
        <p:sp>
          <p:nvSpPr>
            <p:cNvPr id="45110" name="Rectangle 58">
              <a:extLst>
                <a:ext uri="{FF2B5EF4-FFF2-40B4-BE49-F238E27FC236}">
                  <a16:creationId xmlns:a16="http://schemas.microsoft.com/office/drawing/2014/main" id="{06790CBB-5ACA-42AE-BC8A-20DF68CA5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251"/>
              <a:ext cx="182" cy="18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111" name="Rectangle 59">
              <a:extLst>
                <a:ext uri="{FF2B5EF4-FFF2-40B4-BE49-F238E27FC236}">
                  <a16:creationId xmlns:a16="http://schemas.microsoft.com/office/drawing/2014/main" id="{93829162-0DBC-4EFC-944E-463445979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251"/>
              <a:ext cx="182" cy="18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112" name="Rectangle 60">
              <a:extLst>
                <a:ext uri="{FF2B5EF4-FFF2-40B4-BE49-F238E27FC236}">
                  <a16:creationId xmlns:a16="http://schemas.microsoft.com/office/drawing/2014/main" id="{D7C58E9D-89FC-4100-864F-11AE0F9D1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251"/>
              <a:ext cx="182" cy="18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113" name="Text Box 61">
              <a:extLst>
                <a:ext uri="{FF2B5EF4-FFF2-40B4-BE49-F238E27FC236}">
                  <a16:creationId xmlns:a16="http://schemas.microsoft.com/office/drawing/2014/main" id="{61FCBA8B-617C-4E3A-9AB8-454191249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2231"/>
              <a:ext cx="18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1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1854" name="Group 62">
            <a:extLst>
              <a:ext uri="{FF2B5EF4-FFF2-40B4-BE49-F238E27FC236}">
                <a16:creationId xmlns:a16="http://schemas.microsoft.com/office/drawing/2014/main" id="{6414CDBE-0A5E-4177-BBD3-6C6A15AE0372}"/>
              </a:ext>
            </a:extLst>
          </p:cNvPr>
          <p:cNvGrpSpPr>
            <a:grpSpLocks/>
          </p:cNvGrpSpPr>
          <p:nvPr/>
        </p:nvGrpSpPr>
        <p:grpSpPr bwMode="auto">
          <a:xfrm>
            <a:off x="3473450" y="2448824"/>
            <a:ext cx="1919288" cy="336550"/>
            <a:chOff x="1172" y="2049"/>
            <a:chExt cx="1209" cy="212"/>
          </a:xfrm>
        </p:grpSpPr>
        <p:sp>
          <p:nvSpPr>
            <p:cNvPr id="45103" name="Rectangle 63">
              <a:extLst>
                <a:ext uri="{FF2B5EF4-FFF2-40B4-BE49-F238E27FC236}">
                  <a16:creationId xmlns:a16="http://schemas.microsoft.com/office/drawing/2014/main" id="{1472875C-99E9-4CFC-A62F-F5123FFFD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069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104" name="Rectangle 64">
              <a:extLst>
                <a:ext uri="{FF2B5EF4-FFF2-40B4-BE49-F238E27FC236}">
                  <a16:creationId xmlns:a16="http://schemas.microsoft.com/office/drawing/2014/main" id="{4CD8983F-F0B4-4B95-9CFA-923D66CC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" y="2069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105" name="Rectangle 65">
              <a:extLst>
                <a:ext uri="{FF2B5EF4-FFF2-40B4-BE49-F238E27FC236}">
                  <a16:creationId xmlns:a16="http://schemas.microsoft.com/office/drawing/2014/main" id="{94E59ECD-B7DC-4E34-BB29-E6293EB57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2069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106" name="Rectangle 66">
              <a:extLst>
                <a:ext uri="{FF2B5EF4-FFF2-40B4-BE49-F238E27FC236}">
                  <a16:creationId xmlns:a16="http://schemas.microsoft.com/office/drawing/2014/main" id="{83EEEE1C-F439-4DF4-B5ED-43EFD4875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069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107" name="Rectangle 67">
              <a:extLst>
                <a:ext uri="{FF2B5EF4-FFF2-40B4-BE49-F238E27FC236}">
                  <a16:creationId xmlns:a16="http://schemas.microsoft.com/office/drawing/2014/main" id="{AB86DF3A-3B09-4D31-9AE2-84C5B37FD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069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108" name="Rectangle 68">
              <a:extLst>
                <a:ext uri="{FF2B5EF4-FFF2-40B4-BE49-F238E27FC236}">
                  <a16:creationId xmlns:a16="http://schemas.microsoft.com/office/drawing/2014/main" id="{97702EB5-1E0B-4096-B986-FA4DBE54F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2069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109" name="Text Box 69">
              <a:extLst>
                <a:ext uri="{FF2B5EF4-FFF2-40B4-BE49-F238E27FC236}">
                  <a16:creationId xmlns:a16="http://schemas.microsoft.com/office/drawing/2014/main" id="{6ED333F4-44B7-4D65-AF37-189989E45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2" y="2049"/>
              <a:ext cx="18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2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1862" name="Group 70">
            <a:extLst>
              <a:ext uri="{FF2B5EF4-FFF2-40B4-BE49-F238E27FC236}">
                <a16:creationId xmlns:a16="http://schemas.microsoft.com/office/drawing/2014/main" id="{D2CE567B-8F41-4C3A-B81A-4022BB140B4F}"/>
              </a:ext>
            </a:extLst>
          </p:cNvPr>
          <p:cNvGrpSpPr>
            <a:grpSpLocks/>
          </p:cNvGrpSpPr>
          <p:nvPr/>
        </p:nvGrpSpPr>
        <p:grpSpPr bwMode="auto">
          <a:xfrm>
            <a:off x="4027488" y="2183712"/>
            <a:ext cx="1365250" cy="336550"/>
            <a:chOff x="1521" y="1882"/>
            <a:chExt cx="860" cy="212"/>
          </a:xfrm>
        </p:grpSpPr>
        <p:sp>
          <p:nvSpPr>
            <p:cNvPr id="45098" name="Rectangle 71">
              <a:extLst>
                <a:ext uri="{FF2B5EF4-FFF2-40B4-BE49-F238E27FC236}">
                  <a16:creationId xmlns:a16="http://schemas.microsoft.com/office/drawing/2014/main" id="{A6A9142B-169A-47EA-A0BF-151ABD1B7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1882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099" name="Rectangle 72">
              <a:extLst>
                <a:ext uri="{FF2B5EF4-FFF2-40B4-BE49-F238E27FC236}">
                  <a16:creationId xmlns:a16="http://schemas.microsoft.com/office/drawing/2014/main" id="{1AB691CA-E7A6-487D-9949-D7F44B6C9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" y="1882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100" name="Rectangle 73">
              <a:extLst>
                <a:ext uri="{FF2B5EF4-FFF2-40B4-BE49-F238E27FC236}">
                  <a16:creationId xmlns:a16="http://schemas.microsoft.com/office/drawing/2014/main" id="{FBFBE741-D8EE-4156-9779-320798D99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882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101" name="Rectangle 74">
              <a:extLst>
                <a:ext uri="{FF2B5EF4-FFF2-40B4-BE49-F238E27FC236}">
                  <a16:creationId xmlns:a16="http://schemas.microsoft.com/office/drawing/2014/main" id="{F32E6AA7-8715-4826-891F-591E40B5D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1882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102" name="Text Box 75">
              <a:extLst>
                <a:ext uri="{FF2B5EF4-FFF2-40B4-BE49-F238E27FC236}">
                  <a16:creationId xmlns:a16="http://schemas.microsoft.com/office/drawing/2014/main" id="{9593B239-BE0F-493A-9025-8E804C985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1" y="1882"/>
              <a:ext cx="18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 dirty="0">
                  <a:latin typeface="Times New Roman" panose="02020603050405020304" pitchFamily="18" charset="0"/>
                </a:rPr>
                <a:t>3</a:t>
              </a:r>
              <a:endParaRPr lang="en-US" altLang="es-MX" sz="16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1868" name="Group 76">
            <a:extLst>
              <a:ext uri="{FF2B5EF4-FFF2-40B4-BE49-F238E27FC236}">
                <a16:creationId xmlns:a16="http://schemas.microsoft.com/office/drawing/2014/main" id="{1DBBCFE6-A3A8-4AB8-B6E5-7A0D851A7E7C}"/>
              </a:ext>
            </a:extLst>
          </p:cNvPr>
          <p:cNvGrpSpPr>
            <a:grpSpLocks/>
          </p:cNvGrpSpPr>
          <p:nvPr/>
        </p:nvGrpSpPr>
        <p:grpSpPr bwMode="auto">
          <a:xfrm>
            <a:off x="4600576" y="1888437"/>
            <a:ext cx="1655763" cy="336550"/>
            <a:chOff x="1882" y="1696"/>
            <a:chExt cx="1043" cy="212"/>
          </a:xfrm>
        </p:grpSpPr>
        <p:sp>
          <p:nvSpPr>
            <p:cNvPr id="45092" name="Rectangle 77">
              <a:extLst>
                <a:ext uri="{FF2B5EF4-FFF2-40B4-BE49-F238E27FC236}">
                  <a16:creationId xmlns:a16="http://schemas.microsoft.com/office/drawing/2014/main" id="{3A10E7DA-9B19-4DD3-90EB-94BDE999B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093" name="Rectangle 78">
              <a:extLst>
                <a:ext uri="{FF2B5EF4-FFF2-40B4-BE49-F238E27FC236}">
                  <a16:creationId xmlns:a16="http://schemas.microsoft.com/office/drawing/2014/main" id="{F2AA678A-C534-4CF1-82C7-C2BB77A1B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094" name="Rectangle 79">
              <a:extLst>
                <a:ext uri="{FF2B5EF4-FFF2-40B4-BE49-F238E27FC236}">
                  <a16:creationId xmlns:a16="http://schemas.microsoft.com/office/drawing/2014/main" id="{345F25B1-37C0-4760-B047-B93E98976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9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095" name="Rectangle 80">
              <a:extLst>
                <a:ext uri="{FF2B5EF4-FFF2-40B4-BE49-F238E27FC236}">
                  <a16:creationId xmlns:a16="http://schemas.microsoft.com/office/drawing/2014/main" id="{B1A62414-B78B-4687-8DFC-2B715E70A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096" name="Rectangle 81">
              <a:extLst>
                <a:ext uri="{FF2B5EF4-FFF2-40B4-BE49-F238E27FC236}">
                  <a16:creationId xmlns:a16="http://schemas.microsoft.com/office/drawing/2014/main" id="{0E088D2E-124E-4EAD-B7E9-FB56BFFC1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097" name="Text Box 82">
              <a:extLst>
                <a:ext uri="{FF2B5EF4-FFF2-40B4-BE49-F238E27FC236}">
                  <a16:creationId xmlns:a16="http://schemas.microsoft.com/office/drawing/2014/main" id="{BA4F0EE5-93D6-44A7-8AB5-BF0A42C2E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1696"/>
              <a:ext cx="18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4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1875" name="Group 83">
            <a:extLst>
              <a:ext uri="{FF2B5EF4-FFF2-40B4-BE49-F238E27FC236}">
                <a16:creationId xmlns:a16="http://schemas.microsoft.com/office/drawing/2014/main" id="{C0B78AEF-49DC-4F4F-9282-C9FB33B6C146}"/>
              </a:ext>
            </a:extLst>
          </p:cNvPr>
          <p:cNvGrpSpPr>
            <a:grpSpLocks/>
          </p:cNvGrpSpPr>
          <p:nvPr/>
        </p:nvGrpSpPr>
        <p:grpSpPr bwMode="auto">
          <a:xfrm>
            <a:off x="5178426" y="1601099"/>
            <a:ext cx="790575" cy="336550"/>
            <a:chOff x="2246" y="1515"/>
            <a:chExt cx="498" cy="212"/>
          </a:xfrm>
        </p:grpSpPr>
        <p:sp>
          <p:nvSpPr>
            <p:cNvPr id="45089" name="Rectangle 84">
              <a:extLst>
                <a:ext uri="{FF2B5EF4-FFF2-40B4-BE49-F238E27FC236}">
                  <a16:creationId xmlns:a16="http://schemas.microsoft.com/office/drawing/2014/main" id="{8B2F86A1-471E-4E27-A4D2-13D8EB438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515"/>
              <a:ext cx="182" cy="18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090" name="Rectangle 85">
              <a:extLst>
                <a:ext uri="{FF2B5EF4-FFF2-40B4-BE49-F238E27FC236}">
                  <a16:creationId xmlns:a16="http://schemas.microsoft.com/office/drawing/2014/main" id="{78C2E680-F65C-4F31-AA29-A87112A23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515"/>
              <a:ext cx="182" cy="18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091" name="Text Box 86">
              <a:extLst>
                <a:ext uri="{FF2B5EF4-FFF2-40B4-BE49-F238E27FC236}">
                  <a16:creationId xmlns:a16="http://schemas.microsoft.com/office/drawing/2014/main" id="{9F31428E-3C69-49D4-9D7D-C4013EDB1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" y="1515"/>
              <a:ext cx="18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 dirty="0">
                  <a:latin typeface="Times New Roman" panose="02020603050405020304" pitchFamily="18" charset="0"/>
                </a:rPr>
                <a:t>5</a:t>
              </a:r>
              <a:endParaRPr lang="en-US" altLang="es-MX" sz="16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2" name="Grupo 111"/>
          <p:cNvGrpSpPr/>
          <p:nvPr/>
        </p:nvGrpSpPr>
        <p:grpSpPr>
          <a:xfrm>
            <a:off x="2974975" y="3940175"/>
            <a:ext cx="6102350" cy="625476"/>
            <a:chOff x="3013075" y="3940175"/>
            <a:chExt cx="6102350" cy="625476"/>
          </a:xfrm>
        </p:grpSpPr>
        <p:sp>
          <p:nvSpPr>
            <p:cNvPr id="113" name="Line 4">
              <a:extLst>
                <a:ext uri="{FF2B5EF4-FFF2-40B4-BE49-F238E27FC236}">
                  <a16:creationId xmlns:a16="http://schemas.microsoft.com/office/drawing/2014/main" id="{37369C31-EC91-498F-A3DF-E8806FE34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7524" y="4559300"/>
              <a:ext cx="5774109" cy="4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Line 5">
              <a:extLst>
                <a:ext uri="{FF2B5EF4-FFF2-40B4-BE49-F238E27FC236}">
                  <a16:creationId xmlns:a16="http://schemas.microsoft.com/office/drawing/2014/main" id="{3A0469EF-88E7-4C6E-8881-DCBAA98DB0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9681" y="4325938"/>
              <a:ext cx="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" name="Line 6">
              <a:extLst>
                <a:ext uri="{FF2B5EF4-FFF2-40B4-BE49-F238E27FC236}">
                  <a16:creationId xmlns:a16="http://schemas.microsoft.com/office/drawing/2014/main" id="{85B36570-0E91-4CF9-9063-0DB2D418D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3994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Line 7">
              <a:extLst>
                <a:ext uri="{FF2B5EF4-FFF2-40B4-BE49-F238E27FC236}">
                  <a16:creationId xmlns:a16="http://schemas.microsoft.com/office/drawing/2014/main" id="{D5DC1FE9-5CB7-4ADD-A974-0BBEEB06B7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7915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Line 8">
              <a:extLst>
                <a:ext uri="{FF2B5EF4-FFF2-40B4-BE49-F238E27FC236}">
                  <a16:creationId xmlns:a16="http://schemas.microsoft.com/office/drawing/2014/main" id="{9B7E1C8E-4B0B-47AF-87BB-1CFCDA9AED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3405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Line 9">
              <a:extLst>
                <a:ext uri="{FF2B5EF4-FFF2-40B4-BE49-F238E27FC236}">
                  <a16:creationId xmlns:a16="http://schemas.microsoft.com/office/drawing/2014/main" id="{24897F25-5428-45A5-BE61-85387A59F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7326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Line 10">
              <a:extLst>
                <a:ext uri="{FF2B5EF4-FFF2-40B4-BE49-F238E27FC236}">
                  <a16:creationId xmlns:a16="http://schemas.microsoft.com/office/drawing/2014/main" id="{6D8A804D-2AAB-49AC-A84F-AC8AE42FE6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1247" y="4325938"/>
              <a:ext cx="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Line 11">
              <a:extLst>
                <a:ext uri="{FF2B5EF4-FFF2-40B4-BE49-F238E27FC236}">
                  <a16:creationId xmlns:a16="http://schemas.microsoft.com/office/drawing/2014/main" id="{581338B4-25B6-41AF-B279-46444D7168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6737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Line 12">
              <a:extLst>
                <a:ext uri="{FF2B5EF4-FFF2-40B4-BE49-F238E27FC236}">
                  <a16:creationId xmlns:a16="http://schemas.microsoft.com/office/drawing/2014/main" id="{8B166A18-2E63-40E8-8647-8DDDABB074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67913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Line 13">
              <a:extLst>
                <a:ext uri="{FF2B5EF4-FFF2-40B4-BE49-F238E27FC236}">
                  <a16:creationId xmlns:a16="http://schemas.microsoft.com/office/drawing/2014/main" id="{A83161E8-3E44-4620-A756-ACA7E02EF4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42498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Line 14">
              <a:extLst>
                <a:ext uri="{FF2B5EF4-FFF2-40B4-BE49-F238E27FC236}">
                  <a16:creationId xmlns:a16="http://schemas.microsoft.com/office/drawing/2014/main" id="{4E0BA008-AEE1-4501-8EAA-BB3458B3B2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37324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Line 15">
              <a:extLst>
                <a:ext uri="{FF2B5EF4-FFF2-40B4-BE49-F238E27FC236}">
                  <a16:creationId xmlns:a16="http://schemas.microsoft.com/office/drawing/2014/main" id="{5D3C4B60-BE78-43A4-BA5F-E5B78A45D7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9450" y="4325938"/>
              <a:ext cx="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Line 16">
              <a:extLst>
                <a:ext uri="{FF2B5EF4-FFF2-40B4-BE49-F238E27FC236}">
                  <a16:creationId xmlns:a16="http://schemas.microsoft.com/office/drawing/2014/main" id="{BC0C7272-C322-4E95-9900-6EC8AC1533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08530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Line 17">
              <a:extLst>
                <a:ext uri="{FF2B5EF4-FFF2-40B4-BE49-F238E27FC236}">
                  <a16:creationId xmlns:a16="http://schemas.microsoft.com/office/drawing/2014/main" id="{0B4DA3FA-4644-4828-AD59-8129207A19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69375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Line 18">
              <a:extLst>
                <a:ext uri="{FF2B5EF4-FFF2-40B4-BE49-F238E27FC236}">
                  <a16:creationId xmlns:a16="http://schemas.microsoft.com/office/drawing/2014/main" id="{E0ACF081-D46A-4806-8391-2CE1E44544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70551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8" name="Line 19">
              <a:extLst>
                <a:ext uri="{FF2B5EF4-FFF2-40B4-BE49-F238E27FC236}">
                  <a16:creationId xmlns:a16="http://schemas.microsoft.com/office/drawing/2014/main" id="{72D6F71E-65A5-4F68-8A7B-8EEAFC4E86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5377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" name="Line 20">
              <a:extLst>
                <a:ext uri="{FF2B5EF4-FFF2-40B4-BE49-F238E27FC236}">
                  <a16:creationId xmlns:a16="http://schemas.microsoft.com/office/drawing/2014/main" id="{2414CC1A-D375-4F5E-9EC6-B05C0E364F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41153" y="4325938"/>
              <a:ext cx="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0" name="Line 21">
              <a:extLst>
                <a:ext uri="{FF2B5EF4-FFF2-40B4-BE49-F238E27FC236}">
                  <a16:creationId xmlns:a16="http://schemas.microsoft.com/office/drawing/2014/main" id="{309491F3-BF4B-465F-B529-240A0C6A0F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16929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1" name="Line 22">
              <a:extLst>
                <a:ext uri="{FF2B5EF4-FFF2-40B4-BE49-F238E27FC236}">
                  <a16:creationId xmlns:a16="http://schemas.microsoft.com/office/drawing/2014/main" id="{99ED79C0-D683-4BED-B10F-082CCE046B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37155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2" name="Line 23">
              <a:extLst>
                <a:ext uri="{FF2B5EF4-FFF2-40B4-BE49-F238E27FC236}">
                  <a16:creationId xmlns:a16="http://schemas.microsoft.com/office/drawing/2014/main" id="{C3EDCF55-13A2-4026-9F3D-5B8F96F232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38331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" name="Line 24">
              <a:extLst>
                <a:ext uri="{FF2B5EF4-FFF2-40B4-BE49-F238E27FC236}">
                  <a16:creationId xmlns:a16="http://schemas.microsoft.com/office/drawing/2014/main" id="{4172162E-3834-4613-841E-8D380476ED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20457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" name="Line 25">
              <a:extLst>
                <a:ext uri="{FF2B5EF4-FFF2-40B4-BE49-F238E27FC236}">
                  <a16:creationId xmlns:a16="http://schemas.microsoft.com/office/drawing/2014/main" id="{A28B2FBC-BA4B-4BA5-8CD2-D6F9E5FD2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21633" y="4325938"/>
              <a:ext cx="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" name="Rectangle 26">
              <a:extLst>
                <a:ext uri="{FF2B5EF4-FFF2-40B4-BE49-F238E27FC236}">
                  <a16:creationId xmlns:a16="http://schemas.microsoft.com/office/drawing/2014/main" id="{E2FD5299-D3F8-4B31-8A97-27BC3AE1D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075" y="3949700"/>
              <a:ext cx="28235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6" name="Rectangle 27">
              <a:extLst>
                <a:ext uri="{FF2B5EF4-FFF2-40B4-BE49-F238E27FC236}">
                  <a16:creationId xmlns:a16="http://schemas.microsoft.com/office/drawing/2014/main" id="{F2032593-9CB0-4174-A5D7-FB9225C86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755" y="3940175"/>
              <a:ext cx="28235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37" name="Rectangle 28">
              <a:extLst>
                <a:ext uri="{FF2B5EF4-FFF2-40B4-BE49-F238E27FC236}">
                  <a16:creationId xmlns:a16="http://schemas.microsoft.com/office/drawing/2014/main" id="{B4752B82-BB91-4380-B4B9-4B2D16A9E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1064" y="3940175"/>
              <a:ext cx="38274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38" name="Rectangle 29">
              <a:extLst>
                <a:ext uri="{FF2B5EF4-FFF2-40B4-BE49-F238E27FC236}">
                  <a16:creationId xmlns:a16="http://schemas.microsoft.com/office/drawing/2014/main" id="{E5CBF046-1404-426F-AE32-40524E24F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5375" y="3949700"/>
              <a:ext cx="38274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39" name="Rectangle 30">
              <a:extLst>
                <a:ext uri="{FF2B5EF4-FFF2-40B4-BE49-F238E27FC236}">
                  <a16:creationId xmlns:a16="http://schemas.microsoft.com/office/drawing/2014/main" id="{C52E7E26-1157-440C-92C8-EE71C5AE7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2680" y="3949700"/>
              <a:ext cx="38274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20</a:t>
              </a:r>
            </a:p>
          </p:txBody>
        </p:sp>
      </p:grpSp>
      <p:sp>
        <p:nvSpPr>
          <p:cNvPr id="4" name="CuadroTexto 3"/>
          <p:cNvSpPr txBox="1"/>
          <p:nvPr/>
        </p:nvSpPr>
        <p:spPr>
          <a:xfrm>
            <a:off x="3104833" y="3501956"/>
            <a:ext cx="602194" cy="307777"/>
          </a:xfrm>
          <a:prstGeom prst="rect">
            <a:avLst/>
          </a:prstGeom>
          <a:solidFill>
            <a:srgbClr val="FFFF0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1</a:t>
            </a:r>
          </a:p>
        </p:txBody>
      </p:sp>
      <p:sp>
        <p:nvSpPr>
          <p:cNvPr id="109" name="CuadroTexto 108"/>
          <p:cNvSpPr txBox="1"/>
          <p:nvPr/>
        </p:nvSpPr>
        <p:spPr>
          <a:xfrm>
            <a:off x="4252163" y="3497917"/>
            <a:ext cx="591324" cy="307777"/>
          </a:xfrm>
          <a:prstGeom prst="rect">
            <a:avLst/>
          </a:prstGeom>
          <a:solidFill>
            <a:srgbClr val="FFFF0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1</a:t>
            </a:r>
          </a:p>
        </p:txBody>
      </p:sp>
      <p:sp>
        <p:nvSpPr>
          <p:cNvPr id="111" name="CuadroTexto 110"/>
          <p:cNvSpPr txBox="1"/>
          <p:nvPr/>
        </p:nvSpPr>
        <p:spPr>
          <a:xfrm>
            <a:off x="3712370" y="3492563"/>
            <a:ext cx="526086" cy="307777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2</a:t>
            </a:r>
          </a:p>
        </p:txBody>
      </p:sp>
      <p:sp>
        <p:nvSpPr>
          <p:cNvPr id="140" name="CuadroTexto 139"/>
          <p:cNvSpPr txBox="1"/>
          <p:nvPr/>
        </p:nvSpPr>
        <p:spPr>
          <a:xfrm>
            <a:off x="5436634" y="3491110"/>
            <a:ext cx="568251" cy="307777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2</a:t>
            </a:r>
          </a:p>
        </p:txBody>
      </p:sp>
      <p:sp>
        <p:nvSpPr>
          <p:cNvPr id="141" name="CuadroTexto 140"/>
          <p:cNvSpPr txBox="1"/>
          <p:nvPr/>
        </p:nvSpPr>
        <p:spPr>
          <a:xfrm>
            <a:off x="7759770" y="3500144"/>
            <a:ext cx="540461" cy="307777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2</a:t>
            </a:r>
          </a:p>
        </p:txBody>
      </p:sp>
      <p:sp>
        <p:nvSpPr>
          <p:cNvPr id="145" name="CuadroTexto 144"/>
          <p:cNvSpPr txBox="1"/>
          <p:nvPr/>
        </p:nvSpPr>
        <p:spPr>
          <a:xfrm>
            <a:off x="4857194" y="3482872"/>
            <a:ext cx="556967" cy="307777"/>
          </a:xfrm>
          <a:prstGeom prst="rect">
            <a:avLst/>
          </a:prstGeom>
          <a:solidFill>
            <a:srgbClr val="99FF66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3</a:t>
            </a:r>
          </a:p>
        </p:txBody>
      </p:sp>
      <p:sp>
        <p:nvSpPr>
          <p:cNvPr id="146" name="CuadroTexto 145"/>
          <p:cNvSpPr txBox="1"/>
          <p:nvPr/>
        </p:nvSpPr>
        <p:spPr>
          <a:xfrm>
            <a:off x="6626235" y="3504255"/>
            <a:ext cx="496016" cy="307777"/>
          </a:xfrm>
          <a:prstGeom prst="rect">
            <a:avLst/>
          </a:prstGeom>
          <a:solidFill>
            <a:srgbClr val="99FF66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3</a:t>
            </a:r>
          </a:p>
        </p:txBody>
      </p:sp>
      <p:sp>
        <p:nvSpPr>
          <p:cNvPr id="149" name="CuadroTexto 148"/>
          <p:cNvSpPr txBox="1"/>
          <p:nvPr/>
        </p:nvSpPr>
        <p:spPr>
          <a:xfrm>
            <a:off x="6045780" y="3506230"/>
            <a:ext cx="564026" cy="307777"/>
          </a:xfrm>
          <a:prstGeom prst="rect">
            <a:avLst/>
          </a:prstGeom>
          <a:solidFill>
            <a:srgbClr val="66FFF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4</a:t>
            </a:r>
          </a:p>
        </p:txBody>
      </p:sp>
      <p:sp>
        <p:nvSpPr>
          <p:cNvPr id="150" name="CuadroTexto 149"/>
          <p:cNvSpPr txBox="1"/>
          <p:nvPr/>
        </p:nvSpPr>
        <p:spPr>
          <a:xfrm>
            <a:off x="8332881" y="3470949"/>
            <a:ext cx="567240" cy="307777"/>
          </a:xfrm>
          <a:prstGeom prst="rect">
            <a:avLst/>
          </a:prstGeom>
          <a:solidFill>
            <a:srgbClr val="66FFF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4</a:t>
            </a:r>
          </a:p>
        </p:txBody>
      </p:sp>
      <p:sp>
        <p:nvSpPr>
          <p:cNvPr id="151" name="CuadroTexto 150"/>
          <p:cNvSpPr txBox="1"/>
          <p:nvPr/>
        </p:nvSpPr>
        <p:spPr>
          <a:xfrm>
            <a:off x="8948064" y="3480073"/>
            <a:ext cx="570771" cy="307777"/>
          </a:xfrm>
          <a:prstGeom prst="rect">
            <a:avLst/>
          </a:prstGeom>
          <a:solidFill>
            <a:srgbClr val="66FFF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4</a:t>
            </a:r>
          </a:p>
        </p:txBody>
      </p:sp>
      <p:sp>
        <p:nvSpPr>
          <p:cNvPr id="154" name="CuadroTexto 153"/>
          <p:cNvSpPr txBox="1"/>
          <p:nvPr/>
        </p:nvSpPr>
        <p:spPr>
          <a:xfrm>
            <a:off x="7152904" y="3498080"/>
            <a:ext cx="595309" cy="307777"/>
          </a:xfrm>
          <a:prstGeom prst="rect">
            <a:avLst/>
          </a:prstGeom>
          <a:solidFill>
            <a:srgbClr val="5B9BD5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5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119665" y="315111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0</a:t>
            </a:r>
          </a:p>
        </p:txBody>
      </p:sp>
      <p:sp>
        <p:nvSpPr>
          <p:cNvPr id="158" name="CuadroTexto 157"/>
          <p:cNvSpPr txBox="1"/>
          <p:nvPr/>
        </p:nvSpPr>
        <p:spPr>
          <a:xfrm>
            <a:off x="4103152" y="3156848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2</a:t>
            </a:r>
          </a:p>
        </p:txBody>
      </p:sp>
      <p:sp>
        <p:nvSpPr>
          <p:cNvPr id="160" name="CuadroTexto 159"/>
          <p:cNvSpPr txBox="1"/>
          <p:nvPr/>
        </p:nvSpPr>
        <p:spPr>
          <a:xfrm>
            <a:off x="5279203" y="31720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4</a:t>
            </a:r>
          </a:p>
        </p:txBody>
      </p:sp>
      <p:sp>
        <p:nvSpPr>
          <p:cNvPr id="161" name="CuadroTexto 160"/>
          <p:cNvSpPr txBox="1"/>
          <p:nvPr/>
        </p:nvSpPr>
        <p:spPr>
          <a:xfrm>
            <a:off x="6733869" y="316644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7</a:t>
            </a:r>
          </a:p>
        </p:txBody>
      </p:sp>
      <p:sp>
        <p:nvSpPr>
          <p:cNvPr id="162" name="CuadroTexto 161"/>
          <p:cNvSpPr txBox="1"/>
          <p:nvPr/>
        </p:nvSpPr>
        <p:spPr>
          <a:xfrm>
            <a:off x="6174683" y="316951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6</a:t>
            </a:r>
          </a:p>
        </p:txBody>
      </p:sp>
      <p:sp>
        <p:nvSpPr>
          <p:cNvPr id="163" name="CuadroTexto 162"/>
          <p:cNvSpPr txBox="1"/>
          <p:nvPr/>
        </p:nvSpPr>
        <p:spPr>
          <a:xfrm>
            <a:off x="7888066" y="319518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9</a:t>
            </a:r>
          </a:p>
        </p:txBody>
      </p:sp>
      <p:sp>
        <p:nvSpPr>
          <p:cNvPr id="164" name="CuadroTexto 163"/>
          <p:cNvSpPr txBox="1"/>
          <p:nvPr/>
        </p:nvSpPr>
        <p:spPr>
          <a:xfrm>
            <a:off x="7315818" y="317588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8</a:t>
            </a:r>
          </a:p>
        </p:txBody>
      </p:sp>
      <p:sp>
        <p:nvSpPr>
          <p:cNvPr id="166" name="CuadroTexto 165"/>
          <p:cNvSpPr txBox="1"/>
          <p:nvPr/>
        </p:nvSpPr>
        <p:spPr>
          <a:xfrm>
            <a:off x="8414321" y="31847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10</a:t>
            </a:r>
          </a:p>
        </p:txBody>
      </p:sp>
      <p:sp>
        <p:nvSpPr>
          <p:cNvPr id="168" name="CuadroTexto 167"/>
          <p:cNvSpPr txBox="1"/>
          <p:nvPr/>
        </p:nvSpPr>
        <p:spPr>
          <a:xfrm>
            <a:off x="9027026" y="317588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19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3080377" y="3488511"/>
            <a:ext cx="6438458" cy="329392"/>
            <a:chOff x="3095817" y="1236378"/>
            <a:chExt cx="3208615" cy="329392"/>
          </a:xfrm>
        </p:grpSpPr>
        <p:cxnSp>
          <p:nvCxnSpPr>
            <p:cNvPr id="9" name="Conector recto 8"/>
            <p:cNvCxnSpPr/>
            <p:nvPr/>
          </p:nvCxnSpPr>
          <p:spPr>
            <a:xfrm flipV="1">
              <a:off x="3095817" y="1547298"/>
              <a:ext cx="3208615" cy="143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/>
            <p:cNvCxnSpPr/>
            <p:nvPr/>
          </p:nvCxnSpPr>
          <p:spPr>
            <a:xfrm flipV="1">
              <a:off x="3095817" y="1236378"/>
              <a:ext cx="3208615" cy="1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>
            <a:xfrm>
              <a:off x="3105342" y="1249245"/>
              <a:ext cx="0" cy="3112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/>
            <p:cNvCxnSpPr/>
            <p:nvPr/>
          </p:nvCxnSpPr>
          <p:spPr>
            <a:xfrm>
              <a:off x="3408109" y="1254491"/>
              <a:ext cx="0" cy="3112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/>
            <p:cNvCxnSpPr/>
            <p:nvPr/>
          </p:nvCxnSpPr>
          <p:spPr>
            <a:xfrm>
              <a:off x="3671699" y="1243998"/>
              <a:ext cx="0" cy="3112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/>
            <p:cNvCxnSpPr/>
            <p:nvPr/>
          </p:nvCxnSpPr>
          <p:spPr>
            <a:xfrm>
              <a:off x="3974466" y="1249245"/>
              <a:ext cx="0" cy="3112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/>
            <p:cNvCxnSpPr/>
            <p:nvPr/>
          </p:nvCxnSpPr>
          <p:spPr>
            <a:xfrm>
              <a:off x="4257366" y="1249245"/>
              <a:ext cx="0" cy="3112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/>
            <p:cNvCxnSpPr/>
            <p:nvPr/>
          </p:nvCxnSpPr>
          <p:spPr>
            <a:xfrm>
              <a:off x="4560133" y="1254492"/>
              <a:ext cx="0" cy="3112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/>
            <p:cNvCxnSpPr/>
            <p:nvPr/>
          </p:nvCxnSpPr>
          <p:spPr>
            <a:xfrm>
              <a:off x="4856017" y="1249246"/>
              <a:ext cx="0" cy="3112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/>
            <p:cNvCxnSpPr/>
            <p:nvPr/>
          </p:nvCxnSpPr>
          <p:spPr>
            <a:xfrm>
              <a:off x="5119607" y="1238753"/>
              <a:ext cx="0" cy="3112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/>
            <p:cNvCxnSpPr/>
            <p:nvPr/>
          </p:nvCxnSpPr>
          <p:spPr>
            <a:xfrm>
              <a:off x="5422374" y="1243999"/>
              <a:ext cx="0" cy="3112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/>
            <p:cNvCxnSpPr/>
            <p:nvPr/>
          </p:nvCxnSpPr>
          <p:spPr>
            <a:xfrm>
              <a:off x="5705274" y="1243999"/>
              <a:ext cx="0" cy="3112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/>
            <p:cNvCxnSpPr/>
            <p:nvPr/>
          </p:nvCxnSpPr>
          <p:spPr>
            <a:xfrm>
              <a:off x="6008041" y="1249245"/>
              <a:ext cx="0" cy="3112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/>
            <p:cNvCxnSpPr/>
            <p:nvPr/>
          </p:nvCxnSpPr>
          <p:spPr>
            <a:xfrm>
              <a:off x="6304432" y="1238753"/>
              <a:ext cx="0" cy="3085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Conector recto 25"/>
          <p:cNvCxnSpPr/>
          <p:nvPr/>
        </p:nvCxnSpPr>
        <p:spPr>
          <a:xfrm>
            <a:off x="3737733" y="3371850"/>
            <a:ext cx="1014024" cy="9526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a libre 28"/>
          <p:cNvSpPr/>
          <p:nvPr/>
        </p:nvSpPr>
        <p:spPr>
          <a:xfrm>
            <a:off x="3515158" y="3052422"/>
            <a:ext cx="993976" cy="2319677"/>
          </a:xfrm>
          <a:custGeom>
            <a:avLst/>
            <a:gdLst>
              <a:gd name="connsiteX0" fmla="*/ 0 w 266700"/>
              <a:gd name="connsiteY0" fmla="*/ 835640 h 1005200"/>
              <a:gd name="connsiteX1" fmla="*/ 76200 w 266700"/>
              <a:gd name="connsiteY1" fmla="*/ 949940 h 1005200"/>
              <a:gd name="connsiteX2" fmla="*/ 177800 w 266700"/>
              <a:gd name="connsiteY2" fmla="*/ 60940 h 1005200"/>
              <a:gd name="connsiteX3" fmla="*/ 266700 w 266700"/>
              <a:gd name="connsiteY3" fmla="*/ 149840 h 1005200"/>
              <a:gd name="connsiteX0" fmla="*/ 0 w 266708"/>
              <a:gd name="connsiteY0" fmla="*/ 841423 h 1010983"/>
              <a:gd name="connsiteX1" fmla="*/ 76200 w 266708"/>
              <a:gd name="connsiteY1" fmla="*/ 955723 h 1010983"/>
              <a:gd name="connsiteX2" fmla="*/ 177800 w 266708"/>
              <a:gd name="connsiteY2" fmla="*/ 66723 h 1010983"/>
              <a:gd name="connsiteX3" fmla="*/ 266700 w 266708"/>
              <a:gd name="connsiteY3" fmla="*/ 155623 h 1010983"/>
              <a:gd name="connsiteX0" fmla="*/ 0 w 268840"/>
              <a:gd name="connsiteY0" fmla="*/ 838450 h 1008010"/>
              <a:gd name="connsiteX1" fmla="*/ 76200 w 268840"/>
              <a:gd name="connsiteY1" fmla="*/ 952750 h 1008010"/>
              <a:gd name="connsiteX2" fmla="*/ 177800 w 268840"/>
              <a:gd name="connsiteY2" fmla="*/ 63750 h 1008010"/>
              <a:gd name="connsiteX3" fmla="*/ 266700 w 268840"/>
              <a:gd name="connsiteY3" fmla="*/ 152650 h 1008010"/>
              <a:gd name="connsiteX0" fmla="*/ 0 w 268840"/>
              <a:gd name="connsiteY0" fmla="*/ 815814 h 985374"/>
              <a:gd name="connsiteX1" fmla="*/ 76200 w 268840"/>
              <a:gd name="connsiteY1" fmla="*/ 930114 h 985374"/>
              <a:gd name="connsiteX2" fmla="*/ 177800 w 268840"/>
              <a:gd name="connsiteY2" fmla="*/ 41114 h 985374"/>
              <a:gd name="connsiteX3" fmla="*/ 266700 w 268840"/>
              <a:gd name="connsiteY3" fmla="*/ 212564 h 985374"/>
              <a:gd name="connsiteX0" fmla="*/ 0 w 268840"/>
              <a:gd name="connsiteY0" fmla="*/ 834585 h 1004145"/>
              <a:gd name="connsiteX1" fmla="*/ 76200 w 268840"/>
              <a:gd name="connsiteY1" fmla="*/ 948885 h 1004145"/>
              <a:gd name="connsiteX2" fmla="*/ 177800 w 268840"/>
              <a:gd name="connsiteY2" fmla="*/ 59885 h 1004145"/>
              <a:gd name="connsiteX3" fmla="*/ 266700 w 268840"/>
              <a:gd name="connsiteY3" fmla="*/ 140625 h 1004145"/>
              <a:gd name="connsiteX0" fmla="*/ 0 w 266789"/>
              <a:gd name="connsiteY0" fmla="*/ 834585 h 1004145"/>
              <a:gd name="connsiteX1" fmla="*/ 76200 w 266789"/>
              <a:gd name="connsiteY1" fmla="*/ 948885 h 1004145"/>
              <a:gd name="connsiteX2" fmla="*/ 177800 w 266789"/>
              <a:gd name="connsiteY2" fmla="*/ 59885 h 1004145"/>
              <a:gd name="connsiteX3" fmla="*/ 266700 w 266789"/>
              <a:gd name="connsiteY3" fmla="*/ 140625 h 10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89" h="1004145">
                <a:moveTo>
                  <a:pt x="0" y="834585"/>
                </a:moveTo>
                <a:cubicBezTo>
                  <a:pt x="23283" y="956293"/>
                  <a:pt x="46567" y="1078002"/>
                  <a:pt x="76200" y="948885"/>
                </a:cubicBezTo>
                <a:cubicBezTo>
                  <a:pt x="105833" y="819768"/>
                  <a:pt x="146050" y="179477"/>
                  <a:pt x="177800" y="59885"/>
                </a:cubicBezTo>
                <a:cubicBezTo>
                  <a:pt x="209550" y="-59707"/>
                  <a:pt x="269413" y="16800"/>
                  <a:pt x="266700" y="140625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2" name="Forma libre 211"/>
          <p:cNvSpPr/>
          <p:nvPr/>
        </p:nvSpPr>
        <p:spPr>
          <a:xfrm>
            <a:off x="4091011" y="3023223"/>
            <a:ext cx="1615435" cy="2668626"/>
          </a:xfrm>
          <a:custGeom>
            <a:avLst/>
            <a:gdLst>
              <a:gd name="connsiteX0" fmla="*/ 0 w 266700"/>
              <a:gd name="connsiteY0" fmla="*/ 835640 h 1005200"/>
              <a:gd name="connsiteX1" fmla="*/ 76200 w 266700"/>
              <a:gd name="connsiteY1" fmla="*/ 949940 h 1005200"/>
              <a:gd name="connsiteX2" fmla="*/ 177800 w 266700"/>
              <a:gd name="connsiteY2" fmla="*/ 60940 h 1005200"/>
              <a:gd name="connsiteX3" fmla="*/ 266700 w 266700"/>
              <a:gd name="connsiteY3" fmla="*/ 149840 h 1005200"/>
              <a:gd name="connsiteX0" fmla="*/ 0 w 267808"/>
              <a:gd name="connsiteY0" fmla="*/ 837024 h 1006584"/>
              <a:gd name="connsiteX1" fmla="*/ 76200 w 267808"/>
              <a:gd name="connsiteY1" fmla="*/ 951324 h 1006584"/>
              <a:gd name="connsiteX2" fmla="*/ 177800 w 267808"/>
              <a:gd name="connsiteY2" fmla="*/ 62324 h 1006584"/>
              <a:gd name="connsiteX3" fmla="*/ 266700 w 267808"/>
              <a:gd name="connsiteY3" fmla="*/ 151224 h 1006584"/>
              <a:gd name="connsiteX0" fmla="*/ 0 w 268825"/>
              <a:gd name="connsiteY0" fmla="*/ 812383 h 981943"/>
              <a:gd name="connsiteX1" fmla="*/ 76200 w 268825"/>
              <a:gd name="connsiteY1" fmla="*/ 926683 h 981943"/>
              <a:gd name="connsiteX2" fmla="*/ 177800 w 268825"/>
              <a:gd name="connsiteY2" fmla="*/ 37683 h 981943"/>
              <a:gd name="connsiteX3" fmla="*/ 267730 w 268825"/>
              <a:gd name="connsiteY3" fmla="*/ 221833 h 981943"/>
              <a:gd name="connsiteX0" fmla="*/ 0 w 265751"/>
              <a:gd name="connsiteY0" fmla="*/ 837710 h 1007270"/>
              <a:gd name="connsiteX1" fmla="*/ 76200 w 265751"/>
              <a:gd name="connsiteY1" fmla="*/ 952010 h 1007270"/>
              <a:gd name="connsiteX2" fmla="*/ 177800 w 265751"/>
              <a:gd name="connsiteY2" fmla="*/ 63010 h 1007270"/>
              <a:gd name="connsiteX3" fmla="*/ 264609 w 265751"/>
              <a:gd name="connsiteY3" fmla="*/ 124923 h 1007270"/>
              <a:gd name="connsiteX0" fmla="*/ 0 w 264705"/>
              <a:gd name="connsiteY0" fmla="*/ 837710 h 1007270"/>
              <a:gd name="connsiteX1" fmla="*/ 76200 w 264705"/>
              <a:gd name="connsiteY1" fmla="*/ 952010 h 1007270"/>
              <a:gd name="connsiteX2" fmla="*/ 177800 w 264705"/>
              <a:gd name="connsiteY2" fmla="*/ 63010 h 1007270"/>
              <a:gd name="connsiteX3" fmla="*/ 264609 w 264705"/>
              <a:gd name="connsiteY3" fmla="*/ 124923 h 100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705" h="1007270">
                <a:moveTo>
                  <a:pt x="0" y="837710"/>
                </a:moveTo>
                <a:cubicBezTo>
                  <a:pt x="23283" y="959418"/>
                  <a:pt x="46567" y="1081127"/>
                  <a:pt x="76200" y="952010"/>
                </a:cubicBezTo>
                <a:cubicBezTo>
                  <a:pt x="105833" y="822893"/>
                  <a:pt x="145878" y="180485"/>
                  <a:pt x="177800" y="63010"/>
                </a:cubicBezTo>
                <a:cubicBezTo>
                  <a:pt x="209722" y="-54465"/>
                  <a:pt x="267375" y="7448"/>
                  <a:pt x="264609" y="124923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4" name="Forma libre 213"/>
          <p:cNvSpPr/>
          <p:nvPr/>
        </p:nvSpPr>
        <p:spPr>
          <a:xfrm>
            <a:off x="4988182" y="3026431"/>
            <a:ext cx="1878457" cy="3002894"/>
          </a:xfrm>
          <a:custGeom>
            <a:avLst/>
            <a:gdLst>
              <a:gd name="connsiteX0" fmla="*/ 0 w 266700"/>
              <a:gd name="connsiteY0" fmla="*/ 835640 h 1005200"/>
              <a:gd name="connsiteX1" fmla="*/ 76200 w 266700"/>
              <a:gd name="connsiteY1" fmla="*/ 949940 h 1005200"/>
              <a:gd name="connsiteX2" fmla="*/ 177800 w 266700"/>
              <a:gd name="connsiteY2" fmla="*/ 60940 h 1005200"/>
              <a:gd name="connsiteX3" fmla="*/ 266700 w 266700"/>
              <a:gd name="connsiteY3" fmla="*/ 149840 h 1005200"/>
              <a:gd name="connsiteX0" fmla="*/ 0 w 267444"/>
              <a:gd name="connsiteY0" fmla="*/ 854971 h 1024531"/>
              <a:gd name="connsiteX1" fmla="*/ 76200 w 267444"/>
              <a:gd name="connsiteY1" fmla="*/ 969271 h 1024531"/>
              <a:gd name="connsiteX2" fmla="*/ 177800 w 267444"/>
              <a:gd name="connsiteY2" fmla="*/ 80271 h 1024531"/>
              <a:gd name="connsiteX3" fmla="*/ 266700 w 267444"/>
              <a:gd name="connsiteY3" fmla="*/ 169171 h 1024531"/>
              <a:gd name="connsiteX0" fmla="*/ 0 w 268436"/>
              <a:gd name="connsiteY0" fmla="*/ 822351 h 991911"/>
              <a:gd name="connsiteX1" fmla="*/ 76200 w 268436"/>
              <a:gd name="connsiteY1" fmla="*/ 936651 h 991911"/>
              <a:gd name="connsiteX2" fmla="*/ 177800 w 268436"/>
              <a:gd name="connsiteY2" fmla="*/ 47651 h 991911"/>
              <a:gd name="connsiteX3" fmla="*/ 267701 w 268436"/>
              <a:gd name="connsiteY3" fmla="*/ 231801 h 991911"/>
              <a:gd name="connsiteX0" fmla="*/ 0 w 268436"/>
              <a:gd name="connsiteY0" fmla="*/ 845248 h 1014808"/>
              <a:gd name="connsiteX1" fmla="*/ 76200 w 268436"/>
              <a:gd name="connsiteY1" fmla="*/ 959548 h 1014808"/>
              <a:gd name="connsiteX2" fmla="*/ 177800 w 268436"/>
              <a:gd name="connsiteY2" fmla="*/ 70548 h 1014808"/>
              <a:gd name="connsiteX3" fmla="*/ 267701 w 268436"/>
              <a:gd name="connsiteY3" fmla="*/ 167573 h 1014808"/>
              <a:gd name="connsiteX0" fmla="*/ 0 w 267701"/>
              <a:gd name="connsiteY0" fmla="*/ 846292 h 1015852"/>
              <a:gd name="connsiteX1" fmla="*/ 76200 w 267701"/>
              <a:gd name="connsiteY1" fmla="*/ 960592 h 1015852"/>
              <a:gd name="connsiteX2" fmla="*/ 177800 w 267701"/>
              <a:gd name="connsiteY2" fmla="*/ 71592 h 1015852"/>
              <a:gd name="connsiteX3" fmla="*/ 267701 w 267701"/>
              <a:gd name="connsiteY3" fmla="*/ 168617 h 1015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701" h="1015852">
                <a:moveTo>
                  <a:pt x="0" y="846292"/>
                </a:moveTo>
                <a:cubicBezTo>
                  <a:pt x="23283" y="968000"/>
                  <a:pt x="46567" y="1089709"/>
                  <a:pt x="76200" y="960592"/>
                </a:cubicBezTo>
                <a:cubicBezTo>
                  <a:pt x="105833" y="831475"/>
                  <a:pt x="145883" y="189067"/>
                  <a:pt x="177800" y="71592"/>
                </a:cubicBezTo>
                <a:cubicBezTo>
                  <a:pt x="209717" y="-45883"/>
                  <a:pt x="262657" y="-22338"/>
                  <a:pt x="267701" y="168617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5" name="Forma libre 214"/>
          <p:cNvSpPr/>
          <p:nvPr/>
        </p:nvSpPr>
        <p:spPr>
          <a:xfrm>
            <a:off x="5580961" y="3004235"/>
            <a:ext cx="2403418" cy="2687613"/>
          </a:xfrm>
          <a:custGeom>
            <a:avLst/>
            <a:gdLst>
              <a:gd name="connsiteX0" fmla="*/ 0 w 266700"/>
              <a:gd name="connsiteY0" fmla="*/ 835640 h 1005200"/>
              <a:gd name="connsiteX1" fmla="*/ 76200 w 266700"/>
              <a:gd name="connsiteY1" fmla="*/ 949940 h 1005200"/>
              <a:gd name="connsiteX2" fmla="*/ 177800 w 266700"/>
              <a:gd name="connsiteY2" fmla="*/ 60940 h 1005200"/>
              <a:gd name="connsiteX3" fmla="*/ 266700 w 266700"/>
              <a:gd name="connsiteY3" fmla="*/ 149840 h 1005200"/>
              <a:gd name="connsiteX0" fmla="*/ 0 w 266704"/>
              <a:gd name="connsiteY0" fmla="*/ 870915 h 1040475"/>
              <a:gd name="connsiteX1" fmla="*/ 76200 w 266704"/>
              <a:gd name="connsiteY1" fmla="*/ 985215 h 1040475"/>
              <a:gd name="connsiteX2" fmla="*/ 177800 w 266704"/>
              <a:gd name="connsiteY2" fmla="*/ 96215 h 1040475"/>
              <a:gd name="connsiteX3" fmla="*/ 266700 w 266704"/>
              <a:gd name="connsiteY3" fmla="*/ 185115 h 1040475"/>
              <a:gd name="connsiteX0" fmla="*/ 0 w 266704"/>
              <a:gd name="connsiteY0" fmla="*/ 817640 h 987200"/>
              <a:gd name="connsiteX1" fmla="*/ 76200 w 266704"/>
              <a:gd name="connsiteY1" fmla="*/ 931940 h 987200"/>
              <a:gd name="connsiteX2" fmla="*/ 177800 w 266704"/>
              <a:gd name="connsiteY2" fmla="*/ 42940 h 987200"/>
              <a:gd name="connsiteX3" fmla="*/ 266700 w 266704"/>
              <a:gd name="connsiteY3" fmla="*/ 277890 h 987200"/>
              <a:gd name="connsiteX0" fmla="*/ 0 w 268835"/>
              <a:gd name="connsiteY0" fmla="*/ 859067 h 1028627"/>
              <a:gd name="connsiteX1" fmla="*/ 76200 w 268835"/>
              <a:gd name="connsiteY1" fmla="*/ 973367 h 1028627"/>
              <a:gd name="connsiteX2" fmla="*/ 177800 w 268835"/>
              <a:gd name="connsiteY2" fmla="*/ 84367 h 1028627"/>
              <a:gd name="connsiteX3" fmla="*/ 268831 w 268835"/>
              <a:gd name="connsiteY3" fmla="*/ 177815 h 1028627"/>
              <a:gd name="connsiteX0" fmla="*/ 0 w 268831"/>
              <a:gd name="connsiteY0" fmla="*/ 854208 h 1023768"/>
              <a:gd name="connsiteX1" fmla="*/ 76200 w 268831"/>
              <a:gd name="connsiteY1" fmla="*/ 968508 h 1023768"/>
              <a:gd name="connsiteX2" fmla="*/ 177800 w 268831"/>
              <a:gd name="connsiteY2" fmla="*/ 79508 h 1023768"/>
              <a:gd name="connsiteX3" fmla="*/ 268831 w 268831"/>
              <a:gd name="connsiteY3" fmla="*/ 172956 h 10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831" h="1023768">
                <a:moveTo>
                  <a:pt x="0" y="854208"/>
                </a:moveTo>
                <a:cubicBezTo>
                  <a:pt x="23283" y="975916"/>
                  <a:pt x="46567" y="1097625"/>
                  <a:pt x="76200" y="968508"/>
                </a:cubicBezTo>
                <a:cubicBezTo>
                  <a:pt x="105833" y="839391"/>
                  <a:pt x="146050" y="188516"/>
                  <a:pt x="177800" y="79508"/>
                </a:cubicBezTo>
                <a:cubicBezTo>
                  <a:pt x="209550" y="-29500"/>
                  <a:pt x="251320" y="-50656"/>
                  <a:pt x="268831" y="172956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7" name="Forma libre 216"/>
          <p:cNvSpPr/>
          <p:nvPr/>
        </p:nvSpPr>
        <p:spPr>
          <a:xfrm>
            <a:off x="6164607" y="2976215"/>
            <a:ext cx="2453012" cy="3415059"/>
          </a:xfrm>
          <a:custGeom>
            <a:avLst/>
            <a:gdLst>
              <a:gd name="connsiteX0" fmla="*/ 0 w 266700"/>
              <a:gd name="connsiteY0" fmla="*/ 835640 h 1005200"/>
              <a:gd name="connsiteX1" fmla="*/ 76200 w 266700"/>
              <a:gd name="connsiteY1" fmla="*/ 949940 h 1005200"/>
              <a:gd name="connsiteX2" fmla="*/ 177800 w 266700"/>
              <a:gd name="connsiteY2" fmla="*/ 60940 h 1005200"/>
              <a:gd name="connsiteX3" fmla="*/ 266700 w 266700"/>
              <a:gd name="connsiteY3" fmla="*/ 149840 h 1005200"/>
              <a:gd name="connsiteX0" fmla="*/ 0 w 266808"/>
              <a:gd name="connsiteY0" fmla="*/ 854971 h 1024531"/>
              <a:gd name="connsiteX1" fmla="*/ 76200 w 266808"/>
              <a:gd name="connsiteY1" fmla="*/ 969271 h 1024531"/>
              <a:gd name="connsiteX2" fmla="*/ 177800 w 266808"/>
              <a:gd name="connsiteY2" fmla="*/ 80271 h 1024531"/>
              <a:gd name="connsiteX3" fmla="*/ 266700 w 266808"/>
              <a:gd name="connsiteY3" fmla="*/ 169171 h 1024531"/>
              <a:gd name="connsiteX0" fmla="*/ 0 w 269885"/>
              <a:gd name="connsiteY0" fmla="*/ 811915 h 981475"/>
              <a:gd name="connsiteX1" fmla="*/ 76200 w 269885"/>
              <a:gd name="connsiteY1" fmla="*/ 926215 h 981475"/>
              <a:gd name="connsiteX2" fmla="*/ 177800 w 269885"/>
              <a:gd name="connsiteY2" fmla="*/ 37215 h 981475"/>
              <a:gd name="connsiteX3" fmla="*/ 269781 w 269885"/>
              <a:gd name="connsiteY3" fmla="*/ 265815 h 981475"/>
              <a:gd name="connsiteX0" fmla="*/ 0 w 271993"/>
              <a:gd name="connsiteY0" fmla="*/ 848004 h 1017564"/>
              <a:gd name="connsiteX1" fmla="*/ 76200 w 271993"/>
              <a:gd name="connsiteY1" fmla="*/ 962304 h 1017564"/>
              <a:gd name="connsiteX2" fmla="*/ 177800 w 271993"/>
              <a:gd name="connsiteY2" fmla="*/ 73304 h 1017564"/>
              <a:gd name="connsiteX3" fmla="*/ 271893 w 271993"/>
              <a:gd name="connsiteY3" fmla="*/ 154323 h 101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93" h="1017564">
                <a:moveTo>
                  <a:pt x="0" y="848004"/>
                </a:moveTo>
                <a:cubicBezTo>
                  <a:pt x="23283" y="969712"/>
                  <a:pt x="46567" y="1091421"/>
                  <a:pt x="76200" y="962304"/>
                </a:cubicBezTo>
                <a:cubicBezTo>
                  <a:pt x="105833" y="833187"/>
                  <a:pt x="145537" y="183371"/>
                  <a:pt x="177800" y="73304"/>
                </a:cubicBezTo>
                <a:cubicBezTo>
                  <a:pt x="210064" y="-36763"/>
                  <a:pt x="274897" y="-33002"/>
                  <a:pt x="271893" y="154323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5" name="Forma libre 224"/>
          <p:cNvSpPr/>
          <p:nvPr/>
        </p:nvSpPr>
        <p:spPr>
          <a:xfrm>
            <a:off x="8448993" y="3032140"/>
            <a:ext cx="756249" cy="3359133"/>
          </a:xfrm>
          <a:custGeom>
            <a:avLst/>
            <a:gdLst>
              <a:gd name="connsiteX0" fmla="*/ 0 w 266700"/>
              <a:gd name="connsiteY0" fmla="*/ 835640 h 1005200"/>
              <a:gd name="connsiteX1" fmla="*/ 76200 w 266700"/>
              <a:gd name="connsiteY1" fmla="*/ 949940 h 1005200"/>
              <a:gd name="connsiteX2" fmla="*/ 177800 w 266700"/>
              <a:gd name="connsiteY2" fmla="*/ 60940 h 1005200"/>
              <a:gd name="connsiteX3" fmla="*/ 266700 w 266700"/>
              <a:gd name="connsiteY3" fmla="*/ 149840 h 1005200"/>
              <a:gd name="connsiteX0" fmla="*/ 0 w 269834"/>
              <a:gd name="connsiteY0" fmla="*/ 808149 h 977709"/>
              <a:gd name="connsiteX1" fmla="*/ 76200 w 269834"/>
              <a:gd name="connsiteY1" fmla="*/ 922449 h 977709"/>
              <a:gd name="connsiteX2" fmla="*/ 177800 w 269834"/>
              <a:gd name="connsiteY2" fmla="*/ 33449 h 977709"/>
              <a:gd name="connsiteX3" fmla="*/ 269834 w 269834"/>
              <a:gd name="connsiteY3" fmla="*/ 236649 h 977709"/>
              <a:gd name="connsiteX0" fmla="*/ 0 w 276829"/>
              <a:gd name="connsiteY0" fmla="*/ 832360 h 1001920"/>
              <a:gd name="connsiteX1" fmla="*/ 76200 w 276829"/>
              <a:gd name="connsiteY1" fmla="*/ 946660 h 1001920"/>
              <a:gd name="connsiteX2" fmla="*/ 177800 w 276829"/>
              <a:gd name="connsiteY2" fmla="*/ 57660 h 1001920"/>
              <a:gd name="connsiteX3" fmla="*/ 276829 w 276829"/>
              <a:gd name="connsiteY3" fmla="*/ 127240 h 1001920"/>
              <a:gd name="connsiteX0" fmla="*/ 0 w 277704"/>
              <a:gd name="connsiteY0" fmla="*/ 833061 h 1002621"/>
              <a:gd name="connsiteX1" fmla="*/ 76200 w 277704"/>
              <a:gd name="connsiteY1" fmla="*/ 947361 h 1002621"/>
              <a:gd name="connsiteX2" fmla="*/ 177800 w 277704"/>
              <a:gd name="connsiteY2" fmla="*/ 58361 h 1002621"/>
              <a:gd name="connsiteX3" fmla="*/ 276829 w 277704"/>
              <a:gd name="connsiteY3" fmla="*/ 127941 h 1002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704" h="1002621">
                <a:moveTo>
                  <a:pt x="0" y="833061"/>
                </a:moveTo>
                <a:cubicBezTo>
                  <a:pt x="23283" y="954769"/>
                  <a:pt x="46567" y="1076478"/>
                  <a:pt x="76200" y="947361"/>
                </a:cubicBezTo>
                <a:cubicBezTo>
                  <a:pt x="105833" y="818244"/>
                  <a:pt x="145528" y="172661"/>
                  <a:pt x="177800" y="58361"/>
                </a:cubicBezTo>
                <a:cubicBezTo>
                  <a:pt x="210072" y="-55939"/>
                  <a:pt x="286729" y="13973"/>
                  <a:pt x="276829" y="127941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CuadroTexto 29"/>
          <p:cNvSpPr txBox="1"/>
          <p:nvPr/>
        </p:nvSpPr>
        <p:spPr>
          <a:xfrm>
            <a:off x="4525996" y="4658517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rgbClr val="C00000"/>
                </a:solidFill>
                <a:latin typeface="Arial Narrow" panose="020B0606020202030204" pitchFamily="34" charset="0"/>
              </a:rPr>
              <a:t>FIN</a:t>
            </a:r>
          </a:p>
        </p:txBody>
      </p:sp>
      <p:sp>
        <p:nvSpPr>
          <p:cNvPr id="226" name="CuadroTexto 225"/>
          <p:cNvSpPr txBox="1"/>
          <p:nvPr/>
        </p:nvSpPr>
        <p:spPr>
          <a:xfrm>
            <a:off x="6843751" y="5225943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rgbClr val="C00000"/>
                </a:solidFill>
                <a:latin typeface="Arial Narrow" panose="020B0606020202030204" pitchFamily="34" charset="0"/>
              </a:rPr>
              <a:t>FIN</a:t>
            </a:r>
          </a:p>
        </p:txBody>
      </p:sp>
      <p:sp>
        <p:nvSpPr>
          <p:cNvPr id="227" name="CuadroTexto 226"/>
          <p:cNvSpPr txBox="1"/>
          <p:nvPr/>
        </p:nvSpPr>
        <p:spPr>
          <a:xfrm>
            <a:off x="7409943" y="5789494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rgbClr val="C00000"/>
                </a:solidFill>
                <a:latin typeface="Arial Narrow" panose="020B0606020202030204" pitchFamily="34" charset="0"/>
              </a:rPr>
              <a:t>FIN</a:t>
            </a:r>
          </a:p>
        </p:txBody>
      </p:sp>
      <p:sp>
        <p:nvSpPr>
          <p:cNvPr id="228" name="CuadroTexto 227"/>
          <p:cNvSpPr txBox="1"/>
          <p:nvPr/>
        </p:nvSpPr>
        <p:spPr>
          <a:xfrm>
            <a:off x="7988395" y="4928041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rgbClr val="C00000"/>
                </a:solidFill>
                <a:latin typeface="Arial Narrow" panose="020B0606020202030204" pitchFamily="34" charset="0"/>
              </a:rPr>
              <a:t>FIN</a:t>
            </a:r>
          </a:p>
        </p:txBody>
      </p:sp>
      <p:sp>
        <p:nvSpPr>
          <p:cNvPr id="229" name="CuadroTexto 228"/>
          <p:cNvSpPr txBox="1"/>
          <p:nvPr/>
        </p:nvSpPr>
        <p:spPr>
          <a:xfrm>
            <a:off x="8856601" y="5492949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rgbClr val="C00000"/>
                </a:solidFill>
                <a:latin typeface="Arial Narrow" panose="020B0606020202030204" pitchFamily="34" charset="0"/>
              </a:rPr>
              <a:t>FIN</a:t>
            </a:r>
          </a:p>
        </p:txBody>
      </p:sp>
      <p:cxnSp>
        <p:nvCxnSpPr>
          <p:cNvPr id="172" name="Conector recto 171"/>
          <p:cNvCxnSpPr/>
          <p:nvPr/>
        </p:nvCxnSpPr>
        <p:spPr>
          <a:xfrm flipV="1">
            <a:off x="4852989" y="3371850"/>
            <a:ext cx="1162544" cy="9525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/>
          <p:cNvCxnSpPr/>
          <p:nvPr/>
        </p:nvCxnSpPr>
        <p:spPr>
          <a:xfrm>
            <a:off x="3233739" y="3058424"/>
            <a:ext cx="17649" cy="436563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/>
          <p:cNvCxnSpPr>
            <a:endCxn id="111" idx="0"/>
          </p:cNvCxnSpPr>
          <p:nvPr/>
        </p:nvCxnSpPr>
        <p:spPr>
          <a:xfrm>
            <a:off x="3835623" y="2737635"/>
            <a:ext cx="139790" cy="754928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de flecha 143"/>
          <p:cNvCxnSpPr/>
          <p:nvPr/>
        </p:nvCxnSpPr>
        <p:spPr>
          <a:xfrm>
            <a:off x="4401251" y="2455594"/>
            <a:ext cx="700975" cy="1015355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de flecha 146"/>
          <p:cNvCxnSpPr>
            <a:endCxn id="162" idx="2"/>
          </p:cNvCxnSpPr>
          <p:nvPr/>
        </p:nvCxnSpPr>
        <p:spPr>
          <a:xfrm>
            <a:off x="4939600" y="2160621"/>
            <a:ext cx="1366690" cy="128589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de flecha 147"/>
          <p:cNvCxnSpPr>
            <a:endCxn id="154" idx="0"/>
          </p:cNvCxnSpPr>
          <p:nvPr/>
        </p:nvCxnSpPr>
        <p:spPr>
          <a:xfrm>
            <a:off x="5533492" y="1863623"/>
            <a:ext cx="1917067" cy="1634457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uadroTexto 151"/>
          <p:cNvSpPr txBox="1"/>
          <p:nvPr/>
        </p:nvSpPr>
        <p:spPr>
          <a:xfrm>
            <a:off x="6474687" y="254320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Cola de listos</a:t>
            </a:r>
          </a:p>
        </p:txBody>
      </p:sp>
      <p:cxnSp>
        <p:nvCxnSpPr>
          <p:cNvPr id="153" name="Conector recto de flecha 152"/>
          <p:cNvCxnSpPr/>
          <p:nvPr/>
        </p:nvCxnSpPr>
        <p:spPr>
          <a:xfrm flipH="1">
            <a:off x="6295259" y="2941750"/>
            <a:ext cx="18467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549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6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6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1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6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6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46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6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6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7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6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6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00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0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6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000"/>
                            </p:stCondLst>
                            <p:childTnLst>
                              <p:par>
                                <p:cTn id="2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16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000"/>
                            </p:stCondLst>
                            <p:childTnLst>
                              <p:par>
                                <p:cTn id="2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19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6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6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16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000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16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2000"/>
                            </p:stCondLst>
                            <p:childTnLst>
                              <p:par>
                                <p:cTn id="2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5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16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16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2000"/>
                            </p:stCondLst>
                            <p:childTnLst>
                              <p:par>
                                <p:cTn id="2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7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6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000"/>
                            </p:stCondLst>
                            <p:childTnLst>
                              <p:par>
                                <p:cTn id="2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9" grpId="0" animBg="1"/>
      <p:bldP spid="111" grpId="0" animBg="1"/>
      <p:bldP spid="140" grpId="0" animBg="1"/>
      <p:bldP spid="141" grpId="0" animBg="1"/>
      <p:bldP spid="145" grpId="0" animBg="1"/>
      <p:bldP spid="146" grpId="0" animBg="1"/>
      <p:bldP spid="149" grpId="0" animBg="1"/>
      <p:bldP spid="150" grpId="0" animBg="1"/>
      <p:bldP spid="151" grpId="0" animBg="1"/>
      <p:bldP spid="154" grpId="0" animBg="1"/>
      <p:bldP spid="5" grpId="0"/>
      <p:bldP spid="158" grpId="0"/>
      <p:bldP spid="160" grpId="0"/>
      <p:bldP spid="161" grpId="0"/>
      <p:bldP spid="162" grpId="0"/>
      <p:bldP spid="163" grpId="0"/>
      <p:bldP spid="164" grpId="0"/>
      <p:bldP spid="166" grpId="0"/>
      <p:bldP spid="168" grpId="0"/>
      <p:bldP spid="29" grpId="0" animBg="1"/>
      <p:bldP spid="212" grpId="0" animBg="1"/>
      <p:bldP spid="214" grpId="0" animBg="1"/>
      <p:bldP spid="215" grpId="0" animBg="1"/>
      <p:bldP spid="217" grpId="0" animBg="1"/>
      <p:bldP spid="225" grpId="0" animBg="1"/>
      <p:bldP spid="30" grpId="0"/>
      <p:bldP spid="226" grpId="0"/>
      <p:bldP spid="227" grpId="0"/>
      <p:bldP spid="228" grpId="0"/>
      <p:bldP spid="229" grpId="0"/>
      <p:bldP spid="15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>
            <a:extLst>
              <a:ext uri="{FF2B5EF4-FFF2-40B4-BE49-F238E27FC236}">
                <a16:creationId xmlns:a16="http://schemas.microsoft.com/office/drawing/2014/main" id="{F276AE64-4D3B-43BD-8B94-67008CCE5C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El tiempo restante más corto (SPN)</a:t>
            </a:r>
          </a:p>
        </p:txBody>
      </p:sp>
      <p:sp>
        <p:nvSpPr>
          <p:cNvPr id="163871" name="Rectangle 31">
            <a:extLst>
              <a:ext uri="{FF2B5EF4-FFF2-40B4-BE49-F238E27FC236}">
                <a16:creationId xmlns:a16="http://schemas.microsoft.com/office/drawing/2014/main" id="{3E1C1A86-725F-4F7F-BAEF-90E14ED00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551" y="4719639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3872" name="Rectangle 32">
            <a:extLst>
              <a:ext uri="{FF2B5EF4-FFF2-40B4-BE49-F238E27FC236}">
                <a16:creationId xmlns:a16="http://schemas.microsoft.com/office/drawing/2014/main" id="{7BA45D44-BF12-4545-90A5-90C9CE6EA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6476" y="4719639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3873" name="Rectangle 33">
            <a:extLst>
              <a:ext uri="{FF2B5EF4-FFF2-40B4-BE49-F238E27FC236}">
                <a16:creationId xmlns:a16="http://schemas.microsoft.com/office/drawing/2014/main" id="{42F45BA5-BFB8-4477-BC56-466014471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4" y="4721226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3874" name="Rectangle 34">
            <a:extLst>
              <a:ext uri="{FF2B5EF4-FFF2-40B4-BE49-F238E27FC236}">
                <a16:creationId xmlns:a16="http://schemas.microsoft.com/office/drawing/2014/main" id="{22D7F73F-1F95-4891-A76E-1173B554F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739" y="5008564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3875" name="Rectangle 35">
            <a:extLst>
              <a:ext uri="{FF2B5EF4-FFF2-40B4-BE49-F238E27FC236}">
                <a16:creationId xmlns:a16="http://schemas.microsoft.com/office/drawing/2014/main" id="{242FD4BA-1F45-497F-BD85-5373ECA72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0076" y="5295901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3876" name="Rectangle 36">
            <a:extLst>
              <a:ext uri="{FF2B5EF4-FFF2-40B4-BE49-F238E27FC236}">
                <a16:creationId xmlns:a16="http://schemas.microsoft.com/office/drawing/2014/main" id="{FE09A024-E651-4028-ABA9-BD1912ADD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4" y="5295901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3877" name="Rectangle 37">
            <a:extLst>
              <a:ext uri="{FF2B5EF4-FFF2-40B4-BE49-F238E27FC236}">
                <a16:creationId xmlns:a16="http://schemas.microsoft.com/office/drawing/2014/main" id="{9100AFC7-E292-4938-ABCC-64E3549D0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1" y="5295901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3878" name="Rectangle 38">
            <a:extLst>
              <a:ext uri="{FF2B5EF4-FFF2-40B4-BE49-F238E27FC236}">
                <a16:creationId xmlns:a16="http://schemas.microsoft.com/office/drawing/2014/main" id="{E555EEEB-C9BA-45FB-A855-3D87F8625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3676" y="5297489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3879" name="Rectangle 39">
            <a:extLst>
              <a:ext uri="{FF2B5EF4-FFF2-40B4-BE49-F238E27FC236}">
                <a16:creationId xmlns:a16="http://schemas.microsoft.com/office/drawing/2014/main" id="{AACB0AC2-527F-4CCB-AEAD-DFFD08A21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1" y="5872164"/>
            <a:ext cx="288925" cy="288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3880" name="Rectangle 40">
            <a:extLst>
              <a:ext uri="{FF2B5EF4-FFF2-40B4-BE49-F238E27FC236}">
                <a16:creationId xmlns:a16="http://schemas.microsoft.com/office/drawing/2014/main" id="{F7EBD288-78CC-4419-A877-F638B5CF4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9939" y="5872164"/>
            <a:ext cx="288925" cy="288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3881" name="Rectangle 41">
            <a:extLst>
              <a:ext uri="{FF2B5EF4-FFF2-40B4-BE49-F238E27FC236}">
                <a16:creationId xmlns:a16="http://schemas.microsoft.com/office/drawing/2014/main" id="{29AB06F0-C525-4C92-90BF-A7A93E5C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5008564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3882" name="Rectangle 42">
            <a:extLst>
              <a:ext uri="{FF2B5EF4-FFF2-40B4-BE49-F238E27FC236}">
                <a16:creationId xmlns:a16="http://schemas.microsoft.com/office/drawing/2014/main" id="{98EC845A-2DC2-496E-A8F3-FDF517536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4614" y="5008564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3883" name="Rectangle 43">
            <a:extLst>
              <a:ext uri="{FF2B5EF4-FFF2-40B4-BE49-F238E27FC236}">
                <a16:creationId xmlns:a16="http://schemas.microsoft.com/office/drawing/2014/main" id="{26CDFB53-F766-477E-BAE8-DEA26C66B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3539" y="5008564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3884" name="Rectangle 44">
            <a:extLst>
              <a:ext uri="{FF2B5EF4-FFF2-40B4-BE49-F238E27FC236}">
                <a16:creationId xmlns:a16="http://schemas.microsoft.com/office/drawing/2014/main" id="{8566D856-0CDD-4DC2-881C-D5D5D30DB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76" y="5008564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3885" name="Rectangle 45">
            <a:extLst>
              <a:ext uri="{FF2B5EF4-FFF2-40B4-BE49-F238E27FC236}">
                <a16:creationId xmlns:a16="http://schemas.microsoft.com/office/drawing/2014/main" id="{015D2509-EB16-4E37-B741-C468CBAB4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1" y="5008564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3886" name="Rectangle 46">
            <a:extLst>
              <a:ext uri="{FF2B5EF4-FFF2-40B4-BE49-F238E27FC236}">
                <a16:creationId xmlns:a16="http://schemas.microsoft.com/office/drawing/2014/main" id="{B687F74B-6E8D-4BE3-B0CE-F7D9E440F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551" y="5586414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3887" name="Rectangle 47">
            <a:extLst>
              <a:ext uri="{FF2B5EF4-FFF2-40B4-BE49-F238E27FC236}">
                <a16:creationId xmlns:a16="http://schemas.microsoft.com/office/drawing/2014/main" id="{5CCE8FD2-CD1D-4870-9AC2-EDE5A5845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476" y="5584826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3888" name="Rectangle 48">
            <a:extLst>
              <a:ext uri="{FF2B5EF4-FFF2-40B4-BE49-F238E27FC236}">
                <a16:creationId xmlns:a16="http://schemas.microsoft.com/office/drawing/2014/main" id="{8B1990BC-031F-4E17-B158-C879BFB15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14" y="5584826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3889" name="Rectangle 49">
            <a:extLst>
              <a:ext uri="{FF2B5EF4-FFF2-40B4-BE49-F238E27FC236}">
                <a16:creationId xmlns:a16="http://schemas.microsoft.com/office/drawing/2014/main" id="{CC0C23B6-04CC-4DFC-8B94-1E1594272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739" y="5584826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3890" name="Rectangle 50">
            <a:extLst>
              <a:ext uri="{FF2B5EF4-FFF2-40B4-BE49-F238E27FC236}">
                <a16:creationId xmlns:a16="http://schemas.microsoft.com/office/drawing/2014/main" id="{DEB90C7C-8DFE-425B-8F15-787639124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9664" y="5584826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grpSp>
        <p:nvGrpSpPr>
          <p:cNvPr id="47131" name="Group 51">
            <a:extLst>
              <a:ext uri="{FF2B5EF4-FFF2-40B4-BE49-F238E27FC236}">
                <a16:creationId xmlns:a16="http://schemas.microsoft.com/office/drawing/2014/main" id="{8D7BB0A1-13A8-425C-A4DB-6BBF64DBE8C3}"/>
              </a:ext>
            </a:extLst>
          </p:cNvPr>
          <p:cNvGrpSpPr>
            <a:grpSpLocks/>
          </p:cNvGrpSpPr>
          <p:nvPr/>
        </p:nvGrpSpPr>
        <p:grpSpPr bwMode="auto">
          <a:xfrm>
            <a:off x="2767013" y="4648201"/>
            <a:ext cx="285750" cy="1584325"/>
            <a:chOff x="711" y="1678"/>
            <a:chExt cx="180" cy="998"/>
          </a:xfrm>
        </p:grpSpPr>
        <p:sp>
          <p:nvSpPr>
            <p:cNvPr id="47162" name="Rectangle 52">
              <a:extLst>
                <a:ext uri="{FF2B5EF4-FFF2-40B4-BE49-F238E27FC236}">
                  <a16:creationId xmlns:a16="http://schemas.microsoft.com/office/drawing/2014/main" id="{C544769B-AD80-4B98-90BD-501FA333D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67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7163" name="Rectangle 53">
              <a:extLst>
                <a:ext uri="{FF2B5EF4-FFF2-40B4-BE49-F238E27FC236}">
                  <a16:creationId xmlns:a16="http://schemas.microsoft.com/office/drawing/2014/main" id="{76C0DB68-0194-4512-8498-645F43058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88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7164" name="Rectangle 54">
              <a:extLst>
                <a:ext uri="{FF2B5EF4-FFF2-40B4-BE49-F238E27FC236}">
                  <a16:creationId xmlns:a16="http://schemas.microsoft.com/office/drawing/2014/main" id="{EEABCBA6-67F2-4B10-8121-898A8D9FB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08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7165" name="Rectangle 55">
              <a:extLst>
                <a:ext uri="{FF2B5EF4-FFF2-40B4-BE49-F238E27FC236}">
                  <a16:creationId xmlns:a16="http://schemas.microsoft.com/office/drawing/2014/main" id="{F970F2B1-CA24-4F84-B69D-2BD76BDB9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27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7166" name="Rectangle 56">
              <a:extLst>
                <a:ext uri="{FF2B5EF4-FFF2-40B4-BE49-F238E27FC236}">
                  <a16:creationId xmlns:a16="http://schemas.microsoft.com/office/drawing/2014/main" id="{5409C394-2A05-49BE-B93A-23150D5FA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46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63897" name="Group 57">
            <a:extLst>
              <a:ext uri="{FF2B5EF4-FFF2-40B4-BE49-F238E27FC236}">
                <a16:creationId xmlns:a16="http://schemas.microsoft.com/office/drawing/2014/main" id="{ACF2A576-DBDD-4F11-9BFC-2ABD567DED47}"/>
              </a:ext>
            </a:extLst>
          </p:cNvPr>
          <p:cNvGrpSpPr>
            <a:grpSpLocks/>
          </p:cNvGrpSpPr>
          <p:nvPr/>
        </p:nvGrpSpPr>
        <p:grpSpPr bwMode="auto">
          <a:xfrm>
            <a:off x="3008314" y="3587750"/>
            <a:ext cx="1081087" cy="336550"/>
            <a:chOff x="793" y="2231"/>
            <a:chExt cx="681" cy="212"/>
          </a:xfrm>
        </p:grpSpPr>
        <p:sp>
          <p:nvSpPr>
            <p:cNvPr id="47158" name="Rectangle 58">
              <a:extLst>
                <a:ext uri="{FF2B5EF4-FFF2-40B4-BE49-F238E27FC236}">
                  <a16:creationId xmlns:a16="http://schemas.microsoft.com/office/drawing/2014/main" id="{56101FA7-7F41-44B4-B61B-3A56A0D15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251"/>
              <a:ext cx="182" cy="18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7159" name="Rectangle 59">
              <a:extLst>
                <a:ext uri="{FF2B5EF4-FFF2-40B4-BE49-F238E27FC236}">
                  <a16:creationId xmlns:a16="http://schemas.microsoft.com/office/drawing/2014/main" id="{1D0B1F05-57DE-4A47-893A-C669B0387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251"/>
              <a:ext cx="182" cy="18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7160" name="Rectangle 60">
              <a:extLst>
                <a:ext uri="{FF2B5EF4-FFF2-40B4-BE49-F238E27FC236}">
                  <a16:creationId xmlns:a16="http://schemas.microsoft.com/office/drawing/2014/main" id="{9E187674-20FF-43B3-B532-79FC40DA1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251"/>
              <a:ext cx="182" cy="18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7161" name="Text Box 61">
              <a:extLst>
                <a:ext uri="{FF2B5EF4-FFF2-40B4-BE49-F238E27FC236}">
                  <a16:creationId xmlns:a16="http://schemas.microsoft.com/office/drawing/2014/main" id="{1E5E79D5-9DAC-4768-9BF4-1DB9F7B6B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2231"/>
              <a:ext cx="18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1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3902" name="Group 62">
            <a:extLst>
              <a:ext uri="{FF2B5EF4-FFF2-40B4-BE49-F238E27FC236}">
                <a16:creationId xmlns:a16="http://schemas.microsoft.com/office/drawing/2014/main" id="{347E3DD6-D1F9-491A-B40C-C4AAE11DC2ED}"/>
              </a:ext>
            </a:extLst>
          </p:cNvPr>
          <p:cNvGrpSpPr>
            <a:grpSpLocks/>
          </p:cNvGrpSpPr>
          <p:nvPr/>
        </p:nvGrpSpPr>
        <p:grpSpPr bwMode="auto">
          <a:xfrm>
            <a:off x="3609975" y="3298825"/>
            <a:ext cx="1919288" cy="336550"/>
            <a:chOff x="1172" y="2049"/>
            <a:chExt cx="1209" cy="212"/>
          </a:xfrm>
        </p:grpSpPr>
        <p:sp>
          <p:nvSpPr>
            <p:cNvPr id="47151" name="Rectangle 63">
              <a:extLst>
                <a:ext uri="{FF2B5EF4-FFF2-40B4-BE49-F238E27FC236}">
                  <a16:creationId xmlns:a16="http://schemas.microsoft.com/office/drawing/2014/main" id="{CD1709CB-622B-4E5D-8E47-7DE3FE95B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069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7152" name="Rectangle 64">
              <a:extLst>
                <a:ext uri="{FF2B5EF4-FFF2-40B4-BE49-F238E27FC236}">
                  <a16:creationId xmlns:a16="http://schemas.microsoft.com/office/drawing/2014/main" id="{DF8246FD-0444-4A9C-8413-5CE18A503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" y="2069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7153" name="Rectangle 65">
              <a:extLst>
                <a:ext uri="{FF2B5EF4-FFF2-40B4-BE49-F238E27FC236}">
                  <a16:creationId xmlns:a16="http://schemas.microsoft.com/office/drawing/2014/main" id="{5F4B9BE9-C8F2-41E2-A210-69A82E3CA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2069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7154" name="Rectangle 66">
              <a:extLst>
                <a:ext uri="{FF2B5EF4-FFF2-40B4-BE49-F238E27FC236}">
                  <a16:creationId xmlns:a16="http://schemas.microsoft.com/office/drawing/2014/main" id="{E436C6E8-1852-46FF-90C8-29548DFCF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069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7155" name="Rectangle 67">
              <a:extLst>
                <a:ext uri="{FF2B5EF4-FFF2-40B4-BE49-F238E27FC236}">
                  <a16:creationId xmlns:a16="http://schemas.microsoft.com/office/drawing/2014/main" id="{B19CE200-8866-4F63-87AF-9C0096468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069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7156" name="Rectangle 68">
              <a:extLst>
                <a:ext uri="{FF2B5EF4-FFF2-40B4-BE49-F238E27FC236}">
                  <a16:creationId xmlns:a16="http://schemas.microsoft.com/office/drawing/2014/main" id="{0C9DB42C-63E0-4380-8895-A8DA6A265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2069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7157" name="Text Box 69">
              <a:extLst>
                <a:ext uri="{FF2B5EF4-FFF2-40B4-BE49-F238E27FC236}">
                  <a16:creationId xmlns:a16="http://schemas.microsoft.com/office/drawing/2014/main" id="{CA3F2CF0-A8AA-4DF5-A0FD-3E10E0131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2" y="2049"/>
              <a:ext cx="18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 dirty="0">
                  <a:latin typeface="Times New Roman" panose="02020603050405020304" pitchFamily="18" charset="0"/>
                </a:rPr>
                <a:t>2</a:t>
              </a:r>
              <a:endParaRPr lang="en-US" altLang="es-MX" sz="16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3910" name="Group 70">
            <a:extLst>
              <a:ext uri="{FF2B5EF4-FFF2-40B4-BE49-F238E27FC236}">
                <a16:creationId xmlns:a16="http://schemas.microsoft.com/office/drawing/2014/main" id="{CE94D99C-B89E-48A6-9998-D8366741477A}"/>
              </a:ext>
            </a:extLst>
          </p:cNvPr>
          <p:cNvGrpSpPr>
            <a:grpSpLocks/>
          </p:cNvGrpSpPr>
          <p:nvPr/>
        </p:nvGrpSpPr>
        <p:grpSpPr bwMode="auto">
          <a:xfrm>
            <a:off x="4164013" y="3033713"/>
            <a:ext cx="1365250" cy="336550"/>
            <a:chOff x="1521" y="1882"/>
            <a:chExt cx="860" cy="212"/>
          </a:xfrm>
        </p:grpSpPr>
        <p:sp>
          <p:nvSpPr>
            <p:cNvPr id="47146" name="Rectangle 71">
              <a:extLst>
                <a:ext uri="{FF2B5EF4-FFF2-40B4-BE49-F238E27FC236}">
                  <a16:creationId xmlns:a16="http://schemas.microsoft.com/office/drawing/2014/main" id="{5D66AA4E-D4B7-486A-A433-738AE3275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1882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7147" name="Rectangle 72">
              <a:extLst>
                <a:ext uri="{FF2B5EF4-FFF2-40B4-BE49-F238E27FC236}">
                  <a16:creationId xmlns:a16="http://schemas.microsoft.com/office/drawing/2014/main" id="{D861BF6F-3232-428F-8AA8-8D774FA99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" y="1882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7148" name="Rectangle 73">
              <a:extLst>
                <a:ext uri="{FF2B5EF4-FFF2-40B4-BE49-F238E27FC236}">
                  <a16:creationId xmlns:a16="http://schemas.microsoft.com/office/drawing/2014/main" id="{CFE55A8B-7E1C-4A5A-8C62-2BB4A151E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882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7149" name="Rectangle 74">
              <a:extLst>
                <a:ext uri="{FF2B5EF4-FFF2-40B4-BE49-F238E27FC236}">
                  <a16:creationId xmlns:a16="http://schemas.microsoft.com/office/drawing/2014/main" id="{C115A020-42C1-4C5B-8D13-86E100B01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1882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7150" name="Text Box 75">
              <a:extLst>
                <a:ext uri="{FF2B5EF4-FFF2-40B4-BE49-F238E27FC236}">
                  <a16:creationId xmlns:a16="http://schemas.microsoft.com/office/drawing/2014/main" id="{E1F24216-D7FE-4432-B103-DFDC3B077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1" y="1882"/>
              <a:ext cx="18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 dirty="0">
                  <a:latin typeface="Times New Roman" panose="02020603050405020304" pitchFamily="18" charset="0"/>
                </a:rPr>
                <a:t>3</a:t>
              </a:r>
              <a:endParaRPr lang="en-US" altLang="es-MX" sz="16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3916" name="Group 76">
            <a:extLst>
              <a:ext uri="{FF2B5EF4-FFF2-40B4-BE49-F238E27FC236}">
                <a16:creationId xmlns:a16="http://schemas.microsoft.com/office/drawing/2014/main" id="{DF510FA5-A46B-4E73-ADB3-711D05E23E02}"/>
              </a:ext>
            </a:extLst>
          </p:cNvPr>
          <p:cNvGrpSpPr>
            <a:grpSpLocks/>
          </p:cNvGrpSpPr>
          <p:nvPr/>
        </p:nvGrpSpPr>
        <p:grpSpPr bwMode="auto">
          <a:xfrm>
            <a:off x="4737101" y="2738438"/>
            <a:ext cx="1655763" cy="336550"/>
            <a:chOff x="1882" y="1696"/>
            <a:chExt cx="1043" cy="212"/>
          </a:xfrm>
        </p:grpSpPr>
        <p:sp>
          <p:nvSpPr>
            <p:cNvPr id="47140" name="Rectangle 77">
              <a:extLst>
                <a:ext uri="{FF2B5EF4-FFF2-40B4-BE49-F238E27FC236}">
                  <a16:creationId xmlns:a16="http://schemas.microsoft.com/office/drawing/2014/main" id="{45AD18C9-BCAE-4EC7-B337-312A4FAE5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7141" name="Rectangle 78">
              <a:extLst>
                <a:ext uri="{FF2B5EF4-FFF2-40B4-BE49-F238E27FC236}">
                  <a16:creationId xmlns:a16="http://schemas.microsoft.com/office/drawing/2014/main" id="{F0231662-DE72-4FA7-B4D4-9C96F8F7A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7142" name="Rectangle 79">
              <a:extLst>
                <a:ext uri="{FF2B5EF4-FFF2-40B4-BE49-F238E27FC236}">
                  <a16:creationId xmlns:a16="http://schemas.microsoft.com/office/drawing/2014/main" id="{68409BB2-2CB3-4BCD-9D1B-EB25A6C3E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9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7143" name="Rectangle 80">
              <a:extLst>
                <a:ext uri="{FF2B5EF4-FFF2-40B4-BE49-F238E27FC236}">
                  <a16:creationId xmlns:a16="http://schemas.microsoft.com/office/drawing/2014/main" id="{2BEBA374-FDC0-4F4A-B665-401A3217F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7144" name="Rectangle 81">
              <a:extLst>
                <a:ext uri="{FF2B5EF4-FFF2-40B4-BE49-F238E27FC236}">
                  <a16:creationId xmlns:a16="http://schemas.microsoft.com/office/drawing/2014/main" id="{ECF0A6BB-6A77-4B96-B2CE-31FDC24DB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7145" name="Text Box 82">
              <a:extLst>
                <a:ext uri="{FF2B5EF4-FFF2-40B4-BE49-F238E27FC236}">
                  <a16:creationId xmlns:a16="http://schemas.microsoft.com/office/drawing/2014/main" id="{F3BC524E-BDCD-4D31-B718-2BF09786D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1696"/>
              <a:ext cx="18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4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3923" name="Group 83">
            <a:extLst>
              <a:ext uri="{FF2B5EF4-FFF2-40B4-BE49-F238E27FC236}">
                <a16:creationId xmlns:a16="http://schemas.microsoft.com/office/drawing/2014/main" id="{0379CE96-4103-4D41-B168-5C0D56BF3536}"/>
              </a:ext>
            </a:extLst>
          </p:cNvPr>
          <p:cNvGrpSpPr>
            <a:grpSpLocks/>
          </p:cNvGrpSpPr>
          <p:nvPr/>
        </p:nvGrpSpPr>
        <p:grpSpPr bwMode="auto">
          <a:xfrm>
            <a:off x="5314951" y="2451100"/>
            <a:ext cx="790575" cy="336550"/>
            <a:chOff x="2246" y="1515"/>
            <a:chExt cx="498" cy="212"/>
          </a:xfrm>
        </p:grpSpPr>
        <p:sp>
          <p:nvSpPr>
            <p:cNvPr id="47137" name="Rectangle 84">
              <a:extLst>
                <a:ext uri="{FF2B5EF4-FFF2-40B4-BE49-F238E27FC236}">
                  <a16:creationId xmlns:a16="http://schemas.microsoft.com/office/drawing/2014/main" id="{D81AC5CB-1A04-4955-AFEA-F7913D39D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515"/>
              <a:ext cx="182" cy="18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7138" name="Rectangle 85">
              <a:extLst>
                <a:ext uri="{FF2B5EF4-FFF2-40B4-BE49-F238E27FC236}">
                  <a16:creationId xmlns:a16="http://schemas.microsoft.com/office/drawing/2014/main" id="{6226E758-B758-479E-8C4F-85F890932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515"/>
              <a:ext cx="182" cy="18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7139" name="Text Box 86">
              <a:extLst>
                <a:ext uri="{FF2B5EF4-FFF2-40B4-BE49-F238E27FC236}">
                  <a16:creationId xmlns:a16="http://schemas.microsoft.com/office/drawing/2014/main" id="{C224FA31-9B84-4DDD-913A-BD0DD646B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" y="1515"/>
              <a:ext cx="18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5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2" name="Grupo 111"/>
          <p:cNvGrpSpPr/>
          <p:nvPr/>
        </p:nvGrpSpPr>
        <p:grpSpPr>
          <a:xfrm>
            <a:off x="3114675" y="3940175"/>
            <a:ext cx="6102350" cy="625476"/>
            <a:chOff x="3013075" y="3940175"/>
            <a:chExt cx="6102350" cy="625476"/>
          </a:xfrm>
        </p:grpSpPr>
        <p:sp>
          <p:nvSpPr>
            <p:cNvPr id="113" name="Line 4">
              <a:extLst>
                <a:ext uri="{FF2B5EF4-FFF2-40B4-BE49-F238E27FC236}">
                  <a16:creationId xmlns:a16="http://schemas.microsoft.com/office/drawing/2014/main" id="{37369C31-EC91-498F-A3DF-E8806FE34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7524" y="4559300"/>
              <a:ext cx="5774109" cy="4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Line 5">
              <a:extLst>
                <a:ext uri="{FF2B5EF4-FFF2-40B4-BE49-F238E27FC236}">
                  <a16:creationId xmlns:a16="http://schemas.microsoft.com/office/drawing/2014/main" id="{3A0469EF-88E7-4C6E-8881-DCBAA98DB0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9681" y="4325938"/>
              <a:ext cx="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" name="Line 6">
              <a:extLst>
                <a:ext uri="{FF2B5EF4-FFF2-40B4-BE49-F238E27FC236}">
                  <a16:creationId xmlns:a16="http://schemas.microsoft.com/office/drawing/2014/main" id="{85B36570-0E91-4CF9-9063-0DB2D418D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3994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Line 7">
              <a:extLst>
                <a:ext uri="{FF2B5EF4-FFF2-40B4-BE49-F238E27FC236}">
                  <a16:creationId xmlns:a16="http://schemas.microsoft.com/office/drawing/2014/main" id="{D5DC1FE9-5CB7-4ADD-A974-0BBEEB06B7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7915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Line 8">
              <a:extLst>
                <a:ext uri="{FF2B5EF4-FFF2-40B4-BE49-F238E27FC236}">
                  <a16:creationId xmlns:a16="http://schemas.microsoft.com/office/drawing/2014/main" id="{9B7E1C8E-4B0B-47AF-87BB-1CFCDA9AED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3405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Line 9">
              <a:extLst>
                <a:ext uri="{FF2B5EF4-FFF2-40B4-BE49-F238E27FC236}">
                  <a16:creationId xmlns:a16="http://schemas.microsoft.com/office/drawing/2014/main" id="{24897F25-5428-45A5-BE61-85387A59F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7326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Line 10">
              <a:extLst>
                <a:ext uri="{FF2B5EF4-FFF2-40B4-BE49-F238E27FC236}">
                  <a16:creationId xmlns:a16="http://schemas.microsoft.com/office/drawing/2014/main" id="{6D8A804D-2AAB-49AC-A84F-AC8AE42FE6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1247" y="4325938"/>
              <a:ext cx="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Line 11">
              <a:extLst>
                <a:ext uri="{FF2B5EF4-FFF2-40B4-BE49-F238E27FC236}">
                  <a16:creationId xmlns:a16="http://schemas.microsoft.com/office/drawing/2014/main" id="{581338B4-25B6-41AF-B279-46444D7168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6737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Line 12">
              <a:extLst>
                <a:ext uri="{FF2B5EF4-FFF2-40B4-BE49-F238E27FC236}">
                  <a16:creationId xmlns:a16="http://schemas.microsoft.com/office/drawing/2014/main" id="{8B166A18-2E63-40E8-8647-8DDDABB074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67913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Line 13">
              <a:extLst>
                <a:ext uri="{FF2B5EF4-FFF2-40B4-BE49-F238E27FC236}">
                  <a16:creationId xmlns:a16="http://schemas.microsoft.com/office/drawing/2014/main" id="{A83161E8-3E44-4620-A756-ACA7E02EF4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42498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Line 14">
              <a:extLst>
                <a:ext uri="{FF2B5EF4-FFF2-40B4-BE49-F238E27FC236}">
                  <a16:creationId xmlns:a16="http://schemas.microsoft.com/office/drawing/2014/main" id="{4E0BA008-AEE1-4501-8EAA-BB3458B3B2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37324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Line 15">
              <a:extLst>
                <a:ext uri="{FF2B5EF4-FFF2-40B4-BE49-F238E27FC236}">
                  <a16:creationId xmlns:a16="http://schemas.microsoft.com/office/drawing/2014/main" id="{5D3C4B60-BE78-43A4-BA5F-E5B78A45D7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9450" y="4325938"/>
              <a:ext cx="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Line 16">
              <a:extLst>
                <a:ext uri="{FF2B5EF4-FFF2-40B4-BE49-F238E27FC236}">
                  <a16:creationId xmlns:a16="http://schemas.microsoft.com/office/drawing/2014/main" id="{BC0C7272-C322-4E95-9900-6EC8AC1533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08530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Line 17">
              <a:extLst>
                <a:ext uri="{FF2B5EF4-FFF2-40B4-BE49-F238E27FC236}">
                  <a16:creationId xmlns:a16="http://schemas.microsoft.com/office/drawing/2014/main" id="{0B4DA3FA-4644-4828-AD59-8129207A19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69375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Line 18">
              <a:extLst>
                <a:ext uri="{FF2B5EF4-FFF2-40B4-BE49-F238E27FC236}">
                  <a16:creationId xmlns:a16="http://schemas.microsoft.com/office/drawing/2014/main" id="{E0ACF081-D46A-4806-8391-2CE1E44544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70551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8" name="Line 19">
              <a:extLst>
                <a:ext uri="{FF2B5EF4-FFF2-40B4-BE49-F238E27FC236}">
                  <a16:creationId xmlns:a16="http://schemas.microsoft.com/office/drawing/2014/main" id="{72D6F71E-65A5-4F68-8A7B-8EEAFC4E86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5377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" name="Line 20">
              <a:extLst>
                <a:ext uri="{FF2B5EF4-FFF2-40B4-BE49-F238E27FC236}">
                  <a16:creationId xmlns:a16="http://schemas.microsoft.com/office/drawing/2014/main" id="{2414CC1A-D375-4F5E-9EC6-B05C0E364F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41153" y="4325938"/>
              <a:ext cx="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0" name="Line 21">
              <a:extLst>
                <a:ext uri="{FF2B5EF4-FFF2-40B4-BE49-F238E27FC236}">
                  <a16:creationId xmlns:a16="http://schemas.microsoft.com/office/drawing/2014/main" id="{309491F3-BF4B-465F-B529-240A0C6A0F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16929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1" name="Line 22">
              <a:extLst>
                <a:ext uri="{FF2B5EF4-FFF2-40B4-BE49-F238E27FC236}">
                  <a16:creationId xmlns:a16="http://schemas.microsoft.com/office/drawing/2014/main" id="{99ED79C0-D683-4BED-B10F-082CCE046B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37155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2" name="Line 23">
              <a:extLst>
                <a:ext uri="{FF2B5EF4-FFF2-40B4-BE49-F238E27FC236}">
                  <a16:creationId xmlns:a16="http://schemas.microsoft.com/office/drawing/2014/main" id="{C3EDCF55-13A2-4026-9F3D-5B8F96F232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38331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" name="Line 24">
              <a:extLst>
                <a:ext uri="{FF2B5EF4-FFF2-40B4-BE49-F238E27FC236}">
                  <a16:creationId xmlns:a16="http://schemas.microsoft.com/office/drawing/2014/main" id="{4172162E-3834-4613-841E-8D380476ED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20457" y="4325938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" name="Line 25">
              <a:extLst>
                <a:ext uri="{FF2B5EF4-FFF2-40B4-BE49-F238E27FC236}">
                  <a16:creationId xmlns:a16="http://schemas.microsoft.com/office/drawing/2014/main" id="{A28B2FBC-BA4B-4BA5-8CD2-D6F9E5FD2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21633" y="4325938"/>
              <a:ext cx="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" name="Rectangle 26">
              <a:extLst>
                <a:ext uri="{FF2B5EF4-FFF2-40B4-BE49-F238E27FC236}">
                  <a16:creationId xmlns:a16="http://schemas.microsoft.com/office/drawing/2014/main" id="{E2FD5299-D3F8-4B31-8A97-27BC3AE1D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075" y="3949700"/>
              <a:ext cx="28235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6" name="Rectangle 27">
              <a:extLst>
                <a:ext uri="{FF2B5EF4-FFF2-40B4-BE49-F238E27FC236}">
                  <a16:creationId xmlns:a16="http://schemas.microsoft.com/office/drawing/2014/main" id="{F2032593-9CB0-4174-A5D7-FB9225C86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755" y="3940175"/>
              <a:ext cx="28235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37" name="Rectangle 28">
              <a:extLst>
                <a:ext uri="{FF2B5EF4-FFF2-40B4-BE49-F238E27FC236}">
                  <a16:creationId xmlns:a16="http://schemas.microsoft.com/office/drawing/2014/main" id="{B4752B82-BB91-4380-B4B9-4B2D16A9E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1064" y="3940175"/>
              <a:ext cx="38274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38" name="Rectangle 29">
              <a:extLst>
                <a:ext uri="{FF2B5EF4-FFF2-40B4-BE49-F238E27FC236}">
                  <a16:creationId xmlns:a16="http://schemas.microsoft.com/office/drawing/2014/main" id="{E5CBF046-1404-426F-AE32-40524E24F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5375" y="3949700"/>
              <a:ext cx="38274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39" name="Rectangle 30">
              <a:extLst>
                <a:ext uri="{FF2B5EF4-FFF2-40B4-BE49-F238E27FC236}">
                  <a16:creationId xmlns:a16="http://schemas.microsoft.com/office/drawing/2014/main" id="{C52E7E26-1157-440C-92C8-EE71C5AE7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2680" y="3949700"/>
              <a:ext cx="38274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20</a:t>
              </a:r>
            </a:p>
          </p:txBody>
        </p:sp>
      </p:grpSp>
      <p:sp>
        <p:nvSpPr>
          <p:cNvPr id="87" name="Rectángulo 86">
            <a:extLst>
              <a:ext uri="{FF2B5EF4-FFF2-40B4-BE49-F238E27FC236}">
                <a16:creationId xmlns:a16="http://schemas.microsoft.com/office/drawing/2014/main" id="{B8928884-8664-43BB-B24A-FCEE5675EBFC}"/>
              </a:ext>
            </a:extLst>
          </p:cNvPr>
          <p:cNvSpPr/>
          <p:nvPr/>
        </p:nvSpPr>
        <p:spPr>
          <a:xfrm>
            <a:off x="3218437" y="3619232"/>
            <a:ext cx="292100" cy="2984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C55CDD4E-6A94-4BE1-884C-931E6C551A58}"/>
              </a:ext>
            </a:extLst>
          </p:cNvPr>
          <p:cNvSpPr/>
          <p:nvPr/>
        </p:nvSpPr>
        <p:spPr>
          <a:xfrm>
            <a:off x="3513920" y="3619232"/>
            <a:ext cx="292100" cy="2984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9065D7DB-8AB1-4F1F-9246-B7766B954C71}"/>
              </a:ext>
            </a:extLst>
          </p:cNvPr>
          <p:cNvSpPr/>
          <p:nvPr/>
        </p:nvSpPr>
        <p:spPr>
          <a:xfrm>
            <a:off x="3807403" y="3328976"/>
            <a:ext cx="292100" cy="2857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93AC2FCA-15CE-4DC1-B3D1-6D29BA4901EF}"/>
              </a:ext>
            </a:extLst>
          </p:cNvPr>
          <p:cNvSpPr/>
          <p:nvPr/>
        </p:nvSpPr>
        <p:spPr>
          <a:xfrm>
            <a:off x="4073326" y="3328976"/>
            <a:ext cx="301078" cy="2857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03784C75-6000-4B32-978C-1F0BB5907584}"/>
              </a:ext>
            </a:extLst>
          </p:cNvPr>
          <p:cNvSpPr/>
          <p:nvPr/>
        </p:nvSpPr>
        <p:spPr>
          <a:xfrm>
            <a:off x="4372764" y="3327644"/>
            <a:ext cx="304423" cy="285506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A0AF9A9A-39F4-4619-A964-B5A3A5FD9456}"/>
              </a:ext>
            </a:extLst>
          </p:cNvPr>
          <p:cNvSpPr/>
          <p:nvPr/>
        </p:nvSpPr>
        <p:spPr>
          <a:xfrm>
            <a:off x="4670425" y="3330561"/>
            <a:ext cx="296486" cy="2857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C0C1F3D-4E79-4216-80D9-53AABBEF494D}"/>
              </a:ext>
            </a:extLst>
          </p:cNvPr>
          <p:cNvSpPr/>
          <p:nvPr/>
        </p:nvSpPr>
        <p:spPr>
          <a:xfrm>
            <a:off x="4964308" y="3330561"/>
            <a:ext cx="301417" cy="2857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24E795C0-D181-44F7-A398-B9978D7D6586}"/>
              </a:ext>
            </a:extLst>
          </p:cNvPr>
          <p:cNvSpPr/>
          <p:nvPr/>
        </p:nvSpPr>
        <p:spPr>
          <a:xfrm>
            <a:off x="5247682" y="3329229"/>
            <a:ext cx="279981" cy="2857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70EADAC2-4EAE-44F1-A083-196BA221A95A}"/>
              </a:ext>
            </a:extLst>
          </p:cNvPr>
          <p:cNvSpPr/>
          <p:nvPr/>
        </p:nvSpPr>
        <p:spPr>
          <a:xfrm>
            <a:off x="4379114" y="3041894"/>
            <a:ext cx="304423" cy="2857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A96CCF96-D9F7-49BF-A4C3-3D29BDB5102B}"/>
              </a:ext>
            </a:extLst>
          </p:cNvPr>
          <p:cNvSpPr/>
          <p:nvPr/>
        </p:nvSpPr>
        <p:spPr>
          <a:xfrm>
            <a:off x="4673805" y="3035286"/>
            <a:ext cx="293106" cy="2857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3EF85A43-0298-4A7E-A2C4-1E6BADF6C4EE}"/>
              </a:ext>
            </a:extLst>
          </p:cNvPr>
          <p:cNvSpPr/>
          <p:nvPr/>
        </p:nvSpPr>
        <p:spPr>
          <a:xfrm>
            <a:off x="4964308" y="3035286"/>
            <a:ext cx="301417" cy="2857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829A65A1-ABBF-4FA6-A9A2-C9F10C4E0F28}"/>
              </a:ext>
            </a:extLst>
          </p:cNvPr>
          <p:cNvSpPr/>
          <p:nvPr/>
        </p:nvSpPr>
        <p:spPr>
          <a:xfrm>
            <a:off x="5259586" y="3033954"/>
            <a:ext cx="279981" cy="2857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8DC0A82C-C07E-4F0A-ABEF-33045DBE04EB}"/>
              </a:ext>
            </a:extLst>
          </p:cNvPr>
          <p:cNvSpPr/>
          <p:nvPr/>
        </p:nvSpPr>
        <p:spPr>
          <a:xfrm>
            <a:off x="4954579" y="2747412"/>
            <a:ext cx="304423" cy="29369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5D535DE8-DD0A-4969-BCAF-82A6CC2D826C}"/>
              </a:ext>
            </a:extLst>
          </p:cNvPr>
          <p:cNvSpPr/>
          <p:nvPr/>
        </p:nvSpPr>
        <p:spPr>
          <a:xfrm>
            <a:off x="5248450" y="2748744"/>
            <a:ext cx="293926" cy="2857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4B4B24D3-74F3-4515-A399-8E4C7FD39782}"/>
              </a:ext>
            </a:extLst>
          </p:cNvPr>
          <p:cNvSpPr/>
          <p:nvPr/>
        </p:nvSpPr>
        <p:spPr>
          <a:xfrm>
            <a:off x="5539773" y="2727567"/>
            <a:ext cx="301417" cy="30692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6F12DDA9-72EF-4D08-BB22-0EA46BCB7524}"/>
              </a:ext>
            </a:extLst>
          </p:cNvPr>
          <p:cNvSpPr/>
          <p:nvPr/>
        </p:nvSpPr>
        <p:spPr>
          <a:xfrm>
            <a:off x="5835051" y="2738438"/>
            <a:ext cx="261727" cy="304249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87B7AA5B-ECB3-4269-8ED6-9B72765EE7BF}"/>
              </a:ext>
            </a:extLst>
          </p:cNvPr>
          <p:cNvSpPr/>
          <p:nvPr/>
        </p:nvSpPr>
        <p:spPr>
          <a:xfrm>
            <a:off x="6094776" y="2745569"/>
            <a:ext cx="315353" cy="288925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63829993-B8F2-4E0D-9862-88F4E60ABE25}"/>
              </a:ext>
            </a:extLst>
          </p:cNvPr>
          <p:cNvSpPr/>
          <p:nvPr/>
        </p:nvSpPr>
        <p:spPr>
          <a:xfrm>
            <a:off x="5531023" y="2453469"/>
            <a:ext cx="297676" cy="2857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06C8F10B-1C40-4E43-99E9-26CB25ED8E62}"/>
              </a:ext>
            </a:extLst>
          </p:cNvPr>
          <p:cNvSpPr/>
          <p:nvPr/>
        </p:nvSpPr>
        <p:spPr>
          <a:xfrm>
            <a:off x="5823687" y="2451100"/>
            <a:ext cx="295491" cy="295042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0B944964-B80D-4E00-999A-3C2786500B7B}"/>
              </a:ext>
            </a:extLst>
          </p:cNvPr>
          <p:cNvSpPr/>
          <p:nvPr/>
        </p:nvSpPr>
        <p:spPr>
          <a:xfrm>
            <a:off x="3806491" y="3619500"/>
            <a:ext cx="292100" cy="2984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4">
            <a:extLst>
              <a:ext uri="{FF2B5EF4-FFF2-40B4-BE49-F238E27FC236}">
                <a16:creationId xmlns:a16="http://schemas.microsoft.com/office/drawing/2014/main" id="{F78D5FAC-865C-44D9-BB3A-8932A4F243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s-MX"/>
              <a:t>Planificación del CPU</a:t>
            </a: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10939953-9AF0-4B43-BD9D-24A7F7464B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MX" sz="3200" dirty="0">
                <a:solidFill>
                  <a:srgbClr val="FF0000"/>
                </a:solidFill>
              </a:rPr>
              <a:t>Conceptos básicos</a:t>
            </a:r>
          </a:p>
          <a:p>
            <a:r>
              <a:rPr lang="es-ES" altLang="es-MX" dirty="0"/>
              <a:t>Criterios de planificación </a:t>
            </a:r>
          </a:p>
          <a:p>
            <a:r>
              <a:rPr lang="es-ES" altLang="es-MX" dirty="0"/>
              <a:t>Algoritmos de planificación</a:t>
            </a:r>
          </a:p>
          <a:p>
            <a:r>
              <a:rPr lang="es-ES" altLang="es-MX" dirty="0"/>
              <a:t>Planificación en tiempo real</a:t>
            </a:r>
          </a:p>
          <a:p>
            <a:r>
              <a:rPr lang="es-ES" altLang="es-MX" dirty="0"/>
              <a:t>Planificación SMP</a:t>
            </a:r>
          </a:p>
          <a:p>
            <a:pPr marL="0" indent="0">
              <a:buNone/>
            </a:pPr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3217725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>
            <a:extLst>
              <a:ext uri="{FF2B5EF4-FFF2-40B4-BE49-F238E27FC236}">
                <a16:creationId xmlns:a16="http://schemas.microsoft.com/office/drawing/2014/main" id="{0F605E3B-8372-4BE4-8833-970211715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s-MX"/>
              <a:t>Realimentaci</a:t>
            </a:r>
            <a:r>
              <a:rPr lang="es-MX" altLang="es-MX"/>
              <a:t>ón</a:t>
            </a:r>
            <a:endParaRPr lang="en-US" altLang="es-MX"/>
          </a:p>
        </p:txBody>
      </p:sp>
      <p:grpSp>
        <p:nvGrpSpPr>
          <p:cNvPr id="49158" name="Group 3">
            <a:extLst>
              <a:ext uri="{FF2B5EF4-FFF2-40B4-BE49-F238E27FC236}">
                <a16:creationId xmlns:a16="http://schemas.microsoft.com/office/drawing/2014/main" id="{80712D56-C7BB-4699-BA6A-D0D7E9B16FAF}"/>
              </a:ext>
            </a:extLst>
          </p:cNvPr>
          <p:cNvGrpSpPr>
            <a:grpSpLocks/>
          </p:cNvGrpSpPr>
          <p:nvPr/>
        </p:nvGrpSpPr>
        <p:grpSpPr bwMode="auto">
          <a:xfrm>
            <a:off x="4968875" y="4758589"/>
            <a:ext cx="1219200" cy="304800"/>
            <a:chOff x="2160" y="2688"/>
            <a:chExt cx="768" cy="192"/>
          </a:xfrm>
        </p:grpSpPr>
        <p:sp>
          <p:nvSpPr>
            <p:cNvPr id="49200" name="Rectangle 4">
              <a:extLst>
                <a:ext uri="{FF2B5EF4-FFF2-40B4-BE49-F238E27FC236}">
                  <a16:creationId xmlns:a16="http://schemas.microsoft.com/office/drawing/2014/main" id="{E1BD0B01-990B-484A-9EA9-C74357366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688"/>
              <a:ext cx="768" cy="19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9201" name="Line 5">
              <a:extLst>
                <a:ext uri="{FF2B5EF4-FFF2-40B4-BE49-F238E27FC236}">
                  <a16:creationId xmlns:a16="http://schemas.microsoft.com/office/drawing/2014/main" id="{88E8461C-75C9-4941-AD99-B4AF1609B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689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202" name="Line 6">
              <a:extLst>
                <a:ext uri="{FF2B5EF4-FFF2-40B4-BE49-F238E27FC236}">
                  <a16:creationId xmlns:a16="http://schemas.microsoft.com/office/drawing/2014/main" id="{B9F04E69-8E24-4549-BBF5-E2EEDD64E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689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203" name="Line 7">
              <a:extLst>
                <a:ext uri="{FF2B5EF4-FFF2-40B4-BE49-F238E27FC236}">
                  <a16:creationId xmlns:a16="http://schemas.microsoft.com/office/drawing/2014/main" id="{95AF6EC1-1DAB-4379-931A-0C550735D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689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204" name="Line 8">
              <a:extLst>
                <a:ext uri="{FF2B5EF4-FFF2-40B4-BE49-F238E27FC236}">
                  <a16:creationId xmlns:a16="http://schemas.microsoft.com/office/drawing/2014/main" id="{F87DC79C-6A40-4E4E-B38B-F15FC85D1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689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205" name="Line 9">
              <a:extLst>
                <a:ext uri="{FF2B5EF4-FFF2-40B4-BE49-F238E27FC236}">
                  <a16:creationId xmlns:a16="http://schemas.microsoft.com/office/drawing/2014/main" id="{1729B4FB-66A2-487D-85ED-30E146ABC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689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206" name="Line 10">
              <a:extLst>
                <a:ext uri="{FF2B5EF4-FFF2-40B4-BE49-F238E27FC236}">
                  <a16:creationId xmlns:a16="http://schemas.microsoft.com/office/drawing/2014/main" id="{17757FB3-11A8-4C08-813A-45063F972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689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207" name="Line 11">
              <a:extLst>
                <a:ext uri="{FF2B5EF4-FFF2-40B4-BE49-F238E27FC236}">
                  <a16:creationId xmlns:a16="http://schemas.microsoft.com/office/drawing/2014/main" id="{5A513B43-0993-481F-8DAA-7F3D402E13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1" y="2688"/>
              <a:ext cx="7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208" name="Line 12">
              <a:extLst>
                <a:ext uri="{FF2B5EF4-FFF2-40B4-BE49-F238E27FC236}">
                  <a16:creationId xmlns:a16="http://schemas.microsoft.com/office/drawing/2014/main" id="{4B5B6960-EADA-413D-BEA7-0C6F0F8EC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1" y="2880"/>
              <a:ext cx="7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209" name="Line 13">
              <a:extLst>
                <a:ext uri="{FF2B5EF4-FFF2-40B4-BE49-F238E27FC236}">
                  <a16:creationId xmlns:a16="http://schemas.microsoft.com/office/drawing/2014/main" id="{689A70CB-EA14-4045-BEBA-6E696C777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689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210" name="Line 14">
              <a:extLst>
                <a:ext uri="{FF2B5EF4-FFF2-40B4-BE49-F238E27FC236}">
                  <a16:creationId xmlns:a16="http://schemas.microsoft.com/office/drawing/2014/main" id="{EA76056E-352A-46F3-AA08-57E95DBE3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689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9159" name="Group 15">
            <a:extLst>
              <a:ext uri="{FF2B5EF4-FFF2-40B4-BE49-F238E27FC236}">
                <a16:creationId xmlns:a16="http://schemas.microsoft.com/office/drawing/2014/main" id="{9EFEC7A8-1978-4393-BC7C-1F604D79D350}"/>
              </a:ext>
            </a:extLst>
          </p:cNvPr>
          <p:cNvGrpSpPr>
            <a:grpSpLocks/>
          </p:cNvGrpSpPr>
          <p:nvPr/>
        </p:nvGrpSpPr>
        <p:grpSpPr bwMode="auto">
          <a:xfrm>
            <a:off x="4968875" y="3826727"/>
            <a:ext cx="1219200" cy="304800"/>
            <a:chOff x="2160" y="1920"/>
            <a:chExt cx="768" cy="192"/>
          </a:xfrm>
        </p:grpSpPr>
        <p:sp>
          <p:nvSpPr>
            <p:cNvPr id="49189" name="Rectangle 16">
              <a:extLst>
                <a:ext uri="{FF2B5EF4-FFF2-40B4-BE49-F238E27FC236}">
                  <a16:creationId xmlns:a16="http://schemas.microsoft.com/office/drawing/2014/main" id="{F8D18FD2-054C-4ACF-8230-5EDD25496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920"/>
              <a:ext cx="768" cy="19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9190" name="Line 17">
              <a:extLst>
                <a:ext uri="{FF2B5EF4-FFF2-40B4-BE49-F238E27FC236}">
                  <a16:creationId xmlns:a16="http://schemas.microsoft.com/office/drawing/2014/main" id="{D12A9D6C-627E-47BE-8A4B-085E00722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921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191" name="Line 18">
              <a:extLst>
                <a:ext uri="{FF2B5EF4-FFF2-40B4-BE49-F238E27FC236}">
                  <a16:creationId xmlns:a16="http://schemas.microsoft.com/office/drawing/2014/main" id="{067D87C1-3F84-4C6C-A091-D3B6C7136C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921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192" name="Line 19">
              <a:extLst>
                <a:ext uri="{FF2B5EF4-FFF2-40B4-BE49-F238E27FC236}">
                  <a16:creationId xmlns:a16="http://schemas.microsoft.com/office/drawing/2014/main" id="{055908CA-8BE5-4FF6-A26D-A11D75298E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921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193" name="Line 20">
              <a:extLst>
                <a:ext uri="{FF2B5EF4-FFF2-40B4-BE49-F238E27FC236}">
                  <a16:creationId xmlns:a16="http://schemas.microsoft.com/office/drawing/2014/main" id="{702655B8-263A-4EB1-B0B1-D9940EDB0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921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194" name="Line 21">
              <a:extLst>
                <a:ext uri="{FF2B5EF4-FFF2-40B4-BE49-F238E27FC236}">
                  <a16:creationId xmlns:a16="http://schemas.microsoft.com/office/drawing/2014/main" id="{DA93F910-8487-4300-9FDB-3172D87F9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921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195" name="Line 22">
              <a:extLst>
                <a:ext uri="{FF2B5EF4-FFF2-40B4-BE49-F238E27FC236}">
                  <a16:creationId xmlns:a16="http://schemas.microsoft.com/office/drawing/2014/main" id="{EBFE5D92-C4D1-4457-9011-A9CDD9346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921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196" name="Line 23">
              <a:extLst>
                <a:ext uri="{FF2B5EF4-FFF2-40B4-BE49-F238E27FC236}">
                  <a16:creationId xmlns:a16="http://schemas.microsoft.com/office/drawing/2014/main" id="{F94F71BD-66A8-4F4C-A1DE-909C3A6E9E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1" y="1920"/>
              <a:ext cx="7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197" name="Line 24">
              <a:extLst>
                <a:ext uri="{FF2B5EF4-FFF2-40B4-BE49-F238E27FC236}">
                  <a16:creationId xmlns:a16="http://schemas.microsoft.com/office/drawing/2014/main" id="{9E6AE887-DA21-40E0-8980-A7980BF68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1" y="2112"/>
              <a:ext cx="7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198" name="Line 25">
              <a:extLst>
                <a:ext uri="{FF2B5EF4-FFF2-40B4-BE49-F238E27FC236}">
                  <a16:creationId xmlns:a16="http://schemas.microsoft.com/office/drawing/2014/main" id="{3AF452BA-09D0-4D96-9902-A983BCD221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921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199" name="Line 26">
              <a:extLst>
                <a:ext uri="{FF2B5EF4-FFF2-40B4-BE49-F238E27FC236}">
                  <a16:creationId xmlns:a16="http://schemas.microsoft.com/office/drawing/2014/main" id="{0A4BE9B0-1077-4AB0-AD69-56709CAE6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921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9160" name="Group 27">
            <a:extLst>
              <a:ext uri="{FF2B5EF4-FFF2-40B4-BE49-F238E27FC236}">
                <a16:creationId xmlns:a16="http://schemas.microsoft.com/office/drawing/2014/main" id="{41167361-EAD9-4C54-A2D2-008E6E9F2CCD}"/>
              </a:ext>
            </a:extLst>
          </p:cNvPr>
          <p:cNvGrpSpPr>
            <a:grpSpLocks/>
          </p:cNvGrpSpPr>
          <p:nvPr/>
        </p:nvGrpSpPr>
        <p:grpSpPr bwMode="auto">
          <a:xfrm>
            <a:off x="4968875" y="2988527"/>
            <a:ext cx="1219200" cy="304800"/>
            <a:chOff x="2160" y="1392"/>
            <a:chExt cx="768" cy="192"/>
          </a:xfrm>
        </p:grpSpPr>
        <p:sp>
          <p:nvSpPr>
            <p:cNvPr id="49178" name="Rectangle 28">
              <a:extLst>
                <a:ext uri="{FF2B5EF4-FFF2-40B4-BE49-F238E27FC236}">
                  <a16:creationId xmlns:a16="http://schemas.microsoft.com/office/drawing/2014/main" id="{35B936E7-7ABF-415B-A7E1-1EEF2E9E6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392"/>
              <a:ext cx="768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9179" name="Line 29">
              <a:extLst>
                <a:ext uri="{FF2B5EF4-FFF2-40B4-BE49-F238E27FC236}">
                  <a16:creationId xmlns:a16="http://schemas.microsoft.com/office/drawing/2014/main" id="{1E277208-3460-4FDF-B6FC-8FB9F21A8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393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180" name="Line 30">
              <a:extLst>
                <a:ext uri="{FF2B5EF4-FFF2-40B4-BE49-F238E27FC236}">
                  <a16:creationId xmlns:a16="http://schemas.microsoft.com/office/drawing/2014/main" id="{0D7D3BCA-C07B-4E8F-B0FB-A6FD1B13F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393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181" name="Line 31">
              <a:extLst>
                <a:ext uri="{FF2B5EF4-FFF2-40B4-BE49-F238E27FC236}">
                  <a16:creationId xmlns:a16="http://schemas.microsoft.com/office/drawing/2014/main" id="{A3BEC17C-D210-470B-9488-73F46360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393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182" name="Line 32">
              <a:extLst>
                <a:ext uri="{FF2B5EF4-FFF2-40B4-BE49-F238E27FC236}">
                  <a16:creationId xmlns:a16="http://schemas.microsoft.com/office/drawing/2014/main" id="{A72B4196-2B6C-475B-9D97-29663D4E0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393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183" name="Line 33">
              <a:extLst>
                <a:ext uri="{FF2B5EF4-FFF2-40B4-BE49-F238E27FC236}">
                  <a16:creationId xmlns:a16="http://schemas.microsoft.com/office/drawing/2014/main" id="{2F6DE17E-82F4-49C9-B662-C0F22CC4F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393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184" name="Line 34">
              <a:extLst>
                <a:ext uri="{FF2B5EF4-FFF2-40B4-BE49-F238E27FC236}">
                  <a16:creationId xmlns:a16="http://schemas.microsoft.com/office/drawing/2014/main" id="{F0689DD0-9CC9-4ACD-8D43-53FE410C86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393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185" name="Line 35">
              <a:extLst>
                <a:ext uri="{FF2B5EF4-FFF2-40B4-BE49-F238E27FC236}">
                  <a16:creationId xmlns:a16="http://schemas.microsoft.com/office/drawing/2014/main" id="{6F10864F-BA77-42FB-8C25-80F776E891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1" y="1392"/>
              <a:ext cx="7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186" name="Line 36">
              <a:extLst>
                <a:ext uri="{FF2B5EF4-FFF2-40B4-BE49-F238E27FC236}">
                  <a16:creationId xmlns:a16="http://schemas.microsoft.com/office/drawing/2014/main" id="{4D8FD599-3668-40DB-9102-0721D3AC0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1" y="1584"/>
              <a:ext cx="7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187" name="Line 37">
              <a:extLst>
                <a:ext uri="{FF2B5EF4-FFF2-40B4-BE49-F238E27FC236}">
                  <a16:creationId xmlns:a16="http://schemas.microsoft.com/office/drawing/2014/main" id="{807F9151-C6D3-4055-824E-FF4DC91A5C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393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188" name="Line 38">
              <a:extLst>
                <a:ext uri="{FF2B5EF4-FFF2-40B4-BE49-F238E27FC236}">
                  <a16:creationId xmlns:a16="http://schemas.microsoft.com/office/drawing/2014/main" id="{CDCC072D-AC00-40B0-ACF0-3EF3D0D1E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393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76167" name="Freeform 39">
            <a:extLst>
              <a:ext uri="{FF2B5EF4-FFF2-40B4-BE49-F238E27FC236}">
                <a16:creationId xmlns:a16="http://schemas.microsoft.com/office/drawing/2014/main" id="{2181C5F5-9B05-47A5-8BFC-BD7952D5CA49}"/>
              </a:ext>
            </a:extLst>
          </p:cNvPr>
          <p:cNvSpPr>
            <a:spLocks/>
          </p:cNvSpPr>
          <p:nvPr/>
        </p:nvSpPr>
        <p:spPr bwMode="auto">
          <a:xfrm>
            <a:off x="6189663" y="3339365"/>
            <a:ext cx="996950" cy="1573213"/>
          </a:xfrm>
          <a:custGeom>
            <a:avLst/>
            <a:gdLst>
              <a:gd name="T0" fmla="*/ 0 w 628"/>
              <a:gd name="T1" fmla="*/ 2147483646 h 991"/>
              <a:gd name="T2" fmla="*/ 1582658125 w 628"/>
              <a:gd name="T3" fmla="*/ 0 h 99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28" h="991">
                <a:moveTo>
                  <a:pt x="0" y="991"/>
                </a:moveTo>
                <a:lnTo>
                  <a:pt x="628" y="0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6168" name="Freeform 40">
            <a:extLst>
              <a:ext uri="{FF2B5EF4-FFF2-40B4-BE49-F238E27FC236}">
                <a16:creationId xmlns:a16="http://schemas.microsoft.com/office/drawing/2014/main" id="{1DDF0180-5BBF-4360-ABED-668A31936AA5}"/>
              </a:ext>
            </a:extLst>
          </p:cNvPr>
          <p:cNvSpPr>
            <a:spLocks/>
          </p:cNvSpPr>
          <p:nvPr/>
        </p:nvSpPr>
        <p:spPr bwMode="auto">
          <a:xfrm flipV="1">
            <a:off x="6189663" y="3229827"/>
            <a:ext cx="1001712" cy="711200"/>
          </a:xfrm>
          <a:custGeom>
            <a:avLst/>
            <a:gdLst>
              <a:gd name="T0" fmla="*/ 0 w 592"/>
              <a:gd name="T1" fmla="*/ 0 h 3"/>
              <a:gd name="T2" fmla="*/ 1694977924 w 592"/>
              <a:gd name="T3" fmla="*/ 2147483646 h 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92" h="3">
                <a:moveTo>
                  <a:pt x="0" y="0"/>
                </a:moveTo>
                <a:lnTo>
                  <a:pt x="592" y="3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6169" name="Line 41">
            <a:extLst>
              <a:ext uri="{FF2B5EF4-FFF2-40B4-BE49-F238E27FC236}">
                <a16:creationId xmlns:a16="http://schemas.microsoft.com/office/drawing/2014/main" id="{D51CDEBC-7B22-4237-B9EB-9EBCEACAB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9663" y="3140927"/>
            <a:ext cx="9890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164" name="Rectangle 42">
            <a:extLst>
              <a:ext uri="{FF2B5EF4-FFF2-40B4-BE49-F238E27FC236}">
                <a16:creationId xmlns:a16="http://schemas.microsoft.com/office/drawing/2014/main" id="{D0A0DB90-DFB1-4160-8961-2827DF00C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75" y="4529990"/>
            <a:ext cx="511358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MX" sz="1200" b="1"/>
              <a:t>RQ</a:t>
            </a:r>
            <a:r>
              <a:rPr lang="es-ES" altLang="es-MX" sz="1200" b="1" i="1"/>
              <a:t>n</a:t>
            </a:r>
          </a:p>
        </p:txBody>
      </p:sp>
      <p:sp>
        <p:nvSpPr>
          <p:cNvPr id="49165" name="Rectangle 43">
            <a:extLst>
              <a:ext uri="{FF2B5EF4-FFF2-40B4-BE49-F238E27FC236}">
                <a16:creationId xmlns:a16="http://schemas.microsoft.com/office/drawing/2014/main" id="{492E4CBC-9587-425F-81D4-D27998CBB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75" y="3598128"/>
            <a:ext cx="50174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MX" sz="1200" b="1"/>
              <a:t>RQ1</a:t>
            </a:r>
          </a:p>
        </p:txBody>
      </p:sp>
      <p:sp>
        <p:nvSpPr>
          <p:cNvPr id="49166" name="Rectangle 44">
            <a:extLst>
              <a:ext uri="{FF2B5EF4-FFF2-40B4-BE49-F238E27FC236}">
                <a16:creationId xmlns:a16="http://schemas.microsoft.com/office/drawing/2014/main" id="{E6132D6B-6AAE-463E-BD4B-8E66FC9AB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75" y="2713890"/>
            <a:ext cx="50174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MX" sz="1200" b="1"/>
              <a:t>RQ0</a:t>
            </a:r>
          </a:p>
        </p:txBody>
      </p:sp>
      <p:sp>
        <p:nvSpPr>
          <p:cNvPr id="176173" name="Rectangle 45">
            <a:extLst>
              <a:ext uri="{FF2B5EF4-FFF2-40B4-BE49-F238E27FC236}">
                <a16:creationId xmlns:a16="http://schemas.microsoft.com/office/drawing/2014/main" id="{3B1FD303-6D0D-41A6-8809-CE3D6643A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276" y="2661503"/>
            <a:ext cx="969817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MX" sz="1200" b="1"/>
              <a:t>Despachar</a:t>
            </a:r>
          </a:p>
        </p:txBody>
      </p:sp>
      <p:sp>
        <p:nvSpPr>
          <p:cNvPr id="176174" name="Rectangle 46">
            <a:extLst>
              <a:ext uri="{FF2B5EF4-FFF2-40B4-BE49-F238E27FC236}">
                <a16:creationId xmlns:a16="http://schemas.microsoft.com/office/drawing/2014/main" id="{9DB833A5-8565-480A-B8E8-48B7F0375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76" y="2839302"/>
            <a:ext cx="576263" cy="57626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800"/>
              <a:t>CPU</a:t>
            </a:r>
          </a:p>
        </p:txBody>
      </p:sp>
      <p:sp>
        <p:nvSpPr>
          <p:cNvPr id="176177" name="Freeform 49">
            <a:extLst>
              <a:ext uri="{FF2B5EF4-FFF2-40B4-BE49-F238E27FC236}">
                <a16:creationId xmlns:a16="http://schemas.microsoft.com/office/drawing/2014/main" id="{85F5032D-051E-4E3A-B07E-077A45795738}"/>
              </a:ext>
            </a:extLst>
          </p:cNvPr>
          <p:cNvSpPr>
            <a:spLocks/>
          </p:cNvSpPr>
          <p:nvPr/>
        </p:nvSpPr>
        <p:spPr bwMode="auto">
          <a:xfrm>
            <a:off x="4033839" y="3072665"/>
            <a:ext cx="4714875" cy="893763"/>
          </a:xfrm>
          <a:custGeom>
            <a:avLst/>
            <a:gdLst>
              <a:gd name="T0" fmla="*/ 2147483646 w 2970"/>
              <a:gd name="T1" fmla="*/ 0 h 563"/>
              <a:gd name="T2" fmla="*/ 2147483646 w 2970"/>
              <a:gd name="T3" fmla="*/ 183972303 h 563"/>
              <a:gd name="T4" fmla="*/ 2147483646 w 2970"/>
              <a:gd name="T5" fmla="*/ 667842574 h 563"/>
              <a:gd name="T6" fmla="*/ 975301263 w 2970"/>
              <a:gd name="T7" fmla="*/ 733366673 h 563"/>
              <a:gd name="T8" fmla="*/ 665321250 w 2970"/>
              <a:gd name="T9" fmla="*/ 1272680412 h 563"/>
              <a:gd name="T10" fmla="*/ 1471771250 w 2970"/>
              <a:gd name="T11" fmla="*/ 1418849556 h 5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70" h="563">
                <a:moveTo>
                  <a:pt x="2388" y="0"/>
                </a:moveTo>
                <a:cubicBezTo>
                  <a:pt x="2440" y="12"/>
                  <a:pt x="2669" y="29"/>
                  <a:pt x="2702" y="73"/>
                </a:cubicBezTo>
                <a:cubicBezTo>
                  <a:pt x="2735" y="117"/>
                  <a:pt x="2970" y="229"/>
                  <a:pt x="2584" y="265"/>
                </a:cubicBezTo>
                <a:cubicBezTo>
                  <a:pt x="2198" y="301"/>
                  <a:pt x="774" y="251"/>
                  <a:pt x="387" y="291"/>
                </a:cubicBezTo>
                <a:cubicBezTo>
                  <a:pt x="0" y="331"/>
                  <a:pt x="231" y="460"/>
                  <a:pt x="264" y="505"/>
                </a:cubicBezTo>
                <a:cubicBezTo>
                  <a:pt x="297" y="550"/>
                  <a:pt x="517" y="551"/>
                  <a:pt x="584" y="56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6178" name="Freeform 50">
            <a:extLst>
              <a:ext uri="{FF2B5EF4-FFF2-40B4-BE49-F238E27FC236}">
                <a16:creationId xmlns:a16="http://schemas.microsoft.com/office/drawing/2014/main" id="{AB88EF54-1976-4B52-ACCF-1243E4B7D6B7}"/>
              </a:ext>
            </a:extLst>
          </p:cNvPr>
          <p:cNvSpPr>
            <a:spLocks/>
          </p:cNvSpPr>
          <p:nvPr/>
        </p:nvSpPr>
        <p:spPr bwMode="auto">
          <a:xfrm>
            <a:off x="4005263" y="3094889"/>
            <a:ext cx="4748212" cy="1854200"/>
          </a:xfrm>
          <a:custGeom>
            <a:avLst/>
            <a:gdLst>
              <a:gd name="T0" fmla="*/ 2147483646 w 2991"/>
              <a:gd name="T1" fmla="*/ 0 h 1168"/>
              <a:gd name="T2" fmla="*/ 2147483646 w 2991"/>
              <a:gd name="T3" fmla="*/ 362902500 h 1168"/>
              <a:gd name="T4" fmla="*/ 2147483646 w 2991"/>
              <a:gd name="T5" fmla="*/ 1318042513 h 1168"/>
              <a:gd name="T6" fmla="*/ 975299572 w 2991"/>
              <a:gd name="T7" fmla="*/ 2069049075 h 1168"/>
              <a:gd name="T8" fmla="*/ 708163038 w 2991"/>
              <a:gd name="T9" fmla="*/ 2147483646 h 1168"/>
              <a:gd name="T10" fmla="*/ 1454129209 w 2991"/>
              <a:gd name="T11" fmla="*/ 2147483646 h 1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1" h="1168">
                <a:moveTo>
                  <a:pt x="2404" y="0"/>
                </a:moveTo>
                <a:cubicBezTo>
                  <a:pt x="2457" y="24"/>
                  <a:pt x="2688" y="57"/>
                  <a:pt x="2721" y="144"/>
                </a:cubicBezTo>
                <a:cubicBezTo>
                  <a:pt x="2755" y="231"/>
                  <a:pt x="2991" y="410"/>
                  <a:pt x="2602" y="523"/>
                </a:cubicBezTo>
                <a:cubicBezTo>
                  <a:pt x="2213" y="636"/>
                  <a:pt x="774" y="731"/>
                  <a:pt x="387" y="821"/>
                </a:cubicBezTo>
                <a:cubicBezTo>
                  <a:pt x="0" y="911"/>
                  <a:pt x="249" y="1005"/>
                  <a:pt x="281" y="1063"/>
                </a:cubicBezTo>
                <a:cubicBezTo>
                  <a:pt x="313" y="1121"/>
                  <a:pt x="515" y="1146"/>
                  <a:pt x="577" y="116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6180" name="Rectangle 52">
            <a:extLst>
              <a:ext uri="{FF2B5EF4-FFF2-40B4-BE49-F238E27FC236}">
                <a16:creationId xmlns:a16="http://schemas.microsoft.com/office/drawing/2014/main" id="{0DA429B5-06DC-4F00-855E-08758ED1B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164" y="2939315"/>
            <a:ext cx="255587" cy="384175"/>
          </a:xfrm>
          <a:prstGeom prst="rect">
            <a:avLst/>
          </a:prstGeom>
          <a:solidFill>
            <a:srgbClr val="FFFF00">
              <a:alpha val="50195"/>
            </a:srgbClr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76181" name="Rectangle 53">
            <a:extLst>
              <a:ext uri="{FF2B5EF4-FFF2-40B4-BE49-F238E27FC236}">
                <a16:creationId xmlns:a16="http://schemas.microsoft.com/office/drawing/2014/main" id="{A104C7E3-B922-4513-8681-93A6D8DC2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3812440"/>
            <a:ext cx="255588" cy="384175"/>
          </a:xfrm>
          <a:prstGeom prst="rect">
            <a:avLst/>
          </a:prstGeom>
          <a:solidFill>
            <a:srgbClr val="FFFF00">
              <a:alpha val="50195"/>
            </a:srgbClr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76182" name="Rectangle 54">
            <a:extLst>
              <a:ext uri="{FF2B5EF4-FFF2-40B4-BE49-F238E27FC236}">
                <a16:creationId xmlns:a16="http://schemas.microsoft.com/office/drawing/2014/main" id="{15C698FA-5CAB-4DB1-B7AD-0012FBF5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639" y="4728428"/>
            <a:ext cx="255587" cy="384175"/>
          </a:xfrm>
          <a:prstGeom prst="rect">
            <a:avLst/>
          </a:prstGeom>
          <a:solidFill>
            <a:srgbClr val="FFFF00">
              <a:alpha val="50195"/>
            </a:srgbClr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49174" name="Line 55">
            <a:extLst>
              <a:ext uri="{FF2B5EF4-FFF2-40B4-BE49-F238E27FC236}">
                <a16:creationId xmlns:a16="http://schemas.microsoft.com/office/drawing/2014/main" id="{A33AB435-3D9D-4166-BD66-9AA38EEC8D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03588" y="2585302"/>
            <a:ext cx="0" cy="3224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175" name="Text Box 56">
            <a:extLst>
              <a:ext uri="{FF2B5EF4-FFF2-40B4-BE49-F238E27FC236}">
                <a16:creationId xmlns:a16="http://schemas.microsoft.com/office/drawing/2014/main" id="{6B4F4184-FD96-4196-B6CE-B47EE1B0F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2338" y="4034690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800">
                <a:latin typeface="Helvetica" panose="020B0604020202020204" pitchFamily="34" charset="0"/>
              </a:rPr>
              <a:t>Prioridad</a:t>
            </a:r>
            <a:endParaRPr lang="en-US" altLang="es-MX" sz="1800">
              <a:latin typeface="Helvetica" panose="020B0604020202020204" pitchFamily="34" charset="0"/>
            </a:endParaRPr>
          </a:p>
        </p:txBody>
      </p:sp>
      <p:sp>
        <p:nvSpPr>
          <p:cNvPr id="176185" name="Text Box 57">
            <a:extLst>
              <a:ext uri="{FF2B5EF4-FFF2-40B4-BE49-F238E27FC236}">
                <a16:creationId xmlns:a16="http://schemas.microsoft.com/office/drawing/2014/main" id="{5C670FB0-0CC2-4181-8B61-2F6B73ACD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600" y="196459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800" b="1">
                <a:latin typeface="Helvetica" panose="020B0604020202020204" pitchFamily="34" charset="0"/>
              </a:rPr>
              <a:t>Listo</a:t>
            </a:r>
            <a:endParaRPr lang="en-US" altLang="es-MX" sz="1800" b="1">
              <a:latin typeface="Helvetica" panose="020B0604020202020204" pitchFamily="34" charset="0"/>
            </a:endParaRPr>
          </a:p>
        </p:txBody>
      </p:sp>
      <p:sp>
        <p:nvSpPr>
          <p:cNvPr id="176186" name="Text Box 58">
            <a:extLst>
              <a:ext uri="{FF2B5EF4-FFF2-40B4-BE49-F238E27FC236}">
                <a16:creationId xmlns:a16="http://schemas.microsoft.com/office/drawing/2014/main" id="{DAD747A8-B4D8-4E15-AB4D-2131DFD5C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0213" y="1939190"/>
            <a:ext cx="159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800" b="1">
                <a:latin typeface="Helvetica" panose="020B0604020202020204" pitchFamily="34" charset="0"/>
              </a:rPr>
              <a:t>En ejecución</a:t>
            </a:r>
            <a:endParaRPr lang="en-US" altLang="es-MX" sz="1800" b="1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61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mph" presetSubtype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761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761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1761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76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61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mph" presetSubtype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761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1761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1761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76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6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mph" presetSubtype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1761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1761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1761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176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73" grpId="0"/>
      <p:bldP spid="176173" grpId="1"/>
      <p:bldP spid="176173" grpId="2"/>
      <p:bldP spid="176185" grpId="0"/>
      <p:bldP spid="176185" grpId="1"/>
      <p:bldP spid="176185" grpId="2"/>
      <p:bldP spid="176185" grpId="3"/>
      <p:bldP spid="176186" grpId="0"/>
      <p:bldP spid="176186" grpId="1"/>
      <p:bldP spid="176186" grpId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>
            <a:extLst>
              <a:ext uri="{FF2B5EF4-FFF2-40B4-BE49-F238E27FC236}">
                <a16:creationId xmlns:a16="http://schemas.microsoft.com/office/drawing/2014/main" id="{4A09B299-0D4A-463B-8903-D4FEDDF475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Realimentación</a:t>
            </a:r>
          </a:p>
        </p:txBody>
      </p:sp>
      <p:grpSp>
        <p:nvGrpSpPr>
          <p:cNvPr id="50182" name="Group 3">
            <a:extLst>
              <a:ext uri="{FF2B5EF4-FFF2-40B4-BE49-F238E27FC236}">
                <a16:creationId xmlns:a16="http://schemas.microsoft.com/office/drawing/2014/main" id="{D8F8E20D-0EEA-43D4-A426-7D1C3E43B905}"/>
              </a:ext>
            </a:extLst>
          </p:cNvPr>
          <p:cNvGrpSpPr>
            <a:grpSpLocks/>
          </p:cNvGrpSpPr>
          <p:nvPr/>
        </p:nvGrpSpPr>
        <p:grpSpPr bwMode="auto">
          <a:xfrm>
            <a:off x="2919414" y="3581400"/>
            <a:ext cx="6275387" cy="692150"/>
            <a:chOff x="903" y="1165"/>
            <a:chExt cx="3953" cy="436"/>
          </a:xfrm>
        </p:grpSpPr>
        <p:sp>
          <p:nvSpPr>
            <p:cNvPr id="50245" name="Line 4">
              <a:extLst>
                <a:ext uri="{FF2B5EF4-FFF2-40B4-BE49-F238E27FC236}">
                  <a16:creationId xmlns:a16="http://schemas.microsoft.com/office/drawing/2014/main" id="{04BB7617-3344-4FB4-935E-C8EB719FB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3" y="1597"/>
              <a:ext cx="38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46" name="Line 5">
              <a:extLst>
                <a:ext uri="{FF2B5EF4-FFF2-40B4-BE49-F238E27FC236}">
                  <a16:creationId xmlns:a16="http://schemas.microsoft.com/office/drawing/2014/main" id="{2AD0CD16-8A73-42D3-8A88-E9BDC34F0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47" name="Line 6">
              <a:extLst>
                <a:ext uri="{FF2B5EF4-FFF2-40B4-BE49-F238E27FC236}">
                  <a16:creationId xmlns:a16="http://schemas.microsoft.com/office/drawing/2014/main" id="{88161B99-ED99-4C5D-AFF1-F5E75E5EFF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2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48" name="Line 7">
              <a:extLst>
                <a:ext uri="{FF2B5EF4-FFF2-40B4-BE49-F238E27FC236}">
                  <a16:creationId xmlns:a16="http://schemas.microsoft.com/office/drawing/2014/main" id="{8355B62D-2724-4744-A8AB-25A3C9A9B1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3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49" name="Line 8">
              <a:extLst>
                <a:ext uri="{FF2B5EF4-FFF2-40B4-BE49-F238E27FC236}">
                  <a16:creationId xmlns:a16="http://schemas.microsoft.com/office/drawing/2014/main" id="{EA355566-75FF-45E0-886F-C56D489F2F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5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50" name="Line 9">
              <a:extLst>
                <a:ext uri="{FF2B5EF4-FFF2-40B4-BE49-F238E27FC236}">
                  <a16:creationId xmlns:a16="http://schemas.microsoft.com/office/drawing/2014/main" id="{626F3FF3-7C86-4A3F-BE1C-71E64A5144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6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51" name="Line 10">
              <a:extLst>
                <a:ext uri="{FF2B5EF4-FFF2-40B4-BE49-F238E27FC236}">
                  <a16:creationId xmlns:a16="http://schemas.microsoft.com/office/drawing/2014/main" id="{D4144CAB-AF4C-42CC-A000-E4AED5DCED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7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52" name="Line 11">
              <a:extLst>
                <a:ext uri="{FF2B5EF4-FFF2-40B4-BE49-F238E27FC236}">
                  <a16:creationId xmlns:a16="http://schemas.microsoft.com/office/drawing/2014/main" id="{2B487330-060B-4334-8850-7B52E8EA07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9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53" name="Line 12">
              <a:extLst>
                <a:ext uri="{FF2B5EF4-FFF2-40B4-BE49-F238E27FC236}">
                  <a16:creationId xmlns:a16="http://schemas.microsoft.com/office/drawing/2014/main" id="{4E07C7DC-E52A-4D41-8617-195F401FB9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1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54" name="Line 13">
              <a:extLst>
                <a:ext uri="{FF2B5EF4-FFF2-40B4-BE49-F238E27FC236}">
                  <a16:creationId xmlns:a16="http://schemas.microsoft.com/office/drawing/2014/main" id="{159AC846-EFC2-4071-897D-F369B22AD0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2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55" name="Line 14">
              <a:extLst>
                <a:ext uri="{FF2B5EF4-FFF2-40B4-BE49-F238E27FC236}">
                  <a16:creationId xmlns:a16="http://schemas.microsoft.com/office/drawing/2014/main" id="{61418E8B-2731-45CF-9076-95383D58DA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4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56" name="Line 15">
              <a:extLst>
                <a:ext uri="{FF2B5EF4-FFF2-40B4-BE49-F238E27FC236}">
                  <a16:creationId xmlns:a16="http://schemas.microsoft.com/office/drawing/2014/main" id="{1D477055-F04F-4602-A356-4820E5F91C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6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57" name="Line 16">
              <a:extLst>
                <a:ext uri="{FF2B5EF4-FFF2-40B4-BE49-F238E27FC236}">
                  <a16:creationId xmlns:a16="http://schemas.microsoft.com/office/drawing/2014/main" id="{8E0200CE-555E-4E28-9B49-EA62534879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6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58" name="Line 17">
              <a:extLst>
                <a:ext uri="{FF2B5EF4-FFF2-40B4-BE49-F238E27FC236}">
                  <a16:creationId xmlns:a16="http://schemas.microsoft.com/office/drawing/2014/main" id="{0CFA9C05-C926-41DF-A913-9C8E80CCC6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8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59" name="Line 18">
              <a:extLst>
                <a:ext uri="{FF2B5EF4-FFF2-40B4-BE49-F238E27FC236}">
                  <a16:creationId xmlns:a16="http://schemas.microsoft.com/office/drawing/2014/main" id="{EF9D8913-4C8E-48E4-8F32-BE22B9D327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0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60" name="Line 19">
              <a:extLst>
                <a:ext uri="{FF2B5EF4-FFF2-40B4-BE49-F238E27FC236}">
                  <a16:creationId xmlns:a16="http://schemas.microsoft.com/office/drawing/2014/main" id="{33B9E436-D014-4BA8-8E9A-BF95FFCCED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2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61" name="Line 20">
              <a:extLst>
                <a:ext uri="{FF2B5EF4-FFF2-40B4-BE49-F238E27FC236}">
                  <a16:creationId xmlns:a16="http://schemas.microsoft.com/office/drawing/2014/main" id="{2CA71863-FB78-4C59-9764-B5A0EEF597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4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62" name="Line 21">
              <a:extLst>
                <a:ext uri="{FF2B5EF4-FFF2-40B4-BE49-F238E27FC236}">
                  <a16:creationId xmlns:a16="http://schemas.microsoft.com/office/drawing/2014/main" id="{49ABD3AC-286A-4EC3-9C84-C8E9171188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6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63" name="Line 22">
              <a:extLst>
                <a:ext uri="{FF2B5EF4-FFF2-40B4-BE49-F238E27FC236}">
                  <a16:creationId xmlns:a16="http://schemas.microsoft.com/office/drawing/2014/main" id="{B62E3102-4D2A-4293-BF14-4E2C1E4188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8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64" name="Line 23">
              <a:extLst>
                <a:ext uri="{FF2B5EF4-FFF2-40B4-BE49-F238E27FC236}">
                  <a16:creationId xmlns:a16="http://schemas.microsoft.com/office/drawing/2014/main" id="{6AB82EE8-C7E7-4342-B22F-0115E2A99B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0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65" name="Line 24">
              <a:extLst>
                <a:ext uri="{FF2B5EF4-FFF2-40B4-BE49-F238E27FC236}">
                  <a16:creationId xmlns:a16="http://schemas.microsoft.com/office/drawing/2014/main" id="{72C9C0CD-BCA6-4F02-AFA7-A9C3824528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2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66" name="Line 25">
              <a:extLst>
                <a:ext uri="{FF2B5EF4-FFF2-40B4-BE49-F238E27FC236}">
                  <a16:creationId xmlns:a16="http://schemas.microsoft.com/office/drawing/2014/main" id="{24DE586B-68AF-4E54-974E-C49A179D53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94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67" name="Rectangle 26">
              <a:extLst>
                <a:ext uri="{FF2B5EF4-FFF2-40B4-BE49-F238E27FC236}">
                  <a16:creationId xmlns:a16="http://schemas.microsoft.com/office/drawing/2014/main" id="{45A8AE94-766D-4166-BF3B-EA5545376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" y="121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0268" name="Rectangle 27">
              <a:extLst>
                <a:ext uri="{FF2B5EF4-FFF2-40B4-BE49-F238E27FC236}">
                  <a16:creationId xmlns:a16="http://schemas.microsoft.com/office/drawing/2014/main" id="{2BC2CF74-7BEA-4B38-BEF9-FD310585C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16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0269" name="Rectangle 28">
              <a:extLst>
                <a:ext uri="{FF2B5EF4-FFF2-40B4-BE49-F238E27FC236}">
                  <a16:creationId xmlns:a16="http://schemas.microsoft.com/office/drawing/2014/main" id="{562DE55C-F976-4F76-BEEE-E1129AC0B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1207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0270" name="Rectangle 29">
              <a:extLst>
                <a:ext uri="{FF2B5EF4-FFF2-40B4-BE49-F238E27FC236}">
                  <a16:creationId xmlns:a16="http://schemas.microsoft.com/office/drawing/2014/main" id="{DB480D4A-B36E-4F5A-9ACD-02E75BC1D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1213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50271" name="Rectangle 30">
              <a:extLst>
                <a:ext uri="{FF2B5EF4-FFF2-40B4-BE49-F238E27FC236}">
                  <a16:creationId xmlns:a16="http://schemas.microsoft.com/office/drawing/2014/main" id="{19235F15-A679-4607-9AD5-D60D8E993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1213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20</a:t>
              </a:r>
            </a:p>
          </p:txBody>
        </p:sp>
      </p:grpSp>
      <p:sp>
        <p:nvSpPr>
          <p:cNvPr id="166943" name="Rectangle 31">
            <a:extLst>
              <a:ext uri="{FF2B5EF4-FFF2-40B4-BE49-F238E27FC236}">
                <a16:creationId xmlns:a16="http://schemas.microsoft.com/office/drawing/2014/main" id="{3B5DC1DF-93AF-4D97-BAFD-3346A3823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151" y="4511676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/>
              <a:t>0</a:t>
            </a:r>
          </a:p>
        </p:txBody>
      </p:sp>
      <p:sp>
        <p:nvSpPr>
          <p:cNvPr id="166944" name="Rectangle 32">
            <a:extLst>
              <a:ext uri="{FF2B5EF4-FFF2-40B4-BE49-F238E27FC236}">
                <a16:creationId xmlns:a16="http://schemas.microsoft.com/office/drawing/2014/main" id="{24A928CF-BCB3-49A5-B0E9-FE309A879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076" y="4511676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/>
              <a:t>0</a:t>
            </a:r>
          </a:p>
        </p:txBody>
      </p:sp>
      <p:sp>
        <p:nvSpPr>
          <p:cNvPr id="166945" name="Rectangle 33">
            <a:extLst>
              <a:ext uri="{FF2B5EF4-FFF2-40B4-BE49-F238E27FC236}">
                <a16:creationId xmlns:a16="http://schemas.microsoft.com/office/drawing/2014/main" id="{FD91837E-3EE7-40AB-AD71-2520096C8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414" y="4800601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/>
              <a:t>0</a:t>
            </a:r>
          </a:p>
        </p:txBody>
      </p:sp>
      <p:sp>
        <p:nvSpPr>
          <p:cNvPr id="166946" name="Rectangle 34">
            <a:extLst>
              <a:ext uri="{FF2B5EF4-FFF2-40B4-BE49-F238E27FC236}">
                <a16:creationId xmlns:a16="http://schemas.microsoft.com/office/drawing/2014/main" id="{18B20992-901D-4BF7-AB5F-C176FF76C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339" y="4513264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/>
              <a:t>1</a:t>
            </a:r>
          </a:p>
        </p:txBody>
      </p:sp>
      <p:sp>
        <p:nvSpPr>
          <p:cNvPr id="166947" name="Rectangle 35">
            <a:extLst>
              <a:ext uri="{FF2B5EF4-FFF2-40B4-BE49-F238E27FC236}">
                <a16:creationId xmlns:a16="http://schemas.microsoft.com/office/drawing/2014/main" id="{B0D09A38-A9F9-408B-8C59-336487968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7676" y="5087939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/>
              <a:t>0</a:t>
            </a:r>
          </a:p>
        </p:txBody>
      </p:sp>
      <p:sp>
        <p:nvSpPr>
          <p:cNvPr id="166948" name="Rectangle 36">
            <a:extLst>
              <a:ext uri="{FF2B5EF4-FFF2-40B4-BE49-F238E27FC236}">
                <a16:creationId xmlns:a16="http://schemas.microsoft.com/office/drawing/2014/main" id="{4BB6451D-04B1-45D0-A2D5-9E1AA5050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014" y="4800601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/>
              <a:t>1</a:t>
            </a:r>
          </a:p>
        </p:txBody>
      </p:sp>
      <p:sp>
        <p:nvSpPr>
          <p:cNvPr id="166949" name="Rectangle 37">
            <a:extLst>
              <a:ext uri="{FF2B5EF4-FFF2-40B4-BE49-F238E27FC236}">
                <a16:creationId xmlns:a16="http://schemas.microsoft.com/office/drawing/2014/main" id="{A2BE3B9D-8147-42A2-B0D5-2679A90D1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351" y="5376864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/>
              <a:t>0</a:t>
            </a:r>
          </a:p>
        </p:txBody>
      </p:sp>
      <p:sp>
        <p:nvSpPr>
          <p:cNvPr id="166950" name="Rectangle 38">
            <a:extLst>
              <a:ext uri="{FF2B5EF4-FFF2-40B4-BE49-F238E27FC236}">
                <a16:creationId xmlns:a16="http://schemas.microsoft.com/office/drawing/2014/main" id="{09BBA704-37A4-4772-AB0B-843CB11B4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276" y="5089526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/>
              <a:t>1</a:t>
            </a:r>
          </a:p>
        </p:txBody>
      </p:sp>
      <p:sp>
        <p:nvSpPr>
          <p:cNvPr id="166951" name="Rectangle 39">
            <a:extLst>
              <a:ext uri="{FF2B5EF4-FFF2-40B4-BE49-F238E27FC236}">
                <a16:creationId xmlns:a16="http://schemas.microsoft.com/office/drawing/2014/main" id="{7A4A21F1-7B83-41CF-A2CF-0F0117176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1" y="5664201"/>
            <a:ext cx="288925" cy="288925"/>
          </a:xfrm>
          <a:prstGeom prst="rect">
            <a:avLst/>
          </a:prstGeom>
          <a:solidFill>
            <a:srgbClr val="5B9BD5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/>
              <a:t>0</a:t>
            </a:r>
          </a:p>
        </p:txBody>
      </p:sp>
      <p:sp>
        <p:nvSpPr>
          <p:cNvPr id="166952" name="Rectangle 40">
            <a:extLst>
              <a:ext uri="{FF2B5EF4-FFF2-40B4-BE49-F238E27FC236}">
                <a16:creationId xmlns:a16="http://schemas.microsoft.com/office/drawing/2014/main" id="{41797986-684B-42B0-B1C4-CA3EABB80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539" y="5376864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/>
              <a:t>1</a:t>
            </a:r>
          </a:p>
        </p:txBody>
      </p:sp>
      <p:sp>
        <p:nvSpPr>
          <p:cNvPr id="166953" name="Rectangle 41">
            <a:extLst>
              <a:ext uri="{FF2B5EF4-FFF2-40B4-BE49-F238E27FC236}">
                <a16:creationId xmlns:a16="http://schemas.microsoft.com/office/drawing/2014/main" id="{1628E890-A451-4661-B105-3E4C3C775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6464" y="5664201"/>
            <a:ext cx="288925" cy="288925"/>
          </a:xfrm>
          <a:prstGeom prst="rect">
            <a:avLst/>
          </a:prstGeom>
          <a:solidFill>
            <a:srgbClr val="5B9BD5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/>
              <a:t>1</a:t>
            </a:r>
          </a:p>
        </p:txBody>
      </p:sp>
      <p:sp>
        <p:nvSpPr>
          <p:cNvPr id="166954" name="Rectangle 42">
            <a:extLst>
              <a:ext uri="{FF2B5EF4-FFF2-40B4-BE49-F238E27FC236}">
                <a16:creationId xmlns:a16="http://schemas.microsoft.com/office/drawing/2014/main" id="{3B228939-893A-47D9-A084-E98A7C2C5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2214" y="4800601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/>
              <a:t>2</a:t>
            </a:r>
          </a:p>
        </p:txBody>
      </p:sp>
      <p:sp>
        <p:nvSpPr>
          <p:cNvPr id="166955" name="Rectangle 43">
            <a:extLst>
              <a:ext uri="{FF2B5EF4-FFF2-40B4-BE49-F238E27FC236}">
                <a16:creationId xmlns:a16="http://schemas.microsoft.com/office/drawing/2014/main" id="{EF219FEF-7D19-44FA-B81F-E43C4A423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139" y="5087939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/>
              <a:t>2</a:t>
            </a:r>
          </a:p>
        </p:txBody>
      </p:sp>
      <p:sp>
        <p:nvSpPr>
          <p:cNvPr id="166956" name="Rectangle 44">
            <a:extLst>
              <a:ext uri="{FF2B5EF4-FFF2-40B4-BE49-F238E27FC236}">
                <a16:creationId xmlns:a16="http://schemas.microsoft.com/office/drawing/2014/main" id="{9E9E351B-500B-43D0-97FE-CA511E3F7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476" y="5376864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/>
              <a:t>2</a:t>
            </a:r>
          </a:p>
        </p:txBody>
      </p:sp>
      <p:sp>
        <p:nvSpPr>
          <p:cNvPr id="166957" name="Rectangle 45">
            <a:extLst>
              <a:ext uri="{FF2B5EF4-FFF2-40B4-BE49-F238E27FC236}">
                <a16:creationId xmlns:a16="http://schemas.microsoft.com/office/drawing/2014/main" id="{89C34A4B-1D09-4665-B85C-8462FE51D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401" y="4800601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/>
              <a:t>3</a:t>
            </a:r>
          </a:p>
        </p:txBody>
      </p:sp>
      <p:sp>
        <p:nvSpPr>
          <p:cNvPr id="166958" name="Rectangle 46">
            <a:extLst>
              <a:ext uri="{FF2B5EF4-FFF2-40B4-BE49-F238E27FC236}">
                <a16:creationId xmlns:a16="http://schemas.microsoft.com/office/drawing/2014/main" id="{449C52F2-1848-43DE-99FB-7F1B0F673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3151" y="5089526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/>
              <a:t>3</a:t>
            </a:r>
          </a:p>
        </p:txBody>
      </p:sp>
      <p:sp>
        <p:nvSpPr>
          <p:cNvPr id="166959" name="Rectangle 47">
            <a:extLst>
              <a:ext uri="{FF2B5EF4-FFF2-40B4-BE49-F238E27FC236}">
                <a16:creationId xmlns:a16="http://schemas.microsoft.com/office/drawing/2014/main" id="{61E7715C-CC38-4EFD-B898-48DC3F1BE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2076" y="5376864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/>
              <a:t>3</a:t>
            </a:r>
          </a:p>
        </p:txBody>
      </p:sp>
      <p:sp>
        <p:nvSpPr>
          <p:cNvPr id="166960" name="Rectangle 48">
            <a:extLst>
              <a:ext uri="{FF2B5EF4-FFF2-40B4-BE49-F238E27FC236}">
                <a16:creationId xmlns:a16="http://schemas.microsoft.com/office/drawing/2014/main" id="{19826F3A-8121-4B0C-B1DE-A3A04DBC3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9414" y="4800601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/>
              <a:t>4</a:t>
            </a:r>
          </a:p>
        </p:txBody>
      </p:sp>
      <p:sp>
        <p:nvSpPr>
          <p:cNvPr id="166961" name="Rectangle 49">
            <a:extLst>
              <a:ext uri="{FF2B5EF4-FFF2-40B4-BE49-F238E27FC236}">
                <a16:creationId xmlns:a16="http://schemas.microsoft.com/office/drawing/2014/main" id="{131300D6-7119-4566-8C2F-AD256D4E0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339" y="5376864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/>
              <a:t>4</a:t>
            </a:r>
          </a:p>
        </p:txBody>
      </p:sp>
      <p:sp>
        <p:nvSpPr>
          <p:cNvPr id="166962" name="Rectangle 50">
            <a:extLst>
              <a:ext uri="{FF2B5EF4-FFF2-40B4-BE49-F238E27FC236}">
                <a16:creationId xmlns:a16="http://schemas.microsoft.com/office/drawing/2014/main" id="{E8C42B72-3317-4539-A382-B3639DCE9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7264" y="4800601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/>
              <a:t>5</a:t>
            </a:r>
          </a:p>
        </p:txBody>
      </p:sp>
      <p:grpSp>
        <p:nvGrpSpPr>
          <p:cNvPr id="50203" name="Group 51">
            <a:extLst>
              <a:ext uri="{FF2B5EF4-FFF2-40B4-BE49-F238E27FC236}">
                <a16:creationId xmlns:a16="http://schemas.microsoft.com/office/drawing/2014/main" id="{425862F2-E553-462C-AC58-CCD9A6702EF0}"/>
              </a:ext>
            </a:extLst>
          </p:cNvPr>
          <p:cNvGrpSpPr>
            <a:grpSpLocks/>
          </p:cNvGrpSpPr>
          <p:nvPr/>
        </p:nvGrpSpPr>
        <p:grpSpPr bwMode="auto">
          <a:xfrm>
            <a:off x="2614613" y="4440239"/>
            <a:ext cx="285750" cy="1584325"/>
            <a:chOff x="711" y="1678"/>
            <a:chExt cx="180" cy="998"/>
          </a:xfrm>
        </p:grpSpPr>
        <p:sp>
          <p:nvSpPr>
            <p:cNvPr id="50240" name="Rectangle 52">
              <a:extLst>
                <a:ext uri="{FF2B5EF4-FFF2-40B4-BE49-F238E27FC236}">
                  <a16:creationId xmlns:a16="http://schemas.microsoft.com/office/drawing/2014/main" id="{E5F07549-2EE4-4D05-BFCD-ABD502F6B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67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0241" name="Rectangle 53">
              <a:extLst>
                <a:ext uri="{FF2B5EF4-FFF2-40B4-BE49-F238E27FC236}">
                  <a16:creationId xmlns:a16="http://schemas.microsoft.com/office/drawing/2014/main" id="{CCDC508C-63C6-4853-8A8E-F9AFC9A4A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88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0242" name="Rectangle 54">
              <a:extLst>
                <a:ext uri="{FF2B5EF4-FFF2-40B4-BE49-F238E27FC236}">
                  <a16:creationId xmlns:a16="http://schemas.microsoft.com/office/drawing/2014/main" id="{4D109009-7A3C-4F66-BD68-CCFEAA905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08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0243" name="Rectangle 55">
              <a:extLst>
                <a:ext uri="{FF2B5EF4-FFF2-40B4-BE49-F238E27FC236}">
                  <a16:creationId xmlns:a16="http://schemas.microsoft.com/office/drawing/2014/main" id="{763EFE9F-AF81-492C-B9B1-4F9E600B0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27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0244" name="Rectangle 56">
              <a:extLst>
                <a:ext uri="{FF2B5EF4-FFF2-40B4-BE49-F238E27FC236}">
                  <a16:creationId xmlns:a16="http://schemas.microsoft.com/office/drawing/2014/main" id="{33271C3F-3518-4071-AF71-931CC9CAD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46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67005" name="Group 93">
            <a:extLst>
              <a:ext uri="{FF2B5EF4-FFF2-40B4-BE49-F238E27FC236}">
                <a16:creationId xmlns:a16="http://schemas.microsoft.com/office/drawing/2014/main" id="{CA30D043-4B49-472F-96F1-B97BA5CE6EF7}"/>
              </a:ext>
            </a:extLst>
          </p:cNvPr>
          <p:cNvGrpSpPr>
            <a:grpSpLocks/>
          </p:cNvGrpSpPr>
          <p:nvPr/>
        </p:nvGrpSpPr>
        <p:grpSpPr bwMode="auto">
          <a:xfrm>
            <a:off x="2760664" y="3357563"/>
            <a:ext cx="1176337" cy="336550"/>
            <a:chOff x="779" y="2115"/>
            <a:chExt cx="741" cy="212"/>
          </a:xfrm>
          <a:solidFill>
            <a:srgbClr val="FFFF00"/>
          </a:solidFill>
        </p:grpSpPr>
        <p:grpSp>
          <p:nvGrpSpPr>
            <p:cNvPr id="50235" name="Group 88">
              <a:extLst>
                <a:ext uri="{FF2B5EF4-FFF2-40B4-BE49-F238E27FC236}">
                  <a16:creationId xmlns:a16="http://schemas.microsoft.com/office/drawing/2014/main" id="{87E941EF-EDE5-48D9-AEDC-E4F40173DD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6" y="2125"/>
              <a:ext cx="544" cy="182"/>
              <a:chOff x="976" y="2125"/>
              <a:chExt cx="544" cy="182"/>
            </a:xfrm>
            <a:grpFill/>
          </p:grpSpPr>
          <p:sp>
            <p:nvSpPr>
              <p:cNvPr id="50237" name="Rectangle 58">
                <a:extLst>
                  <a:ext uri="{FF2B5EF4-FFF2-40B4-BE49-F238E27FC236}">
                    <a16:creationId xmlns:a16="http://schemas.microsoft.com/office/drawing/2014/main" id="{0B762306-6BE9-402C-9D03-106D08D5B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" y="2125"/>
                <a:ext cx="182" cy="1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50238" name="Rectangle 59">
                <a:extLst>
                  <a:ext uri="{FF2B5EF4-FFF2-40B4-BE49-F238E27FC236}">
                    <a16:creationId xmlns:a16="http://schemas.microsoft.com/office/drawing/2014/main" id="{F421A27C-212F-40FA-97B3-7205E1069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7" y="2125"/>
                <a:ext cx="182" cy="1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50239" name="Rectangle 60">
                <a:extLst>
                  <a:ext uri="{FF2B5EF4-FFF2-40B4-BE49-F238E27FC236}">
                    <a16:creationId xmlns:a16="http://schemas.microsoft.com/office/drawing/2014/main" id="{D54C7E8E-866D-4CEF-BEFB-5A6567D54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2125"/>
                <a:ext cx="182" cy="1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</p:grpSp>
        <p:sp>
          <p:nvSpPr>
            <p:cNvPr id="50236" name="Text Box 61">
              <a:extLst>
                <a:ext uri="{FF2B5EF4-FFF2-40B4-BE49-F238E27FC236}">
                  <a16:creationId xmlns:a16="http://schemas.microsoft.com/office/drawing/2014/main" id="{714BE81E-D340-4B10-A706-0E123E96A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" y="2115"/>
              <a:ext cx="18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 dirty="0">
                  <a:latin typeface="Times New Roman" panose="02020603050405020304" pitchFamily="18" charset="0"/>
                </a:rPr>
                <a:t>1</a:t>
              </a:r>
              <a:endParaRPr lang="en-US" altLang="es-MX" sz="16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7006" name="Group 94">
            <a:extLst>
              <a:ext uri="{FF2B5EF4-FFF2-40B4-BE49-F238E27FC236}">
                <a16:creationId xmlns:a16="http://schemas.microsoft.com/office/drawing/2014/main" id="{224AE84D-3B15-4F97-AC73-95E146DC02DC}"/>
              </a:ext>
            </a:extLst>
          </p:cNvPr>
          <p:cNvGrpSpPr>
            <a:grpSpLocks/>
          </p:cNvGrpSpPr>
          <p:nvPr/>
        </p:nvGrpSpPr>
        <p:grpSpPr bwMode="auto">
          <a:xfrm>
            <a:off x="3267075" y="3052763"/>
            <a:ext cx="2109788" cy="336550"/>
            <a:chOff x="1098" y="1923"/>
            <a:chExt cx="1329" cy="212"/>
          </a:xfrm>
        </p:grpSpPr>
        <p:grpSp>
          <p:nvGrpSpPr>
            <p:cNvPr id="50227" name="Group 89">
              <a:extLst>
                <a:ext uri="{FF2B5EF4-FFF2-40B4-BE49-F238E27FC236}">
                  <a16:creationId xmlns:a16="http://schemas.microsoft.com/office/drawing/2014/main" id="{01C8309D-C696-422D-8667-5E972DD0A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1943"/>
              <a:ext cx="1089" cy="182"/>
              <a:chOff x="1338" y="1943"/>
              <a:chExt cx="1089" cy="182"/>
            </a:xfrm>
          </p:grpSpPr>
          <p:sp>
            <p:nvSpPr>
              <p:cNvPr id="50229" name="Rectangle 63">
                <a:extLst>
                  <a:ext uri="{FF2B5EF4-FFF2-40B4-BE49-F238E27FC236}">
                    <a16:creationId xmlns:a16="http://schemas.microsoft.com/office/drawing/2014/main" id="{5A391613-6CF9-47D6-B563-C5EE4D45F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1943"/>
                <a:ext cx="182" cy="182"/>
              </a:xfrm>
              <a:prstGeom prst="rect">
                <a:avLst/>
              </a:prstGeom>
              <a:solidFill>
                <a:srgbClr val="FF99FF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50230" name="Rectangle 64">
                <a:extLst>
                  <a:ext uri="{FF2B5EF4-FFF2-40B4-BE49-F238E27FC236}">
                    <a16:creationId xmlns:a16="http://schemas.microsoft.com/office/drawing/2014/main" id="{170E230B-4233-4093-B01F-238B92F8F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1943"/>
                <a:ext cx="182" cy="182"/>
              </a:xfrm>
              <a:prstGeom prst="rect">
                <a:avLst/>
              </a:prstGeom>
              <a:solidFill>
                <a:srgbClr val="FF99FF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50231" name="Rectangle 65">
                <a:extLst>
                  <a:ext uri="{FF2B5EF4-FFF2-40B4-BE49-F238E27FC236}">
                    <a16:creationId xmlns:a16="http://schemas.microsoft.com/office/drawing/2014/main" id="{0F7C01D4-137E-4B66-8D0D-CDB307A66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1943"/>
                <a:ext cx="182" cy="182"/>
              </a:xfrm>
              <a:prstGeom prst="rect">
                <a:avLst/>
              </a:prstGeom>
              <a:solidFill>
                <a:srgbClr val="FF99FF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50232" name="Rectangle 66">
                <a:extLst>
                  <a:ext uri="{FF2B5EF4-FFF2-40B4-BE49-F238E27FC236}">
                    <a16:creationId xmlns:a16="http://schemas.microsoft.com/office/drawing/2014/main" id="{84AAE381-909C-4C94-A216-266718CA5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3" y="1943"/>
                <a:ext cx="182" cy="182"/>
              </a:xfrm>
              <a:prstGeom prst="rect">
                <a:avLst/>
              </a:prstGeom>
              <a:solidFill>
                <a:srgbClr val="FF99FF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50233" name="Rectangle 67">
                <a:extLst>
                  <a:ext uri="{FF2B5EF4-FFF2-40B4-BE49-F238E27FC236}">
                    <a16:creationId xmlns:a16="http://schemas.microsoft.com/office/drawing/2014/main" id="{6BE913B0-67FA-4448-A0DF-6AB3099CB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943"/>
                <a:ext cx="182" cy="182"/>
              </a:xfrm>
              <a:prstGeom prst="rect">
                <a:avLst/>
              </a:prstGeom>
              <a:solidFill>
                <a:srgbClr val="FF99FF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50234" name="Rectangle 68">
                <a:extLst>
                  <a:ext uri="{FF2B5EF4-FFF2-40B4-BE49-F238E27FC236}">
                    <a16:creationId xmlns:a16="http://schemas.microsoft.com/office/drawing/2014/main" id="{E496EB68-DEA8-4FF7-8513-945EB2E4F3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1943"/>
                <a:ext cx="182" cy="182"/>
              </a:xfrm>
              <a:prstGeom prst="rect">
                <a:avLst/>
              </a:prstGeom>
              <a:solidFill>
                <a:srgbClr val="FF99FF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</p:grpSp>
        <p:sp>
          <p:nvSpPr>
            <p:cNvPr id="50228" name="Text Box 69">
              <a:extLst>
                <a:ext uri="{FF2B5EF4-FFF2-40B4-BE49-F238E27FC236}">
                  <a16:creationId xmlns:a16="http://schemas.microsoft.com/office/drawing/2014/main" id="{38C7C9A3-058A-45B9-9373-8D0739812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8" y="1923"/>
              <a:ext cx="18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2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7007" name="Group 95">
            <a:extLst>
              <a:ext uri="{FF2B5EF4-FFF2-40B4-BE49-F238E27FC236}">
                <a16:creationId xmlns:a16="http://schemas.microsoft.com/office/drawing/2014/main" id="{0005F9F6-9AE4-44B3-BAA4-6DFB6E3AE98C}"/>
              </a:ext>
            </a:extLst>
          </p:cNvPr>
          <p:cNvGrpSpPr>
            <a:grpSpLocks/>
          </p:cNvGrpSpPr>
          <p:nvPr/>
        </p:nvGrpSpPr>
        <p:grpSpPr bwMode="auto">
          <a:xfrm>
            <a:off x="3900489" y="2787650"/>
            <a:ext cx="1476375" cy="336550"/>
            <a:chOff x="1497" y="1756"/>
            <a:chExt cx="930" cy="212"/>
          </a:xfrm>
        </p:grpSpPr>
        <p:grpSp>
          <p:nvGrpSpPr>
            <p:cNvPr id="50221" name="Group 90">
              <a:extLst>
                <a:ext uri="{FF2B5EF4-FFF2-40B4-BE49-F238E27FC236}">
                  <a16:creationId xmlns:a16="http://schemas.microsoft.com/office/drawing/2014/main" id="{1E3DE344-DCEE-46CE-BC9D-9351ACE7E1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0" y="1756"/>
              <a:ext cx="727" cy="182"/>
              <a:chOff x="1700" y="1756"/>
              <a:chExt cx="727" cy="182"/>
            </a:xfrm>
          </p:grpSpPr>
          <p:sp>
            <p:nvSpPr>
              <p:cNvPr id="50223" name="Rectangle 71">
                <a:extLst>
                  <a:ext uri="{FF2B5EF4-FFF2-40B4-BE49-F238E27FC236}">
                    <a16:creationId xmlns:a16="http://schemas.microsoft.com/office/drawing/2014/main" id="{3EDEB779-7015-42E1-BF64-2D8078F95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1756"/>
                <a:ext cx="182" cy="182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50224" name="Rectangle 72">
                <a:extLst>
                  <a:ext uri="{FF2B5EF4-FFF2-40B4-BE49-F238E27FC236}">
                    <a16:creationId xmlns:a16="http://schemas.microsoft.com/office/drawing/2014/main" id="{77D2D7D2-972F-47E7-B81E-D6148C84B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1" y="1756"/>
                <a:ext cx="182" cy="182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50225" name="Rectangle 73">
                <a:extLst>
                  <a:ext uri="{FF2B5EF4-FFF2-40B4-BE49-F238E27FC236}">
                    <a16:creationId xmlns:a16="http://schemas.microsoft.com/office/drawing/2014/main" id="{3CF325EE-A1F8-4519-B421-6D1256F76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2" y="1756"/>
                <a:ext cx="182" cy="182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50226" name="Rectangle 74">
                <a:extLst>
                  <a:ext uri="{FF2B5EF4-FFF2-40B4-BE49-F238E27FC236}">
                    <a16:creationId xmlns:a16="http://schemas.microsoft.com/office/drawing/2014/main" id="{08899D80-3558-4527-9FFB-C93EDA44B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1756"/>
                <a:ext cx="182" cy="182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</p:grpSp>
        <p:sp>
          <p:nvSpPr>
            <p:cNvPr id="50222" name="Text Box 75">
              <a:extLst>
                <a:ext uri="{FF2B5EF4-FFF2-40B4-BE49-F238E27FC236}">
                  <a16:creationId xmlns:a16="http://schemas.microsoft.com/office/drawing/2014/main" id="{65232DA1-D6FF-41E4-98BD-637883088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" y="1756"/>
              <a:ext cx="18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3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7008" name="Group 96">
            <a:extLst>
              <a:ext uri="{FF2B5EF4-FFF2-40B4-BE49-F238E27FC236}">
                <a16:creationId xmlns:a16="http://schemas.microsoft.com/office/drawing/2014/main" id="{0ABE79FF-ADE0-460F-8D8C-A4D2DAFE3061}"/>
              </a:ext>
            </a:extLst>
          </p:cNvPr>
          <p:cNvGrpSpPr>
            <a:grpSpLocks/>
          </p:cNvGrpSpPr>
          <p:nvPr/>
        </p:nvGrpSpPr>
        <p:grpSpPr bwMode="auto">
          <a:xfrm>
            <a:off x="4473575" y="2460625"/>
            <a:ext cx="1766888" cy="336550"/>
            <a:chOff x="1858" y="1550"/>
            <a:chExt cx="1113" cy="212"/>
          </a:xfrm>
        </p:grpSpPr>
        <p:grpSp>
          <p:nvGrpSpPr>
            <p:cNvPr id="50214" name="Group 91">
              <a:extLst>
                <a:ext uri="{FF2B5EF4-FFF2-40B4-BE49-F238E27FC236}">
                  <a16:creationId xmlns:a16="http://schemas.microsoft.com/office/drawing/2014/main" id="{3BB57702-26B6-44F9-832A-08DC00015C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3" y="1570"/>
              <a:ext cx="908" cy="182"/>
              <a:chOff x="2063" y="1570"/>
              <a:chExt cx="908" cy="182"/>
            </a:xfrm>
          </p:grpSpPr>
          <p:sp>
            <p:nvSpPr>
              <p:cNvPr id="50216" name="Rectangle 77">
                <a:extLst>
                  <a:ext uri="{FF2B5EF4-FFF2-40B4-BE49-F238E27FC236}">
                    <a16:creationId xmlns:a16="http://schemas.microsoft.com/office/drawing/2014/main" id="{5D73CF80-AAB6-48B8-A6CF-36FDA253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3" y="1570"/>
                <a:ext cx="182" cy="182"/>
              </a:xfrm>
              <a:prstGeom prst="rect">
                <a:avLst/>
              </a:prstGeom>
              <a:solidFill>
                <a:srgbClr val="66FFFF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50217" name="Rectangle 78">
                <a:extLst>
                  <a:ext uri="{FF2B5EF4-FFF2-40B4-BE49-F238E27FC236}">
                    <a16:creationId xmlns:a16="http://schemas.microsoft.com/office/drawing/2014/main" id="{CB48EF1A-C1BC-45B3-B2AD-5D4280A8A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4" y="1570"/>
                <a:ext cx="182" cy="182"/>
              </a:xfrm>
              <a:prstGeom prst="rect">
                <a:avLst/>
              </a:prstGeom>
              <a:solidFill>
                <a:srgbClr val="66FFFF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50218" name="Rectangle 79">
                <a:extLst>
                  <a:ext uri="{FF2B5EF4-FFF2-40B4-BE49-F238E27FC236}">
                    <a16:creationId xmlns:a16="http://schemas.microsoft.com/office/drawing/2014/main" id="{A5ECC798-E1D4-4A3C-82EF-F12CE5DB8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5" y="1570"/>
                <a:ext cx="182" cy="182"/>
              </a:xfrm>
              <a:prstGeom prst="rect">
                <a:avLst/>
              </a:prstGeom>
              <a:solidFill>
                <a:srgbClr val="66FFFF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50219" name="Rectangle 80">
                <a:extLst>
                  <a:ext uri="{FF2B5EF4-FFF2-40B4-BE49-F238E27FC236}">
                    <a16:creationId xmlns:a16="http://schemas.microsoft.com/office/drawing/2014/main" id="{2C49497D-E61B-4244-971B-4C512F38E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" y="1570"/>
                <a:ext cx="182" cy="182"/>
              </a:xfrm>
              <a:prstGeom prst="rect">
                <a:avLst/>
              </a:prstGeom>
              <a:solidFill>
                <a:srgbClr val="66FFFF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50220" name="Rectangle 81">
                <a:extLst>
                  <a:ext uri="{FF2B5EF4-FFF2-40B4-BE49-F238E27FC236}">
                    <a16:creationId xmlns:a16="http://schemas.microsoft.com/office/drawing/2014/main" id="{8D14B036-1167-4759-99E5-76FA7EEAE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9" y="1570"/>
                <a:ext cx="182" cy="182"/>
              </a:xfrm>
              <a:prstGeom prst="rect">
                <a:avLst/>
              </a:prstGeom>
              <a:solidFill>
                <a:srgbClr val="66FFFF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</p:grpSp>
        <p:sp>
          <p:nvSpPr>
            <p:cNvPr id="50215" name="Text Box 82">
              <a:extLst>
                <a:ext uri="{FF2B5EF4-FFF2-40B4-BE49-F238E27FC236}">
                  <a16:creationId xmlns:a16="http://schemas.microsoft.com/office/drawing/2014/main" id="{5A20BA26-6A5B-4CF3-96FB-F29CE6850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8" y="1550"/>
              <a:ext cx="18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4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7009" name="Group 97">
            <a:extLst>
              <a:ext uri="{FF2B5EF4-FFF2-40B4-BE49-F238E27FC236}">
                <a16:creationId xmlns:a16="http://schemas.microsoft.com/office/drawing/2014/main" id="{4C6133B0-0C72-4194-9D1F-88ADF69934A3}"/>
              </a:ext>
            </a:extLst>
          </p:cNvPr>
          <p:cNvGrpSpPr>
            <a:grpSpLocks/>
          </p:cNvGrpSpPr>
          <p:nvPr/>
        </p:nvGrpSpPr>
        <p:grpSpPr bwMode="auto">
          <a:xfrm>
            <a:off x="5067301" y="2173288"/>
            <a:ext cx="885825" cy="336550"/>
            <a:chOff x="2232" y="1369"/>
            <a:chExt cx="558" cy="212"/>
          </a:xfrm>
        </p:grpSpPr>
        <p:grpSp>
          <p:nvGrpSpPr>
            <p:cNvPr id="50210" name="Group 92">
              <a:extLst>
                <a:ext uri="{FF2B5EF4-FFF2-40B4-BE49-F238E27FC236}">
                  <a16:creationId xmlns:a16="http://schemas.microsoft.com/office/drawing/2014/main" id="{A62CA86E-67DF-4D01-A9BF-BFB3B226E0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7" y="1389"/>
              <a:ext cx="363" cy="182"/>
              <a:chOff x="2427" y="1389"/>
              <a:chExt cx="363" cy="182"/>
            </a:xfrm>
          </p:grpSpPr>
          <p:sp>
            <p:nvSpPr>
              <p:cNvPr id="50212" name="Rectangle 84">
                <a:extLst>
                  <a:ext uri="{FF2B5EF4-FFF2-40B4-BE49-F238E27FC236}">
                    <a16:creationId xmlns:a16="http://schemas.microsoft.com/office/drawing/2014/main" id="{045DBF03-0132-4D75-90DF-09F553BFC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7" y="1389"/>
                <a:ext cx="182" cy="182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50213" name="Rectangle 85">
                <a:extLst>
                  <a:ext uri="{FF2B5EF4-FFF2-40B4-BE49-F238E27FC236}">
                    <a16:creationId xmlns:a16="http://schemas.microsoft.com/office/drawing/2014/main" id="{EA7F1C78-8BF4-4440-82AA-30BCCF925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" y="1389"/>
                <a:ext cx="182" cy="182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</p:grpSp>
        <p:sp>
          <p:nvSpPr>
            <p:cNvPr id="50211" name="Text Box 86">
              <a:extLst>
                <a:ext uri="{FF2B5EF4-FFF2-40B4-BE49-F238E27FC236}">
                  <a16:creationId xmlns:a16="http://schemas.microsoft.com/office/drawing/2014/main" id="{92F4528F-ED8F-47C3-86B0-A23E10B4FE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369"/>
              <a:ext cx="18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5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93" name="CuadroTexto 92"/>
          <p:cNvSpPr txBox="1"/>
          <p:nvPr/>
        </p:nvSpPr>
        <p:spPr>
          <a:xfrm>
            <a:off x="4196130" y="4486277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rgbClr val="C00000"/>
                </a:solidFill>
                <a:latin typeface="Arial Narrow" panose="020B0606020202030204" pitchFamily="34" charset="0"/>
              </a:rPr>
              <a:t>FIN</a:t>
            </a:r>
          </a:p>
        </p:txBody>
      </p:sp>
      <p:sp>
        <p:nvSpPr>
          <p:cNvPr id="94" name="CuadroTexto 93"/>
          <p:cNvSpPr txBox="1"/>
          <p:nvPr/>
        </p:nvSpPr>
        <p:spPr>
          <a:xfrm>
            <a:off x="8863017" y="4803976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rgbClr val="C00000"/>
                </a:solidFill>
                <a:latin typeface="Arial Narrow" panose="020B0606020202030204" pitchFamily="34" charset="0"/>
              </a:rPr>
              <a:t>FIN</a:t>
            </a:r>
          </a:p>
        </p:txBody>
      </p:sp>
      <p:sp>
        <p:nvSpPr>
          <p:cNvPr id="95" name="CuadroTexto 94"/>
          <p:cNvSpPr txBox="1"/>
          <p:nvPr/>
        </p:nvSpPr>
        <p:spPr>
          <a:xfrm>
            <a:off x="7670801" y="5083375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rgbClr val="C00000"/>
                </a:solidFill>
                <a:latin typeface="Arial Narrow" panose="020B0606020202030204" pitchFamily="34" charset="0"/>
              </a:rPr>
              <a:t>FIN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8510771" y="5367437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rgbClr val="C00000"/>
                </a:solidFill>
                <a:latin typeface="Arial Narrow" panose="020B0606020202030204" pitchFamily="34" charset="0"/>
              </a:rPr>
              <a:t>FIN</a:t>
            </a:r>
          </a:p>
        </p:txBody>
      </p:sp>
      <p:sp>
        <p:nvSpPr>
          <p:cNvPr id="97" name="CuadroTexto 96"/>
          <p:cNvSpPr txBox="1"/>
          <p:nvPr/>
        </p:nvSpPr>
        <p:spPr>
          <a:xfrm>
            <a:off x="6229351" y="5654774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rgbClr val="C00000"/>
                </a:solidFill>
                <a:latin typeface="Arial Narrow" panose="020B0606020202030204" pitchFamily="34" charset="0"/>
              </a:rPr>
              <a:t>FIN</a:t>
            </a:r>
          </a:p>
        </p:txBody>
      </p: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2D6A7E70-2A97-4113-802E-738EED3A97F9}"/>
              </a:ext>
            </a:extLst>
          </p:cNvPr>
          <p:cNvSpPr/>
          <p:nvPr/>
        </p:nvSpPr>
        <p:spPr>
          <a:xfrm>
            <a:off x="3061064" y="3372132"/>
            <a:ext cx="300716" cy="2984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3C328388-CBFC-4310-86E3-8D586F9A2D74}"/>
              </a:ext>
            </a:extLst>
          </p:cNvPr>
          <p:cNvSpPr/>
          <p:nvPr/>
        </p:nvSpPr>
        <p:spPr>
          <a:xfrm>
            <a:off x="3356547" y="3372132"/>
            <a:ext cx="292100" cy="2984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6336A115-D704-427B-9049-105AF5AC39BE}"/>
              </a:ext>
            </a:extLst>
          </p:cNvPr>
          <p:cNvSpPr/>
          <p:nvPr/>
        </p:nvSpPr>
        <p:spPr>
          <a:xfrm>
            <a:off x="3650029" y="3088226"/>
            <a:ext cx="285930" cy="2857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Rectángulo 120">
            <a:extLst>
              <a:ext uri="{FF2B5EF4-FFF2-40B4-BE49-F238E27FC236}">
                <a16:creationId xmlns:a16="http://schemas.microsoft.com/office/drawing/2014/main" id="{33A7FB67-BAD0-4607-90AA-D46A3F1B09F7}"/>
              </a:ext>
            </a:extLst>
          </p:cNvPr>
          <p:cNvSpPr/>
          <p:nvPr/>
        </p:nvSpPr>
        <p:spPr>
          <a:xfrm>
            <a:off x="3939366" y="3088226"/>
            <a:ext cx="290473" cy="2857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A4700026-EC20-42CB-A1DB-F78071F342BA}"/>
              </a:ext>
            </a:extLst>
          </p:cNvPr>
          <p:cNvSpPr/>
          <p:nvPr/>
        </p:nvSpPr>
        <p:spPr>
          <a:xfrm>
            <a:off x="4215391" y="3086894"/>
            <a:ext cx="304423" cy="285506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0C00B40E-9476-4C83-923E-4D808EA323CE}"/>
              </a:ext>
            </a:extLst>
          </p:cNvPr>
          <p:cNvSpPr/>
          <p:nvPr/>
        </p:nvSpPr>
        <p:spPr>
          <a:xfrm>
            <a:off x="4513052" y="3089811"/>
            <a:ext cx="296486" cy="2857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Rectángulo 123">
            <a:extLst>
              <a:ext uri="{FF2B5EF4-FFF2-40B4-BE49-F238E27FC236}">
                <a16:creationId xmlns:a16="http://schemas.microsoft.com/office/drawing/2014/main" id="{E50466CA-898D-47DF-B053-3EECEBCC097E}"/>
              </a:ext>
            </a:extLst>
          </p:cNvPr>
          <p:cNvSpPr/>
          <p:nvPr/>
        </p:nvSpPr>
        <p:spPr>
          <a:xfrm>
            <a:off x="4806935" y="3089811"/>
            <a:ext cx="301417" cy="2857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5" name="Rectángulo 124">
            <a:extLst>
              <a:ext uri="{FF2B5EF4-FFF2-40B4-BE49-F238E27FC236}">
                <a16:creationId xmlns:a16="http://schemas.microsoft.com/office/drawing/2014/main" id="{DC5C8A5C-5B61-4563-BC5F-FA8C7399E9EC}"/>
              </a:ext>
            </a:extLst>
          </p:cNvPr>
          <p:cNvSpPr/>
          <p:nvPr/>
        </p:nvSpPr>
        <p:spPr>
          <a:xfrm>
            <a:off x="5090309" y="3088479"/>
            <a:ext cx="319892" cy="2857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EC23B328-D019-4533-873C-A27A9746DDDE}"/>
              </a:ext>
            </a:extLst>
          </p:cNvPr>
          <p:cNvSpPr/>
          <p:nvPr/>
        </p:nvSpPr>
        <p:spPr>
          <a:xfrm>
            <a:off x="4221741" y="2794794"/>
            <a:ext cx="304423" cy="2857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2BF26C37-F3B0-4B76-A109-5F54E6C83125}"/>
              </a:ext>
            </a:extLst>
          </p:cNvPr>
          <p:cNvSpPr/>
          <p:nvPr/>
        </p:nvSpPr>
        <p:spPr>
          <a:xfrm>
            <a:off x="4516432" y="2794536"/>
            <a:ext cx="293106" cy="2857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8" name="Rectángulo 127">
            <a:extLst>
              <a:ext uri="{FF2B5EF4-FFF2-40B4-BE49-F238E27FC236}">
                <a16:creationId xmlns:a16="http://schemas.microsoft.com/office/drawing/2014/main" id="{BEE23CA7-CCC2-4635-AA7B-3EFE8458D7E4}"/>
              </a:ext>
            </a:extLst>
          </p:cNvPr>
          <p:cNvSpPr/>
          <p:nvPr/>
        </p:nvSpPr>
        <p:spPr>
          <a:xfrm>
            <a:off x="4806935" y="2794536"/>
            <a:ext cx="301417" cy="2857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43585888-960A-4351-8865-F9B3495408EE}"/>
              </a:ext>
            </a:extLst>
          </p:cNvPr>
          <p:cNvSpPr/>
          <p:nvPr/>
        </p:nvSpPr>
        <p:spPr>
          <a:xfrm>
            <a:off x="5102213" y="2793204"/>
            <a:ext cx="279981" cy="2857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7A7F5F0A-A5B1-40FD-80E5-2127C3FCEED9}"/>
              </a:ext>
            </a:extLst>
          </p:cNvPr>
          <p:cNvSpPr/>
          <p:nvPr/>
        </p:nvSpPr>
        <p:spPr>
          <a:xfrm>
            <a:off x="4797206" y="2500312"/>
            <a:ext cx="304423" cy="29369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1" name="Rectángulo 130">
            <a:extLst>
              <a:ext uri="{FF2B5EF4-FFF2-40B4-BE49-F238E27FC236}">
                <a16:creationId xmlns:a16="http://schemas.microsoft.com/office/drawing/2014/main" id="{0BCA8641-16F5-49F7-BCF0-187C5F65E89A}"/>
              </a:ext>
            </a:extLst>
          </p:cNvPr>
          <p:cNvSpPr/>
          <p:nvPr/>
        </p:nvSpPr>
        <p:spPr>
          <a:xfrm>
            <a:off x="5091077" y="2501644"/>
            <a:ext cx="293926" cy="2857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131">
            <a:extLst>
              <a:ext uri="{FF2B5EF4-FFF2-40B4-BE49-F238E27FC236}">
                <a16:creationId xmlns:a16="http://schemas.microsoft.com/office/drawing/2014/main" id="{E1BBA564-D5C0-412E-9374-C0576974A331}"/>
              </a:ext>
            </a:extLst>
          </p:cNvPr>
          <p:cNvSpPr/>
          <p:nvPr/>
        </p:nvSpPr>
        <p:spPr>
          <a:xfrm>
            <a:off x="5382400" y="2480467"/>
            <a:ext cx="301417" cy="30692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id="{46789CFB-409B-4A04-8399-7973330631C9}"/>
              </a:ext>
            </a:extLst>
          </p:cNvPr>
          <p:cNvSpPr/>
          <p:nvPr/>
        </p:nvSpPr>
        <p:spPr>
          <a:xfrm>
            <a:off x="5677678" y="2491338"/>
            <a:ext cx="261727" cy="304249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4" name="Rectángulo 133">
            <a:extLst>
              <a:ext uri="{FF2B5EF4-FFF2-40B4-BE49-F238E27FC236}">
                <a16:creationId xmlns:a16="http://schemas.microsoft.com/office/drawing/2014/main" id="{7AF9580A-1F3F-4C11-B7CF-D26B7240597B}"/>
              </a:ext>
            </a:extLst>
          </p:cNvPr>
          <p:cNvSpPr/>
          <p:nvPr/>
        </p:nvSpPr>
        <p:spPr>
          <a:xfrm>
            <a:off x="5937403" y="2477413"/>
            <a:ext cx="315353" cy="344313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134">
            <a:extLst>
              <a:ext uri="{FF2B5EF4-FFF2-40B4-BE49-F238E27FC236}">
                <a16:creationId xmlns:a16="http://schemas.microsoft.com/office/drawing/2014/main" id="{C035D5F3-5F0C-44F6-ACCC-9F32EAF04EDC}"/>
              </a:ext>
            </a:extLst>
          </p:cNvPr>
          <p:cNvSpPr/>
          <p:nvPr/>
        </p:nvSpPr>
        <p:spPr>
          <a:xfrm>
            <a:off x="5373650" y="2206369"/>
            <a:ext cx="297676" cy="2857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Rectángulo 135">
            <a:extLst>
              <a:ext uri="{FF2B5EF4-FFF2-40B4-BE49-F238E27FC236}">
                <a16:creationId xmlns:a16="http://schemas.microsoft.com/office/drawing/2014/main" id="{340EC0ED-B1D1-4A71-98D9-18F5466B8197}"/>
              </a:ext>
            </a:extLst>
          </p:cNvPr>
          <p:cNvSpPr/>
          <p:nvPr/>
        </p:nvSpPr>
        <p:spPr>
          <a:xfrm>
            <a:off x="5666314" y="2204000"/>
            <a:ext cx="295491" cy="295042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7" name="Rectángulo 136">
            <a:extLst>
              <a:ext uri="{FF2B5EF4-FFF2-40B4-BE49-F238E27FC236}">
                <a16:creationId xmlns:a16="http://schemas.microsoft.com/office/drawing/2014/main" id="{C37635E6-9795-42FD-B3F7-E1B1FE0BF7A1}"/>
              </a:ext>
            </a:extLst>
          </p:cNvPr>
          <p:cNvSpPr/>
          <p:nvPr/>
        </p:nvSpPr>
        <p:spPr>
          <a:xfrm>
            <a:off x="3649118" y="3372400"/>
            <a:ext cx="292100" cy="2984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1D82AFC8-553D-4064-8A8A-91EB374B75F4}"/>
              </a:ext>
            </a:extLst>
          </p:cNvPr>
          <p:cNvSpPr txBox="1"/>
          <p:nvPr/>
        </p:nvSpPr>
        <p:spPr>
          <a:xfrm>
            <a:off x="6359326" y="3078841"/>
            <a:ext cx="263214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1200" dirty="0"/>
              <a:t>0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48954D1-A790-4912-A5D7-E6913E0D1DB0}"/>
              </a:ext>
            </a:extLst>
          </p:cNvPr>
          <p:cNvSpPr/>
          <p:nvPr/>
        </p:nvSpPr>
        <p:spPr>
          <a:xfrm>
            <a:off x="6593965" y="3079151"/>
            <a:ext cx="263214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s-MX" sz="1200" dirty="0"/>
              <a:t>1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8597522-B0BD-4734-A3DA-6E3045DAA6AD}"/>
              </a:ext>
            </a:extLst>
          </p:cNvPr>
          <p:cNvSpPr/>
          <p:nvPr/>
        </p:nvSpPr>
        <p:spPr>
          <a:xfrm>
            <a:off x="6824339" y="3078245"/>
            <a:ext cx="263214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s-MX" sz="1200" dirty="0"/>
              <a:t>2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4FF3596-76BB-4C38-85C4-83AE8D097EFD}"/>
              </a:ext>
            </a:extLst>
          </p:cNvPr>
          <p:cNvSpPr/>
          <p:nvPr/>
        </p:nvSpPr>
        <p:spPr>
          <a:xfrm>
            <a:off x="7037088" y="3081827"/>
            <a:ext cx="263214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s-MX" sz="1200" dirty="0"/>
              <a:t>3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09207C7-3ADF-434E-AF2C-6AD95C87D25D}"/>
              </a:ext>
            </a:extLst>
          </p:cNvPr>
          <p:cNvSpPr/>
          <p:nvPr/>
        </p:nvSpPr>
        <p:spPr>
          <a:xfrm>
            <a:off x="7234886" y="3081826"/>
            <a:ext cx="263214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s-MX" sz="1200" dirty="0"/>
              <a:t>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592F0EC-3051-4CA6-A886-4BDEA61B9B83}"/>
              </a:ext>
            </a:extLst>
          </p:cNvPr>
          <p:cNvSpPr/>
          <p:nvPr/>
        </p:nvSpPr>
        <p:spPr>
          <a:xfrm>
            <a:off x="7463491" y="3076253"/>
            <a:ext cx="263214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s-MX" sz="1200" dirty="0"/>
              <a:t>5</a:t>
            </a: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26578F82-C768-4D3B-8F9E-60D207F4C52E}"/>
              </a:ext>
            </a:extLst>
          </p:cNvPr>
          <p:cNvSpPr txBox="1"/>
          <p:nvPr/>
        </p:nvSpPr>
        <p:spPr>
          <a:xfrm>
            <a:off x="6352437" y="3357501"/>
            <a:ext cx="263214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1200" dirty="0"/>
              <a:t>0</a:t>
            </a:r>
          </a:p>
        </p:txBody>
      </p:sp>
      <p:sp>
        <p:nvSpPr>
          <p:cNvPr id="146" name="Rectángulo 145">
            <a:extLst>
              <a:ext uri="{FF2B5EF4-FFF2-40B4-BE49-F238E27FC236}">
                <a16:creationId xmlns:a16="http://schemas.microsoft.com/office/drawing/2014/main" id="{018C57ED-6DC6-4B02-9F01-35E4B593390D}"/>
              </a:ext>
            </a:extLst>
          </p:cNvPr>
          <p:cNvSpPr/>
          <p:nvPr/>
        </p:nvSpPr>
        <p:spPr>
          <a:xfrm>
            <a:off x="6587076" y="3355905"/>
            <a:ext cx="263214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MX" sz="1200" dirty="0"/>
              <a:t>1</a:t>
            </a:r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7AE4EC7D-ACBF-4C52-9182-9418D0E70A24}"/>
              </a:ext>
            </a:extLst>
          </p:cNvPr>
          <p:cNvSpPr txBox="1"/>
          <p:nvPr/>
        </p:nvSpPr>
        <p:spPr>
          <a:xfrm>
            <a:off x="6355612" y="2806537"/>
            <a:ext cx="263214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1200" dirty="0"/>
              <a:t>0</a:t>
            </a:r>
          </a:p>
        </p:txBody>
      </p:sp>
      <p:sp>
        <p:nvSpPr>
          <p:cNvPr id="148" name="Rectángulo 147">
            <a:extLst>
              <a:ext uri="{FF2B5EF4-FFF2-40B4-BE49-F238E27FC236}">
                <a16:creationId xmlns:a16="http://schemas.microsoft.com/office/drawing/2014/main" id="{468908A6-4196-474B-BC92-5D220C6B8FFE}"/>
              </a:ext>
            </a:extLst>
          </p:cNvPr>
          <p:cNvSpPr/>
          <p:nvPr/>
        </p:nvSpPr>
        <p:spPr>
          <a:xfrm>
            <a:off x="6590251" y="2802084"/>
            <a:ext cx="263214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s-MX" sz="1200" dirty="0"/>
              <a:t>1</a:t>
            </a:r>
          </a:p>
        </p:txBody>
      </p:sp>
      <p:sp>
        <p:nvSpPr>
          <p:cNvPr id="149" name="Rectángulo 148">
            <a:extLst>
              <a:ext uri="{FF2B5EF4-FFF2-40B4-BE49-F238E27FC236}">
                <a16:creationId xmlns:a16="http://schemas.microsoft.com/office/drawing/2014/main" id="{91920775-B047-440E-A5BE-D1ACAE5667F1}"/>
              </a:ext>
            </a:extLst>
          </p:cNvPr>
          <p:cNvSpPr/>
          <p:nvPr/>
        </p:nvSpPr>
        <p:spPr>
          <a:xfrm>
            <a:off x="6820625" y="2805941"/>
            <a:ext cx="263214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s-MX" sz="1200" dirty="0"/>
              <a:t>2</a:t>
            </a:r>
          </a:p>
        </p:txBody>
      </p:sp>
      <p:sp>
        <p:nvSpPr>
          <p:cNvPr id="150" name="Rectángulo 149">
            <a:extLst>
              <a:ext uri="{FF2B5EF4-FFF2-40B4-BE49-F238E27FC236}">
                <a16:creationId xmlns:a16="http://schemas.microsoft.com/office/drawing/2014/main" id="{542697A1-AFC4-43E2-AB9B-4602A6351F12}"/>
              </a:ext>
            </a:extLst>
          </p:cNvPr>
          <p:cNvSpPr/>
          <p:nvPr/>
        </p:nvSpPr>
        <p:spPr>
          <a:xfrm>
            <a:off x="7033374" y="2804760"/>
            <a:ext cx="263214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s-MX" sz="1200" dirty="0"/>
              <a:t>3</a:t>
            </a:r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7256119B-597C-45C0-9606-F808C712B656}"/>
              </a:ext>
            </a:extLst>
          </p:cNvPr>
          <p:cNvSpPr txBox="1"/>
          <p:nvPr/>
        </p:nvSpPr>
        <p:spPr>
          <a:xfrm>
            <a:off x="6357508" y="2527139"/>
            <a:ext cx="263214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1200" dirty="0"/>
              <a:t>0</a:t>
            </a:r>
          </a:p>
        </p:txBody>
      </p:sp>
      <p:sp>
        <p:nvSpPr>
          <p:cNvPr id="152" name="Rectángulo 151">
            <a:extLst>
              <a:ext uri="{FF2B5EF4-FFF2-40B4-BE49-F238E27FC236}">
                <a16:creationId xmlns:a16="http://schemas.microsoft.com/office/drawing/2014/main" id="{3C241620-AB8D-49AD-AB05-F74D75773B91}"/>
              </a:ext>
            </a:extLst>
          </p:cNvPr>
          <p:cNvSpPr/>
          <p:nvPr/>
        </p:nvSpPr>
        <p:spPr>
          <a:xfrm>
            <a:off x="6592147" y="2527449"/>
            <a:ext cx="263214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s-MX" sz="1200" dirty="0"/>
              <a:t>1</a:t>
            </a:r>
          </a:p>
        </p:txBody>
      </p:sp>
      <p:sp>
        <p:nvSpPr>
          <p:cNvPr id="153" name="Rectángulo 152">
            <a:extLst>
              <a:ext uri="{FF2B5EF4-FFF2-40B4-BE49-F238E27FC236}">
                <a16:creationId xmlns:a16="http://schemas.microsoft.com/office/drawing/2014/main" id="{4E3DF2CE-FB53-4ED5-B8C2-FBC7D83F1EA4}"/>
              </a:ext>
            </a:extLst>
          </p:cNvPr>
          <p:cNvSpPr/>
          <p:nvPr/>
        </p:nvSpPr>
        <p:spPr>
          <a:xfrm>
            <a:off x="6822521" y="2526543"/>
            <a:ext cx="263214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s-MX" sz="1200" dirty="0"/>
              <a:t>2</a:t>
            </a:r>
          </a:p>
        </p:txBody>
      </p:sp>
      <p:sp>
        <p:nvSpPr>
          <p:cNvPr id="154" name="Rectángulo 153">
            <a:extLst>
              <a:ext uri="{FF2B5EF4-FFF2-40B4-BE49-F238E27FC236}">
                <a16:creationId xmlns:a16="http://schemas.microsoft.com/office/drawing/2014/main" id="{10D3E44E-CFD7-48DA-B6E3-2BE5BE214929}"/>
              </a:ext>
            </a:extLst>
          </p:cNvPr>
          <p:cNvSpPr/>
          <p:nvPr/>
        </p:nvSpPr>
        <p:spPr>
          <a:xfrm>
            <a:off x="7035270" y="2530125"/>
            <a:ext cx="263214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s-MX" sz="1200" dirty="0"/>
              <a:t>3</a:t>
            </a:r>
          </a:p>
        </p:txBody>
      </p:sp>
      <p:sp>
        <p:nvSpPr>
          <p:cNvPr id="155" name="Rectángulo 154">
            <a:extLst>
              <a:ext uri="{FF2B5EF4-FFF2-40B4-BE49-F238E27FC236}">
                <a16:creationId xmlns:a16="http://schemas.microsoft.com/office/drawing/2014/main" id="{98982315-E7CF-4F6C-9591-154E89D6A31D}"/>
              </a:ext>
            </a:extLst>
          </p:cNvPr>
          <p:cNvSpPr/>
          <p:nvPr/>
        </p:nvSpPr>
        <p:spPr>
          <a:xfrm>
            <a:off x="7233068" y="2530124"/>
            <a:ext cx="263214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s-MX" sz="1200" dirty="0"/>
              <a:t>4</a:t>
            </a:r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9DF000AF-B1A7-4259-BEA9-35C7D1FBA408}"/>
              </a:ext>
            </a:extLst>
          </p:cNvPr>
          <p:cNvSpPr txBox="1"/>
          <p:nvPr/>
        </p:nvSpPr>
        <p:spPr>
          <a:xfrm>
            <a:off x="6357145" y="2251064"/>
            <a:ext cx="263214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1200" dirty="0"/>
              <a:t>0</a:t>
            </a:r>
          </a:p>
        </p:txBody>
      </p: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627BD386-2E03-4935-837A-D7C95E587CF9}"/>
              </a:ext>
            </a:extLst>
          </p:cNvPr>
          <p:cNvSpPr/>
          <p:nvPr/>
        </p:nvSpPr>
        <p:spPr>
          <a:xfrm>
            <a:off x="6591784" y="2251374"/>
            <a:ext cx="263214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s-MX" sz="1200" dirty="0"/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500"/>
                            </p:stCondLst>
                            <p:childTnLst>
                              <p:par>
                                <p:cTn id="17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000"/>
                            </p:stCondLst>
                            <p:childTnLst>
                              <p:par>
                                <p:cTn id="1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500"/>
                            </p:stCondLst>
                            <p:childTnLst>
                              <p:par>
                                <p:cTn id="25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000"/>
                            </p:stCondLst>
                            <p:childTnLst>
                              <p:par>
                                <p:cTn id="2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9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500"/>
                            </p:stCondLst>
                            <p:childTnLst>
                              <p:par>
                                <p:cTn id="3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500"/>
                            </p:stCondLst>
                            <p:childTnLst>
                              <p:par>
                                <p:cTn id="30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1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2000"/>
                            </p:stCondLst>
                            <p:childTnLst>
                              <p:par>
                                <p:cTn id="3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500"/>
                            </p:stCondLst>
                            <p:childTnLst>
                              <p:par>
                                <p:cTn id="3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1500"/>
                            </p:stCondLst>
                            <p:childTnLst>
                              <p:par>
                                <p:cTn id="34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000"/>
                            </p:stCondLst>
                            <p:childTnLst>
                              <p:par>
                                <p:cTn id="3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5" grpId="0"/>
      <p:bldP spid="96" grpId="0"/>
      <p:bldP spid="97" grpId="0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8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>
            <a:extLst>
              <a:ext uri="{FF2B5EF4-FFF2-40B4-BE49-F238E27FC236}">
                <a16:creationId xmlns:a16="http://schemas.microsoft.com/office/drawing/2014/main" id="{736B2702-0EEF-410C-B3BD-338338BC8A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Realimentación</a:t>
            </a:r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475ACAAB-B974-43E1-90BE-8C75B58C87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El proceso se degrada a la siguiente cola de nivel de prioridad hacia abajo cada vez que regresa a la cola de listos</a:t>
            </a:r>
          </a:p>
          <a:p>
            <a:pPr eaLnBrk="1" hangingPunct="1"/>
            <a:r>
              <a:rPr lang="es-ES" altLang="es-MX"/>
              <a:t>Los procesos largos se van hacia abajo</a:t>
            </a:r>
          </a:p>
          <a:p>
            <a:pPr eaLnBrk="1" hangingPunct="1"/>
            <a:r>
              <a:rPr lang="es-ES" altLang="es-MX"/>
              <a:t>Para evitar inanición, el tiempo de CPU que se les da a los procesos de menor prioridad es mayor</a:t>
            </a:r>
          </a:p>
          <a:p>
            <a:pPr lvl="1" eaLnBrk="1" hangingPunct="1"/>
            <a:r>
              <a:rPr lang="es-ES" altLang="es-MX"/>
              <a:t>Q=2</a:t>
            </a:r>
            <a:r>
              <a:rPr lang="es-ES" altLang="es-MX" baseline="30000"/>
              <a:t>n</a:t>
            </a:r>
          </a:p>
          <a:p>
            <a:pPr eaLnBrk="1" hangingPunct="1"/>
            <a:endParaRPr lang="es-ES" alt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>
            <a:extLst>
              <a:ext uri="{FF2B5EF4-FFF2-40B4-BE49-F238E27FC236}">
                <a16:creationId xmlns:a16="http://schemas.microsoft.com/office/drawing/2014/main" id="{4A09B299-0D4A-463B-8903-D4FEDDF475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Realimentación con q=2</a:t>
            </a:r>
            <a:r>
              <a:rPr lang="es-ES" altLang="es-MX" baseline="30000" dirty="0"/>
              <a:t>n</a:t>
            </a:r>
          </a:p>
        </p:txBody>
      </p:sp>
      <p:grpSp>
        <p:nvGrpSpPr>
          <p:cNvPr id="50182" name="Group 3">
            <a:extLst>
              <a:ext uri="{FF2B5EF4-FFF2-40B4-BE49-F238E27FC236}">
                <a16:creationId xmlns:a16="http://schemas.microsoft.com/office/drawing/2014/main" id="{D8F8E20D-0EEA-43D4-A426-7D1C3E43B905}"/>
              </a:ext>
            </a:extLst>
          </p:cNvPr>
          <p:cNvGrpSpPr>
            <a:grpSpLocks/>
          </p:cNvGrpSpPr>
          <p:nvPr/>
        </p:nvGrpSpPr>
        <p:grpSpPr bwMode="auto">
          <a:xfrm>
            <a:off x="2919414" y="3581400"/>
            <a:ext cx="6275387" cy="692150"/>
            <a:chOff x="903" y="1165"/>
            <a:chExt cx="3953" cy="436"/>
          </a:xfrm>
        </p:grpSpPr>
        <p:sp>
          <p:nvSpPr>
            <p:cNvPr id="50245" name="Line 4">
              <a:extLst>
                <a:ext uri="{FF2B5EF4-FFF2-40B4-BE49-F238E27FC236}">
                  <a16:creationId xmlns:a16="http://schemas.microsoft.com/office/drawing/2014/main" id="{04BB7617-3344-4FB4-935E-C8EB719FB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3" y="1597"/>
              <a:ext cx="38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46" name="Line 5">
              <a:extLst>
                <a:ext uri="{FF2B5EF4-FFF2-40B4-BE49-F238E27FC236}">
                  <a16:creationId xmlns:a16="http://schemas.microsoft.com/office/drawing/2014/main" id="{2AD0CD16-8A73-42D3-8A88-E9BDC34F0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47" name="Line 6">
              <a:extLst>
                <a:ext uri="{FF2B5EF4-FFF2-40B4-BE49-F238E27FC236}">
                  <a16:creationId xmlns:a16="http://schemas.microsoft.com/office/drawing/2014/main" id="{88161B99-ED99-4C5D-AFF1-F5E75E5EFF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2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48" name="Line 7">
              <a:extLst>
                <a:ext uri="{FF2B5EF4-FFF2-40B4-BE49-F238E27FC236}">
                  <a16:creationId xmlns:a16="http://schemas.microsoft.com/office/drawing/2014/main" id="{8355B62D-2724-4744-A8AB-25A3C9A9B1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3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49" name="Line 8">
              <a:extLst>
                <a:ext uri="{FF2B5EF4-FFF2-40B4-BE49-F238E27FC236}">
                  <a16:creationId xmlns:a16="http://schemas.microsoft.com/office/drawing/2014/main" id="{EA355566-75FF-45E0-886F-C56D489F2F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5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50" name="Line 9">
              <a:extLst>
                <a:ext uri="{FF2B5EF4-FFF2-40B4-BE49-F238E27FC236}">
                  <a16:creationId xmlns:a16="http://schemas.microsoft.com/office/drawing/2014/main" id="{626F3FF3-7C86-4A3F-BE1C-71E64A5144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6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51" name="Line 10">
              <a:extLst>
                <a:ext uri="{FF2B5EF4-FFF2-40B4-BE49-F238E27FC236}">
                  <a16:creationId xmlns:a16="http://schemas.microsoft.com/office/drawing/2014/main" id="{D4144CAB-AF4C-42CC-A000-E4AED5DCED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7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52" name="Line 11">
              <a:extLst>
                <a:ext uri="{FF2B5EF4-FFF2-40B4-BE49-F238E27FC236}">
                  <a16:creationId xmlns:a16="http://schemas.microsoft.com/office/drawing/2014/main" id="{2B487330-060B-4334-8850-7B52E8EA07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9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53" name="Line 12">
              <a:extLst>
                <a:ext uri="{FF2B5EF4-FFF2-40B4-BE49-F238E27FC236}">
                  <a16:creationId xmlns:a16="http://schemas.microsoft.com/office/drawing/2014/main" id="{4E07C7DC-E52A-4D41-8617-195F401FB9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1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54" name="Line 13">
              <a:extLst>
                <a:ext uri="{FF2B5EF4-FFF2-40B4-BE49-F238E27FC236}">
                  <a16:creationId xmlns:a16="http://schemas.microsoft.com/office/drawing/2014/main" id="{159AC846-EFC2-4071-897D-F369B22AD0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2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55" name="Line 14">
              <a:extLst>
                <a:ext uri="{FF2B5EF4-FFF2-40B4-BE49-F238E27FC236}">
                  <a16:creationId xmlns:a16="http://schemas.microsoft.com/office/drawing/2014/main" id="{61418E8B-2731-45CF-9076-95383D58DA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4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56" name="Line 15">
              <a:extLst>
                <a:ext uri="{FF2B5EF4-FFF2-40B4-BE49-F238E27FC236}">
                  <a16:creationId xmlns:a16="http://schemas.microsoft.com/office/drawing/2014/main" id="{1D477055-F04F-4602-A356-4820E5F91C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6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57" name="Line 16">
              <a:extLst>
                <a:ext uri="{FF2B5EF4-FFF2-40B4-BE49-F238E27FC236}">
                  <a16:creationId xmlns:a16="http://schemas.microsoft.com/office/drawing/2014/main" id="{8E0200CE-555E-4E28-9B49-EA62534879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6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58" name="Line 17">
              <a:extLst>
                <a:ext uri="{FF2B5EF4-FFF2-40B4-BE49-F238E27FC236}">
                  <a16:creationId xmlns:a16="http://schemas.microsoft.com/office/drawing/2014/main" id="{0CFA9C05-C926-41DF-A913-9C8E80CCC6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8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59" name="Line 18">
              <a:extLst>
                <a:ext uri="{FF2B5EF4-FFF2-40B4-BE49-F238E27FC236}">
                  <a16:creationId xmlns:a16="http://schemas.microsoft.com/office/drawing/2014/main" id="{EF9D8913-4C8E-48E4-8F32-BE22B9D327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0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60" name="Line 19">
              <a:extLst>
                <a:ext uri="{FF2B5EF4-FFF2-40B4-BE49-F238E27FC236}">
                  <a16:creationId xmlns:a16="http://schemas.microsoft.com/office/drawing/2014/main" id="{33B9E436-D014-4BA8-8E9A-BF95FFCCED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2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61" name="Line 20">
              <a:extLst>
                <a:ext uri="{FF2B5EF4-FFF2-40B4-BE49-F238E27FC236}">
                  <a16:creationId xmlns:a16="http://schemas.microsoft.com/office/drawing/2014/main" id="{2CA71863-FB78-4C59-9764-B5A0EEF597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4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62" name="Line 21">
              <a:extLst>
                <a:ext uri="{FF2B5EF4-FFF2-40B4-BE49-F238E27FC236}">
                  <a16:creationId xmlns:a16="http://schemas.microsoft.com/office/drawing/2014/main" id="{49ABD3AC-286A-4EC3-9C84-C8E9171188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6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63" name="Line 22">
              <a:extLst>
                <a:ext uri="{FF2B5EF4-FFF2-40B4-BE49-F238E27FC236}">
                  <a16:creationId xmlns:a16="http://schemas.microsoft.com/office/drawing/2014/main" id="{B62E3102-4D2A-4293-BF14-4E2C1E4188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8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64" name="Line 23">
              <a:extLst>
                <a:ext uri="{FF2B5EF4-FFF2-40B4-BE49-F238E27FC236}">
                  <a16:creationId xmlns:a16="http://schemas.microsoft.com/office/drawing/2014/main" id="{6AB82EE8-C7E7-4342-B22F-0115E2A99B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0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65" name="Line 24">
              <a:extLst>
                <a:ext uri="{FF2B5EF4-FFF2-40B4-BE49-F238E27FC236}">
                  <a16:creationId xmlns:a16="http://schemas.microsoft.com/office/drawing/2014/main" id="{72C9C0CD-BCA6-4F02-AFA7-A9C3824528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2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66" name="Line 25">
              <a:extLst>
                <a:ext uri="{FF2B5EF4-FFF2-40B4-BE49-F238E27FC236}">
                  <a16:creationId xmlns:a16="http://schemas.microsoft.com/office/drawing/2014/main" id="{24DE586B-68AF-4E54-974E-C49A179D53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94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67" name="Rectangle 26">
              <a:extLst>
                <a:ext uri="{FF2B5EF4-FFF2-40B4-BE49-F238E27FC236}">
                  <a16:creationId xmlns:a16="http://schemas.microsoft.com/office/drawing/2014/main" id="{45A8AE94-766D-4166-BF3B-EA5545376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" y="121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0268" name="Rectangle 27">
              <a:extLst>
                <a:ext uri="{FF2B5EF4-FFF2-40B4-BE49-F238E27FC236}">
                  <a16:creationId xmlns:a16="http://schemas.microsoft.com/office/drawing/2014/main" id="{2BC2CF74-7BEA-4B38-BEF9-FD310585C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16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0269" name="Rectangle 28">
              <a:extLst>
                <a:ext uri="{FF2B5EF4-FFF2-40B4-BE49-F238E27FC236}">
                  <a16:creationId xmlns:a16="http://schemas.microsoft.com/office/drawing/2014/main" id="{562DE55C-F976-4F76-BEEE-E1129AC0B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1207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0270" name="Rectangle 29">
              <a:extLst>
                <a:ext uri="{FF2B5EF4-FFF2-40B4-BE49-F238E27FC236}">
                  <a16:creationId xmlns:a16="http://schemas.microsoft.com/office/drawing/2014/main" id="{DB480D4A-B36E-4F5A-9ACD-02E75BC1D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1213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50271" name="Rectangle 30">
              <a:extLst>
                <a:ext uri="{FF2B5EF4-FFF2-40B4-BE49-F238E27FC236}">
                  <a16:creationId xmlns:a16="http://schemas.microsoft.com/office/drawing/2014/main" id="{19235F15-A679-4607-9AD5-D60D8E993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1213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20</a:t>
              </a:r>
            </a:p>
          </p:txBody>
        </p:sp>
      </p:grpSp>
      <p:sp>
        <p:nvSpPr>
          <p:cNvPr id="166943" name="Rectangle 31">
            <a:extLst>
              <a:ext uri="{FF2B5EF4-FFF2-40B4-BE49-F238E27FC236}">
                <a16:creationId xmlns:a16="http://schemas.microsoft.com/office/drawing/2014/main" id="{3B5DC1DF-93AF-4D97-BAFD-3346A3823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151" y="4511676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/>
              <a:t>0</a:t>
            </a:r>
          </a:p>
        </p:txBody>
      </p:sp>
      <p:sp>
        <p:nvSpPr>
          <p:cNvPr id="166944" name="Rectangle 32">
            <a:extLst>
              <a:ext uri="{FF2B5EF4-FFF2-40B4-BE49-F238E27FC236}">
                <a16:creationId xmlns:a16="http://schemas.microsoft.com/office/drawing/2014/main" id="{24A928CF-BCB3-49A5-B0E9-FE309A879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076" y="4511676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/>
              <a:t>0</a:t>
            </a:r>
          </a:p>
        </p:txBody>
      </p:sp>
      <p:sp>
        <p:nvSpPr>
          <p:cNvPr id="166945" name="Rectangle 33">
            <a:extLst>
              <a:ext uri="{FF2B5EF4-FFF2-40B4-BE49-F238E27FC236}">
                <a16:creationId xmlns:a16="http://schemas.microsoft.com/office/drawing/2014/main" id="{FD91837E-3EE7-40AB-AD71-2520096C8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414" y="4800601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/>
              <a:t>0</a:t>
            </a:r>
          </a:p>
        </p:txBody>
      </p:sp>
      <p:sp>
        <p:nvSpPr>
          <p:cNvPr id="166946" name="Rectangle 34">
            <a:extLst>
              <a:ext uri="{FF2B5EF4-FFF2-40B4-BE49-F238E27FC236}">
                <a16:creationId xmlns:a16="http://schemas.microsoft.com/office/drawing/2014/main" id="{18B20992-901D-4BF7-AB5F-C176FF76C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339" y="4513264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/>
              <a:t>1</a:t>
            </a:r>
          </a:p>
        </p:txBody>
      </p:sp>
      <p:sp>
        <p:nvSpPr>
          <p:cNvPr id="166947" name="Rectangle 35">
            <a:extLst>
              <a:ext uri="{FF2B5EF4-FFF2-40B4-BE49-F238E27FC236}">
                <a16:creationId xmlns:a16="http://schemas.microsoft.com/office/drawing/2014/main" id="{B0D09A38-A9F9-408B-8C59-336487968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7676" y="5087939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/>
              <a:t>0</a:t>
            </a:r>
          </a:p>
        </p:txBody>
      </p:sp>
      <p:sp>
        <p:nvSpPr>
          <p:cNvPr id="166948" name="Rectangle 36">
            <a:extLst>
              <a:ext uri="{FF2B5EF4-FFF2-40B4-BE49-F238E27FC236}">
                <a16:creationId xmlns:a16="http://schemas.microsoft.com/office/drawing/2014/main" id="{4BB6451D-04B1-45D0-A2D5-9E1AA5050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014" y="4800601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/>
              <a:t>1</a:t>
            </a:r>
          </a:p>
        </p:txBody>
      </p:sp>
      <p:sp>
        <p:nvSpPr>
          <p:cNvPr id="166949" name="Rectangle 37">
            <a:extLst>
              <a:ext uri="{FF2B5EF4-FFF2-40B4-BE49-F238E27FC236}">
                <a16:creationId xmlns:a16="http://schemas.microsoft.com/office/drawing/2014/main" id="{A2BE3B9D-8147-42A2-B0D5-2679A90D1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671" y="5376864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/>
              <a:t>0</a:t>
            </a:r>
          </a:p>
        </p:txBody>
      </p:sp>
      <p:sp>
        <p:nvSpPr>
          <p:cNvPr id="166950" name="Rectangle 38">
            <a:extLst>
              <a:ext uri="{FF2B5EF4-FFF2-40B4-BE49-F238E27FC236}">
                <a16:creationId xmlns:a16="http://schemas.microsoft.com/office/drawing/2014/main" id="{09BBA704-37A4-4772-AB0B-843CB11B4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2296" y="5089526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/>
              <a:t>1</a:t>
            </a:r>
          </a:p>
        </p:txBody>
      </p:sp>
      <p:sp>
        <p:nvSpPr>
          <p:cNvPr id="166951" name="Rectangle 39">
            <a:extLst>
              <a:ext uri="{FF2B5EF4-FFF2-40B4-BE49-F238E27FC236}">
                <a16:creationId xmlns:a16="http://schemas.microsoft.com/office/drawing/2014/main" id="{7A4A21F1-7B83-41CF-A2CF-0F0117176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9721" y="5664201"/>
            <a:ext cx="288925" cy="288925"/>
          </a:xfrm>
          <a:prstGeom prst="rect">
            <a:avLst/>
          </a:prstGeom>
          <a:solidFill>
            <a:srgbClr val="5B9BD5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/>
              <a:t>0</a:t>
            </a:r>
          </a:p>
        </p:txBody>
      </p:sp>
      <p:sp>
        <p:nvSpPr>
          <p:cNvPr id="166952" name="Rectangle 40">
            <a:extLst>
              <a:ext uri="{FF2B5EF4-FFF2-40B4-BE49-F238E27FC236}">
                <a16:creationId xmlns:a16="http://schemas.microsoft.com/office/drawing/2014/main" id="{41797986-684B-42B0-B1C4-CA3EABB80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939" y="5376864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/>
              <a:t>1</a:t>
            </a:r>
          </a:p>
        </p:txBody>
      </p:sp>
      <p:sp>
        <p:nvSpPr>
          <p:cNvPr id="166953" name="Rectangle 41">
            <a:extLst>
              <a:ext uri="{FF2B5EF4-FFF2-40B4-BE49-F238E27FC236}">
                <a16:creationId xmlns:a16="http://schemas.microsoft.com/office/drawing/2014/main" id="{1628E890-A451-4661-B105-3E4C3C775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044" y="5664201"/>
            <a:ext cx="288925" cy="288925"/>
          </a:xfrm>
          <a:prstGeom prst="rect">
            <a:avLst/>
          </a:prstGeom>
          <a:solidFill>
            <a:srgbClr val="5B9BD5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/>
              <a:t>1</a:t>
            </a:r>
          </a:p>
        </p:txBody>
      </p:sp>
      <p:sp>
        <p:nvSpPr>
          <p:cNvPr id="166954" name="Rectangle 42">
            <a:extLst>
              <a:ext uri="{FF2B5EF4-FFF2-40B4-BE49-F238E27FC236}">
                <a16:creationId xmlns:a16="http://schemas.microsoft.com/office/drawing/2014/main" id="{3B228939-893A-47D9-A084-E98A7C2C5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351" y="4800601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/>
              <a:t>1</a:t>
            </a:r>
          </a:p>
        </p:txBody>
      </p:sp>
      <p:sp>
        <p:nvSpPr>
          <p:cNvPr id="166955" name="Rectangle 43">
            <a:extLst>
              <a:ext uri="{FF2B5EF4-FFF2-40B4-BE49-F238E27FC236}">
                <a16:creationId xmlns:a16="http://schemas.microsoft.com/office/drawing/2014/main" id="{EF219FEF-7D19-44FA-B81F-E43C4A423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539" y="5087939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/>
              <a:t>1</a:t>
            </a:r>
          </a:p>
        </p:txBody>
      </p:sp>
      <p:sp>
        <p:nvSpPr>
          <p:cNvPr id="166956" name="Rectangle 44">
            <a:extLst>
              <a:ext uri="{FF2B5EF4-FFF2-40B4-BE49-F238E27FC236}">
                <a16:creationId xmlns:a16="http://schemas.microsoft.com/office/drawing/2014/main" id="{9E9E351B-500B-43D0-97FE-CA511E3F7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8436" y="5376864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/>
              <a:t>1</a:t>
            </a:r>
          </a:p>
        </p:txBody>
      </p:sp>
      <p:sp>
        <p:nvSpPr>
          <p:cNvPr id="166957" name="Rectangle 45">
            <a:extLst>
              <a:ext uri="{FF2B5EF4-FFF2-40B4-BE49-F238E27FC236}">
                <a16:creationId xmlns:a16="http://schemas.microsoft.com/office/drawing/2014/main" id="{89C34A4B-1D09-4665-B85C-8462FE51D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781" y="4800601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/>
              <a:t>2</a:t>
            </a:r>
          </a:p>
        </p:txBody>
      </p:sp>
      <p:sp>
        <p:nvSpPr>
          <p:cNvPr id="166958" name="Rectangle 46">
            <a:extLst>
              <a:ext uri="{FF2B5EF4-FFF2-40B4-BE49-F238E27FC236}">
                <a16:creationId xmlns:a16="http://schemas.microsoft.com/office/drawing/2014/main" id="{449C52F2-1848-43DE-99FB-7F1B0F673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9891" y="5089526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/>
              <a:t>2</a:t>
            </a:r>
          </a:p>
        </p:txBody>
      </p:sp>
      <p:sp>
        <p:nvSpPr>
          <p:cNvPr id="166959" name="Rectangle 47">
            <a:extLst>
              <a:ext uri="{FF2B5EF4-FFF2-40B4-BE49-F238E27FC236}">
                <a16:creationId xmlns:a16="http://schemas.microsoft.com/office/drawing/2014/main" id="{61E7715C-CC38-4EFD-B898-48DC3F1BE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8816" y="5376864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/>
              <a:t>2</a:t>
            </a:r>
          </a:p>
        </p:txBody>
      </p:sp>
      <p:sp>
        <p:nvSpPr>
          <p:cNvPr id="166960" name="Rectangle 48">
            <a:extLst>
              <a:ext uri="{FF2B5EF4-FFF2-40B4-BE49-F238E27FC236}">
                <a16:creationId xmlns:a16="http://schemas.microsoft.com/office/drawing/2014/main" id="{19826F3A-8121-4B0C-B1DE-A3A04DBC3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7914" y="4800601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/>
              <a:t>2</a:t>
            </a:r>
          </a:p>
        </p:txBody>
      </p:sp>
      <p:sp>
        <p:nvSpPr>
          <p:cNvPr id="166961" name="Rectangle 49">
            <a:extLst>
              <a:ext uri="{FF2B5EF4-FFF2-40B4-BE49-F238E27FC236}">
                <a16:creationId xmlns:a16="http://schemas.microsoft.com/office/drawing/2014/main" id="{131300D6-7119-4566-8C2F-AD256D4E0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5519" y="5376864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/>
              <a:t>2</a:t>
            </a:r>
          </a:p>
        </p:txBody>
      </p:sp>
      <p:sp>
        <p:nvSpPr>
          <p:cNvPr id="166962" name="Rectangle 50">
            <a:extLst>
              <a:ext uri="{FF2B5EF4-FFF2-40B4-BE49-F238E27FC236}">
                <a16:creationId xmlns:a16="http://schemas.microsoft.com/office/drawing/2014/main" id="{E8C42B72-3317-4539-A382-B3639DCE9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824" y="4800601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/>
              <a:t>2</a:t>
            </a:r>
          </a:p>
        </p:txBody>
      </p:sp>
      <p:grpSp>
        <p:nvGrpSpPr>
          <p:cNvPr id="50203" name="Group 51">
            <a:extLst>
              <a:ext uri="{FF2B5EF4-FFF2-40B4-BE49-F238E27FC236}">
                <a16:creationId xmlns:a16="http://schemas.microsoft.com/office/drawing/2014/main" id="{425862F2-E553-462C-AC58-CCD9A6702EF0}"/>
              </a:ext>
            </a:extLst>
          </p:cNvPr>
          <p:cNvGrpSpPr>
            <a:grpSpLocks/>
          </p:cNvGrpSpPr>
          <p:nvPr/>
        </p:nvGrpSpPr>
        <p:grpSpPr bwMode="auto">
          <a:xfrm>
            <a:off x="2614613" y="4440239"/>
            <a:ext cx="285750" cy="1584325"/>
            <a:chOff x="711" y="1678"/>
            <a:chExt cx="180" cy="998"/>
          </a:xfrm>
        </p:grpSpPr>
        <p:sp>
          <p:nvSpPr>
            <p:cNvPr id="50240" name="Rectangle 52">
              <a:extLst>
                <a:ext uri="{FF2B5EF4-FFF2-40B4-BE49-F238E27FC236}">
                  <a16:creationId xmlns:a16="http://schemas.microsoft.com/office/drawing/2014/main" id="{E5F07549-2EE4-4D05-BFCD-ABD502F6B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67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0241" name="Rectangle 53">
              <a:extLst>
                <a:ext uri="{FF2B5EF4-FFF2-40B4-BE49-F238E27FC236}">
                  <a16:creationId xmlns:a16="http://schemas.microsoft.com/office/drawing/2014/main" id="{CCDC508C-63C6-4853-8A8E-F9AFC9A4A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88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0242" name="Rectangle 54">
              <a:extLst>
                <a:ext uri="{FF2B5EF4-FFF2-40B4-BE49-F238E27FC236}">
                  <a16:creationId xmlns:a16="http://schemas.microsoft.com/office/drawing/2014/main" id="{4D109009-7A3C-4F66-BD68-CCFEAA905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08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0243" name="Rectangle 55">
              <a:extLst>
                <a:ext uri="{FF2B5EF4-FFF2-40B4-BE49-F238E27FC236}">
                  <a16:creationId xmlns:a16="http://schemas.microsoft.com/office/drawing/2014/main" id="{763EFE9F-AF81-492C-B9B1-4F9E600B0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27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0244" name="Rectangle 56">
              <a:extLst>
                <a:ext uri="{FF2B5EF4-FFF2-40B4-BE49-F238E27FC236}">
                  <a16:creationId xmlns:a16="http://schemas.microsoft.com/office/drawing/2014/main" id="{33271C3F-3518-4071-AF71-931CC9CAD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46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67005" name="Group 93">
            <a:extLst>
              <a:ext uri="{FF2B5EF4-FFF2-40B4-BE49-F238E27FC236}">
                <a16:creationId xmlns:a16="http://schemas.microsoft.com/office/drawing/2014/main" id="{CA30D043-4B49-472F-96F1-B97BA5CE6EF7}"/>
              </a:ext>
            </a:extLst>
          </p:cNvPr>
          <p:cNvGrpSpPr>
            <a:grpSpLocks/>
          </p:cNvGrpSpPr>
          <p:nvPr/>
        </p:nvGrpSpPr>
        <p:grpSpPr bwMode="auto">
          <a:xfrm>
            <a:off x="2760664" y="3357563"/>
            <a:ext cx="1176337" cy="336550"/>
            <a:chOff x="779" y="2115"/>
            <a:chExt cx="741" cy="212"/>
          </a:xfrm>
          <a:solidFill>
            <a:srgbClr val="FFFF00"/>
          </a:solidFill>
        </p:grpSpPr>
        <p:grpSp>
          <p:nvGrpSpPr>
            <p:cNvPr id="50235" name="Group 88">
              <a:extLst>
                <a:ext uri="{FF2B5EF4-FFF2-40B4-BE49-F238E27FC236}">
                  <a16:creationId xmlns:a16="http://schemas.microsoft.com/office/drawing/2014/main" id="{87E941EF-EDE5-48D9-AEDC-E4F40173DD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6" y="2125"/>
              <a:ext cx="544" cy="182"/>
              <a:chOff x="976" y="2125"/>
              <a:chExt cx="544" cy="182"/>
            </a:xfrm>
            <a:grpFill/>
          </p:grpSpPr>
          <p:sp>
            <p:nvSpPr>
              <p:cNvPr id="50237" name="Rectangle 58">
                <a:extLst>
                  <a:ext uri="{FF2B5EF4-FFF2-40B4-BE49-F238E27FC236}">
                    <a16:creationId xmlns:a16="http://schemas.microsoft.com/office/drawing/2014/main" id="{0B762306-6BE9-402C-9D03-106D08D5B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" y="2125"/>
                <a:ext cx="182" cy="1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50238" name="Rectangle 59">
                <a:extLst>
                  <a:ext uri="{FF2B5EF4-FFF2-40B4-BE49-F238E27FC236}">
                    <a16:creationId xmlns:a16="http://schemas.microsoft.com/office/drawing/2014/main" id="{F421A27C-212F-40FA-97B3-7205E1069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7" y="2125"/>
                <a:ext cx="182" cy="1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50239" name="Rectangle 60">
                <a:extLst>
                  <a:ext uri="{FF2B5EF4-FFF2-40B4-BE49-F238E27FC236}">
                    <a16:creationId xmlns:a16="http://schemas.microsoft.com/office/drawing/2014/main" id="{D54C7E8E-866D-4CEF-BEFB-5A6567D54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2125"/>
                <a:ext cx="182" cy="1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</p:grpSp>
        <p:sp>
          <p:nvSpPr>
            <p:cNvPr id="50236" name="Text Box 61">
              <a:extLst>
                <a:ext uri="{FF2B5EF4-FFF2-40B4-BE49-F238E27FC236}">
                  <a16:creationId xmlns:a16="http://schemas.microsoft.com/office/drawing/2014/main" id="{714BE81E-D340-4B10-A706-0E123E96A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" y="2115"/>
              <a:ext cx="18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 dirty="0">
                  <a:latin typeface="Times New Roman" panose="02020603050405020304" pitchFamily="18" charset="0"/>
                </a:rPr>
                <a:t>1</a:t>
              </a:r>
              <a:endParaRPr lang="en-US" altLang="es-MX" sz="16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7006" name="Group 94">
            <a:extLst>
              <a:ext uri="{FF2B5EF4-FFF2-40B4-BE49-F238E27FC236}">
                <a16:creationId xmlns:a16="http://schemas.microsoft.com/office/drawing/2014/main" id="{224AE84D-3B15-4F97-AC73-95E146DC02DC}"/>
              </a:ext>
            </a:extLst>
          </p:cNvPr>
          <p:cNvGrpSpPr>
            <a:grpSpLocks/>
          </p:cNvGrpSpPr>
          <p:nvPr/>
        </p:nvGrpSpPr>
        <p:grpSpPr bwMode="auto">
          <a:xfrm>
            <a:off x="3267075" y="3052763"/>
            <a:ext cx="2109788" cy="336550"/>
            <a:chOff x="1098" y="1923"/>
            <a:chExt cx="1329" cy="212"/>
          </a:xfrm>
        </p:grpSpPr>
        <p:grpSp>
          <p:nvGrpSpPr>
            <p:cNvPr id="50227" name="Group 89">
              <a:extLst>
                <a:ext uri="{FF2B5EF4-FFF2-40B4-BE49-F238E27FC236}">
                  <a16:creationId xmlns:a16="http://schemas.microsoft.com/office/drawing/2014/main" id="{01C8309D-C696-422D-8667-5E972DD0A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1943"/>
              <a:ext cx="1089" cy="182"/>
              <a:chOff x="1338" y="1943"/>
              <a:chExt cx="1089" cy="182"/>
            </a:xfrm>
          </p:grpSpPr>
          <p:sp>
            <p:nvSpPr>
              <p:cNvPr id="50229" name="Rectangle 63">
                <a:extLst>
                  <a:ext uri="{FF2B5EF4-FFF2-40B4-BE49-F238E27FC236}">
                    <a16:creationId xmlns:a16="http://schemas.microsoft.com/office/drawing/2014/main" id="{5A391613-6CF9-47D6-B563-C5EE4D45F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1943"/>
                <a:ext cx="182" cy="182"/>
              </a:xfrm>
              <a:prstGeom prst="rect">
                <a:avLst/>
              </a:prstGeom>
              <a:solidFill>
                <a:srgbClr val="FF99FF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50230" name="Rectangle 64">
                <a:extLst>
                  <a:ext uri="{FF2B5EF4-FFF2-40B4-BE49-F238E27FC236}">
                    <a16:creationId xmlns:a16="http://schemas.microsoft.com/office/drawing/2014/main" id="{170E230B-4233-4093-B01F-238B92F8F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1943"/>
                <a:ext cx="182" cy="182"/>
              </a:xfrm>
              <a:prstGeom prst="rect">
                <a:avLst/>
              </a:prstGeom>
              <a:solidFill>
                <a:srgbClr val="FF99FF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50231" name="Rectangle 65">
                <a:extLst>
                  <a:ext uri="{FF2B5EF4-FFF2-40B4-BE49-F238E27FC236}">
                    <a16:creationId xmlns:a16="http://schemas.microsoft.com/office/drawing/2014/main" id="{0F7C01D4-137E-4B66-8D0D-CDB307A66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1943"/>
                <a:ext cx="182" cy="182"/>
              </a:xfrm>
              <a:prstGeom prst="rect">
                <a:avLst/>
              </a:prstGeom>
              <a:solidFill>
                <a:srgbClr val="FF99FF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50232" name="Rectangle 66">
                <a:extLst>
                  <a:ext uri="{FF2B5EF4-FFF2-40B4-BE49-F238E27FC236}">
                    <a16:creationId xmlns:a16="http://schemas.microsoft.com/office/drawing/2014/main" id="{84AAE381-909C-4C94-A216-266718CA5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3" y="1943"/>
                <a:ext cx="182" cy="182"/>
              </a:xfrm>
              <a:prstGeom prst="rect">
                <a:avLst/>
              </a:prstGeom>
              <a:solidFill>
                <a:srgbClr val="FF99FF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50233" name="Rectangle 67">
                <a:extLst>
                  <a:ext uri="{FF2B5EF4-FFF2-40B4-BE49-F238E27FC236}">
                    <a16:creationId xmlns:a16="http://schemas.microsoft.com/office/drawing/2014/main" id="{6BE913B0-67FA-4448-A0DF-6AB3099CB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943"/>
                <a:ext cx="182" cy="182"/>
              </a:xfrm>
              <a:prstGeom prst="rect">
                <a:avLst/>
              </a:prstGeom>
              <a:solidFill>
                <a:srgbClr val="FF99FF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50234" name="Rectangle 68">
                <a:extLst>
                  <a:ext uri="{FF2B5EF4-FFF2-40B4-BE49-F238E27FC236}">
                    <a16:creationId xmlns:a16="http://schemas.microsoft.com/office/drawing/2014/main" id="{E496EB68-DEA8-4FF7-8513-945EB2E4F3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1943"/>
                <a:ext cx="182" cy="182"/>
              </a:xfrm>
              <a:prstGeom prst="rect">
                <a:avLst/>
              </a:prstGeom>
              <a:solidFill>
                <a:srgbClr val="FF99FF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</p:grpSp>
        <p:sp>
          <p:nvSpPr>
            <p:cNvPr id="50228" name="Text Box 69">
              <a:extLst>
                <a:ext uri="{FF2B5EF4-FFF2-40B4-BE49-F238E27FC236}">
                  <a16:creationId xmlns:a16="http://schemas.microsoft.com/office/drawing/2014/main" id="{38C7C9A3-058A-45B9-9373-8D0739812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8" y="1923"/>
              <a:ext cx="18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2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7007" name="Group 95">
            <a:extLst>
              <a:ext uri="{FF2B5EF4-FFF2-40B4-BE49-F238E27FC236}">
                <a16:creationId xmlns:a16="http://schemas.microsoft.com/office/drawing/2014/main" id="{0005F9F6-9AE4-44B3-BAA4-6DFB6E3AE98C}"/>
              </a:ext>
            </a:extLst>
          </p:cNvPr>
          <p:cNvGrpSpPr>
            <a:grpSpLocks/>
          </p:cNvGrpSpPr>
          <p:nvPr/>
        </p:nvGrpSpPr>
        <p:grpSpPr bwMode="auto">
          <a:xfrm>
            <a:off x="3900489" y="2787650"/>
            <a:ext cx="1476375" cy="336550"/>
            <a:chOff x="1497" y="1756"/>
            <a:chExt cx="930" cy="212"/>
          </a:xfrm>
        </p:grpSpPr>
        <p:grpSp>
          <p:nvGrpSpPr>
            <p:cNvPr id="50221" name="Group 90">
              <a:extLst>
                <a:ext uri="{FF2B5EF4-FFF2-40B4-BE49-F238E27FC236}">
                  <a16:creationId xmlns:a16="http://schemas.microsoft.com/office/drawing/2014/main" id="{1E3DE344-DCEE-46CE-BC9D-9351ACE7E1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0" y="1756"/>
              <a:ext cx="727" cy="182"/>
              <a:chOff x="1700" y="1756"/>
              <a:chExt cx="727" cy="182"/>
            </a:xfrm>
          </p:grpSpPr>
          <p:sp>
            <p:nvSpPr>
              <p:cNvPr id="50223" name="Rectangle 71">
                <a:extLst>
                  <a:ext uri="{FF2B5EF4-FFF2-40B4-BE49-F238E27FC236}">
                    <a16:creationId xmlns:a16="http://schemas.microsoft.com/office/drawing/2014/main" id="{3EDEB779-7015-42E1-BF64-2D8078F95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1756"/>
                <a:ext cx="182" cy="182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50224" name="Rectangle 72">
                <a:extLst>
                  <a:ext uri="{FF2B5EF4-FFF2-40B4-BE49-F238E27FC236}">
                    <a16:creationId xmlns:a16="http://schemas.microsoft.com/office/drawing/2014/main" id="{77D2D7D2-972F-47E7-B81E-D6148C84B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1" y="1756"/>
                <a:ext cx="182" cy="182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50225" name="Rectangle 73">
                <a:extLst>
                  <a:ext uri="{FF2B5EF4-FFF2-40B4-BE49-F238E27FC236}">
                    <a16:creationId xmlns:a16="http://schemas.microsoft.com/office/drawing/2014/main" id="{3CF325EE-A1F8-4519-B421-6D1256F76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2" y="1756"/>
                <a:ext cx="182" cy="182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50226" name="Rectangle 74">
                <a:extLst>
                  <a:ext uri="{FF2B5EF4-FFF2-40B4-BE49-F238E27FC236}">
                    <a16:creationId xmlns:a16="http://schemas.microsoft.com/office/drawing/2014/main" id="{08899D80-3558-4527-9FFB-C93EDA44B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1756"/>
                <a:ext cx="182" cy="182"/>
              </a:xfrm>
              <a:prstGeom prst="rect">
                <a:avLst/>
              </a:prstGeom>
              <a:solidFill>
                <a:srgbClr val="66FF66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</p:grpSp>
        <p:sp>
          <p:nvSpPr>
            <p:cNvPr id="50222" name="Text Box 75">
              <a:extLst>
                <a:ext uri="{FF2B5EF4-FFF2-40B4-BE49-F238E27FC236}">
                  <a16:creationId xmlns:a16="http://schemas.microsoft.com/office/drawing/2014/main" id="{65232DA1-D6FF-41E4-98BD-637883088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" y="1756"/>
              <a:ext cx="18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3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7008" name="Group 96">
            <a:extLst>
              <a:ext uri="{FF2B5EF4-FFF2-40B4-BE49-F238E27FC236}">
                <a16:creationId xmlns:a16="http://schemas.microsoft.com/office/drawing/2014/main" id="{0ABE79FF-ADE0-460F-8D8C-A4D2DAFE3061}"/>
              </a:ext>
            </a:extLst>
          </p:cNvPr>
          <p:cNvGrpSpPr>
            <a:grpSpLocks/>
          </p:cNvGrpSpPr>
          <p:nvPr/>
        </p:nvGrpSpPr>
        <p:grpSpPr bwMode="auto">
          <a:xfrm>
            <a:off x="4473575" y="2460625"/>
            <a:ext cx="1766888" cy="336550"/>
            <a:chOff x="1858" y="1550"/>
            <a:chExt cx="1113" cy="212"/>
          </a:xfrm>
        </p:grpSpPr>
        <p:grpSp>
          <p:nvGrpSpPr>
            <p:cNvPr id="50214" name="Group 91">
              <a:extLst>
                <a:ext uri="{FF2B5EF4-FFF2-40B4-BE49-F238E27FC236}">
                  <a16:creationId xmlns:a16="http://schemas.microsoft.com/office/drawing/2014/main" id="{3BB57702-26B6-44F9-832A-08DC00015C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3" y="1570"/>
              <a:ext cx="908" cy="182"/>
              <a:chOff x="2063" y="1570"/>
              <a:chExt cx="908" cy="182"/>
            </a:xfrm>
          </p:grpSpPr>
          <p:sp>
            <p:nvSpPr>
              <p:cNvPr id="50216" name="Rectangle 77">
                <a:extLst>
                  <a:ext uri="{FF2B5EF4-FFF2-40B4-BE49-F238E27FC236}">
                    <a16:creationId xmlns:a16="http://schemas.microsoft.com/office/drawing/2014/main" id="{5D73CF80-AAB6-48B8-A6CF-36FDA253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3" y="1570"/>
                <a:ext cx="182" cy="182"/>
              </a:xfrm>
              <a:prstGeom prst="rect">
                <a:avLst/>
              </a:prstGeom>
              <a:solidFill>
                <a:srgbClr val="66FFFF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50217" name="Rectangle 78">
                <a:extLst>
                  <a:ext uri="{FF2B5EF4-FFF2-40B4-BE49-F238E27FC236}">
                    <a16:creationId xmlns:a16="http://schemas.microsoft.com/office/drawing/2014/main" id="{CB48EF1A-C1BC-45B3-B2AD-5D4280A8A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4" y="1570"/>
                <a:ext cx="182" cy="182"/>
              </a:xfrm>
              <a:prstGeom prst="rect">
                <a:avLst/>
              </a:prstGeom>
              <a:solidFill>
                <a:srgbClr val="66FFFF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50218" name="Rectangle 79">
                <a:extLst>
                  <a:ext uri="{FF2B5EF4-FFF2-40B4-BE49-F238E27FC236}">
                    <a16:creationId xmlns:a16="http://schemas.microsoft.com/office/drawing/2014/main" id="{A5ECC798-E1D4-4A3C-82EF-F12CE5DB8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5" y="1570"/>
                <a:ext cx="182" cy="182"/>
              </a:xfrm>
              <a:prstGeom prst="rect">
                <a:avLst/>
              </a:prstGeom>
              <a:solidFill>
                <a:srgbClr val="66FFFF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50219" name="Rectangle 80">
                <a:extLst>
                  <a:ext uri="{FF2B5EF4-FFF2-40B4-BE49-F238E27FC236}">
                    <a16:creationId xmlns:a16="http://schemas.microsoft.com/office/drawing/2014/main" id="{2C49497D-E61B-4244-971B-4C512F38E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" y="1570"/>
                <a:ext cx="182" cy="182"/>
              </a:xfrm>
              <a:prstGeom prst="rect">
                <a:avLst/>
              </a:prstGeom>
              <a:solidFill>
                <a:srgbClr val="66FFFF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50220" name="Rectangle 81">
                <a:extLst>
                  <a:ext uri="{FF2B5EF4-FFF2-40B4-BE49-F238E27FC236}">
                    <a16:creationId xmlns:a16="http://schemas.microsoft.com/office/drawing/2014/main" id="{8D14B036-1167-4759-99E5-76FA7EEAE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9" y="1570"/>
                <a:ext cx="182" cy="182"/>
              </a:xfrm>
              <a:prstGeom prst="rect">
                <a:avLst/>
              </a:prstGeom>
              <a:solidFill>
                <a:srgbClr val="66FFFF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</p:grpSp>
        <p:sp>
          <p:nvSpPr>
            <p:cNvPr id="50215" name="Text Box 82">
              <a:extLst>
                <a:ext uri="{FF2B5EF4-FFF2-40B4-BE49-F238E27FC236}">
                  <a16:creationId xmlns:a16="http://schemas.microsoft.com/office/drawing/2014/main" id="{5A20BA26-6A5B-4CF3-96FB-F29CE6850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8" y="1550"/>
              <a:ext cx="18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4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7009" name="Group 97">
            <a:extLst>
              <a:ext uri="{FF2B5EF4-FFF2-40B4-BE49-F238E27FC236}">
                <a16:creationId xmlns:a16="http://schemas.microsoft.com/office/drawing/2014/main" id="{4C6133B0-0C72-4194-9D1F-88ADF69934A3}"/>
              </a:ext>
            </a:extLst>
          </p:cNvPr>
          <p:cNvGrpSpPr>
            <a:grpSpLocks/>
          </p:cNvGrpSpPr>
          <p:nvPr/>
        </p:nvGrpSpPr>
        <p:grpSpPr bwMode="auto">
          <a:xfrm>
            <a:off x="5067301" y="2173288"/>
            <a:ext cx="885825" cy="336550"/>
            <a:chOff x="2232" y="1369"/>
            <a:chExt cx="558" cy="212"/>
          </a:xfrm>
        </p:grpSpPr>
        <p:grpSp>
          <p:nvGrpSpPr>
            <p:cNvPr id="50210" name="Group 92">
              <a:extLst>
                <a:ext uri="{FF2B5EF4-FFF2-40B4-BE49-F238E27FC236}">
                  <a16:creationId xmlns:a16="http://schemas.microsoft.com/office/drawing/2014/main" id="{A62CA86E-67DF-4D01-A9BF-BFB3B226E0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7" y="1389"/>
              <a:ext cx="363" cy="182"/>
              <a:chOff x="2427" y="1389"/>
              <a:chExt cx="363" cy="182"/>
            </a:xfrm>
          </p:grpSpPr>
          <p:sp>
            <p:nvSpPr>
              <p:cNvPr id="50212" name="Rectangle 84">
                <a:extLst>
                  <a:ext uri="{FF2B5EF4-FFF2-40B4-BE49-F238E27FC236}">
                    <a16:creationId xmlns:a16="http://schemas.microsoft.com/office/drawing/2014/main" id="{045DBF03-0132-4D75-90DF-09F553BFC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7" y="1389"/>
                <a:ext cx="182" cy="182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50213" name="Rectangle 85">
                <a:extLst>
                  <a:ext uri="{FF2B5EF4-FFF2-40B4-BE49-F238E27FC236}">
                    <a16:creationId xmlns:a16="http://schemas.microsoft.com/office/drawing/2014/main" id="{EA7F1C78-8BF4-4440-82AA-30BCCF925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" y="1389"/>
                <a:ext cx="182" cy="182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</p:grpSp>
        <p:sp>
          <p:nvSpPr>
            <p:cNvPr id="50211" name="Text Box 86">
              <a:extLst>
                <a:ext uri="{FF2B5EF4-FFF2-40B4-BE49-F238E27FC236}">
                  <a16:creationId xmlns:a16="http://schemas.microsoft.com/office/drawing/2014/main" id="{92F4528F-ED8F-47C3-86B0-A23E10B4FE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369"/>
              <a:ext cx="18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5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92" name="CuadroTexto 91"/>
          <p:cNvSpPr txBox="1"/>
          <p:nvPr/>
        </p:nvSpPr>
        <p:spPr>
          <a:xfrm>
            <a:off x="4196130" y="4486277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rgbClr val="C00000"/>
                </a:solidFill>
                <a:latin typeface="Arial Narrow" panose="020B0606020202030204" pitchFamily="34" charset="0"/>
              </a:rPr>
              <a:t>FIN</a:t>
            </a:r>
          </a:p>
        </p:txBody>
      </p:sp>
      <p:sp>
        <p:nvSpPr>
          <p:cNvPr id="93" name="CuadroTexto 92"/>
          <p:cNvSpPr txBox="1"/>
          <p:nvPr/>
        </p:nvSpPr>
        <p:spPr>
          <a:xfrm>
            <a:off x="7935917" y="4803976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rgbClr val="C00000"/>
                </a:solidFill>
                <a:latin typeface="Arial Narrow" panose="020B0606020202030204" pitchFamily="34" charset="0"/>
              </a:rPr>
              <a:t>FIN</a:t>
            </a:r>
          </a:p>
        </p:txBody>
      </p:sp>
      <p:sp>
        <p:nvSpPr>
          <p:cNvPr id="94" name="CuadroTexto 93"/>
          <p:cNvSpPr txBox="1"/>
          <p:nvPr/>
        </p:nvSpPr>
        <p:spPr>
          <a:xfrm>
            <a:off x="8229601" y="5083375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rgbClr val="C00000"/>
                </a:solidFill>
                <a:latin typeface="Arial Narrow" panose="020B0606020202030204" pitchFamily="34" charset="0"/>
              </a:rPr>
              <a:t>FIN</a:t>
            </a:r>
          </a:p>
        </p:txBody>
      </p:sp>
      <p:sp>
        <p:nvSpPr>
          <p:cNvPr id="95" name="CuadroTexto 94"/>
          <p:cNvSpPr txBox="1"/>
          <p:nvPr/>
        </p:nvSpPr>
        <p:spPr>
          <a:xfrm>
            <a:off x="8828271" y="5367437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rgbClr val="C00000"/>
                </a:solidFill>
                <a:latin typeface="Arial Narrow" panose="020B0606020202030204" pitchFamily="34" charset="0"/>
              </a:rPr>
              <a:t>FIN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7067551" y="5654774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rgbClr val="C00000"/>
                </a:solidFill>
                <a:latin typeface="Arial Narrow" panose="020B0606020202030204" pitchFamily="34" charset="0"/>
              </a:rPr>
              <a:t>FIN</a:t>
            </a:r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7AD00442-1164-4AA8-BF51-C64CA1888C7A}"/>
              </a:ext>
            </a:extLst>
          </p:cNvPr>
          <p:cNvSpPr/>
          <p:nvPr/>
        </p:nvSpPr>
        <p:spPr>
          <a:xfrm>
            <a:off x="3061064" y="3372132"/>
            <a:ext cx="300716" cy="2984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611B4494-D4F7-42B2-A3B9-11301986A1C8}"/>
              </a:ext>
            </a:extLst>
          </p:cNvPr>
          <p:cNvSpPr/>
          <p:nvPr/>
        </p:nvSpPr>
        <p:spPr>
          <a:xfrm>
            <a:off x="3356547" y="3372132"/>
            <a:ext cx="292100" cy="2984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03AAD13B-6AE5-482D-969A-2D92867FD524}"/>
              </a:ext>
            </a:extLst>
          </p:cNvPr>
          <p:cNvSpPr/>
          <p:nvPr/>
        </p:nvSpPr>
        <p:spPr>
          <a:xfrm>
            <a:off x="3650029" y="3088226"/>
            <a:ext cx="285930" cy="2857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7731A7E6-2C15-4339-A56D-58DCD2A94997}"/>
              </a:ext>
            </a:extLst>
          </p:cNvPr>
          <p:cNvSpPr/>
          <p:nvPr/>
        </p:nvSpPr>
        <p:spPr>
          <a:xfrm>
            <a:off x="3939366" y="3088226"/>
            <a:ext cx="290473" cy="2857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4C3BA28A-3F1A-421C-9068-40AE5D35A6B6}"/>
              </a:ext>
            </a:extLst>
          </p:cNvPr>
          <p:cNvSpPr/>
          <p:nvPr/>
        </p:nvSpPr>
        <p:spPr>
          <a:xfrm>
            <a:off x="4215391" y="3086894"/>
            <a:ext cx="304423" cy="285506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87A05444-FA89-4F84-878A-CFF245356C41}"/>
              </a:ext>
            </a:extLst>
          </p:cNvPr>
          <p:cNvSpPr/>
          <p:nvPr/>
        </p:nvSpPr>
        <p:spPr>
          <a:xfrm>
            <a:off x="4513052" y="3089811"/>
            <a:ext cx="296486" cy="2857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42314AEB-A2D2-45F0-BD53-51E1E05FB4DA}"/>
              </a:ext>
            </a:extLst>
          </p:cNvPr>
          <p:cNvSpPr/>
          <p:nvPr/>
        </p:nvSpPr>
        <p:spPr>
          <a:xfrm>
            <a:off x="4806935" y="3089811"/>
            <a:ext cx="301417" cy="2857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0A9EB712-523E-48F2-B139-7C7962DE20C4}"/>
              </a:ext>
            </a:extLst>
          </p:cNvPr>
          <p:cNvSpPr/>
          <p:nvPr/>
        </p:nvSpPr>
        <p:spPr>
          <a:xfrm>
            <a:off x="5090309" y="3088479"/>
            <a:ext cx="319892" cy="2857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4CB6177A-7CD9-46C8-9838-F81192BEB278}"/>
              </a:ext>
            </a:extLst>
          </p:cNvPr>
          <p:cNvSpPr/>
          <p:nvPr/>
        </p:nvSpPr>
        <p:spPr>
          <a:xfrm>
            <a:off x="4221741" y="2794794"/>
            <a:ext cx="304423" cy="2857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C592E3AF-AB4C-402E-B2CE-30D01E0F88BE}"/>
              </a:ext>
            </a:extLst>
          </p:cNvPr>
          <p:cNvSpPr/>
          <p:nvPr/>
        </p:nvSpPr>
        <p:spPr>
          <a:xfrm>
            <a:off x="4516432" y="2794536"/>
            <a:ext cx="293106" cy="2857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24A455CC-D2FD-41E9-A176-BACAADC77CAD}"/>
              </a:ext>
            </a:extLst>
          </p:cNvPr>
          <p:cNvSpPr/>
          <p:nvPr/>
        </p:nvSpPr>
        <p:spPr>
          <a:xfrm>
            <a:off x="4806935" y="2794536"/>
            <a:ext cx="301417" cy="2857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19835597-7E73-4609-BE63-90C883AAF1FF}"/>
              </a:ext>
            </a:extLst>
          </p:cNvPr>
          <p:cNvSpPr/>
          <p:nvPr/>
        </p:nvSpPr>
        <p:spPr>
          <a:xfrm>
            <a:off x="5102213" y="2793204"/>
            <a:ext cx="279981" cy="2857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6660CFC0-8D20-4BC7-873E-66F4113E8501}"/>
              </a:ext>
            </a:extLst>
          </p:cNvPr>
          <p:cNvSpPr/>
          <p:nvPr/>
        </p:nvSpPr>
        <p:spPr>
          <a:xfrm>
            <a:off x="4797206" y="2500312"/>
            <a:ext cx="304423" cy="29369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BF4F88EF-3FD6-4918-B78F-7EB311BE75D4}"/>
              </a:ext>
            </a:extLst>
          </p:cNvPr>
          <p:cNvSpPr/>
          <p:nvPr/>
        </p:nvSpPr>
        <p:spPr>
          <a:xfrm>
            <a:off x="5091077" y="2501644"/>
            <a:ext cx="293926" cy="2857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E605618F-E604-4968-8B2A-4195D7BE1545}"/>
              </a:ext>
            </a:extLst>
          </p:cNvPr>
          <p:cNvSpPr/>
          <p:nvPr/>
        </p:nvSpPr>
        <p:spPr>
          <a:xfrm>
            <a:off x="5382400" y="2480467"/>
            <a:ext cx="301417" cy="30692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3898F7B0-A6EE-4FAE-A551-6EFCFD55479F}"/>
              </a:ext>
            </a:extLst>
          </p:cNvPr>
          <p:cNvSpPr/>
          <p:nvPr/>
        </p:nvSpPr>
        <p:spPr>
          <a:xfrm>
            <a:off x="5677678" y="2491338"/>
            <a:ext cx="261727" cy="304249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55D20E80-55A1-4301-B1F6-A2E8052BA43C}"/>
              </a:ext>
            </a:extLst>
          </p:cNvPr>
          <p:cNvSpPr/>
          <p:nvPr/>
        </p:nvSpPr>
        <p:spPr>
          <a:xfrm>
            <a:off x="5937403" y="2477413"/>
            <a:ext cx="315353" cy="344313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56AF2CEF-7DB0-406E-893B-F204A9679489}"/>
              </a:ext>
            </a:extLst>
          </p:cNvPr>
          <p:cNvSpPr/>
          <p:nvPr/>
        </p:nvSpPr>
        <p:spPr>
          <a:xfrm>
            <a:off x="5373650" y="2206369"/>
            <a:ext cx="297676" cy="2857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Rectángulo 114">
            <a:extLst>
              <a:ext uri="{FF2B5EF4-FFF2-40B4-BE49-F238E27FC236}">
                <a16:creationId xmlns:a16="http://schemas.microsoft.com/office/drawing/2014/main" id="{D85654F7-05A4-4B73-8675-D66D2B570B3D}"/>
              </a:ext>
            </a:extLst>
          </p:cNvPr>
          <p:cNvSpPr/>
          <p:nvPr/>
        </p:nvSpPr>
        <p:spPr>
          <a:xfrm>
            <a:off x="5666314" y="2204000"/>
            <a:ext cx="295491" cy="295042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203B6826-9E8D-4EC2-BEBF-A21FCE2692D6}"/>
              </a:ext>
            </a:extLst>
          </p:cNvPr>
          <p:cNvSpPr/>
          <p:nvPr/>
        </p:nvSpPr>
        <p:spPr>
          <a:xfrm>
            <a:off x="3649118" y="3372400"/>
            <a:ext cx="292100" cy="2984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89F87DE6-3672-429A-8B1B-DB9EDAF049FC}"/>
              </a:ext>
            </a:extLst>
          </p:cNvPr>
          <p:cNvSpPr txBox="1"/>
          <p:nvPr/>
        </p:nvSpPr>
        <p:spPr>
          <a:xfrm>
            <a:off x="6359326" y="3078841"/>
            <a:ext cx="263214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1200" dirty="0"/>
              <a:t>0</a:t>
            </a:r>
          </a:p>
        </p:txBody>
      </p: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3CDAF733-7EF1-4172-942C-D94AA35F176B}"/>
              </a:ext>
            </a:extLst>
          </p:cNvPr>
          <p:cNvSpPr/>
          <p:nvPr/>
        </p:nvSpPr>
        <p:spPr>
          <a:xfrm>
            <a:off x="6593965" y="3079151"/>
            <a:ext cx="263214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s-MX" sz="1200" dirty="0"/>
              <a:t>1</a:t>
            </a:r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811C0B53-2DF5-4928-B4B6-FA7D4D34FD8F}"/>
              </a:ext>
            </a:extLst>
          </p:cNvPr>
          <p:cNvSpPr/>
          <p:nvPr/>
        </p:nvSpPr>
        <p:spPr>
          <a:xfrm>
            <a:off x="6824339" y="3078245"/>
            <a:ext cx="263214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s-MX" sz="1200" dirty="0"/>
              <a:t>2</a:t>
            </a:r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8DD557EE-A298-4473-BF93-35F2291AB728}"/>
              </a:ext>
            </a:extLst>
          </p:cNvPr>
          <p:cNvSpPr txBox="1"/>
          <p:nvPr/>
        </p:nvSpPr>
        <p:spPr>
          <a:xfrm>
            <a:off x="6352437" y="3357501"/>
            <a:ext cx="263214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1200" dirty="0"/>
              <a:t>0</a:t>
            </a:r>
          </a:p>
        </p:txBody>
      </p:sp>
      <p:sp>
        <p:nvSpPr>
          <p:cNvPr id="124" name="Rectángulo 123">
            <a:extLst>
              <a:ext uri="{FF2B5EF4-FFF2-40B4-BE49-F238E27FC236}">
                <a16:creationId xmlns:a16="http://schemas.microsoft.com/office/drawing/2014/main" id="{9A54E91C-EB96-4989-90C6-A8B57C9E34F7}"/>
              </a:ext>
            </a:extLst>
          </p:cNvPr>
          <p:cNvSpPr/>
          <p:nvPr/>
        </p:nvSpPr>
        <p:spPr>
          <a:xfrm>
            <a:off x="6587076" y="3355905"/>
            <a:ext cx="263214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MX" sz="1200" dirty="0"/>
              <a:t>1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D94B5AE3-8E19-46DF-8805-8BDD8D54F42D}"/>
              </a:ext>
            </a:extLst>
          </p:cNvPr>
          <p:cNvSpPr txBox="1"/>
          <p:nvPr/>
        </p:nvSpPr>
        <p:spPr>
          <a:xfrm>
            <a:off x="6355612" y="2806537"/>
            <a:ext cx="263214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1200" dirty="0"/>
              <a:t>0</a:t>
            </a:r>
          </a:p>
        </p:txBody>
      </p: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F32EA6A1-2435-43F6-A0AB-E65CD583894E}"/>
              </a:ext>
            </a:extLst>
          </p:cNvPr>
          <p:cNvSpPr/>
          <p:nvPr/>
        </p:nvSpPr>
        <p:spPr>
          <a:xfrm>
            <a:off x="6590251" y="2802084"/>
            <a:ext cx="263214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s-MX" sz="1200" dirty="0"/>
              <a:t>1</a:t>
            </a: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C2EFDE95-EC6F-4AB8-BD9A-0F0E27764576}"/>
              </a:ext>
            </a:extLst>
          </p:cNvPr>
          <p:cNvSpPr/>
          <p:nvPr/>
        </p:nvSpPr>
        <p:spPr>
          <a:xfrm>
            <a:off x="6820625" y="2805941"/>
            <a:ext cx="263214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s-MX" sz="1200" dirty="0"/>
              <a:t>2</a:t>
            </a:r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19B6D30A-36C4-4E6C-83C7-26DEA129E9B9}"/>
              </a:ext>
            </a:extLst>
          </p:cNvPr>
          <p:cNvSpPr txBox="1"/>
          <p:nvPr/>
        </p:nvSpPr>
        <p:spPr>
          <a:xfrm>
            <a:off x="6357508" y="2527139"/>
            <a:ext cx="263214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1200" dirty="0"/>
              <a:t>0</a:t>
            </a:r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A0108CB6-97E1-4F64-A677-B8A77438D8A4}"/>
              </a:ext>
            </a:extLst>
          </p:cNvPr>
          <p:cNvSpPr/>
          <p:nvPr/>
        </p:nvSpPr>
        <p:spPr>
          <a:xfrm>
            <a:off x="6592147" y="2527449"/>
            <a:ext cx="263214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s-MX" sz="1200" dirty="0"/>
              <a:t>1</a:t>
            </a:r>
          </a:p>
        </p:txBody>
      </p:sp>
      <p:sp>
        <p:nvSpPr>
          <p:cNvPr id="131" name="Rectángulo 130">
            <a:extLst>
              <a:ext uri="{FF2B5EF4-FFF2-40B4-BE49-F238E27FC236}">
                <a16:creationId xmlns:a16="http://schemas.microsoft.com/office/drawing/2014/main" id="{52806609-DC2B-493F-ABC0-2EA1BF9BDE34}"/>
              </a:ext>
            </a:extLst>
          </p:cNvPr>
          <p:cNvSpPr/>
          <p:nvPr/>
        </p:nvSpPr>
        <p:spPr>
          <a:xfrm>
            <a:off x="6822521" y="2526543"/>
            <a:ext cx="263214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s-MX" sz="1200" dirty="0"/>
              <a:t>2</a:t>
            </a: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56F19E92-192C-4667-AFB6-75D3CA38A986}"/>
              </a:ext>
            </a:extLst>
          </p:cNvPr>
          <p:cNvSpPr txBox="1"/>
          <p:nvPr/>
        </p:nvSpPr>
        <p:spPr>
          <a:xfrm>
            <a:off x="6357145" y="2251064"/>
            <a:ext cx="263214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1200" dirty="0"/>
              <a:t>0</a:t>
            </a:r>
          </a:p>
        </p:txBody>
      </p:sp>
      <p:sp>
        <p:nvSpPr>
          <p:cNvPr id="135" name="Rectángulo 134">
            <a:extLst>
              <a:ext uri="{FF2B5EF4-FFF2-40B4-BE49-F238E27FC236}">
                <a16:creationId xmlns:a16="http://schemas.microsoft.com/office/drawing/2014/main" id="{601B574C-51D3-4BDB-9ECA-4DAF3F27D50B}"/>
              </a:ext>
            </a:extLst>
          </p:cNvPr>
          <p:cNvSpPr/>
          <p:nvPr/>
        </p:nvSpPr>
        <p:spPr>
          <a:xfrm>
            <a:off x="6591784" y="2251374"/>
            <a:ext cx="263214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s-MX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43915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6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6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6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6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6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6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6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6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6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66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66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66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6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2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66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66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66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500"/>
                            </p:stCondLst>
                            <p:childTnLst>
                              <p:par>
                                <p:cTn id="2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4000"/>
                            </p:stCondLst>
                            <p:childTnLst>
                              <p:par>
                                <p:cTn id="25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6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4500"/>
                            </p:stCondLst>
                            <p:childTnLst>
                              <p:par>
                                <p:cTn id="2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66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00"/>
                            </p:stCondLst>
                            <p:childTnLst>
                              <p:par>
                                <p:cTn id="2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2500"/>
                            </p:stCondLst>
                            <p:childTnLst>
                              <p:par>
                                <p:cTn id="28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8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3000"/>
                            </p:stCondLst>
                            <p:childTnLst>
                              <p:par>
                                <p:cTn id="2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166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500"/>
                            </p:stCondLst>
                            <p:childTnLst>
                              <p:par>
                                <p:cTn id="3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100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66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1500"/>
                            </p:stCondLst>
                            <p:childTnLst>
                              <p:par>
                                <p:cTn id="3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3500"/>
                            </p:stCondLst>
                            <p:childTnLst>
                              <p:par>
                                <p:cTn id="32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2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4000"/>
                            </p:stCondLst>
                            <p:childTnLst>
                              <p:par>
                                <p:cTn id="3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/>
      <p:bldP spid="94" grpId="0"/>
      <p:bldP spid="95" grpId="0"/>
      <p:bldP spid="96" grpId="0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4" grpId="0" animBg="1"/>
      <p:bldP spid="134" grpId="1" animBg="1"/>
      <p:bldP spid="135" grpId="0" animBg="1"/>
      <p:bldP spid="135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4">
            <a:extLst>
              <a:ext uri="{FF2B5EF4-FFF2-40B4-BE49-F238E27FC236}">
                <a16:creationId xmlns:a16="http://schemas.microsoft.com/office/drawing/2014/main" id="{F78D5FAC-865C-44D9-BB3A-8932A4F243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s-MX"/>
              <a:t>Planificación del CPU</a:t>
            </a: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10939953-9AF0-4B43-BD9D-24A7F7464B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altLang="es-MX" dirty="0"/>
              <a:t>Conceptos básicos</a:t>
            </a:r>
          </a:p>
          <a:p>
            <a:r>
              <a:rPr lang="es-ES" altLang="es-MX" dirty="0"/>
              <a:t>Criterios de planificación </a:t>
            </a:r>
          </a:p>
          <a:p>
            <a:r>
              <a:rPr lang="es-ES" altLang="es-MX" dirty="0"/>
              <a:t>Algoritmos de planificación</a:t>
            </a:r>
          </a:p>
          <a:p>
            <a:r>
              <a:rPr lang="es-ES" altLang="es-MX" sz="3200" dirty="0">
                <a:solidFill>
                  <a:srgbClr val="FF0000"/>
                </a:solidFill>
              </a:rPr>
              <a:t>Planificación en tiempo real</a:t>
            </a:r>
          </a:p>
          <a:p>
            <a:r>
              <a:rPr lang="es-ES" altLang="es-MX" dirty="0"/>
              <a:t>Planificación SMP</a:t>
            </a:r>
          </a:p>
        </p:txBody>
      </p:sp>
    </p:spTree>
    <p:extLst>
      <p:ext uri="{BB962C8B-B14F-4D97-AF65-F5344CB8AC3E}">
        <p14:creationId xmlns:p14="http://schemas.microsoft.com/office/powerpoint/2010/main" val="1973000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4K Video - The Andes Mountains in Ultra HD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0" name="Rectangle 2">
            <a:extLst>
              <a:ext uri="{FF2B5EF4-FFF2-40B4-BE49-F238E27FC236}">
                <a16:creationId xmlns:a16="http://schemas.microsoft.com/office/drawing/2014/main" id="{71173374-D0E9-4017-AE2E-600A7F87B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s-MX" dirty="0" err="1"/>
              <a:t>Planificacion</a:t>
            </a:r>
            <a:r>
              <a:rPr lang="en-US" altLang="es-MX" dirty="0"/>
              <a:t> </a:t>
            </a:r>
            <a:r>
              <a:rPr lang="en-US" altLang="es-MX" dirty="0" err="1"/>
              <a:t>tiempo</a:t>
            </a:r>
            <a:r>
              <a:rPr lang="en-US" altLang="es-MX" dirty="0"/>
              <a:t> real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27D6626-32D0-46A4-BB83-562D29A87C4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690688"/>
            <a:ext cx="10515600" cy="1003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altLang="es-MX" dirty="0"/>
              <a:t>Problema: Procesos tiene que cumplir diferentes tiempos de terminación (</a:t>
            </a:r>
            <a:r>
              <a:rPr lang="es-MX" altLang="es-MX" dirty="0" err="1"/>
              <a:t>deadline</a:t>
            </a:r>
            <a:r>
              <a:rPr lang="es-MX" altLang="es-MX" dirty="0"/>
              <a:t>) y frecuencia de ejecución</a:t>
            </a:r>
          </a:p>
          <a:p>
            <a:pPr marL="457200" lvl="1" indent="0">
              <a:buNone/>
            </a:pPr>
            <a:endParaRPr lang="es-MX" altLang="es-MX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27D6626-32D0-46A4-BB83-562D29A87C4B}"/>
              </a:ext>
            </a:extLst>
          </p:cNvPr>
          <p:cNvSpPr txBox="1">
            <a:spLocks noChangeArrowheads="1"/>
          </p:cNvSpPr>
          <p:nvPr/>
        </p:nvSpPr>
        <p:spPr>
          <a:xfrm>
            <a:off x="2898319" y="2742111"/>
            <a:ext cx="6395359" cy="62851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altLang="es-MX" sz="3000" b="1" dirty="0">
                <a:solidFill>
                  <a:schemeClr val="bg1"/>
                </a:solidFill>
              </a:rPr>
              <a:t>Ejemplo:  </a:t>
            </a:r>
            <a:r>
              <a:rPr lang="es-MX" altLang="es-MX" b="1" dirty="0">
                <a:solidFill>
                  <a:schemeClr val="bg1"/>
                </a:solidFill>
              </a:rPr>
              <a:t>Reproducir un vídeo 4K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163286" y="2831228"/>
                <a:ext cx="6384471" cy="135485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s-MX" altLang="es-MX" sz="2400" dirty="0"/>
                  <a:t>Si son 60 cuadros por segundo se requiere mostrar 1 cuadro cada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altLang="es-MX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altLang="es-MX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altLang="es-MX" sz="2400" i="1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</m:oMath>
                </a14:m>
                <a:r>
                  <a:rPr lang="es-MX" altLang="es-MX" sz="2400" dirty="0"/>
                  <a:t> segundos igual a 16.6 milisegundos</a:t>
                </a:r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6" y="2831228"/>
                <a:ext cx="6384471" cy="1354858"/>
              </a:xfrm>
              <a:prstGeom prst="rect">
                <a:avLst/>
              </a:prstGeom>
              <a:blipFill>
                <a:blip r:embed="rId4"/>
                <a:stretch>
                  <a:fillRect l="-1528" t="-3587" b="-896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4697186" y="5114615"/>
                <a:ext cx="7494814" cy="172419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s-MX" altLang="es-MX" sz="2400" dirty="0">
                    <a:solidFill>
                      <a:schemeClr val="bg1"/>
                    </a:solidFill>
                  </a:rPr>
                  <a:t>Si el audio es de calidad CD se tiene que reproducir dos muestras de audio (una por cada canal) cada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altLang="es-MX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altLang="es-MX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altLang="es-MX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44100</m:t>
                        </m:r>
                      </m:den>
                    </m:f>
                  </m:oMath>
                </a14:m>
                <a:r>
                  <a:rPr lang="es-MX" altLang="es-MX" sz="2400" dirty="0">
                    <a:solidFill>
                      <a:schemeClr val="bg1"/>
                    </a:solidFill>
                  </a:rPr>
                  <a:t> segundos = 226 microsegundos, por lo tanto una muestra cada 113 microsegundos </a:t>
                </a:r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186" y="5114615"/>
                <a:ext cx="7494814" cy="1724190"/>
              </a:xfrm>
              <a:prstGeom prst="rect">
                <a:avLst/>
              </a:prstGeom>
              <a:blipFill>
                <a:blip r:embed="rId5"/>
                <a:stretch>
                  <a:fillRect l="-1302" t="-2827" b="-70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70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1" grpId="0" build="p"/>
      <p:bldP spid="17411" grpId="1" build="p"/>
      <p:bldP spid="7" grpId="0" animBg="1"/>
      <p:bldP spid="7" grpId="1" animBg="1"/>
      <p:bldP spid="5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E43F1E3-A674-4A1E-B75C-2B8AFD4F5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s-MX" dirty="0" err="1"/>
              <a:t>Planificacion</a:t>
            </a:r>
            <a:r>
              <a:rPr lang="en-US" altLang="es-MX" dirty="0"/>
              <a:t> </a:t>
            </a:r>
            <a:r>
              <a:rPr lang="en-US" altLang="es-MX" dirty="0" err="1"/>
              <a:t>tiempo</a:t>
            </a:r>
            <a:r>
              <a:rPr lang="en-US" altLang="es-MX" dirty="0"/>
              <a:t> real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DB39432-FB99-42BF-AA72-E5F280C801F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01435" y="1972582"/>
            <a:ext cx="10515600" cy="147274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es-MX" dirty="0"/>
              <a:t>¿</a:t>
            </a:r>
            <a:r>
              <a:rPr lang="en-US" altLang="es-MX" dirty="0" err="1"/>
              <a:t>Por</a:t>
            </a:r>
            <a:r>
              <a:rPr lang="en-US" altLang="es-MX" dirty="0"/>
              <a:t> </a:t>
            </a:r>
            <a:r>
              <a:rPr lang="en-US" altLang="es-MX" dirty="0" err="1"/>
              <a:t>qué</a:t>
            </a:r>
            <a:r>
              <a:rPr lang="en-US" altLang="es-MX" dirty="0"/>
              <a:t> </a:t>
            </a:r>
            <a:r>
              <a:rPr lang="en-US" altLang="es-MX" dirty="0" err="1"/>
              <a:t>cuando</a:t>
            </a:r>
            <a:r>
              <a:rPr lang="en-US" altLang="es-MX" dirty="0"/>
              <a:t> </a:t>
            </a:r>
            <a:r>
              <a:rPr lang="en-US" altLang="es-MX" dirty="0" err="1"/>
              <a:t>quiero</a:t>
            </a:r>
            <a:r>
              <a:rPr lang="en-US" altLang="es-MX" dirty="0"/>
              <a:t> </a:t>
            </a:r>
            <a:r>
              <a:rPr lang="en-US" altLang="es-MX" dirty="0" err="1"/>
              <a:t>ver</a:t>
            </a:r>
            <a:r>
              <a:rPr lang="en-US" altLang="es-MX" dirty="0"/>
              <a:t> un </a:t>
            </a:r>
            <a:r>
              <a:rPr lang="en-US" altLang="es-MX" dirty="0" err="1"/>
              <a:t>vídeo</a:t>
            </a:r>
            <a:r>
              <a:rPr lang="en-US" altLang="es-MX" dirty="0"/>
              <a:t> </a:t>
            </a:r>
            <a:r>
              <a:rPr lang="en-US" altLang="es-MX" dirty="0" err="1"/>
              <a:t>en</a:t>
            </a:r>
            <a:r>
              <a:rPr lang="en-US" altLang="es-MX" dirty="0"/>
              <a:t> 4K no </a:t>
            </a:r>
            <a:r>
              <a:rPr lang="en-US" altLang="es-MX" dirty="0" err="1"/>
              <a:t>puedo</a:t>
            </a:r>
            <a:r>
              <a:rPr lang="en-US" altLang="es-MX" dirty="0"/>
              <a:t> </a:t>
            </a:r>
            <a:r>
              <a:rPr lang="en-US" altLang="es-MX" dirty="0" err="1"/>
              <a:t>sobrecargar</a:t>
            </a:r>
            <a:r>
              <a:rPr lang="en-US" altLang="es-MX" dirty="0"/>
              <a:t> de </a:t>
            </a:r>
            <a:r>
              <a:rPr lang="en-US" altLang="es-MX" dirty="0" err="1"/>
              <a:t>procesos</a:t>
            </a:r>
            <a:r>
              <a:rPr lang="en-US" altLang="es-MX" dirty="0"/>
              <a:t> mi </a:t>
            </a:r>
            <a:r>
              <a:rPr lang="en-US" altLang="es-MX" dirty="0" err="1"/>
              <a:t>maquina</a:t>
            </a:r>
            <a:r>
              <a:rPr lang="en-US" altLang="es-MX" dirty="0"/>
              <a:t>?</a:t>
            </a:r>
          </a:p>
          <a:p>
            <a:pPr marL="457200" lvl="1" indent="0">
              <a:buNone/>
            </a:pPr>
            <a:r>
              <a:rPr lang="es-MX" altLang="es-MX" dirty="0"/>
              <a:t>Si otro proceso me quita el procesador, no puedo terminar “a tiempo”</a:t>
            </a:r>
            <a:endParaRPr lang="en-US" altLang="es-MX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DB39432-FB99-42BF-AA72-E5F280C801F4}"/>
              </a:ext>
            </a:extLst>
          </p:cNvPr>
          <p:cNvSpPr txBox="1">
            <a:spLocks noChangeArrowheads="1"/>
          </p:cNvSpPr>
          <p:nvPr/>
        </p:nvSpPr>
        <p:spPr>
          <a:xfrm>
            <a:off x="601435" y="3984171"/>
            <a:ext cx="10515600" cy="2024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s-MX" dirty="0"/>
              <a:t>DOS </a:t>
            </a:r>
            <a:r>
              <a:rPr lang="en-US" altLang="es-MX" dirty="0" err="1"/>
              <a:t>soluciones</a:t>
            </a:r>
            <a:r>
              <a:rPr lang="en-US" altLang="es-MX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s-MX" dirty="0"/>
              <a:t>Un </a:t>
            </a:r>
            <a:r>
              <a:rPr lang="en-US" altLang="es-MX" dirty="0" err="1"/>
              <a:t>procesador</a:t>
            </a:r>
            <a:r>
              <a:rPr lang="en-US" altLang="es-MX" dirty="0"/>
              <a:t> </a:t>
            </a:r>
            <a:r>
              <a:rPr lang="en-US" altLang="es-MX" dirty="0" err="1"/>
              <a:t>más</a:t>
            </a:r>
            <a:r>
              <a:rPr lang="en-US" altLang="es-MX" dirty="0"/>
              <a:t> </a:t>
            </a:r>
            <a:r>
              <a:rPr lang="en-US" altLang="es-MX" dirty="0" err="1"/>
              <a:t>rápido</a:t>
            </a:r>
            <a:r>
              <a:rPr lang="en-US" altLang="es-MX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s-MX" dirty="0" err="1"/>
              <a:t>Planificacion</a:t>
            </a:r>
            <a:r>
              <a:rPr lang="en-US" altLang="es-MX" dirty="0"/>
              <a:t> “</a:t>
            </a:r>
            <a:r>
              <a:rPr lang="en-US" altLang="es-MX" dirty="0" err="1"/>
              <a:t>adecuada</a:t>
            </a:r>
            <a:r>
              <a:rPr lang="en-US" altLang="es-MX" dirty="0"/>
              <a:t>” que </a:t>
            </a:r>
            <a:r>
              <a:rPr lang="en-US" altLang="es-MX" dirty="0" err="1"/>
              <a:t>permita</a:t>
            </a:r>
            <a:r>
              <a:rPr lang="en-US" altLang="es-MX" dirty="0"/>
              <a:t> </a:t>
            </a:r>
            <a:r>
              <a:rPr lang="en-US" altLang="es-MX" dirty="0" err="1"/>
              <a:t>asegurar</a:t>
            </a:r>
            <a:r>
              <a:rPr lang="en-US" altLang="es-MX" dirty="0"/>
              <a:t> que </a:t>
            </a:r>
            <a:r>
              <a:rPr lang="en-US" altLang="es-MX" dirty="0" err="1"/>
              <a:t>cada</a:t>
            </a:r>
            <a:r>
              <a:rPr lang="en-US" altLang="es-MX" dirty="0"/>
              <a:t> 16.6 </a:t>
            </a:r>
            <a:r>
              <a:rPr lang="en-US" altLang="es-MX" dirty="0" err="1"/>
              <a:t>milisegundos</a:t>
            </a:r>
            <a:r>
              <a:rPr lang="en-US" altLang="es-MX" dirty="0"/>
              <a:t> un </a:t>
            </a:r>
            <a:r>
              <a:rPr lang="en-US" altLang="es-MX" dirty="0" err="1"/>
              <a:t>cuadro</a:t>
            </a:r>
            <a:r>
              <a:rPr lang="en-US" altLang="es-MX" dirty="0"/>
              <a:t> </a:t>
            </a:r>
            <a:r>
              <a:rPr lang="en-US" altLang="es-MX" dirty="0" err="1"/>
              <a:t>nuevo</a:t>
            </a:r>
            <a:r>
              <a:rPr lang="en-US" altLang="es-MX" dirty="0"/>
              <a:t> </a:t>
            </a:r>
            <a:r>
              <a:rPr lang="en-US" altLang="es-MX" dirty="0" err="1"/>
              <a:t>estará</a:t>
            </a:r>
            <a:r>
              <a:rPr lang="en-US" altLang="es-MX" dirty="0"/>
              <a:t> </a:t>
            </a:r>
            <a:r>
              <a:rPr lang="en-US" altLang="es-MX" dirty="0" err="1"/>
              <a:t>listo</a:t>
            </a:r>
            <a:r>
              <a:rPr lang="en-US" altLang="es-MX" dirty="0"/>
              <a:t> para </a:t>
            </a:r>
            <a:r>
              <a:rPr lang="en-US" altLang="es-MX" dirty="0" err="1"/>
              <a:t>mostrarse</a:t>
            </a:r>
            <a:r>
              <a:rPr lang="en-US" altLang="es-MX" dirty="0"/>
              <a:t> y </a:t>
            </a:r>
            <a:r>
              <a:rPr lang="en-US" altLang="es-MX" dirty="0" err="1"/>
              <a:t>cada</a:t>
            </a:r>
            <a:r>
              <a:rPr lang="en-US" altLang="es-MX" dirty="0"/>
              <a:t> 113 </a:t>
            </a:r>
            <a:r>
              <a:rPr lang="en-US" altLang="es-MX" dirty="0" err="1"/>
              <a:t>microsegundos</a:t>
            </a:r>
            <a:r>
              <a:rPr lang="en-US" altLang="es-MX" dirty="0"/>
              <a:t> </a:t>
            </a:r>
            <a:r>
              <a:rPr lang="en-US" altLang="es-MX" dirty="0" err="1"/>
              <a:t>una</a:t>
            </a:r>
            <a:r>
              <a:rPr lang="en-US" altLang="es-MX" dirty="0"/>
              <a:t> </a:t>
            </a:r>
            <a:r>
              <a:rPr lang="en-US" altLang="es-MX" dirty="0" err="1"/>
              <a:t>muestra</a:t>
            </a:r>
            <a:r>
              <a:rPr lang="en-US" altLang="es-MX" dirty="0"/>
              <a:t> de audio</a:t>
            </a:r>
          </a:p>
        </p:txBody>
      </p:sp>
    </p:spTree>
    <p:extLst>
      <p:ext uri="{BB962C8B-B14F-4D97-AF65-F5344CB8AC3E}">
        <p14:creationId xmlns:p14="http://schemas.microsoft.com/office/powerpoint/2010/main" val="160824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5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uiExpand="1" build="p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>
            <a:extLst>
              <a:ext uri="{FF2B5EF4-FFF2-40B4-BE49-F238E27FC236}">
                <a16:creationId xmlns:a16="http://schemas.microsoft.com/office/drawing/2014/main" id="{72D59486-1DDD-4399-AA01-9AC27B2C7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altLang="es-MX" dirty="0"/>
              <a:t>Una tarea en el tiempo</a:t>
            </a:r>
            <a:endParaRPr lang="en-US" altLang="es-MX" dirty="0"/>
          </a:p>
        </p:txBody>
      </p:sp>
      <p:sp>
        <p:nvSpPr>
          <p:cNvPr id="27658" name="Line 5">
            <a:extLst>
              <a:ext uri="{FF2B5EF4-FFF2-40B4-BE49-F238E27FC236}">
                <a16:creationId xmlns:a16="http://schemas.microsoft.com/office/drawing/2014/main" id="{E1935CA2-BF1D-4DF9-ADBF-F12FAF669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267200"/>
            <a:ext cx="685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59" name="Text Box 6">
            <a:extLst>
              <a:ext uri="{FF2B5EF4-FFF2-40B4-BE49-F238E27FC236}">
                <a16:creationId xmlns:a16="http://schemas.microsoft.com/office/drawing/2014/main" id="{FE67A66D-DF2A-4B92-8D93-63CC29843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9525" y="4227513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tiempo</a:t>
            </a:r>
            <a:endParaRPr lang="en-US" altLang="es-MX" sz="1800">
              <a:latin typeface="Arial" panose="020B0604020202020204" pitchFamily="34" charset="0"/>
            </a:endParaRPr>
          </a:p>
        </p:txBody>
      </p:sp>
      <p:sp>
        <p:nvSpPr>
          <p:cNvPr id="27660" name="Line 7">
            <a:extLst>
              <a:ext uri="{FF2B5EF4-FFF2-40B4-BE49-F238E27FC236}">
                <a16:creationId xmlns:a16="http://schemas.microsoft.com/office/drawing/2014/main" id="{4E451152-070C-4B71-8A95-E363DD18E86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0800" y="1912939"/>
            <a:ext cx="1" cy="23542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61" name="Rectangle 8">
            <a:extLst>
              <a:ext uri="{FF2B5EF4-FFF2-40B4-BE49-F238E27FC236}">
                <a16:creationId xmlns:a16="http://schemas.microsoft.com/office/drawing/2014/main" id="{692601CC-2CA2-434D-A618-F1693D726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733800"/>
            <a:ext cx="674914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662" name="Rectangle 9">
            <a:extLst>
              <a:ext uri="{FF2B5EF4-FFF2-40B4-BE49-F238E27FC236}">
                <a16:creationId xmlns:a16="http://schemas.microsoft.com/office/drawing/2014/main" id="{D8AAFF78-052B-45CA-80B1-55C11AD2F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733800"/>
            <a:ext cx="685799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663" name="Rectangle 10">
            <a:extLst>
              <a:ext uri="{FF2B5EF4-FFF2-40B4-BE49-F238E27FC236}">
                <a16:creationId xmlns:a16="http://schemas.microsoft.com/office/drawing/2014/main" id="{8F1BE5C8-1B48-4B0D-804E-BBA76C9E6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733800"/>
            <a:ext cx="674914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664" name="Rectangle 11">
            <a:extLst>
              <a:ext uri="{FF2B5EF4-FFF2-40B4-BE49-F238E27FC236}">
                <a16:creationId xmlns:a16="http://schemas.microsoft.com/office/drawing/2014/main" id="{4682C152-64DF-4383-82A4-FADB8848B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733800"/>
            <a:ext cx="724126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s-MX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665" name="Line 14">
            <a:extLst>
              <a:ext uri="{FF2B5EF4-FFF2-40B4-BE49-F238E27FC236}">
                <a16:creationId xmlns:a16="http://schemas.microsoft.com/office/drawing/2014/main" id="{34CB0A4E-A215-4212-8985-B29F8EBC0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267200"/>
            <a:ext cx="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66" name="Line 15">
            <a:extLst>
              <a:ext uri="{FF2B5EF4-FFF2-40B4-BE49-F238E27FC236}">
                <a16:creationId xmlns:a16="http://schemas.microsoft.com/office/drawing/2014/main" id="{53BD103A-7173-4A5B-8E95-741818855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267200"/>
            <a:ext cx="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67" name="Line 16">
            <a:extLst>
              <a:ext uri="{FF2B5EF4-FFF2-40B4-BE49-F238E27FC236}">
                <a16:creationId xmlns:a16="http://schemas.microsoft.com/office/drawing/2014/main" id="{63482270-4ECB-4887-BC97-1DC179FD6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8006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68" name="Text Box 17">
            <a:extLst>
              <a:ext uri="{FF2B5EF4-FFF2-40B4-BE49-F238E27FC236}">
                <a16:creationId xmlns:a16="http://schemas.microsoft.com/office/drawing/2014/main" id="{B8A4F4F3-8DBC-4E10-B2DF-82D16C777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4275" y="4435475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>
                <a:latin typeface="Arial" panose="020B0604020202020204" pitchFamily="34" charset="0"/>
              </a:rPr>
              <a:t>1</a:t>
            </a:r>
            <a:endParaRPr lang="en-US" altLang="es-MX" sz="1200">
              <a:latin typeface="Arial" panose="020B0604020202020204" pitchFamily="34" charset="0"/>
            </a:endParaRPr>
          </a:p>
        </p:txBody>
      </p:sp>
      <p:sp>
        <p:nvSpPr>
          <p:cNvPr id="27669" name="Text Box 18">
            <a:extLst>
              <a:ext uri="{FF2B5EF4-FFF2-40B4-BE49-F238E27FC236}">
                <a16:creationId xmlns:a16="http://schemas.microsoft.com/office/drawing/2014/main" id="{51FB8103-AA69-441D-A5D6-9FFF96095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275" y="4989514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>
                <a:latin typeface="Arial" panose="020B0604020202020204" pitchFamily="34" charset="0"/>
              </a:rPr>
              <a:t>1</a:t>
            </a:r>
            <a:endParaRPr lang="en-US" altLang="es-MX" sz="1200">
              <a:latin typeface="Arial" panose="020B0604020202020204" pitchFamily="34" charset="0"/>
            </a:endParaRPr>
          </a:p>
        </p:txBody>
      </p:sp>
      <p:sp>
        <p:nvSpPr>
          <p:cNvPr id="27670" name="Text Box 19">
            <a:extLst>
              <a:ext uri="{FF2B5EF4-FFF2-40B4-BE49-F238E27FC236}">
                <a16:creationId xmlns:a16="http://schemas.microsoft.com/office/drawing/2014/main" id="{FC957767-0DAA-4CF9-B6E5-D17E6838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339" y="4464050"/>
            <a:ext cx="268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>
                <a:latin typeface="Arial" panose="020B0604020202020204" pitchFamily="34" charset="0"/>
              </a:rPr>
              <a:t>2</a:t>
            </a:r>
            <a:endParaRPr lang="en-US" altLang="es-MX" sz="1200">
              <a:latin typeface="Arial" panose="020B0604020202020204" pitchFamily="34" charset="0"/>
            </a:endParaRPr>
          </a:p>
        </p:txBody>
      </p:sp>
      <p:sp>
        <p:nvSpPr>
          <p:cNvPr id="27671" name="Line 20">
            <a:extLst>
              <a:ext uri="{FF2B5EF4-FFF2-40B4-BE49-F238E27FC236}">
                <a16:creationId xmlns:a16="http://schemas.microsoft.com/office/drawing/2014/main" id="{3D2ADA22-38CB-40AF-9190-D40915BFA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3838" y="4267200"/>
            <a:ext cx="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72" name="Line 21">
            <a:extLst>
              <a:ext uri="{FF2B5EF4-FFF2-40B4-BE49-F238E27FC236}">
                <a16:creationId xmlns:a16="http://schemas.microsoft.com/office/drawing/2014/main" id="{02CBF521-A2BC-4412-8D4B-CD6BFAB5EE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3838" y="48006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73" name="Text Box 22">
            <a:extLst>
              <a:ext uri="{FF2B5EF4-FFF2-40B4-BE49-F238E27FC236}">
                <a16:creationId xmlns:a16="http://schemas.microsoft.com/office/drawing/2014/main" id="{63BF9A09-5217-47A7-ADE5-A8BF4EB2F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314" y="4989514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>
                <a:latin typeface="Arial" panose="020B0604020202020204" pitchFamily="34" charset="0"/>
              </a:rPr>
              <a:t>2</a:t>
            </a:r>
            <a:endParaRPr lang="en-US" altLang="es-MX" sz="1200">
              <a:latin typeface="Arial" panose="020B0604020202020204" pitchFamily="34" charset="0"/>
            </a:endParaRPr>
          </a:p>
        </p:txBody>
      </p:sp>
      <p:sp>
        <p:nvSpPr>
          <p:cNvPr id="27674" name="Text Box 23">
            <a:extLst>
              <a:ext uri="{FF2B5EF4-FFF2-40B4-BE49-F238E27FC236}">
                <a16:creationId xmlns:a16="http://schemas.microsoft.com/office/drawing/2014/main" id="{C3FA48BB-44A1-4673-855A-DE64256F6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75" y="446405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>
                <a:latin typeface="Arial" panose="020B0604020202020204" pitchFamily="34" charset="0"/>
              </a:rPr>
              <a:t>3</a:t>
            </a:r>
            <a:endParaRPr lang="en-US" altLang="es-MX" sz="1200">
              <a:latin typeface="Arial" panose="020B0604020202020204" pitchFamily="34" charset="0"/>
            </a:endParaRPr>
          </a:p>
        </p:txBody>
      </p:sp>
      <p:sp>
        <p:nvSpPr>
          <p:cNvPr id="27675" name="Line 24">
            <a:extLst>
              <a:ext uri="{FF2B5EF4-FFF2-40B4-BE49-F238E27FC236}">
                <a16:creationId xmlns:a16="http://schemas.microsoft.com/office/drawing/2014/main" id="{926063C6-D3EE-4365-A563-718A8CCFC8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4306888"/>
            <a:ext cx="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76" name="Line 25">
            <a:extLst>
              <a:ext uri="{FF2B5EF4-FFF2-40B4-BE49-F238E27FC236}">
                <a16:creationId xmlns:a16="http://schemas.microsoft.com/office/drawing/2014/main" id="{65BE6F5C-C634-4E22-92DF-CC96ED8C0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4840288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77" name="Text Box 26">
            <a:extLst>
              <a:ext uri="{FF2B5EF4-FFF2-40B4-BE49-F238E27FC236}">
                <a16:creationId xmlns:a16="http://schemas.microsoft.com/office/drawing/2014/main" id="{3B3CDEC7-7201-4BC1-BE73-00706E059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1675" y="5037139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>
                <a:latin typeface="Arial" panose="020B0604020202020204" pitchFamily="34" charset="0"/>
              </a:rPr>
              <a:t>3</a:t>
            </a:r>
            <a:endParaRPr lang="en-US" altLang="es-MX" sz="1200">
              <a:latin typeface="Arial" panose="020B0604020202020204" pitchFamily="34" charset="0"/>
            </a:endParaRPr>
          </a:p>
        </p:txBody>
      </p:sp>
      <p:sp>
        <p:nvSpPr>
          <p:cNvPr id="27678" name="Text Box 27">
            <a:extLst>
              <a:ext uri="{FF2B5EF4-FFF2-40B4-BE49-F238E27FC236}">
                <a16:creationId xmlns:a16="http://schemas.microsoft.com/office/drawing/2014/main" id="{6CC5A411-8000-4FA2-946C-E1F82992D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3739" y="4503739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>
                <a:latin typeface="Arial" panose="020B0604020202020204" pitchFamily="34" charset="0"/>
              </a:rPr>
              <a:t>4</a:t>
            </a:r>
            <a:endParaRPr lang="en-US" altLang="es-MX" sz="1200">
              <a:latin typeface="Arial" panose="020B0604020202020204" pitchFamily="34" charset="0"/>
            </a:endParaRPr>
          </a:p>
        </p:txBody>
      </p:sp>
      <p:sp>
        <p:nvSpPr>
          <p:cNvPr id="27679" name="Line 28">
            <a:extLst>
              <a:ext uri="{FF2B5EF4-FFF2-40B4-BE49-F238E27FC236}">
                <a16:creationId xmlns:a16="http://schemas.microsoft.com/office/drawing/2014/main" id="{F38D2AE0-D5D6-4BB9-A645-AF891CA25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60960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80" name="Line 29">
            <a:extLst>
              <a:ext uri="{FF2B5EF4-FFF2-40B4-BE49-F238E27FC236}">
                <a16:creationId xmlns:a16="http://schemas.microsoft.com/office/drawing/2014/main" id="{551B107F-796D-4C2C-9660-492DAA700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6096000"/>
            <a:ext cx="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81" name="Text Box 30">
            <a:extLst>
              <a:ext uri="{FF2B5EF4-FFF2-40B4-BE49-F238E27FC236}">
                <a16:creationId xmlns:a16="http://schemas.microsoft.com/office/drawing/2014/main" id="{2533BF34-5B96-4886-8907-2312B4D9F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6054726"/>
            <a:ext cx="320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dirty="0">
                <a:latin typeface="Arial" panose="020B0604020202020204" pitchFamily="34" charset="0"/>
              </a:rPr>
              <a:t>Inicio de periodo de ejecución</a:t>
            </a:r>
            <a:endParaRPr lang="en-US" altLang="es-MX" sz="1800" dirty="0">
              <a:latin typeface="Arial" panose="020B0604020202020204" pitchFamily="34" charset="0"/>
            </a:endParaRPr>
          </a:p>
        </p:txBody>
      </p:sp>
      <p:sp>
        <p:nvSpPr>
          <p:cNvPr id="27682" name="Text Box 31">
            <a:extLst>
              <a:ext uri="{FF2B5EF4-FFF2-40B4-BE49-F238E27FC236}">
                <a16:creationId xmlns:a16="http://schemas.microsoft.com/office/drawing/2014/main" id="{77B89663-786F-427C-BD45-FDB3E6534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6051551"/>
            <a:ext cx="311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Tiempo requerido de termino</a:t>
            </a:r>
            <a:endParaRPr lang="en-US" altLang="es-MX" sz="1800">
              <a:latin typeface="Arial" panose="020B0604020202020204" pitchFamily="34" charset="0"/>
            </a:endParaRPr>
          </a:p>
        </p:txBody>
      </p:sp>
      <p:sp>
        <p:nvSpPr>
          <p:cNvPr id="27687" name="AutoShape 60">
            <a:extLst>
              <a:ext uri="{FF2B5EF4-FFF2-40B4-BE49-F238E27FC236}">
                <a16:creationId xmlns:a16="http://schemas.microsoft.com/office/drawing/2014/main" id="{98B18F39-8ACF-45E1-95F8-05E45223DF81}"/>
              </a:ext>
            </a:extLst>
          </p:cNvPr>
          <p:cNvSpPr>
            <a:spLocks/>
          </p:cNvSpPr>
          <p:nvPr/>
        </p:nvSpPr>
        <p:spPr bwMode="auto">
          <a:xfrm rot="-5400000">
            <a:off x="2836182" y="4074207"/>
            <a:ext cx="196852" cy="662212"/>
          </a:xfrm>
          <a:prstGeom prst="lef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27688" name="Text Box 61">
            <a:extLst>
              <a:ext uri="{FF2B5EF4-FFF2-40B4-BE49-F238E27FC236}">
                <a16:creationId xmlns:a16="http://schemas.microsoft.com/office/drawing/2014/main" id="{6CFAAC36-E573-423D-9524-49B397AAF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188" y="4419601"/>
            <a:ext cx="9861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dirty="0">
                <a:latin typeface="Arial" panose="020B0604020202020204" pitchFamily="34" charset="0"/>
              </a:rPr>
              <a:t>C=5 ms</a:t>
            </a:r>
            <a:endParaRPr lang="en-US" altLang="es-MX" sz="1800" dirty="0">
              <a:latin typeface="Arial" panose="020B0604020202020204" pitchFamily="34" charset="0"/>
            </a:endParaRPr>
          </a:p>
        </p:txBody>
      </p:sp>
      <p:sp>
        <p:nvSpPr>
          <p:cNvPr id="27689" name="AutoShape 62">
            <a:extLst>
              <a:ext uri="{FF2B5EF4-FFF2-40B4-BE49-F238E27FC236}">
                <a16:creationId xmlns:a16="http://schemas.microsoft.com/office/drawing/2014/main" id="{6973E338-5CAF-49AA-9550-3744FC940AD6}"/>
              </a:ext>
            </a:extLst>
          </p:cNvPr>
          <p:cNvSpPr>
            <a:spLocks/>
          </p:cNvSpPr>
          <p:nvPr/>
        </p:nvSpPr>
        <p:spPr bwMode="auto">
          <a:xfrm rot="-5400000">
            <a:off x="3429000" y="3962400"/>
            <a:ext cx="152400" cy="18288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27690" name="AutoShape 63">
            <a:extLst>
              <a:ext uri="{FF2B5EF4-FFF2-40B4-BE49-F238E27FC236}">
                <a16:creationId xmlns:a16="http://schemas.microsoft.com/office/drawing/2014/main" id="{5E40D32B-47F4-412A-B59B-B5D6FB207A5F}"/>
              </a:ext>
            </a:extLst>
          </p:cNvPr>
          <p:cNvSpPr>
            <a:spLocks/>
          </p:cNvSpPr>
          <p:nvPr/>
        </p:nvSpPr>
        <p:spPr bwMode="auto">
          <a:xfrm rot="-5400000">
            <a:off x="3392488" y="4648200"/>
            <a:ext cx="152400" cy="18288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27691" name="Text Box 64">
            <a:extLst>
              <a:ext uri="{FF2B5EF4-FFF2-40B4-BE49-F238E27FC236}">
                <a16:creationId xmlns:a16="http://schemas.microsoft.com/office/drawing/2014/main" id="{D353A166-E1CD-4195-B45D-D1E50AB67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043488"/>
            <a:ext cx="11528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dirty="0">
                <a:latin typeface="Arial" panose="020B0604020202020204" pitchFamily="34" charset="0"/>
              </a:rPr>
              <a:t>T= 16 ms</a:t>
            </a:r>
            <a:endParaRPr lang="en-US" altLang="es-MX" sz="1800" dirty="0">
              <a:latin typeface="Arial" panose="020B0604020202020204" pitchFamily="34" charset="0"/>
            </a:endParaRPr>
          </a:p>
        </p:txBody>
      </p:sp>
      <p:sp>
        <p:nvSpPr>
          <p:cNvPr id="27692" name="Text Box 65">
            <a:extLst>
              <a:ext uri="{FF2B5EF4-FFF2-40B4-BE49-F238E27FC236}">
                <a16:creationId xmlns:a16="http://schemas.microsoft.com/office/drawing/2014/main" id="{2EA31E5D-8A8A-4B37-8367-79ED0BE21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653088"/>
            <a:ext cx="1178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dirty="0">
                <a:latin typeface="Arial" panose="020B0604020202020204" pitchFamily="34" charset="0"/>
              </a:rPr>
              <a:t>D= 16 ms</a:t>
            </a:r>
            <a:endParaRPr lang="en-US" altLang="es-MX" sz="1800" dirty="0">
              <a:latin typeface="Arial" panose="020B0604020202020204" pitchFamily="34" charset="0"/>
            </a:endParaRPr>
          </a:p>
        </p:txBody>
      </p:sp>
      <p:sp>
        <p:nvSpPr>
          <p:cNvPr id="70" name="AutoShape 59">
            <a:extLst>
              <a:ext uri="{FF2B5EF4-FFF2-40B4-BE49-F238E27FC236}">
                <a16:creationId xmlns:a16="http://schemas.microsoft.com/office/drawing/2014/main" id="{A9F581F3-BBCD-41BD-9529-CA0267EA1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842138"/>
            <a:ext cx="1295400" cy="1358262"/>
          </a:xfrm>
          <a:prstGeom prst="wedgeRectCallout">
            <a:avLst>
              <a:gd name="adj1" fmla="val 228957"/>
              <a:gd name="adj2" fmla="val 88552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>
              <a:latin typeface="Arial" panose="020B0604020202020204" pitchFamily="34" charset="0"/>
            </a:endParaRPr>
          </a:p>
        </p:txBody>
      </p:sp>
      <p:sp>
        <p:nvSpPr>
          <p:cNvPr id="71" name="AutoShape 58">
            <a:extLst>
              <a:ext uri="{FF2B5EF4-FFF2-40B4-BE49-F238E27FC236}">
                <a16:creationId xmlns:a16="http://schemas.microsoft.com/office/drawing/2014/main" id="{D75B8FC9-F7BB-49CE-B332-53A608EDB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842138"/>
            <a:ext cx="1295400" cy="1358262"/>
          </a:xfrm>
          <a:prstGeom prst="wedgeRectCallout">
            <a:avLst>
              <a:gd name="adj1" fmla="val 76802"/>
              <a:gd name="adj2" fmla="val 88117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>
              <a:latin typeface="Arial" panose="020B0604020202020204" pitchFamily="34" charset="0"/>
            </a:endParaRPr>
          </a:p>
        </p:txBody>
      </p:sp>
      <p:sp>
        <p:nvSpPr>
          <p:cNvPr id="72" name="AutoShape 57">
            <a:extLst>
              <a:ext uri="{FF2B5EF4-FFF2-40B4-BE49-F238E27FC236}">
                <a16:creationId xmlns:a16="http://schemas.microsoft.com/office/drawing/2014/main" id="{AA343C1D-053B-4BEF-B367-B363F277D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842138"/>
            <a:ext cx="1295400" cy="1358262"/>
          </a:xfrm>
          <a:prstGeom prst="wedgeRectCallout">
            <a:avLst>
              <a:gd name="adj1" fmla="val -87902"/>
              <a:gd name="adj2" fmla="val 89941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>
              <a:latin typeface="Arial" panose="020B0604020202020204" pitchFamily="34" charset="0"/>
            </a:endParaRPr>
          </a:p>
        </p:txBody>
      </p:sp>
      <p:sp>
        <p:nvSpPr>
          <p:cNvPr id="73" name="AutoShape 56">
            <a:extLst>
              <a:ext uri="{FF2B5EF4-FFF2-40B4-BE49-F238E27FC236}">
                <a16:creationId xmlns:a16="http://schemas.microsoft.com/office/drawing/2014/main" id="{A01A79FD-F262-49DF-8AC7-F9AA93038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842138"/>
            <a:ext cx="1295400" cy="1358263"/>
          </a:xfrm>
          <a:prstGeom prst="wedgeRectCallout">
            <a:avLst>
              <a:gd name="adj1" fmla="val -237974"/>
              <a:gd name="adj2" fmla="val 88098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>
              <a:latin typeface="Arial" panose="020B0604020202020204" pitchFamily="34" charset="0"/>
            </a:endParaRPr>
          </a:p>
        </p:txBody>
      </p:sp>
      <p:grpSp>
        <p:nvGrpSpPr>
          <p:cNvPr id="74" name="Group 52">
            <a:extLst>
              <a:ext uri="{FF2B5EF4-FFF2-40B4-BE49-F238E27FC236}">
                <a16:creationId xmlns:a16="http://schemas.microsoft.com/office/drawing/2014/main" id="{A96566B6-1DE9-4589-9B8A-90AE9ABAC0B5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992315"/>
            <a:ext cx="381000" cy="1131885"/>
            <a:chOff x="2832" y="1008"/>
            <a:chExt cx="240" cy="960"/>
          </a:xfrm>
        </p:grpSpPr>
        <p:sp>
          <p:nvSpPr>
            <p:cNvPr id="75" name="Oval 32">
              <a:extLst>
                <a:ext uri="{FF2B5EF4-FFF2-40B4-BE49-F238E27FC236}">
                  <a16:creationId xmlns:a16="http://schemas.microsoft.com/office/drawing/2014/main" id="{B7241340-1B4A-444B-B1B4-79DF1E239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00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76" name="Line 33">
              <a:extLst>
                <a:ext uri="{FF2B5EF4-FFF2-40B4-BE49-F238E27FC236}">
                  <a16:creationId xmlns:a16="http://schemas.microsoft.com/office/drawing/2014/main" id="{1A022DF0-EB17-425E-9D0C-6D802E928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200"/>
              <a:ext cx="0" cy="4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7" name="Line 34">
              <a:extLst>
                <a:ext uri="{FF2B5EF4-FFF2-40B4-BE49-F238E27FC236}">
                  <a16:creationId xmlns:a16="http://schemas.microsoft.com/office/drawing/2014/main" id="{A3515E65-AAB8-4584-A18C-DE474BBC5F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1632"/>
              <a:ext cx="0" cy="3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8" name="Line 35">
              <a:extLst>
                <a:ext uri="{FF2B5EF4-FFF2-40B4-BE49-F238E27FC236}">
                  <a16:creationId xmlns:a16="http://schemas.microsoft.com/office/drawing/2014/main" id="{164D2E63-1EF5-4783-A064-A18271EE5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632"/>
              <a:ext cx="48" cy="3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9" name="Line 36">
              <a:extLst>
                <a:ext uri="{FF2B5EF4-FFF2-40B4-BE49-F238E27FC236}">
                  <a16:creationId xmlns:a16="http://schemas.microsoft.com/office/drawing/2014/main" id="{7B355874-8C1E-44EA-A000-A1B2B1CA8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392"/>
              <a:ext cx="2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0" name="Group 53">
            <a:extLst>
              <a:ext uri="{FF2B5EF4-FFF2-40B4-BE49-F238E27FC236}">
                <a16:creationId xmlns:a16="http://schemas.microsoft.com/office/drawing/2014/main" id="{297F25AC-F302-4521-BABD-862D65FF9586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992315"/>
            <a:ext cx="457200" cy="1131885"/>
            <a:chOff x="3264" y="1008"/>
            <a:chExt cx="288" cy="960"/>
          </a:xfrm>
        </p:grpSpPr>
        <p:sp>
          <p:nvSpPr>
            <p:cNvPr id="81" name="Oval 37">
              <a:extLst>
                <a:ext uri="{FF2B5EF4-FFF2-40B4-BE49-F238E27FC236}">
                  <a16:creationId xmlns:a16="http://schemas.microsoft.com/office/drawing/2014/main" id="{CC434A3C-B160-41A5-B90A-652A3CD7E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00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82" name="Line 38">
              <a:extLst>
                <a:ext uri="{FF2B5EF4-FFF2-40B4-BE49-F238E27FC236}">
                  <a16:creationId xmlns:a16="http://schemas.microsoft.com/office/drawing/2014/main" id="{A2BE4EF1-D4B8-4B6B-9B71-C4E70019E0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200"/>
              <a:ext cx="0" cy="4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3" name="Line 39">
              <a:extLst>
                <a:ext uri="{FF2B5EF4-FFF2-40B4-BE49-F238E27FC236}">
                  <a16:creationId xmlns:a16="http://schemas.microsoft.com/office/drawing/2014/main" id="{F049D4C8-B79D-4035-B140-0560BC7563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1632"/>
              <a:ext cx="0" cy="3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" name="Line 40">
              <a:extLst>
                <a:ext uri="{FF2B5EF4-FFF2-40B4-BE49-F238E27FC236}">
                  <a16:creationId xmlns:a16="http://schemas.microsoft.com/office/drawing/2014/main" id="{4EDA0F5A-52BB-4A1F-8B5C-BF90465AF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632"/>
              <a:ext cx="192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5" name="Line 41">
              <a:extLst>
                <a:ext uri="{FF2B5EF4-FFF2-40B4-BE49-F238E27FC236}">
                  <a16:creationId xmlns:a16="http://schemas.microsoft.com/office/drawing/2014/main" id="{77595870-BE4C-4E39-BEEA-65EE329B6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392"/>
              <a:ext cx="2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6" name="Group 54">
            <a:extLst>
              <a:ext uri="{FF2B5EF4-FFF2-40B4-BE49-F238E27FC236}">
                <a16:creationId xmlns:a16="http://schemas.microsoft.com/office/drawing/2014/main" id="{00086832-0608-4ADD-9CA1-30DD6FC29A16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992315"/>
            <a:ext cx="381000" cy="1131885"/>
            <a:chOff x="3696" y="1008"/>
            <a:chExt cx="240" cy="960"/>
          </a:xfrm>
        </p:grpSpPr>
        <p:sp>
          <p:nvSpPr>
            <p:cNvPr id="87" name="Oval 42">
              <a:extLst>
                <a:ext uri="{FF2B5EF4-FFF2-40B4-BE49-F238E27FC236}">
                  <a16:creationId xmlns:a16="http://schemas.microsoft.com/office/drawing/2014/main" id="{33A80E6D-741E-45DC-A0DD-A803A5179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00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88" name="Line 43">
              <a:extLst>
                <a:ext uri="{FF2B5EF4-FFF2-40B4-BE49-F238E27FC236}">
                  <a16:creationId xmlns:a16="http://schemas.microsoft.com/office/drawing/2014/main" id="{9853B9C7-617D-4FDB-9AC3-F33428BFF8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200"/>
              <a:ext cx="0" cy="4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" name="Line 44">
              <a:extLst>
                <a:ext uri="{FF2B5EF4-FFF2-40B4-BE49-F238E27FC236}">
                  <a16:creationId xmlns:a16="http://schemas.microsoft.com/office/drawing/2014/main" id="{79614748-1FAA-4637-A998-F0D6083524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1632"/>
              <a:ext cx="0" cy="3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0" name="Line 45">
              <a:extLst>
                <a:ext uri="{FF2B5EF4-FFF2-40B4-BE49-F238E27FC236}">
                  <a16:creationId xmlns:a16="http://schemas.microsoft.com/office/drawing/2014/main" id="{2F0DA138-AE05-48D8-A04E-C32287A83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632"/>
              <a:ext cx="96" cy="3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1" name="Line 46">
              <a:extLst>
                <a:ext uri="{FF2B5EF4-FFF2-40B4-BE49-F238E27FC236}">
                  <a16:creationId xmlns:a16="http://schemas.microsoft.com/office/drawing/2014/main" id="{8324AE74-2A52-4C1C-8BAD-BF2F7763B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392"/>
              <a:ext cx="2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92" name="Group 55">
            <a:extLst>
              <a:ext uri="{FF2B5EF4-FFF2-40B4-BE49-F238E27FC236}">
                <a16:creationId xmlns:a16="http://schemas.microsoft.com/office/drawing/2014/main" id="{12415734-8FCC-4DD8-BB8C-18C4E55BDE6E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992315"/>
            <a:ext cx="381000" cy="1131885"/>
            <a:chOff x="4176" y="1008"/>
            <a:chExt cx="240" cy="960"/>
          </a:xfrm>
        </p:grpSpPr>
        <p:sp>
          <p:nvSpPr>
            <p:cNvPr id="93" name="Oval 47">
              <a:extLst>
                <a:ext uri="{FF2B5EF4-FFF2-40B4-BE49-F238E27FC236}">
                  <a16:creationId xmlns:a16="http://schemas.microsoft.com/office/drawing/2014/main" id="{116D62F3-51D1-4CC4-BF2A-3B3610CC0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00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94" name="Line 48">
              <a:extLst>
                <a:ext uri="{FF2B5EF4-FFF2-40B4-BE49-F238E27FC236}">
                  <a16:creationId xmlns:a16="http://schemas.microsoft.com/office/drawing/2014/main" id="{B660B00D-036A-451F-84C5-5D5BF53254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200"/>
              <a:ext cx="0" cy="4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" name="Line 49">
              <a:extLst>
                <a:ext uri="{FF2B5EF4-FFF2-40B4-BE49-F238E27FC236}">
                  <a16:creationId xmlns:a16="http://schemas.microsoft.com/office/drawing/2014/main" id="{524E0825-FC10-47CD-84F6-95556E969A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1632"/>
              <a:ext cx="0" cy="3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" name="Line 50">
              <a:extLst>
                <a:ext uri="{FF2B5EF4-FFF2-40B4-BE49-F238E27FC236}">
                  <a16:creationId xmlns:a16="http://schemas.microsoft.com/office/drawing/2014/main" id="{8868C91A-9E2F-463A-9E44-2EC309F66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632"/>
              <a:ext cx="48" cy="3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" name="Line 51">
              <a:extLst>
                <a:ext uri="{FF2B5EF4-FFF2-40B4-BE49-F238E27FC236}">
                  <a16:creationId xmlns:a16="http://schemas.microsoft.com/office/drawing/2014/main" id="{68FA51F1-075E-454F-8B98-F0E4A9C47E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392"/>
              <a:ext cx="2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5" name="CuadroTexto 4"/>
          <p:cNvSpPr txBox="1"/>
          <p:nvPr/>
        </p:nvSpPr>
        <p:spPr>
          <a:xfrm>
            <a:off x="3850973" y="2133837"/>
            <a:ext cx="4544411" cy="923330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5400" dirty="0"/>
              <a:t>¿Y el audio?</a:t>
            </a:r>
          </a:p>
        </p:txBody>
      </p:sp>
    </p:spTree>
    <p:extLst>
      <p:ext uri="{BB962C8B-B14F-4D97-AF65-F5344CB8AC3E}">
        <p14:creationId xmlns:p14="http://schemas.microsoft.com/office/powerpoint/2010/main" val="288342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1" grpId="0" animBg="1"/>
      <p:bldP spid="27662" grpId="0" animBg="1"/>
      <p:bldP spid="27663" grpId="0" animBg="1"/>
      <p:bldP spid="27664" grpId="0" animBg="1"/>
      <p:bldP spid="27665" grpId="0" animBg="1"/>
      <p:bldP spid="27666" grpId="0" animBg="1"/>
      <p:bldP spid="27667" grpId="0" animBg="1"/>
      <p:bldP spid="27668" grpId="0"/>
      <p:bldP spid="27669" grpId="0"/>
      <p:bldP spid="27670" grpId="0"/>
      <p:bldP spid="27671" grpId="0" animBg="1"/>
      <p:bldP spid="27672" grpId="0" animBg="1"/>
      <p:bldP spid="27673" grpId="0"/>
      <p:bldP spid="27674" grpId="0"/>
      <p:bldP spid="27675" grpId="0" animBg="1"/>
      <p:bldP spid="27676" grpId="0" animBg="1"/>
      <p:bldP spid="27677" grpId="0"/>
      <p:bldP spid="27678" grpId="0"/>
      <p:bldP spid="27679" grpId="0" animBg="1"/>
      <p:bldP spid="27680" grpId="0" animBg="1"/>
      <p:bldP spid="27681" grpId="0"/>
      <p:bldP spid="27682" grpId="0"/>
      <p:bldP spid="27687" grpId="0" animBg="1"/>
      <p:bldP spid="27688" grpId="0"/>
      <p:bldP spid="27689" grpId="0" animBg="1"/>
      <p:bldP spid="27690" grpId="0" animBg="1"/>
      <p:bldP spid="27691" grpId="0"/>
      <p:bldP spid="27692" grpId="0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>
            <a:extLst>
              <a:ext uri="{FF2B5EF4-FFF2-40B4-BE49-F238E27FC236}">
                <a16:creationId xmlns:a16="http://schemas.microsoft.com/office/drawing/2014/main" id="{72D59486-1DDD-4399-AA01-9AC27B2C7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altLang="es-MX"/>
              <a:t>Una tarea en el tiempo</a:t>
            </a:r>
            <a:endParaRPr lang="en-US" altLang="es-MX"/>
          </a:p>
        </p:txBody>
      </p:sp>
      <p:sp>
        <p:nvSpPr>
          <p:cNvPr id="15419" name="AutoShape 59">
            <a:extLst>
              <a:ext uri="{FF2B5EF4-FFF2-40B4-BE49-F238E27FC236}">
                <a16:creationId xmlns:a16="http://schemas.microsoft.com/office/drawing/2014/main" id="{A9F581F3-BBCD-41BD-9529-CA0267EA1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842138"/>
            <a:ext cx="1295400" cy="1358262"/>
          </a:xfrm>
          <a:prstGeom prst="wedgeRectCallout">
            <a:avLst>
              <a:gd name="adj1" fmla="val 297304"/>
              <a:gd name="adj2" fmla="val 87483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>
              <a:latin typeface="Arial" panose="020B0604020202020204" pitchFamily="34" charset="0"/>
            </a:endParaRPr>
          </a:p>
        </p:txBody>
      </p:sp>
      <p:sp>
        <p:nvSpPr>
          <p:cNvPr id="15418" name="AutoShape 58">
            <a:extLst>
              <a:ext uri="{FF2B5EF4-FFF2-40B4-BE49-F238E27FC236}">
                <a16:creationId xmlns:a16="http://schemas.microsoft.com/office/drawing/2014/main" id="{D75B8FC9-F7BB-49CE-B332-53A608EDB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842138"/>
            <a:ext cx="1295400" cy="1358262"/>
          </a:xfrm>
          <a:prstGeom prst="wedgeRectCallout">
            <a:avLst>
              <a:gd name="adj1" fmla="val 148511"/>
              <a:gd name="adj2" fmla="val 87048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>
              <a:latin typeface="Arial" panose="020B0604020202020204" pitchFamily="34" charset="0"/>
            </a:endParaRPr>
          </a:p>
        </p:txBody>
      </p:sp>
      <p:sp>
        <p:nvSpPr>
          <p:cNvPr id="15417" name="AutoShape 57">
            <a:extLst>
              <a:ext uri="{FF2B5EF4-FFF2-40B4-BE49-F238E27FC236}">
                <a16:creationId xmlns:a16="http://schemas.microsoft.com/office/drawing/2014/main" id="{AA343C1D-053B-4BEF-B367-B363F277D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842138"/>
            <a:ext cx="1295400" cy="1358262"/>
          </a:xfrm>
          <a:prstGeom prst="wedgeRectCallout">
            <a:avLst>
              <a:gd name="adj1" fmla="val -6109"/>
              <a:gd name="adj2" fmla="val 86735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>
              <a:latin typeface="Arial" panose="020B0604020202020204" pitchFamily="34" charset="0"/>
            </a:endParaRPr>
          </a:p>
        </p:txBody>
      </p:sp>
      <p:sp>
        <p:nvSpPr>
          <p:cNvPr id="15416" name="AutoShape 56">
            <a:extLst>
              <a:ext uri="{FF2B5EF4-FFF2-40B4-BE49-F238E27FC236}">
                <a16:creationId xmlns:a16="http://schemas.microsoft.com/office/drawing/2014/main" id="{A01A79FD-F262-49DF-8AC7-F9AA93038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842138"/>
            <a:ext cx="1295400" cy="1358263"/>
          </a:xfrm>
          <a:prstGeom prst="wedgeRectCallout">
            <a:avLst>
              <a:gd name="adj1" fmla="val -160663"/>
              <a:gd name="adj2" fmla="val 85961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>
              <a:latin typeface="Arial" panose="020B0604020202020204" pitchFamily="34" charset="0"/>
            </a:endParaRPr>
          </a:p>
        </p:txBody>
      </p:sp>
      <p:sp>
        <p:nvSpPr>
          <p:cNvPr id="27658" name="Line 5">
            <a:extLst>
              <a:ext uri="{FF2B5EF4-FFF2-40B4-BE49-F238E27FC236}">
                <a16:creationId xmlns:a16="http://schemas.microsoft.com/office/drawing/2014/main" id="{E1935CA2-BF1D-4DF9-ADBF-F12FAF6697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7132" y="4270046"/>
            <a:ext cx="8278582" cy="27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59" name="Text Box 6">
            <a:extLst>
              <a:ext uri="{FF2B5EF4-FFF2-40B4-BE49-F238E27FC236}">
                <a16:creationId xmlns:a16="http://schemas.microsoft.com/office/drawing/2014/main" id="{FE67A66D-DF2A-4B92-8D93-63CC29843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9525" y="4227513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tiempo</a:t>
            </a:r>
            <a:endParaRPr lang="en-US" altLang="es-MX" sz="1800">
              <a:latin typeface="Arial" panose="020B0604020202020204" pitchFamily="34" charset="0"/>
            </a:endParaRPr>
          </a:p>
        </p:txBody>
      </p:sp>
      <p:sp>
        <p:nvSpPr>
          <p:cNvPr id="27661" name="Rectangle 8">
            <a:extLst>
              <a:ext uri="{FF2B5EF4-FFF2-40B4-BE49-F238E27FC236}">
                <a16:creationId xmlns:a16="http://schemas.microsoft.com/office/drawing/2014/main" id="{692601CC-2CA2-434D-A618-F1693D726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799" y="3765550"/>
            <a:ext cx="1625953" cy="50164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s-MX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662" name="Rectangle 9">
            <a:extLst>
              <a:ext uri="{FF2B5EF4-FFF2-40B4-BE49-F238E27FC236}">
                <a16:creationId xmlns:a16="http://schemas.microsoft.com/office/drawing/2014/main" id="{D8AAFF78-052B-45CA-80B1-55C11AD2F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9119" y="3740552"/>
            <a:ext cx="1765669" cy="52664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s-MX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663" name="Rectangle 10">
            <a:extLst>
              <a:ext uri="{FF2B5EF4-FFF2-40B4-BE49-F238E27FC236}">
                <a16:creationId xmlns:a16="http://schemas.microsoft.com/office/drawing/2014/main" id="{8F1BE5C8-1B48-4B0D-804E-BBA76C9E6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199" y="3733800"/>
            <a:ext cx="1655807" cy="533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s-MX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664" name="Rectangle 11">
            <a:extLst>
              <a:ext uri="{FF2B5EF4-FFF2-40B4-BE49-F238E27FC236}">
                <a16:creationId xmlns:a16="http://schemas.microsoft.com/office/drawing/2014/main" id="{4682C152-64DF-4383-82A4-FADB8848B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733800"/>
            <a:ext cx="1705018" cy="533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s-MX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660" name="Line 7">
            <a:extLst>
              <a:ext uri="{FF2B5EF4-FFF2-40B4-BE49-F238E27FC236}">
                <a16:creationId xmlns:a16="http://schemas.microsoft.com/office/drawing/2014/main" id="{4E451152-070C-4B71-8A95-E363DD18E86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0800" y="1912939"/>
            <a:ext cx="1" cy="23542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65" name="Line 14">
            <a:extLst>
              <a:ext uri="{FF2B5EF4-FFF2-40B4-BE49-F238E27FC236}">
                <a16:creationId xmlns:a16="http://schemas.microsoft.com/office/drawing/2014/main" id="{34CB0A4E-A215-4212-8985-B29F8EBC0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267200"/>
            <a:ext cx="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66" name="Line 15">
            <a:extLst>
              <a:ext uri="{FF2B5EF4-FFF2-40B4-BE49-F238E27FC236}">
                <a16:creationId xmlns:a16="http://schemas.microsoft.com/office/drawing/2014/main" id="{53BD103A-7173-4A5B-8E95-741818855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267200"/>
            <a:ext cx="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68" name="Text Box 17">
            <a:extLst>
              <a:ext uri="{FF2B5EF4-FFF2-40B4-BE49-F238E27FC236}">
                <a16:creationId xmlns:a16="http://schemas.microsoft.com/office/drawing/2014/main" id="{B8A4F4F3-8DBC-4E10-B2DF-82D16C777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4275" y="4435475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>
                <a:latin typeface="Arial" panose="020B0604020202020204" pitchFamily="34" charset="0"/>
              </a:rPr>
              <a:t>1</a:t>
            </a:r>
            <a:endParaRPr lang="en-US" altLang="es-MX" sz="1200">
              <a:latin typeface="Arial" panose="020B0604020202020204" pitchFamily="34" charset="0"/>
            </a:endParaRPr>
          </a:p>
        </p:txBody>
      </p:sp>
      <p:sp>
        <p:nvSpPr>
          <p:cNvPr id="27670" name="Text Box 19">
            <a:extLst>
              <a:ext uri="{FF2B5EF4-FFF2-40B4-BE49-F238E27FC236}">
                <a16:creationId xmlns:a16="http://schemas.microsoft.com/office/drawing/2014/main" id="{FC957767-0DAA-4CF9-B6E5-D17E6838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339" y="4464050"/>
            <a:ext cx="268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>
                <a:latin typeface="Arial" panose="020B0604020202020204" pitchFamily="34" charset="0"/>
              </a:rPr>
              <a:t>2</a:t>
            </a:r>
            <a:endParaRPr lang="en-US" altLang="es-MX" sz="1200">
              <a:latin typeface="Arial" panose="020B0604020202020204" pitchFamily="34" charset="0"/>
            </a:endParaRPr>
          </a:p>
        </p:txBody>
      </p:sp>
      <p:sp>
        <p:nvSpPr>
          <p:cNvPr id="27671" name="Line 20">
            <a:extLst>
              <a:ext uri="{FF2B5EF4-FFF2-40B4-BE49-F238E27FC236}">
                <a16:creationId xmlns:a16="http://schemas.microsoft.com/office/drawing/2014/main" id="{3D2ADA22-38CB-40AF-9190-D40915BFA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3838" y="4267200"/>
            <a:ext cx="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74" name="Text Box 23">
            <a:extLst>
              <a:ext uri="{FF2B5EF4-FFF2-40B4-BE49-F238E27FC236}">
                <a16:creationId xmlns:a16="http://schemas.microsoft.com/office/drawing/2014/main" id="{C3FA48BB-44A1-4673-855A-DE64256F6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75" y="446405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>
                <a:latin typeface="Arial" panose="020B0604020202020204" pitchFamily="34" charset="0"/>
              </a:rPr>
              <a:t>3</a:t>
            </a:r>
            <a:endParaRPr lang="en-US" altLang="es-MX" sz="1200">
              <a:latin typeface="Arial" panose="020B0604020202020204" pitchFamily="34" charset="0"/>
            </a:endParaRPr>
          </a:p>
        </p:txBody>
      </p:sp>
      <p:sp>
        <p:nvSpPr>
          <p:cNvPr id="27675" name="Line 24">
            <a:extLst>
              <a:ext uri="{FF2B5EF4-FFF2-40B4-BE49-F238E27FC236}">
                <a16:creationId xmlns:a16="http://schemas.microsoft.com/office/drawing/2014/main" id="{926063C6-D3EE-4365-A563-718A8CCFC8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4306888"/>
            <a:ext cx="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78" name="Text Box 27">
            <a:extLst>
              <a:ext uri="{FF2B5EF4-FFF2-40B4-BE49-F238E27FC236}">
                <a16:creationId xmlns:a16="http://schemas.microsoft.com/office/drawing/2014/main" id="{6CC5A411-8000-4FA2-946C-E1F82992D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3739" y="4503739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>
                <a:latin typeface="Arial" panose="020B0604020202020204" pitchFamily="34" charset="0"/>
              </a:rPr>
              <a:t>4</a:t>
            </a:r>
            <a:endParaRPr lang="en-US" altLang="es-MX" sz="1200">
              <a:latin typeface="Arial" panose="020B0604020202020204" pitchFamily="34" charset="0"/>
            </a:endParaRPr>
          </a:p>
        </p:txBody>
      </p:sp>
      <p:grpSp>
        <p:nvGrpSpPr>
          <p:cNvPr id="15412" name="Group 52">
            <a:extLst>
              <a:ext uri="{FF2B5EF4-FFF2-40B4-BE49-F238E27FC236}">
                <a16:creationId xmlns:a16="http://schemas.microsoft.com/office/drawing/2014/main" id="{A96566B6-1DE9-4589-9B8A-90AE9ABAC0B5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992315"/>
            <a:ext cx="381000" cy="1131885"/>
            <a:chOff x="2832" y="1008"/>
            <a:chExt cx="240" cy="960"/>
          </a:xfrm>
        </p:grpSpPr>
        <p:sp>
          <p:nvSpPr>
            <p:cNvPr id="27708" name="Oval 32">
              <a:extLst>
                <a:ext uri="{FF2B5EF4-FFF2-40B4-BE49-F238E27FC236}">
                  <a16:creationId xmlns:a16="http://schemas.microsoft.com/office/drawing/2014/main" id="{B7241340-1B4A-444B-B1B4-79DF1E239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00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27709" name="Line 33">
              <a:extLst>
                <a:ext uri="{FF2B5EF4-FFF2-40B4-BE49-F238E27FC236}">
                  <a16:creationId xmlns:a16="http://schemas.microsoft.com/office/drawing/2014/main" id="{1A022DF0-EB17-425E-9D0C-6D802E928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200"/>
              <a:ext cx="0" cy="4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7710" name="Line 34">
              <a:extLst>
                <a:ext uri="{FF2B5EF4-FFF2-40B4-BE49-F238E27FC236}">
                  <a16:creationId xmlns:a16="http://schemas.microsoft.com/office/drawing/2014/main" id="{A3515E65-AAB8-4584-A18C-DE474BBC5F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1632"/>
              <a:ext cx="0" cy="3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7711" name="Line 35">
              <a:extLst>
                <a:ext uri="{FF2B5EF4-FFF2-40B4-BE49-F238E27FC236}">
                  <a16:creationId xmlns:a16="http://schemas.microsoft.com/office/drawing/2014/main" id="{164D2E63-1EF5-4783-A064-A18271EE5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632"/>
              <a:ext cx="48" cy="3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7712" name="Line 36">
              <a:extLst>
                <a:ext uri="{FF2B5EF4-FFF2-40B4-BE49-F238E27FC236}">
                  <a16:creationId xmlns:a16="http://schemas.microsoft.com/office/drawing/2014/main" id="{7B355874-8C1E-44EA-A000-A1B2B1CA8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392"/>
              <a:ext cx="2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5413" name="Group 53">
            <a:extLst>
              <a:ext uri="{FF2B5EF4-FFF2-40B4-BE49-F238E27FC236}">
                <a16:creationId xmlns:a16="http://schemas.microsoft.com/office/drawing/2014/main" id="{297F25AC-F302-4521-BABD-862D65FF9586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992315"/>
            <a:ext cx="457200" cy="1131885"/>
            <a:chOff x="3264" y="1008"/>
            <a:chExt cx="288" cy="960"/>
          </a:xfrm>
        </p:grpSpPr>
        <p:sp>
          <p:nvSpPr>
            <p:cNvPr id="27703" name="Oval 37">
              <a:extLst>
                <a:ext uri="{FF2B5EF4-FFF2-40B4-BE49-F238E27FC236}">
                  <a16:creationId xmlns:a16="http://schemas.microsoft.com/office/drawing/2014/main" id="{CC434A3C-B160-41A5-B90A-652A3CD7E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00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27704" name="Line 38">
              <a:extLst>
                <a:ext uri="{FF2B5EF4-FFF2-40B4-BE49-F238E27FC236}">
                  <a16:creationId xmlns:a16="http://schemas.microsoft.com/office/drawing/2014/main" id="{A2BE4EF1-D4B8-4B6B-9B71-C4E70019E0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200"/>
              <a:ext cx="0" cy="4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7705" name="Line 39">
              <a:extLst>
                <a:ext uri="{FF2B5EF4-FFF2-40B4-BE49-F238E27FC236}">
                  <a16:creationId xmlns:a16="http://schemas.microsoft.com/office/drawing/2014/main" id="{F049D4C8-B79D-4035-B140-0560BC7563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1632"/>
              <a:ext cx="0" cy="3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7706" name="Line 40">
              <a:extLst>
                <a:ext uri="{FF2B5EF4-FFF2-40B4-BE49-F238E27FC236}">
                  <a16:creationId xmlns:a16="http://schemas.microsoft.com/office/drawing/2014/main" id="{4EDA0F5A-52BB-4A1F-8B5C-BF90465AF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632"/>
              <a:ext cx="192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7707" name="Line 41">
              <a:extLst>
                <a:ext uri="{FF2B5EF4-FFF2-40B4-BE49-F238E27FC236}">
                  <a16:creationId xmlns:a16="http://schemas.microsoft.com/office/drawing/2014/main" id="{77595870-BE4C-4E39-BEEA-65EE329B6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392"/>
              <a:ext cx="2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5414" name="Group 54">
            <a:extLst>
              <a:ext uri="{FF2B5EF4-FFF2-40B4-BE49-F238E27FC236}">
                <a16:creationId xmlns:a16="http://schemas.microsoft.com/office/drawing/2014/main" id="{00086832-0608-4ADD-9CA1-30DD6FC29A16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992315"/>
            <a:ext cx="381000" cy="1131885"/>
            <a:chOff x="3696" y="1008"/>
            <a:chExt cx="240" cy="960"/>
          </a:xfrm>
        </p:grpSpPr>
        <p:sp>
          <p:nvSpPr>
            <p:cNvPr id="27698" name="Oval 42">
              <a:extLst>
                <a:ext uri="{FF2B5EF4-FFF2-40B4-BE49-F238E27FC236}">
                  <a16:creationId xmlns:a16="http://schemas.microsoft.com/office/drawing/2014/main" id="{33A80E6D-741E-45DC-A0DD-A803A5179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00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27699" name="Line 43">
              <a:extLst>
                <a:ext uri="{FF2B5EF4-FFF2-40B4-BE49-F238E27FC236}">
                  <a16:creationId xmlns:a16="http://schemas.microsoft.com/office/drawing/2014/main" id="{9853B9C7-617D-4FDB-9AC3-F33428BFF8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200"/>
              <a:ext cx="0" cy="4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7700" name="Line 44">
              <a:extLst>
                <a:ext uri="{FF2B5EF4-FFF2-40B4-BE49-F238E27FC236}">
                  <a16:creationId xmlns:a16="http://schemas.microsoft.com/office/drawing/2014/main" id="{79614748-1FAA-4637-A998-F0D6083524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1632"/>
              <a:ext cx="0" cy="3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7701" name="Line 45">
              <a:extLst>
                <a:ext uri="{FF2B5EF4-FFF2-40B4-BE49-F238E27FC236}">
                  <a16:creationId xmlns:a16="http://schemas.microsoft.com/office/drawing/2014/main" id="{2F0DA138-AE05-48D8-A04E-C32287A83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632"/>
              <a:ext cx="96" cy="3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7702" name="Line 46">
              <a:extLst>
                <a:ext uri="{FF2B5EF4-FFF2-40B4-BE49-F238E27FC236}">
                  <a16:creationId xmlns:a16="http://schemas.microsoft.com/office/drawing/2014/main" id="{8324AE74-2A52-4C1C-8BAD-BF2F7763B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392"/>
              <a:ext cx="2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5415" name="Group 55">
            <a:extLst>
              <a:ext uri="{FF2B5EF4-FFF2-40B4-BE49-F238E27FC236}">
                <a16:creationId xmlns:a16="http://schemas.microsoft.com/office/drawing/2014/main" id="{12415734-8FCC-4DD8-BB8C-18C4E55BDE6E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992315"/>
            <a:ext cx="381000" cy="1131885"/>
            <a:chOff x="4176" y="1008"/>
            <a:chExt cx="240" cy="960"/>
          </a:xfrm>
        </p:grpSpPr>
        <p:sp>
          <p:nvSpPr>
            <p:cNvPr id="27693" name="Oval 47">
              <a:extLst>
                <a:ext uri="{FF2B5EF4-FFF2-40B4-BE49-F238E27FC236}">
                  <a16:creationId xmlns:a16="http://schemas.microsoft.com/office/drawing/2014/main" id="{116D62F3-51D1-4CC4-BF2A-3B3610CC0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00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27694" name="Line 48">
              <a:extLst>
                <a:ext uri="{FF2B5EF4-FFF2-40B4-BE49-F238E27FC236}">
                  <a16:creationId xmlns:a16="http://schemas.microsoft.com/office/drawing/2014/main" id="{B660B00D-036A-451F-84C5-5D5BF53254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200"/>
              <a:ext cx="0" cy="4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7695" name="Line 49">
              <a:extLst>
                <a:ext uri="{FF2B5EF4-FFF2-40B4-BE49-F238E27FC236}">
                  <a16:creationId xmlns:a16="http://schemas.microsoft.com/office/drawing/2014/main" id="{524E0825-FC10-47CD-84F6-95556E969A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1632"/>
              <a:ext cx="0" cy="3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7696" name="Line 50">
              <a:extLst>
                <a:ext uri="{FF2B5EF4-FFF2-40B4-BE49-F238E27FC236}">
                  <a16:creationId xmlns:a16="http://schemas.microsoft.com/office/drawing/2014/main" id="{8868C91A-9E2F-463A-9E44-2EC309F66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632"/>
              <a:ext cx="48" cy="3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7697" name="Line 51">
              <a:extLst>
                <a:ext uri="{FF2B5EF4-FFF2-40B4-BE49-F238E27FC236}">
                  <a16:creationId xmlns:a16="http://schemas.microsoft.com/office/drawing/2014/main" id="{68FA51F1-075E-454F-8B98-F0E4A9C47E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392"/>
              <a:ext cx="2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27687" name="AutoShape 60">
            <a:extLst>
              <a:ext uri="{FF2B5EF4-FFF2-40B4-BE49-F238E27FC236}">
                <a16:creationId xmlns:a16="http://schemas.microsoft.com/office/drawing/2014/main" id="{98B18F39-8ACF-45E1-95F8-05E45223DF81}"/>
              </a:ext>
            </a:extLst>
          </p:cNvPr>
          <p:cNvSpPr>
            <a:spLocks/>
          </p:cNvSpPr>
          <p:nvPr/>
        </p:nvSpPr>
        <p:spPr bwMode="auto">
          <a:xfrm rot="-5400000">
            <a:off x="3373971" y="3560228"/>
            <a:ext cx="80170" cy="1646513"/>
          </a:xfrm>
          <a:prstGeom prst="lef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27688" name="Text Box 61">
            <a:extLst>
              <a:ext uri="{FF2B5EF4-FFF2-40B4-BE49-F238E27FC236}">
                <a16:creationId xmlns:a16="http://schemas.microsoft.com/office/drawing/2014/main" id="{6CFAAC36-E573-423D-9524-49B397AAF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607" y="4421188"/>
            <a:ext cx="9861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dirty="0">
                <a:latin typeface="Arial" panose="020B0604020202020204" pitchFamily="34" charset="0"/>
              </a:rPr>
              <a:t>C=5 ms</a:t>
            </a:r>
            <a:endParaRPr lang="en-US" altLang="es-MX" sz="1800" dirty="0">
              <a:latin typeface="Arial" panose="020B0604020202020204" pitchFamily="34" charset="0"/>
            </a:endParaRPr>
          </a:p>
        </p:txBody>
      </p:sp>
      <p:sp>
        <p:nvSpPr>
          <p:cNvPr id="27689" name="AutoShape 62">
            <a:extLst>
              <a:ext uri="{FF2B5EF4-FFF2-40B4-BE49-F238E27FC236}">
                <a16:creationId xmlns:a16="http://schemas.microsoft.com/office/drawing/2014/main" id="{6973E338-5CAF-49AA-9550-3744FC940AD6}"/>
              </a:ext>
            </a:extLst>
          </p:cNvPr>
          <p:cNvSpPr>
            <a:spLocks/>
          </p:cNvSpPr>
          <p:nvPr/>
        </p:nvSpPr>
        <p:spPr bwMode="auto">
          <a:xfrm rot="-5400000">
            <a:off x="3429000" y="3962400"/>
            <a:ext cx="152400" cy="18288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27691" name="Text Box 64">
            <a:extLst>
              <a:ext uri="{FF2B5EF4-FFF2-40B4-BE49-F238E27FC236}">
                <a16:creationId xmlns:a16="http://schemas.microsoft.com/office/drawing/2014/main" id="{D353A166-E1CD-4195-B45D-D1E50AB67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043488"/>
            <a:ext cx="11528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dirty="0">
                <a:latin typeface="Arial" panose="020B0604020202020204" pitchFamily="34" charset="0"/>
              </a:rPr>
              <a:t>T= 16 ms</a:t>
            </a:r>
            <a:endParaRPr lang="en-US" altLang="es-MX" sz="1800" dirty="0">
              <a:latin typeface="Arial" panose="020B0604020202020204" pitchFamily="34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2649416" y="3789562"/>
            <a:ext cx="1879703" cy="456352"/>
            <a:chOff x="2647251" y="6082560"/>
            <a:chExt cx="1922584" cy="456352"/>
          </a:xfrm>
        </p:grpSpPr>
        <p:sp>
          <p:nvSpPr>
            <p:cNvPr id="5" name="Rectángulo 4"/>
            <p:cNvSpPr/>
            <p:nvPr/>
          </p:nvSpPr>
          <p:spPr>
            <a:xfrm>
              <a:off x="2647251" y="6088743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7" name="Rectángulo 66"/>
            <p:cNvSpPr/>
            <p:nvPr/>
          </p:nvSpPr>
          <p:spPr>
            <a:xfrm>
              <a:off x="2746278" y="6088743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8" name="Rectángulo 67"/>
            <p:cNvSpPr/>
            <p:nvPr/>
          </p:nvSpPr>
          <p:spPr>
            <a:xfrm>
              <a:off x="2845306" y="6086780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9" name="Rectángulo 68"/>
            <p:cNvSpPr/>
            <p:nvPr/>
          </p:nvSpPr>
          <p:spPr>
            <a:xfrm>
              <a:off x="2944333" y="6086780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0" name="Rectángulo 69"/>
            <p:cNvSpPr/>
            <p:nvPr/>
          </p:nvSpPr>
          <p:spPr>
            <a:xfrm>
              <a:off x="3041741" y="6086780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1" name="Rectángulo 70"/>
            <p:cNvSpPr/>
            <p:nvPr/>
          </p:nvSpPr>
          <p:spPr>
            <a:xfrm>
              <a:off x="3140769" y="6086780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2" name="Rectángulo 71"/>
            <p:cNvSpPr/>
            <p:nvPr/>
          </p:nvSpPr>
          <p:spPr>
            <a:xfrm>
              <a:off x="3235931" y="6088773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3" name="Rectángulo 72"/>
            <p:cNvSpPr/>
            <p:nvPr/>
          </p:nvSpPr>
          <p:spPr>
            <a:xfrm>
              <a:off x="3334958" y="6088773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4" name="Rectángulo 73"/>
            <p:cNvSpPr/>
            <p:nvPr/>
          </p:nvSpPr>
          <p:spPr>
            <a:xfrm>
              <a:off x="3433868" y="6084846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5" name="Rectángulo 74"/>
            <p:cNvSpPr/>
            <p:nvPr/>
          </p:nvSpPr>
          <p:spPr>
            <a:xfrm>
              <a:off x="3532895" y="6084846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6" name="Rectángulo 75"/>
            <p:cNvSpPr/>
            <p:nvPr/>
          </p:nvSpPr>
          <p:spPr>
            <a:xfrm>
              <a:off x="3631922" y="6082883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7" name="Rectángulo 76"/>
            <p:cNvSpPr/>
            <p:nvPr/>
          </p:nvSpPr>
          <p:spPr>
            <a:xfrm>
              <a:off x="3730950" y="6082883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8" name="Rectángulo 77"/>
            <p:cNvSpPr/>
            <p:nvPr/>
          </p:nvSpPr>
          <p:spPr>
            <a:xfrm>
              <a:off x="3828358" y="6082883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9" name="Rectángulo 78"/>
            <p:cNvSpPr/>
            <p:nvPr/>
          </p:nvSpPr>
          <p:spPr>
            <a:xfrm>
              <a:off x="3927385" y="6082883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0" name="Rectángulo 79"/>
            <p:cNvSpPr/>
            <p:nvPr/>
          </p:nvSpPr>
          <p:spPr>
            <a:xfrm>
              <a:off x="4022547" y="6084876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1" name="Rectángulo 80"/>
            <p:cNvSpPr/>
            <p:nvPr/>
          </p:nvSpPr>
          <p:spPr>
            <a:xfrm>
              <a:off x="4121575" y="6084876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2" name="Rectángulo 81"/>
            <p:cNvSpPr/>
            <p:nvPr/>
          </p:nvSpPr>
          <p:spPr>
            <a:xfrm>
              <a:off x="4218790" y="6084524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3" name="Rectángulo 82"/>
            <p:cNvSpPr/>
            <p:nvPr/>
          </p:nvSpPr>
          <p:spPr>
            <a:xfrm>
              <a:off x="4317818" y="6084524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Rectángulo 83"/>
            <p:cNvSpPr/>
            <p:nvPr/>
          </p:nvSpPr>
          <p:spPr>
            <a:xfrm>
              <a:off x="4416845" y="6082560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5" name="Rectángulo 84"/>
            <p:cNvSpPr/>
            <p:nvPr/>
          </p:nvSpPr>
          <p:spPr>
            <a:xfrm>
              <a:off x="4515873" y="6082560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10" name="Grupo 409"/>
          <p:cNvGrpSpPr/>
          <p:nvPr/>
        </p:nvGrpSpPr>
        <p:grpSpPr>
          <a:xfrm>
            <a:off x="6572419" y="3762105"/>
            <a:ext cx="1879703" cy="466939"/>
            <a:chOff x="2647251" y="6082560"/>
            <a:chExt cx="1922584" cy="466939"/>
          </a:xfrm>
        </p:grpSpPr>
        <p:sp>
          <p:nvSpPr>
            <p:cNvPr id="411" name="Rectángulo 410"/>
            <p:cNvSpPr/>
            <p:nvPr/>
          </p:nvSpPr>
          <p:spPr>
            <a:xfrm>
              <a:off x="2647251" y="6088743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2" name="Rectángulo 411"/>
            <p:cNvSpPr/>
            <p:nvPr/>
          </p:nvSpPr>
          <p:spPr>
            <a:xfrm>
              <a:off x="2746278" y="6088743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3" name="Rectángulo 412"/>
            <p:cNvSpPr/>
            <p:nvPr/>
          </p:nvSpPr>
          <p:spPr>
            <a:xfrm>
              <a:off x="2845306" y="6086780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4" name="Rectángulo 413"/>
            <p:cNvSpPr/>
            <p:nvPr/>
          </p:nvSpPr>
          <p:spPr>
            <a:xfrm>
              <a:off x="2944333" y="6086780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5" name="Rectángulo 414"/>
            <p:cNvSpPr/>
            <p:nvPr/>
          </p:nvSpPr>
          <p:spPr>
            <a:xfrm>
              <a:off x="3041741" y="6086780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6" name="Rectángulo 415"/>
            <p:cNvSpPr/>
            <p:nvPr/>
          </p:nvSpPr>
          <p:spPr>
            <a:xfrm>
              <a:off x="3140769" y="6086780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7" name="Rectángulo 416"/>
            <p:cNvSpPr/>
            <p:nvPr/>
          </p:nvSpPr>
          <p:spPr>
            <a:xfrm>
              <a:off x="3235931" y="6088773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8" name="Rectángulo 417"/>
            <p:cNvSpPr/>
            <p:nvPr/>
          </p:nvSpPr>
          <p:spPr>
            <a:xfrm>
              <a:off x="3334958" y="6088773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9" name="Rectángulo 418"/>
            <p:cNvSpPr/>
            <p:nvPr/>
          </p:nvSpPr>
          <p:spPr>
            <a:xfrm>
              <a:off x="3433868" y="6084846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0" name="Rectángulo 419"/>
            <p:cNvSpPr/>
            <p:nvPr/>
          </p:nvSpPr>
          <p:spPr>
            <a:xfrm>
              <a:off x="3532895" y="6099360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1" name="Rectángulo 420"/>
            <p:cNvSpPr/>
            <p:nvPr/>
          </p:nvSpPr>
          <p:spPr>
            <a:xfrm>
              <a:off x="3631922" y="6082883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2" name="Rectángulo 421"/>
            <p:cNvSpPr/>
            <p:nvPr/>
          </p:nvSpPr>
          <p:spPr>
            <a:xfrm>
              <a:off x="3730950" y="6082883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3" name="Rectángulo 422"/>
            <p:cNvSpPr/>
            <p:nvPr/>
          </p:nvSpPr>
          <p:spPr>
            <a:xfrm>
              <a:off x="3828358" y="6082883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4" name="Rectángulo 423"/>
            <p:cNvSpPr/>
            <p:nvPr/>
          </p:nvSpPr>
          <p:spPr>
            <a:xfrm>
              <a:off x="3927385" y="6082883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5" name="Rectángulo 424"/>
            <p:cNvSpPr/>
            <p:nvPr/>
          </p:nvSpPr>
          <p:spPr>
            <a:xfrm>
              <a:off x="4022547" y="6084876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6" name="Rectángulo 425"/>
            <p:cNvSpPr/>
            <p:nvPr/>
          </p:nvSpPr>
          <p:spPr>
            <a:xfrm>
              <a:off x="4121575" y="6084876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7" name="Rectángulo 426"/>
            <p:cNvSpPr/>
            <p:nvPr/>
          </p:nvSpPr>
          <p:spPr>
            <a:xfrm>
              <a:off x="4218790" y="6084524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8" name="Rectángulo 427"/>
            <p:cNvSpPr/>
            <p:nvPr/>
          </p:nvSpPr>
          <p:spPr>
            <a:xfrm>
              <a:off x="4317818" y="6084524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9" name="Rectángulo 428"/>
            <p:cNvSpPr/>
            <p:nvPr/>
          </p:nvSpPr>
          <p:spPr>
            <a:xfrm>
              <a:off x="4416845" y="6082560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30" name="Rectángulo 429"/>
            <p:cNvSpPr/>
            <p:nvPr/>
          </p:nvSpPr>
          <p:spPr>
            <a:xfrm>
              <a:off x="4515873" y="6082560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31" name="Grupo 430"/>
          <p:cNvGrpSpPr/>
          <p:nvPr/>
        </p:nvGrpSpPr>
        <p:grpSpPr>
          <a:xfrm>
            <a:off x="4585652" y="3774576"/>
            <a:ext cx="1930056" cy="456352"/>
            <a:chOff x="2647251" y="6082560"/>
            <a:chExt cx="1922584" cy="456352"/>
          </a:xfrm>
        </p:grpSpPr>
        <p:sp>
          <p:nvSpPr>
            <p:cNvPr id="432" name="Rectángulo 431"/>
            <p:cNvSpPr/>
            <p:nvPr/>
          </p:nvSpPr>
          <p:spPr>
            <a:xfrm>
              <a:off x="2647251" y="6088743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33" name="Rectángulo 432"/>
            <p:cNvSpPr/>
            <p:nvPr/>
          </p:nvSpPr>
          <p:spPr>
            <a:xfrm>
              <a:off x="2746278" y="6088743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34" name="Rectángulo 433"/>
            <p:cNvSpPr/>
            <p:nvPr/>
          </p:nvSpPr>
          <p:spPr>
            <a:xfrm>
              <a:off x="2845306" y="6086780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35" name="Rectángulo 434"/>
            <p:cNvSpPr/>
            <p:nvPr/>
          </p:nvSpPr>
          <p:spPr>
            <a:xfrm>
              <a:off x="2944333" y="6086780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36" name="Rectángulo 435"/>
            <p:cNvSpPr/>
            <p:nvPr/>
          </p:nvSpPr>
          <p:spPr>
            <a:xfrm>
              <a:off x="3041741" y="6086780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37" name="Rectángulo 436"/>
            <p:cNvSpPr/>
            <p:nvPr/>
          </p:nvSpPr>
          <p:spPr>
            <a:xfrm>
              <a:off x="3140769" y="6086780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38" name="Rectángulo 437"/>
            <p:cNvSpPr/>
            <p:nvPr/>
          </p:nvSpPr>
          <p:spPr>
            <a:xfrm>
              <a:off x="3235931" y="6088773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39" name="Rectángulo 438"/>
            <p:cNvSpPr/>
            <p:nvPr/>
          </p:nvSpPr>
          <p:spPr>
            <a:xfrm>
              <a:off x="3334958" y="6088773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40" name="Rectángulo 439"/>
            <p:cNvSpPr/>
            <p:nvPr/>
          </p:nvSpPr>
          <p:spPr>
            <a:xfrm>
              <a:off x="3433868" y="6084846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41" name="Rectángulo 440"/>
            <p:cNvSpPr/>
            <p:nvPr/>
          </p:nvSpPr>
          <p:spPr>
            <a:xfrm>
              <a:off x="3532895" y="6084846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42" name="Rectángulo 441"/>
            <p:cNvSpPr/>
            <p:nvPr/>
          </p:nvSpPr>
          <p:spPr>
            <a:xfrm>
              <a:off x="3631922" y="6082883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43" name="Rectángulo 442"/>
            <p:cNvSpPr/>
            <p:nvPr/>
          </p:nvSpPr>
          <p:spPr>
            <a:xfrm>
              <a:off x="3730950" y="6082883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44" name="Rectángulo 443"/>
            <p:cNvSpPr/>
            <p:nvPr/>
          </p:nvSpPr>
          <p:spPr>
            <a:xfrm>
              <a:off x="3828358" y="6082883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45" name="Rectángulo 444"/>
            <p:cNvSpPr/>
            <p:nvPr/>
          </p:nvSpPr>
          <p:spPr>
            <a:xfrm>
              <a:off x="3927385" y="6082883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46" name="Rectángulo 445"/>
            <p:cNvSpPr/>
            <p:nvPr/>
          </p:nvSpPr>
          <p:spPr>
            <a:xfrm>
              <a:off x="4022547" y="6084876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47" name="Rectángulo 446"/>
            <p:cNvSpPr/>
            <p:nvPr/>
          </p:nvSpPr>
          <p:spPr>
            <a:xfrm>
              <a:off x="4121575" y="6084876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48" name="Rectángulo 447"/>
            <p:cNvSpPr/>
            <p:nvPr/>
          </p:nvSpPr>
          <p:spPr>
            <a:xfrm>
              <a:off x="4218790" y="6084524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49" name="Rectángulo 448"/>
            <p:cNvSpPr/>
            <p:nvPr/>
          </p:nvSpPr>
          <p:spPr>
            <a:xfrm>
              <a:off x="4317818" y="6084524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50" name="Rectángulo 449"/>
            <p:cNvSpPr/>
            <p:nvPr/>
          </p:nvSpPr>
          <p:spPr>
            <a:xfrm>
              <a:off x="4416845" y="6082560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51" name="Rectángulo 450"/>
            <p:cNvSpPr/>
            <p:nvPr/>
          </p:nvSpPr>
          <p:spPr>
            <a:xfrm>
              <a:off x="4515873" y="6082560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52" name="Grupo 451"/>
          <p:cNvGrpSpPr/>
          <p:nvPr/>
        </p:nvGrpSpPr>
        <p:grpSpPr>
          <a:xfrm>
            <a:off x="8491517" y="3782182"/>
            <a:ext cx="1879703" cy="456352"/>
            <a:chOff x="2647251" y="6082560"/>
            <a:chExt cx="1922584" cy="456352"/>
          </a:xfrm>
        </p:grpSpPr>
        <p:sp>
          <p:nvSpPr>
            <p:cNvPr id="453" name="Rectángulo 452"/>
            <p:cNvSpPr/>
            <p:nvPr/>
          </p:nvSpPr>
          <p:spPr>
            <a:xfrm>
              <a:off x="2647251" y="6088743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54" name="Rectángulo 453"/>
            <p:cNvSpPr/>
            <p:nvPr/>
          </p:nvSpPr>
          <p:spPr>
            <a:xfrm>
              <a:off x="2746278" y="6088743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55" name="Rectángulo 454"/>
            <p:cNvSpPr/>
            <p:nvPr/>
          </p:nvSpPr>
          <p:spPr>
            <a:xfrm>
              <a:off x="2845306" y="6086780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56" name="Rectángulo 455"/>
            <p:cNvSpPr/>
            <p:nvPr/>
          </p:nvSpPr>
          <p:spPr>
            <a:xfrm>
              <a:off x="2944333" y="6086780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57" name="Rectángulo 456"/>
            <p:cNvSpPr/>
            <p:nvPr/>
          </p:nvSpPr>
          <p:spPr>
            <a:xfrm>
              <a:off x="3041741" y="6086780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58" name="Rectángulo 457"/>
            <p:cNvSpPr/>
            <p:nvPr/>
          </p:nvSpPr>
          <p:spPr>
            <a:xfrm>
              <a:off x="3140769" y="6086780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59" name="Rectángulo 458"/>
            <p:cNvSpPr/>
            <p:nvPr/>
          </p:nvSpPr>
          <p:spPr>
            <a:xfrm>
              <a:off x="3235931" y="6088773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0" name="Rectángulo 459"/>
            <p:cNvSpPr/>
            <p:nvPr/>
          </p:nvSpPr>
          <p:spPr>
            <a:xfrm>
              <a:off x="3334958" y="6088773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1" name="Rectángulo 460"/>
            <p:cNvSpPr/>
            <p:nvPr/>
          </p:nvSpPr>
          <p:spPr>
            <a:xfrm>
              <a:off x="3433868" y="6084846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2" name="Rectángulo 461"/>
            <p:cNvSpPr/>
            <p:nvPr/>
          </p:nvSpPr>
          <p:spPr>
            <a:xfrm>
              <a:off x="3532895" y="6084846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3" name="Rectángulo 462"/>
            <p:cNvSpPr/>
            <p:nvPr/>
          </p:nvSpPr>
          <p:spPr>
            <a:xfrm>
              <a:off x="3631922" y="6082883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4" name="Rectángulo 463"/>
            <p:cNvSpPr/>
            <p:nvPr/>
          </p:nvSpPr>
          <p:spPr>
            <a:xfrm>
              <a:off x="3730950" y="6082883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5" name="Rectángulo 464"/>
            <p:cNvSpPr/>
            <p:nvPr/>
          </p:nvSpPr>
          <p:spPr>
            <a:xfrm>
              <a:off x="3828358" y="6082883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6" name="Rectángulo 465"/>
            <p:cNvSpPr/>
            <p:nvPr/>
          </p:nvSpPr>
          <p:spPr>
            <a:xfrm>
              <a:off x="3927385" y="6082883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7" name="Rectángulo 466"/>
            <p:cNvSpPr/>
            <p:nvPr/>
          </p:nvSpPr>
          <p:spPr>
            <a:xfrm>
              <a:off x="4022547" y="6084876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8" name="Rectángulo 467"/>
            <p:cNvSpPr/>
            <p:nvPr/>
          </p:nvSpPr>
          <p:spPr>
            <a:xfrm>
              <a:off x="4121575" y="6084876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9" name="Rectángulo 468"/>
            <p:cNvSpPr/>
            <p:nvPr/>
          </p:nvSpPr>
          <p:spPr>
            <a:xfrm>
              <a:off x="4218790" y="6084524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70" name="Rectángulo 469"/>
            <p:cNvSpPr/>
            <p:nvPr/>
          </p:nvSpPr>
          <p:spPr>
            <a:xfrm>
              <a:off x="4317818" y="6084524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71" name="Rectángulo 470"/>
            <p:cNvSpPr/>
            <p:nvPr/>
          </p:nvSpPr>
          <p:spPr>
            <a:xfrm>
              <a:off x="4416845" y="6082560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72" name="Rectángulo 471"/>
            <p:cNvSpPr/>
            <p:nvPr/>
          </p:nvSpPr>
          <p:spPr>
            <a:xfrm>
              <a:off x="4515873" y="6082560"/>
              <a:ext cx="53962" cy="450139"/>
            </a:xfrm>
            <a:prstGeom prst="rect">
              <a:avLst/>
            </a:prstGeom>
            <a:solidFill>
              <a:srgbClr val="66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9" name="Abrir llave 8"/>
          <p:cNvSpPr/>
          <p:nvPr/>
        </p:nvSpPr>
        <p:spPr>
          <a:xfrm rot="16200000">
            <a:off x="2103121" y="5017838"/>
            <a:ext cx="1298683" cy="9941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/>
          <p:cNvSpPr txBox="1"/>
          <p:nvPr/>
        </p:nvSpPr>
        <p:spPr>
          <a:xfrm>
            <a:off x="1945502" y="5850833"/>
            <a:ext cx="18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T= 113 </a:t>
            </a:r>
            <a:r>
              <a:rPr lang="es-MX" dirty="0" err="1"/>
              <a:t>microsegs</a:t>
            </a:r>
            <a:endParaRPr lang="es-MX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 flipV="1">
            <a:off x="2703891" y="4167860"/>
            <a:ext cx="7876" cy="306342"/>
          </a:xfrm>
          <a:prstGeom prst="straightConnector1">
            <a:avLst/>
          </a:prstGeom>
          <a:ln w="190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Conector recto de flecha 481"/>
          <p:cNvCxnSpPr/>
          <p:nvPr/>
        </p:nvCxnSpPr>
        <p:spPr>
          <a:xfrm flipH="1" flipV="1">
            <a:off x="2800261" y="4163324"/>
            <a:ext cx="4700" cy="313541"/>
          </a:xfrm>
          <a:prstGeom prst="straightConnector1">
            <a:avLst/>
          </a:prstGeom>
          <a:ln w="190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Conector recto de flecha 482"/>
          <p:cNvCxnSpPr/>
          <p:nvPr/>
        </p:nvCxnSpPr>
        <p:spPr>
          <a:xfrm flipH="1" flipV="1">
            <a:off x="2895721" y="4164119"/>
            <a:ext cx="5350" cy="303106"/>
          </a:xfrm>
          <a:prstGeom prst="straightConnector1">
            <a:avLst/>
          </a:prstGeom>
          <a:ln w="190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Conector recto de flecha 483"/>
          <p:cNvCxnSpPr/>
          <p:nvPr/>
        </p:nvCxnSpPr>
        <p:spPr>
          <a:xfrm flipH="1" flipV="1">
            <a:off x="2980651" y="4162531"/>
            <a:ext cx="3556" cy="304694"/>
          </a:xfrm>
          <a:prstGeom prst="straightConnector1">
            <a:avLst/>
          </a:prstGeom>
          <a:ln w="190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onector recto de flecha 509"/>
          <p:cNvCxnSpPr/>
          <p:nvPr/>
        </p:nvCxnSpPr>
        <p:spPr>
          <a:xfrm flipH="1" flipV="1">
            <a:off x="3052568" y="4161156"/>
            <a:ext cx="7876" cy="306342"/>
          </a:xfrm>
          <a:prstGeom prst="straightConnector1">
            <a:avLst/>
          </a:prstGeom>
          <a:ln w="190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Conector recto de flecha 510"/>
          <p:cNvCxnSpPr/>
          <p:nvPr/>
        </p:nvCxnSpPr>
        <p:spPr>
          <a:xfrm flipH="1" flipV="1">
            <a:off x="3148938" y="4156620"/>
            <a:ext cx="4700" cy="313541"/>
          </a:xfrm>
          <a:prstGeom prst="straightConnector1">
            <a:avLst/>
          </a:prstGeom>
          <a:ln w="190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onector recto de flecha 511"/>
          <p:cNvCxnSpPr/>
          <p:nvPr/>
        </p:nvCxnSpPr>
        <p:spPr>
          <a:xfrm flipH="1" flipV="1">
            <a:off x="3244398" y="4157415"/>
            <a:ext cx="5350" cy="303106"/>
          </a:xfrm>
          <a:prstGeom prst="straightConnector1">
            <a:avLst/>
          </a:prstGeom>
          <a:ln w="190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Conector recto de flecha 512"/>
          <p:cNvCxnSpPr/>
          <p:nvPr/>
        </p:nvCxnSpPr>
        <p:spPr>
          <a:xfrm flipH="1" flipV="1">
            <a:off x="3329328" y="4155827"/>
            <a:ext cx="3556" cy="304694"/>
          </a:xfrm>
          <a:prstGeom prst="straightConnector1">
            <a:avLst/>
          </a:prstGeom>
          <a:ln w="190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5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125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12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625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12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75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12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19" grpId="0" animBg="1"/>
      <p:bldP spid="15419" grpId="1" animBg="1"/>
      <p:bldP spid="15418" grpId="0" animBg="1"/>
      <p:bldP spid="15418" grpId="1" animBg="1"/>
      <p:bldP spid="15417" grpId="0" animBg="1"/>
      <p:bldP spid="15417" grpId="1" animBg="1"/>
      <p:bldP spid="15416" grpId="0" animBg="1"/>
      <p:bldP spid="15416" grpId="1" animBg="1"/>
      <p:bldP spid="27661" grpId="0" animBg="1"/>
      <p:bldP spid="27662" grpId="0" animBg="1"/>
      <p:bldP spid="27663" grpId="0" animBg="1"/>
      <p:bldP spid="27664" grpId="0" animBg="1"/>
      <p:bldP spid="27687" grpId="0" animBg="1"/>
      <p:bldP spid="27688" grpId="0"/>
      <p:bldP spid="9" grpId="0" animBg="1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Analogía del problema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453887" y="3043236"/>
            <a:ext cx="3605841" cy="1782863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solidFill>
                  <a:schemeClr val="bg1"/>
                </a:solidFill>
              </a:rPr>
              <a:t>Socialización</a:t>
            </a:r>
          </a:p>
          <a:p>
            <a:pPr marL="457200" lvl="1" indent="0">
              <a:buNone/>
            </a:pPr>
            <a:r>
              <a:rPr lang="es-MX" dirty="0">
                <a:solidFill>
                  <a:schemeClr val="bg1"/>
                </a:solidFill>
              </a:rPr>
              <a:t>Ver a mis amigos 1  y familia día cada 4 días</a:t>
            </a:r>
          </a:p>
          <a:p>
            <a:pPr marL="0" indent="0">
              <a:buNone/>
            </a:pP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89781" y="3061909"/>
            <a:ext cx="3588590" cy="178286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>
                <a:solidFill>
                  <a:schemeClr val="bg1"/>
                </a:solidFill>
              </a:rPr>
              <a:t>Trabajo</a:t>
            </a:r>
          </a:p>
          <a:p>
            <a:pPr marL="457200" lvl="1" indent="0">
              <a:buNone/>
            </a:pPr>
            <a:r>
              <a:rPr lang="es-MX" dirty="0">
                <a:solidFill>
                  <a:schemeClr val="bg1"/>
                </a:solidFill>
              </a:rPr>
              <a:t>Cada 5 días tengo que entregar un trabajo que me lleva 2 días completos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106174" y="3043236"/>
            <a:ext cx="4019910" cy="17828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>
                <a:solidFill>
                  <a:schemeClr val="bg1"/>
                </a:solidFill>
              </a:rPr>
              <a:t>Descanso</a:t>
            </a:r>
          </a:p>
          <a:p>
            <a:pPr marL="457200" lvl="1" indent="0">
              <a:buNone/>
            </a:pPr>
            <a:r>
              <a:rPr lang="es-MX" dirty="0">
                <a:solidFill>
                  <a:schemeClr val="bg1"/>
                </a:solidFill>
              </a:rPr>
              <a:t>Cada 7 días necesito descansar 2 días 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777042" y="1910443"/>
            <a:ext cx="8678174" cy="5286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</a:rPr>
              <a:t>Yo tengo 3 actividades periódicas muy importantes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081793" y="5486400"/>
            <a:ext cx="10063535" cy="69011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>
                <a:solidFill>
                  <a:schemeClr val="bg1"/>
                </a:solidFill>
              </a:rPr>
              <a:t>Las 3 son actividades periódicas y ninguna de ellas se debe retrasar</a:t>
            </a:r>
          </a:p>
        </p:txBody>
      </p:sp>
    </p:spTree>
    <p:extLst>
      <p:ext uri="{BB962C8B-B14F-4D97-AF65-F5344CB8AC3E}">
        <p14:creationId xmlns:p14="http://schemas.microsoft.com/office/powerpoint/2010/main" val="395889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>
            <a:extLst>
              <a:ext uri="{FF2B5EF4-FFF2-40B4-BE49-F238E27FC236}">
                <a16:creationId xmlns:a16="http://schemas.microsoft.com/office/drawing/2014/main" id="{3D1B01D0-475F-458C-A0BB-1AAAFA335A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altLang="es-MX" dirty="0"/>
              <a:t>Utilización máxima del CPU a partir de la multiprogramación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359987" y="2001467"/>
            <a:ext cx="2875646" cy="696685"/>
          </a:xfrm>
          <a:prstGeom prst="rect">
            <a:avLst/>
          </a:prstGeom>
          <a:solidFill>
            <a:srgbClr val="3333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CPU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818600" y="2700453"/>
            <a:ext cx="2841248" cy="696685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CPU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235633" y="1995911"/>
            <a:ext cx="1424215" cy="6966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E/S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1010162" y="2173827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1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017422" y="2834227"/>
            <a:ext cx="119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Proceso 2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368985" y="2707222"/>
            <a:ext cx="1431549" cy="696685"/>
          </a:xfrm>
          <a:prstGeom prst="rect">
            <a:avLst/>
          </a:prstGeom>
          <a:solidFill>
            <a:srgbClr val="FFCC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E/S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2359987" y="3734497"/>
            <a:ext cx="2875646" cy="696685"/>
          </a:xfrm>
          <a:prstGeom prst="rect">
            <a:avLst/>
          </a:prstGeom>
          <a:solidFill>
            <a:srgbClr val="3333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CPU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5235633" y="3728941"/>
            <a:ext cx="1424215" cy="6966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E/S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8082926" y="3740261"/>
            <a:ext cx="2841248" cy="696685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CPU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6664307" y="3731532"/>
            <a:ext cx="1431549" cy="696685"/>
          </a:xfrm>
          <a:prstGeom prst="rect">
            <a:avLst/>
          </a:prstGeom>
          <a:solidFill>
            <a:srgbClr val="FFCC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E/S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1296" y="3879819"/>
            <a:ext cx="224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err="1"/>
              <a:t>Monoprogramación</a:t>
            </a:r>
            <a:endParaRPr lang="es-MX" sz="2000" dirty="0"/>
          </a:p>
        </p:txBody>
      </p:sp>
      <p:sp>
        <p:nvSpPr>
          <p:cNvPr id="27" name="Rectángulo 26"/>
          <p:cNvSpPr/>
          <p:nvPr/>
        </p:nvSpPr>
        <p:spPr>
          <a:xfrm>
            <a:off x="3805904" y="5526994"/>
            <a:ext cx="2853944" cy="696685"/>
          </a:xfrm>
          <a:prstGeom prst="rect">
            <a:avLst/>
          </a:prstGeom>
          <a:pattFill prst="dkVert">
            <a:fgClr>
              <a:srgbClr val="FF0000"/>
            </a:fgClr>
            <a:bgClr>
              <a:schemeClr val="bg1"/>
            </a:bgClr>
          </a:patt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3780577" y="4792209"/>
            <a:ext cx="2879271" cy="696685"/>
          </a:xfrm>
          <a:prstGeom prst="rect">
            <a:avLst/>
          </a:prstGeom>
          <a:pattFill prst="dkVert">
            <a:fgClr>
              <a:srgbClr val="3333CC"/>
            </a:fgClr>
            <a:bgClr>
              <a:schemeClr val="bg1"/>
            </a:bgClr>
          </a:patt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6659849" y="4792209"/>
            <a:ext cx="1424216" cy="6966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E/S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55274" y="5229919"/>
            <a:ext cx="2193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Multiprogramación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349030" y="5513811"/>
            <a:ext cx="1456874" cy="696685"/>
          </a:xfrm>
          <a:prstGeom prst="rect">
            <a:avLst/>
          </a:prstGeom>
          <a:solidFill>
            <a:srgbClr val="FFCC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E/S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2349030" y="4789031"/>
            <a:ext cx="1431473" cy="696685"/>
          </a:xfrm>
          <a:prstGeom prst="rect">
            <a:avLst/>
          </a:prstGeom>
          <a:solidFill>
            <a:srgbClr val="3333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CPU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6659850" y="5528839"/>
            <a:ext cx="1424215" cy="696685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CPU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410679" y="5252201"/>
            <a:ext cx="285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100% Uso de CPU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10946121" y="3736251"/>
            <a:ext cx="1245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66% Uso de CPU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E5E9A6-2695-4141-9B6C-DE01BC732CF7}"/>
              </a:ext>
            </a:extLst>
          </p:cNvPr>
          <p:cNvSpPr txBox="1"/>
          <p:nvPr/>
        </p:nvSpPr>
        <p:spPr>
          <a:xfrm>
            <a:off x="6988502" y="2100409"/>
            <a:ext cx="436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4 segundos CPU + 2 segundos E/S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08E9B7A-B46F-41A7-BC4A-6A3EB25B75EE}"/>
              </a:ext>
            </a:extLst>
          </p:cNvPr>
          <p:cNvSpPr txBox="1"/>
          <p:nvPr/>
        </p:nvSpPr>
        <p:spPr>
          <a:xfrm>
            <a:off x="6988502" y="2767806"/>
            <a:ext cx="436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2 segundos E/S + 4 segundos CPU</a:t>
            </a:r>
          </a:p>
        </p:txBody>
      </p:sp>
    </p:spTree>
    <p:extLst>
      <p:ext uri="{BB962C8B-B14F-4D97-AF65-F5344CB8AC3E}">
        <p14:creationId xmlns:p14="http://schemas.microsoft.com/office/powerpoint/2010/main" val="214012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4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4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4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4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4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4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/>
      <p:bldP spid="12" grpId="0"/>
      <p:bldP spid="14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/>
      <p:bldP spid="32" grpId="0" animBg="1"/>
      <p:bldP spid="33" grpId="0" animBg="1"/>
      <p:bldP spid="34" grpId="0" animBg="1"/>
      <p:bldP spid="5" grpId="0"/>
      <p:bldP spid="36" grpId="0"/>
      <p:bldP spid="2" grpId="0"/>
      <p:bldP spid="3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Analogía del problema</a:t>
            </a:r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2841625" y="2292350"/>
            <a:ext cx="6710363" cy="2614613"/>
          </a:xfrm>
          <a:prstGeom prst="rect">
            <a:avLst/>
          </a:prstGeom>
          <a:noFill/>
          <a:ln w="57150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44800" y="2325688"/>
            <a:ext cx="2600325" cy="835025"/>
          </a:xfrm>
          <a:prstGeom prst="rect">
            <a:avLst/>
          </a:prstGeom>
          <a:solidFill>
            <a:srgbClr val="002060"/>
          </a:solidFill>
          <a:ln w="57150" cmpd="sng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b="1">
              <a:solidFill>
                <a:schemeClr val="bg1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445125" y="2325688"/>
            <a:ext cx="2260600" cy="835025"/>
          </a:xfrm>
          <a:prstGeom prst="rect">
            <a:avLst/>
          </a:prstGeom>
          <a:solidFill>
            <a:srgbClr val="002060"/>
          </a:solidFill>
          <a:ln w="57150" cmpd="sng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b="1">
              <a:solidFill>
                <a:schemeClr val="bg1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705725" y="2325688"/>
            <a:ext cx="1831975" cy="835025"/>
          </a:xfrm>
          <a:prstGeom prst="rect">
            <a:avLst/>
          </a:prstGeom>
          <a:solidFill>
            <a:srgbClr val="002060"/>
          </a:solidFill>
          <a:ln w="57150" cmpd="sng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b="1">
              <a:solidFill>
                <a:schemeClr val="bg1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844800" y="3160713"/>
            <a:ext cx="2600325" cy="528638"/>
          </a:xfrm>
          <a:prstGeom prst="rect">
            <a:avLst/>
          </a:prstGeom>
          <a:solidFill>
            <a:srgbClr val="002060"/>
          </a:solidFill>
          <a:ln w="57150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445125" y="3160713"/>
            <a:ext cx="2260600" cy="528638"/>
          </a:xfrm>
          <a:prstGeom prst="rect">
            <a:avLst/>
          </a:prstGeom>
          <a:solidFill>
            <a:srgbClr val="002060"/>
          </a:solidFill>
          <a:ln w="57150" cmpd="sng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7705725" y="3160713"/>
            <a:ext cx="1831975" cy="528638"/>
          </a:xfrm>
          <a:prstGeom prst="rect">
            <a:avLst/>
          </a:prstGeom>
          <a:solidFill>
            <a:srgbClr val="002060"/>
          </a:solidFill>
          <a:ln w="57150" cmpd="sng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844800" y="3689350"/>
            <a:ext cx="2600325" cy="525463"/>
          </a:xfrm>
          <a:prstGeom prst="rect">
            <a:avLst/>
          </a:prstGeom>
          <a:solidFill>
            <a:srgbClr val="002060"/>
          </a:solidFill>
          <a:ln w="57150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445125" y="3689350"/>
            <a:ext cx="2260600" cy="525463"/>
          </a:xfrm>
          <a:prstGeom prst="rect">
            <a:avLst/>
          </a:prstGeom>
          <a:solidFill>
            <a:srgbClr val="002060"/>
          </a:solidFill>
          <a:ln w="57150" cmpd="sng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7705725" y="3689350"/>
            <a:ext cx="1831975" cy="525463"/>
          </a:xfrm>
          <a:prstGeom prst="rect">
            <a:avLst/>
          </a:prstGeom>
          <a:solidFill>
            <a:srgbClr val="002060"/>
          </a:solidFill>
          <a:ln w="57150" cmpd="sng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844800" y="4214813"/>
            <a:ext cx="2600325" cy="527050"/>
          </a:xfrm>
          <a:prstGeom prst="rect">
            <a:avLst/>
          </a:prstGeom>
          <a:solidFill>
            <a:srgbClr val="002060"/>
          </a:solidFill>
          <a:ln w="57150" cmpd="sng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5445125" y="4214813"/>
            <a:ext cx="2260600" cy="527050"/>
          </a:xfrm>
          <a:prstGeom prst="rect">
            <a:avLst/>
          </a:prstGeom>
          <a:solidFill>
            <a:srgbClr val="002060"/>
          </a:solidFill>
          <a:ln w="57150" cmpd="sng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7705725" y="4214813"/>
            <a:ext cx="1831975" cy="527050"/>
          </a:xfrm>
          <a:prstGeom prst="rect">
            <a:avLst/>
          </a:prstGeom>
          <a:solidFill>
            <a:srgbClr val="002060"/>
          </a:solidFill>
          <a:ln w="57150" cmpd="sng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5445125" y="2317750"/>
            <a:ext cx="0" cy="2430463"/>
          </a:xfrm>
          <a:prstGeom prst="line">
            <a:avLst/>
          </a:pr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7705725" y="2317750"/>
            <a:ext cx="0" cy="2430463"/>
          </a:xfrm>
          <a:prstGeom prst="line">
            <a:avLst/>
          </a:pr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2838450" y="3160713"/>
            <a:ext cx="6707188" cy="0"/>
          </a:xfrm>
          <a:prstGeom prst="line">
            <a:avLst/>
          </a:pr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b="1">
              <a:solidFill>
                <a:schemeClr val="bg1"/>
              </a:solidFill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2838450" y="3689350"/>
            <a:ext cx="6707188" cy="0"/>
          </a:xfrm>
          <a:prstGeom prst="line">
            <a:avLst/>
          </a:pr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2838450" y="4214813"/>
            <a:ext cx="6707188" cy="0"/>
          </a:xfrm>
          <a:prstGeom prst="line">
            <a:avLst/>
          </a:pr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2844800" y="2317750"/>
            <a:ext cx="0" cy="2430463"/>
          </a:xfrm>
          <a:prstGeom prst="line">
            <a:avLst/>
          </a:pr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9537700" y="2317750"/>
            <a:ext cx="0" cy="2430463"/>
          </a:xfrm>
          <a:prstGeom prst="line">
            <a:avLst/>
          </a:pr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2838450" y="2325688"/>
            <a:ext cx="6707188" cy="0"/>
          </a:xfrm>
          <a:prstGeom prst="line">
            <a:avLst/>
          </a:pr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b="1">
              <a:solidFill>
                <a:schemeClr val="bg1"/>
              </a:solidFill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2838450" y="4741863"/>
            <a:ext cx="6707188" cy="0"/>
          </a:xfrm>
          <a:prstGeom prst="line">
            <a:avLst/>
          </a:pr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2957513" y="2376488"/>
            <a:ext cx="1200650" cy="369332"/>
          </a:xfrm>
          <a:prstGeom prst="rect">
            <a:avLst/>
          </a:prstGeom>
          <a:noFill/>
          <a:ln w="57150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Actividad</a:t>
            </a:r>
            <a:endParaRPr kumimoji="0" lang="es-MX" altLang="es-MX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5557838" y="2376488"/>
            <a:ext cx="1176541" cy="369332"/>
          </a:xfrm>
          <a:prstGeom prst="rect">
            <a:avLst/>
          </a:prstGeom>
          <a:noFill/>
          <a:ln w="57150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Costo en </a:t>
            </a:r>
            <a:endParaRPr kumimoji="0" lang="es-MX" altLang="es-MX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5557838" y="2744788"/>
            <a:ext cx="918521" cy="369332"/>
          </a:xfrm>
          <a:prstGeom prst="rect">
            <a:avLst/>
          </a:prstGeom>
          <a:noFill/>
          <a:ln w="57150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tiempo</a:t>
            </a:r>
            <a:endParaRPr kumimoji="0" lang="es-MX" altLang="es-MX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7818438" y="2376488"/>
            <a:ext cx="828625" cy="369332"/>
          </a:xfrm>
          <a:prstGeom prst="rect">
            <a:avLst/>
          </a:prstGeom>
          <a:noFill/>
          <a:ln w="57150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Perído</a:t>
            </a:r>
            <a:endParaRPr kumimoji="0" lang="es-MX" altLang="es-MX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957513" y="3213100"/>
            <a:ext cx="1182055" cy="369332"/>
          </a:xfrm>
          <a:prstGeom prst="rect">
            <a:avLst/>
          </a:prstGeom>
          <a:noFill/>
          <a:ln w="57150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Descanso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6472238" y="3211513"/>
            <a:ext cx="182742" cy="430887"/>
          </a:xfrm>
          <a:prstGeom prst="rect">
            <a:avLst/>
          </a:prstGeom>
          <a:noFill/>
          <a:ln w="57150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8521700" y="3211513"/>
            <a:ext cx="182742" cy="430887"/>
          </a:xfrm>
          <a:prstGeom prst="rect">
            <a:avLst/>
          </a:prstGeom>
          <a:noFill/>
          <a:ln w="57150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7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2957513" y="3740150"/>
            <a:ext cx="925190" cy="369332"/>
          </a:xfrm>
          <a:prstGeom prst="rect">
            <a:avLst/>
          </a:prstGeom>
          <a:noFill/>
          <a:ln w="57150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Trabajo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6472238" y="3738563"/>
            <a:ext cx="182742" cy="430887"/>
          </a:xfrm>
          <a:prstGeom prst="rect">
            <a:avLst/>
          </a:prstGeom>
          <a:noFill/>
          <a:ln w="57150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8521700" y="3738563"/>
            <a:ext cx="182742" cy="430887"/>
          </a:xfrm>
          <a:prstGeom prst="rect">
            <a:avLst/>
          </a:prstGeom>
          <a:noFill/>
          <a:ln w="57150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5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2957513" y="4265613"/>
            <a:ext cx="1648978" cy="384721"/>
          </a:xfrm>
          <a:prstGeom prst="rect">
            <a:avLst/>
          </a:prstGeom>
          <a:noFill/>
          <a:ln w="57150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Socialización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6472238" y="4267200"/>
            <a:ext cx="182742" cy="430887"/>
          </a:xfrm>
          <a:prstGeom prst="rect">
            <a:avLst/>
          </a:prstGeom>
          <a:noFill/>
          <a:ln w="57150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8521700" y="4267200"/>
            <a:ext cx="182742" cy="430887"/>
          </a:xfrm>
          <a:prstGeom prst="rect">
            <a:avLst/>
          </a:prstGeom>
          <a:noFill/>
          <a:ln w="57150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65107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ángulo 222"/>
          <p:cNvSpPr/>
          <p:nvPr/>
        </p:nvSpPr>
        <p:spPr>
          <a:xfrm>
            <a:off x="1510995" y="3496133"/>
            <a:ext cx="1079440" cy="266700"/>
          </a:xfrm>
          <a:prstGeom prst="rect">
            <a:avLst/>
          </a:prstGeom>
          <a:solidFill>
            <a:srgbClr val="E0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4" name="Rectángulo 223"/>
          <p:cNvSpPr/>
          <p:nvPr/>
        </p:nvSpPr>
        <p:spPr>
          <a:xfrm>
            <a:off x="1510995" y="3197692"/>
            <a:ext cx="1386639" cy="266700"/>
          </a:xfrm>
          <a:prstGeom prst="rect">
            <a:avLst/>
          </a:prstGeom>
          <a:solidFill>
            <a:srgbClr val="E0F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5" name="Rectángulo 224"/>
          <p:cNvSpPr/>
          <p:nvPr/>
        </p:nvSpPr>
        <p:spPr>
          <a:xfrm>
            <a:off x="1510994" y="2910345"/>
            <a:ext cx="1967877" cy="266700"/>
          </a:xfrm>
          <a:prstGeom prst="rect">
            <a:avLst/>
          </a:prstGeom>
          <a:solidFill>
            <a:srgbClr val="FF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6" name="Rectángulo 225"/>
          <p:cNvSpPr/>
          <p:nvPr/>
        </p:nvSpPr>
        <p:spPr>
          <a:xfrm>
            <a:off x="2640550" y="3487243"/>
            <a:ext cx="1116883" cy="266700"/>
          </a:xfrm>
          <a:prstGeom prst="rect">
            <a:avLst/>
          </a:prstGeom>
          <a:solidFill>
            <a:srgbClr val="E0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7" name="Rectángulo 226"/>
          <p:cNvSpPr/>
          <p:nvPr/>
        </p:nvSpPr>
        <p:spPr>
          <a:xfrm>
            <a:off x="3806321" y="3488690"/>
            <a:ext cx="1116883" cy="266700"/>
          </a:xfrm>
          <a:prstGeom prst="rect">
            <a:avLst/>
          </a:prstGeom>
          <a:solidFill>
            <a:srgbClr val="E0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4" name="Rectángulo 233"/>
          <p:cNvSpPr/>
          <p:nvPr/>
        </p:nvSpPr>
        <p:spPr>
          <a:xfrm>
            <a:off x="2950026" y="3197572"/>
            <a:ext cx="1386639" cy="266700"/>
          </a:xfrm>
          <a:prstGeom prst="rect">
            <a:avLst/>
          </a:prstGeom>
          <a:solidFill>
            <a:srgbClr val="E0F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0" name="Rectángulo 239"/>
          <p:cNvSpPr/>
          <p:nvPr/>
        </p:nvSpPr>
        <p:spPr>
          <a:xfrm>
            <a:off x="3523910" y="2914747"/>
            <a:ext cx="1967877" cy="266700"/>
          </a:xfrm>
          <a:prstGeom prst="rect">
            <a:avLst/>
          </a:prstGeom>
          <a:solidFill>
            <a:srgbClr val="FF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94" name="Grupo 93"/>
          <p:cNvGrpSpPr/>
          <p:nvPr/>
        </p:nvGrpSpPr>
        <p:grpSpPr>
          <a:xfrm>
            <a:off x="2629951" y="3473405"/>
            <a:ext cx="1133873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95" name="Flecha derecha 94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6" name="Flecha derecha 95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1463675" y="2885404"/>
            <a:ext cx="2023834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67" name="Flecha derecha 66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8" name="Flecha derecha 67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73" name="Grupo 72"/>
          <p:cNvGrpSpPr/>
          <p:nvPr/>
        </p:nvGrpSpPr>
        <p:grpSpPr>
          <a:xfrm>
            <a:off x="3501026" y="2887098"/>
            <a:ext cx="2015654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74" name="Flecha derecha 73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5" name="Flecha derecha 74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76" name="Grupo 75"/>
          <p:cNvGrpSpPr/>
          <p:nvPr/>
        </p:nvGrpSpPr>
        <p:grpSpPr>
          <a:xfrm>
            <a:off x="5536150" y="2886533"/>
            <a:ext cx="2053804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77" name="Flecha derecha 76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8" name="Flecha derecha 77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79" name="Grupo 78"/>
          <p:cNvGrpSpPr/>
          <p:nvPr/>
        </p:nvGrpSpPr>
        <p:grpSpPr>
          <a:xfrm>
            <a:off x="1480159" y="3170246"/>
            <a:ext cx="1440089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80" name="Flecha derecha 79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1" name="Flecha derecha 80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82" name="Grupo 81"/>
          <p:cNvGrpSpPr/>
          <p:nvPr/>
        </p:nvGrpSpPr>
        <p:grpSpPr>
          <a:xfrm>
            <a:off x="2940725" y="3176772"/>
            <a:ext cx="1405740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83" name="Flecha derecha 82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Flecha derecha 83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4387704" y="3172510"/>
            <a:ext cx="1405740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86" name="Flecha derecha 85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7" name="Flecha derecha 86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88" name="Grupo 87"/>
          <p:cNvGrpSpPr/>
          <p:nvPr/>
        </p:nvGrpSpPr>
        <p:grpSpPr>
          <a:xfrm>
            <a:off x="5849549" y="3168658"/>
            <a:ext cx="1434384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89" name="Flecha derecha 88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0" name="Flecha derecha 89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91" name="Grupo 90"/>
          <p:cNvGrpSpPr/>
          <p:nvPr/>
        </p:nvGrpSpPr>
        <p:grpSpPr>
          <a:xfrm>
            <a:off x="1488162" y="3472047"/>
            <a:ext cx="1104225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92" name="Flecha derecha 91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3" name="Flecha derecha 92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97" name="Grupo 96"/>
          <p:cNvGrpSpPr/>
          <p:nvPr/>
        </p:nvGrpSpPr>
        <p:grpSpPr>
          <a:xfrm>
            <a:off x="3800473" y="3470622"/>
            <a:ext cx="1136057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98" name="Flecha derecha 97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Flecha derecha 98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00" name="Grupo 99"/>
          <p:cNvGrpSpPr/>
          <p:nvPr/>
        </p:nvGrpSpPr>
        <p:grpSpPr>
          <a:xfrm>
            <a:off x="4962932" y="3468642"/>
            <a:ext cx="1136057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101" name="Flecha derecha 100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Flecha derecha 101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03" name="Grupo 102"/>
          <p:cNvGrpSpPr/>
          <p:nvPr/>
        </p:nvGrpSpPr>
        <p:grpSpPr>
          <a:xfrm>
            <a:off x="6130679" y="3472459"/>
            <a:ext cx="1151186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104" name="Flecha derecha 103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Flecha derecha 104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¿Qué pasa si planificamos con Round </a:t>
            </a:r>
            <a:r>
              <a:rPr lang="es-MX" dirty="0" err="1"/>
              <a:t>Robin</a:t>
            </a:r>
            <a:r>
              <a:rPr lang="es-MX" dirty="0"/>
              <a:t>?</a:t>
            </a:r>
          </a:p>
        </p:txBody>
      </p:sp>
      <p:grpSp>
        <p:nvGrpSpPr>
          <p:cNvPr id="31" name="Group 51">
            <a:extLst>
              <a:ext uri="{FF2B5EF4-FFF2-40B4-BE49-F238E27FC236}">
                <a16:creationId xmlns:a16="http://schemas.microsoft.com/office/drawing/2014/main" id="{425862F2-E553-462C-AC58-CCD9A6702EF0}"/>
              </a:ext>
            </a:extLst>
          </p:cNvPr>
          <p:cNvGrpSpPr>
            <a:grpSpLocks/>
          </p:cNvGrpSpPr>
          <p:nvPr/>
        </p:nvGrpSpPr>
        <p:grpSpPr bwMode="auto">
          <a:xfrm>
            <a:off x="29030" y="2887213"/>
            <a:ext cx="1297815" cy="974725"/>
            <a:chOff x="711" y="1678"/>
            <a:chExt cx="192" cy="614"/>
          </a:xfrm>
        </p:grpSpPr>
        <p:sp>
          <p:nvSpPr>
            <p:cNvPr id="32" name="Rectangle 52">
              <a:extLst>
                <a:ext uri="{FF2B5EF4-FFF2-40B4-BE49-F238E27FC236}">
                  <a16:creationId xmlns:a16="http://schemas.microsoft.com/office/drawing/2014/main" id="{E5F07549-2EE4-4D05-BFCD-ABD502F6B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" y="1678"/>
              <a:ext cx="1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Descanso</a:t>
              </a:r>
            </a:p>
          </p:txBody>
        </p:sp>
        <p:sp>
          <p:nvSpPr>
            <p:cNvPr id="33" name="Rectangle 53">
              <a:extLst>
                <a:ext uri="{FF2B5EF4-FFF2-40B4-BE49-F238E27FC236}">
                  <a16:creationId xmlns:a16="http://schemas.microsoft.com/office/drawing/2014/main" id="{CCDC508C-63C6-4853-8A8E-F9AFC9A4A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" y="1888"/>
              <a:ext cx="1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Trabajo</a:t>
              </a:r>
            </a:p>
          </p:txBody>
        </p:sp>
        <p:sp>
          <p:nvSpPr>
            <p:cNvPr id="34" name="Rectangle 54">
              <a:extLst>
                <a:ext uri="{FF2B5EF4-FFF2-40B4-BE49-F238E27FC236}">
                  <a16:creationId xmlns:a16="http://schemas.microsoft.com/office/drawing/2014/main" id="{4D109009-7A3C-4F66-BD68-CCFEAA905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08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Socialización</a:t>
              </a:r>
            </a:p>
          </p:txBody>
        </p:sp>
      </p:grpSp>
      <p:sp>
        <p:nvSpPr>
          <p:cNvPr id="37" name="Rectangle 31">
            <a:extLst>
              <a:ext uri="{FF2B5EF4-FFF2-40B4-BE49-F238E27FC236}">
                <a16:creationId xmlns:a16="http://schemas.microsoft.com/office/drawing/2014/main" id="{3B5DC1DF-93AF-4D97-BAFD-3346A3823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184" y="2915108"/>
            <a:ext cx="288925" cy="288925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24A928CF-BCB3-49A5-B0E9-FE309A879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959" y="3200858"/>
            <a:ext cx="288925" cy="288925"/>
          </a:xfrm>
          <a:prstGeom prst="rect">
            <a:avLst/>
          </a:prstGeom>
          <a:solidFill>
            <a:srgbClr val="008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24A928CF-BCB3-49A5-B0E9-FE309A879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784" y="3486608"/>
            <a:ext cx="288925" cy="288925"/>
          </a:xfrm>
          <a:prstGeom prst="rect">
            <a:avLst/>
          </a:prstGeom>
          <a:solidFill>
            <a:srgbClr val="00206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3B5DC1DF-93AF-4D97-BAFD-3346A3823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284" y="2917013"/>
            <a:ext cx="288925" cy="288925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24A928CF-BCB3-49A5-B0E9-FE309A879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2" y="3192471"/>
            <a:ext cx="288925" cy="288925"/>
          </a:xfrm>
          <a:prstGeom prst="rect">
            <a:avLst/>
          </a:prstGeom>
          <a:solidFill>
            <a:srgbClr val="008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24A928CF-BCB3-49A5-B0E9-FE309A879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900" y="3201722"/>
            <a:ext cx="269932" cy="288925"/>
          </a:xfrm>
          <a:prstGeom prst="rect">
            <a:avLst/>
          </a:prstGeom>
          <a:solidFill>
            <a:srgbClr val="008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sp>
        <p:nvSpPr>
          <p:cNvPr id="45" name="Rectangle 32">
            <a:extLst>
              <a:ext uri="{FF2B5EF4-FFF2-40B4-BE49-F238E27FC236}">
                <a16:creationId xmlns:a16="http://schemas.microsoft.com/office/drawing/2014/main" id="{24A928CF-BCB3-49A5-B0E9-FE309A879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3984" y="3486608"/>
            <a:ext cx="288925" cy="288925"/>
          </a:xfrm>
          <a:prstGeom prst="rect">
            <a:avLst/>
          </a:prstGeom>
          <a:solidFill>
            <a:srgbClr val="00206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sp>
        <p:nvSpPr>
          <p:cNvPr id="46" name="Rectangle 31">
            <a:extLst>
              <a:ext uri="{FF2B5EF4-FFF2-40B4-BE49-F238E27FC236}">
                <a16:creationId xmlns:a16="http://schemas.microsoft.com/office/drawing/2014/main" id="{3B5DC1DF-93AF-4D97-BAFD-3346A3823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609" y="2917013"/>
            <a:ext cx="288925" cy="288925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cxnSp>
        <p:nvCxnSpPr>
          <p:cNvPr id="53" name="Conector recto 52"/>
          <p:cNvCxnSpPr/>
          <p:nvPr/>
        </p:nvCxnSpPr>
        <p:spPr>
          <a:xfrm>
            <a:off x="7606843" y="2857958"/>
            <a:ext cx="0" cy="3333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3488868" y="2887213"/>
            <a:ext cx="0" cy="3333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5520868" y="2886533"/>
            <a:ext cx="0" cy="3333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5814784" y="3154371"/>
            <a:ext cx="0" cy="333375"/>
          </a:xfrm>
          <a:prstGeom prst="line">
            <a:avLst/>
          </a:prstGeom>
          <a:ln w="38100">
            <a:solidFill>
              <a:srgbClr val="40FF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2944128" y="3153233"/>
            <a:ext cx="0" cy="333375"/>
          </a:xfrm>
          <a:prstGeom prst="line">
            <a:avLst/>
          </a:prstGeom>
          <a:ln w="38100">
            <a:solidFill>
              <a:srgbClr val="40FF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4363353" y="3163896"/>
            <a:ext cx="0" cy="333375"/>
          </a:xfrm>
          <a:prstGeom prst="line">
            <a:avLst/>
          </a:prstGeom>
          <a:ln w="38100">
            <a:solidFill>
              <a:srgbClr val="40FF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7285945" y="3153233"/>
            <a:ext cx="0" cy="333375"/>
          </a:xfrm>
          <a:prstGeom prst="line">
            <a:avLst/>
          </a:prstGeom>
          <a:ln w="38100">
            <a:solidFill>
              <a:srgbClr val="40FF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3779609" y="3461208"/>
            <a:ext cx="0" cy="33337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2613928" y="3470733"/>
            <a:ext cx="0" cy="33337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>
            <a:off x="4950728" y="3469595"/>
            <a:ext cx="0" cy="33337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>
            <a:off x="7288623" y="3473503"/>
            <a:ext cx="0" cy="33337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6111508" y="3483028"/>
            <a:ext cx="0" cy="33337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32">
            <a:extLst>
              <a:ext uri="{FF2B5EF4-FFF2-40B4-BE49-F238E27FC236}">
                <a16:creationId xmlns:a16="http://schemas.microsoft.com/office/drawing/2014/main" id="{24A928CF-BCB3-49A5-B0E9-FE309A879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2506" y="3471371"/>
            <a:ext cx="288925" cy="288925"/>
          </a:xfrm>
          <a:prstGeom prst="rect">
            <a:avLst/>
          </a:prstGeom>
          <a:solidFill>
            <a:srgbClr val="00206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grpSp>
        <p:nvGrpSpPr>
          <p:cNvPr id="3" name="Grupo 2"/>
          <p:cNvGrpSpPr/>
          <p:nvPr/>
        </p:nvGrpSpPr>
        <p:grpSpPr>
          <a:xfrm>
            <a:off x="1264781" y="2028374"/>
            <a:ext cx="10634545" cy="692151"/>
            <a:chOff x="1264781" y="2028374"/>
            <a:chExt cx="10634545" cy="692151"/>
          </a:xfrm>
        </p:grpSpPr>
        <p:sp>
          <p:nvSpPr>
            <p:cNvPr id="4" name="Line 4">
              <a:extLst>
                <a:ext uri="{FF2B5EF4-FFF2-40B4-BE49-F238E27FC236}">
                  <a16:creationId xmlns:a16="http://schemas.microsoft.com/office/drawing/2014/main" id="{04BB7617-3344-4FB4-935E-C8EB719FBB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39817" y="2703199"/>
              <a:ext cx="5903278" cy="109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2AD0CD16-8A73-42D3-8A88-E9BDC34F0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31860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88161B99-ED99-4C5D-AFF1-F5E75E5EFF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0558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8355B62D-2724-4744-A8AB-25A3C9A9B1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28571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EA355566-75FF-45E0-886F-C56D489F2F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18175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626F3FF3-7C86-4A3F-BE1C-71E64A5144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37937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D4144CAB-AF4C-42CC-A000-E4AED5DCED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38650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2B487330-060B-4334-8850-7B52E8EA07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1904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4E07C7DC-E52A-4D41-8617-195F401FB9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9320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159AC846-EFC2-4071-897D-F369B22AD0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1420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61418E8B-2731-45CF-9076-95383D58DA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6936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1D477055-F04F-4602-A356-4820E5F91C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2452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8E0200CE-555E-4E28-9B49-EA62534879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7601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0CFA9C05-C926-41DF-A913-9C8E80CCC6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2296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EF9D8913-4C8E-48E4-8F32-BE22B9D327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1985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33B9E436-D014-4BA8-8E9A-BF95FFCCED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17501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2CA71863-FB78-4C59-9764-B5A0EEF597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23017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49ABD3AC-286A-4EC3-9C84-C8E9171188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28534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B62E3102-4D2A-4293-BF14-4E2C1E4188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5000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6AB82EE8-C7E7-4342-B22F-0115E2A99B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88766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72C9C0CD-BCA6-4F02-AFA7-A9C3824528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68882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24DE586B-68AF-4E54-974E-C49A179D53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87098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id="{45A8AE94-766D-4166-BF3B-EA5545376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781" y="2104574"/>
              <a:ext cx="286421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2BC2CF74-7BEA-4B38-BEF9-FD310585C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362" y="2028374"/>
              <a:ext cx="286421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562DE55C-F976-4F76-BEEE-E1129AC0B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4235" y="2095049"/>
              <a:ext cx="38826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DB480D4A-B36E-4F5A-9ACD-02E75BC1D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9071" y="2104574"/>
              <a:ext cx="38826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30" name="Rectangle 30">
              <a:extLst>
                <a:ext uri="{FF2B5EF4-FFF2-40B4-BE49-F238E27FC236}">
                  <a16:creationId xmlns:a16="http://schemas.microsoft.com/office/drawing/2014/main" id="{19235F15-A679-4607-9AD5-D60D8E993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3152" y="2104574"/>
              <a:ext cx="38826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120" name="Line 4">
              <a:extLst>
                <a:ext uri="{FF2B5EF4-FFF2-40B4-BE49-F238E27FC236}">
                  <a16:creationId xmlns:a16="http://schemas.microsoft.com/office/drawing/2014/main" id="{04BB7617-3344-4FB4-935E-C8EB719FBB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12143" y="2692932"/>
              <a:ext cx="4383201" cy="11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Line 6">
              <a:extLst>
                <a:ext uri="{FF2B5EF4-FFF2-40B4-BE49-F238E27FC236}">
                  <a16:creationId xmlns:a16="http://schemas.microsoft.com/office/drawing/2014/main" id="{88161B99-ED99-4C5D-AFF1-F5E75E5EFF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12885" y="2471106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Line 7">
              <a:extLst>
                <a:ext uri="{FF2B5EF4-FFF2-40B4-BE49-F238E27FC236}">
                  <a16:creationId xmlns:a16="http://schemas.microsoft.com/office/drawing/2014/main" id="{8355B62D-2724-4744-A8AB-25A3C9A9B1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00898" y="2471106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Line 8">
              <a:extLst>
                <a:ext uri="{FF2B5EF4-FFF2-40B4-BE49-F238E27FC236}">
                  <a16:creationId xmlns:a16="http://schemas.microsoft.com/office/drawing/2014/main" id="{EA355566-75FF-45E0-886F-C56D489F2F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90502" y="2471106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Line 9">
              <a:extLst>
                <a:ext uri="{FF2B5EF4-FFF2-40B4-BE49-F238E27FC236}">
                  <a16:creationId xmlns:a16="http://schemas.microsoft.com/office/drawing/2014/main" id="{626F3FF3-7C86-4A3F-BE1C-71E64A5144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78514" y="2471106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Line 10">
              <a:extLst>
                <a:ext uri="{FF2B5EF4-FFF2-40B4-BE49-F238E27FC236}">
                  <a16:creationId xmlns:a16="http://schemas.microsoft.com/office/drawing/2014/main" id="{D4144CAB-AF4C-42CC-A000-E4AED5DCED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66527" y="2471106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Line 11">
              <a:extLst>
                <a:ext uri="{FF2B5EF4-FFF2-40B4-BE49-F238E27FC236}">
                  <a16:creationId xmlns:a16="http://schemas.microsoft.com/office/drawing/2014/main" id="{2B487330-060B-4334-8850-7B52E8EA07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56131" y="2471106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8" name="Line 12">
              <a:extLst>
                <a:ext uri="{FF2B5EF4-FFF2-40B4-BE49-F238E27FC236}">
                  <a16:creationId xmlns:a16="http://schemas.microsoft.com/office/drawing/2014/main" id="{4E07C7DC-E52A-4D41-8617-195F401FB9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61647" y="2471106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" name="Line 13">
              <a:extLst>
                <a:ext uri="{FF2B5EF4-FFF2-40B4-BE49-F238E27FC236}">
                  <a16:creationId xmlns:a16="http://schemas.microsoft.com/office/drawing/2014/main" id="{159AC846-EFC2-4071-897D-F369B22AD0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33747" y="2471106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0" name="Line 14">
              <a:extLst>
                <a:ext uri="{FF2B5EF4-FFF2-40B4-BE49-F238E27FC236}">
                  <a16:creationId xmlns:a16="http://schemas.microsoft.com/office/drawing/2014/main" id="{61418E8B-2731-45CF-9076-95383D58DA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939263" y="2471106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1" name="Line 15">
              <a:extLst>
                <a:ext uri="{FF2B5EF4-FFF2-40B4-BE49-F238E27FC236}">
                  <a16:creationId xmlns:a16="http://schemas.microsoft.com/office/drawing/2014/main" id="{1D477055-F04F-4602-A356-4820E5F91C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244779" y="2471106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2" name="Line 16">
              <a:extLst>
                <a:ext uri="{FF2B5EF4-FFF2-40B4-BE49-F238E27FC236}">
                  <a16:creationId xmlns:a16="http://schemas.microsoft.com/office/drawing/2014/main" id="{8E0200CE-555E-4E28-9B49-EA62534879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29928" y="2471106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" name="Line 17">
              <a:extLst>
                <a:ext uri="{FF2B5EF4-FFF2-40B4-BE49-F238E27FC236}">
                  <a16:creationId xmlns:a16="http://schemas.microsoft.com/office/drawing/2014/main" id="{0CFA9C05-C926-41DF-A913-9C8E80CCC6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24623" y="2471106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" name="Line 18">
              <a:extLst>
                <a:ext uri="{FF2B5EF4-FFF2-40B4-BE49-F238E27FC236}">
                  <a16:creationId xmlns:a16="http://schemas.microsoft.com/office/drawing/2014/main" id="{EF9D8913-4C8E-48E4-8F32-BE22B9D327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84312" y="2471106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" name="Line 19">
              <a:extLst>
                <a:ext uri="{FF2B5EF4-FFF2-40B4-BE49-F238E27FC236}">
                  <a16:creationId xmlns:a16="http://schemas.microsoft.com/office/drawing/2014/main" id="{33B9E436-D014-4BA8-8E9A-BF95FFCCED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89828" y="2471106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6" name="Line 20">
              <a:extLst>
                <a:ext uri="{FF2B5EF4-FFF2-40B4-BE49-F238E27FC236}">
                  <a16:creationId xmlns:a16="http://schemas.microsoft.com/office/drawing/2014/main" id="{2CA71863-FB78-4C59-9764-B5A0EEF597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695344" y="2471106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" name="Rectangle 27">
              <a:extLst>
                <a:ext uri="{FF2B5EF4-FFF2-40B4-BE49-F238E27FC236}">
                  <a16:creationId xmlns:a16="http://schemas.microsoft.com/office/drawing/2014/main" id="{2BC2CF74-7BEA-4B38-BEF9-FD310585C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9439" y="2104393"/>
              <a:ext cx="387928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144" name="Rectangle 28">
              <a:extLst>
                <a:ext uri="{FF2B5EF4-FFF2-40B4-BE49-F238E27FC236}">
                  <a16:creationId xmlns:a16="http://schemas.microsoft.com/office/drawing/2014/main" id="{562DE55C-F976-4F76-BEEE-E1129AC0B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6562" y="2104393"/>
              <a:ext cx="38826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145" name="Rectangle 29">
              <a:extLst>
                <a:ext uri="{FF2B5EF4-FFF2-40B4-BE49-F238E27FC236}">
                  <a16:creationId xmlns:a16="http://schemas.microsoft.com/office/drawing/2014/main" id="{DB480D4A-B36E-4F5A-9ACD-02E75BC1D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1398" y="2094868"/>
              <a:ext cx="387928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35</a:t>
              </a:r>
            </a:p>
          </p:txBody>
        </p:sp>
      </p:grpSp>
      <p:grpSp>
        <p:nvGrpSpPr>
          <p:cNvPr id="147" name="Grupo 146"/>
          <p:cNvGrpSpPr/>
          <p:nvPr/>
        </p:nvGrpSpPr>
        <p:grpSpPr>
          <a:xfrm>
            <a:off x="7623395" y="2870887"/>
            <a:ext cx="2023834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148" name="Flecha derecha 147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9" name="Flecha derecha 148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0" name="Grupo 149"/>
          <p:cNvGrpSpPr/>
          <p:nvPr/>
        </p:nvGrpSpPr>
        <p:grpSpPr>
          <a:xfrm>
            <a:off x="9660746" y="2872581"/>
            <a:ext cx="2015654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151" name="Flecha derecha 150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2" name="Flecha derecha 151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157" name="Conector recto 156"/>
          <p:cNvCxnSpPr/>
          <p:nvPr/>
        </p:nvCxnSpPr>
        <p:spPr>
          <a:xfrm>
            <a:off x="9648588" y="2872696"/>
            <a:ext cx="0" cy="3333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157"/>
          <p:cNvCxnSpPr/>
          <p:nvPr/>
        </p:nvCxnSpPr>
        <p:spPr>
          <a:xfrm>
            <a:off x="11680588" y="2872016"/>
            <a:ext cx="0" cy="3333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upo 170"/>
          <p:cNvGrpSpPr/>
          <p:nvPr/>
        </p:nvGrpSpPr>
        <p:grpSpPr>
          <a:xfrm>
            <a:off x="7288120" y="3172328"/>
            <a:ext cx="1472431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172" name="Flecha derecha 171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3" name="Flecha derecha 172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74" name="Grupo 173"/>
          <p:cNvGrpSpPr/>
          <p:nvPr/>
        </p:nvGrpSpPr>
        <p:grpSpPr>
          <a:xfrm>
            <a:off x="8784901" y="3178854"/>
            <a:ext cx="1438761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175" name="Flecha derecha 174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6" name="Flecha derecha 175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77" name="Grupo 176"/>
          <p:cNvGrpSpPr/>
          <p:nvPr/>
        </p:nvGrpSpPr>
        <p:grpSpPr>
          <a:xfrm>
            <a:off x="10264901" y="3174592"/>
            <a:ext cx="1405740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178" name="Flecha derecha 177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9" name="Flecha derecha 178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180" name="Conector recto 179"/>
          <p:cNvCxnSpPr/>
          <p:nvPr/>
        </p:nvCxnSpPr>
        <p:spPr>
          <a:xfrm>
            <a:off x="8775605" y="3155315"/>
            <a:ext cx="0" cy="333375"/>
          </a:xfrm>
          <a:prstGeom prst="line">
            <a:avLst/>
          </a:prstGeom>
          <a:ln w="38100">
            <a:solidFill>
              <a:srgbClr val="40FF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recto 180"/>
          <p:cNvCxnSpPr/>
          <p:nvPr/>
        </p:nvCxnSpPr>
        <p:spPr>
          <a:xfrm>
            <a:off x="10240550" y="3165978"/>
            <a:ext cx="0" cy="333375"/>
          </a:xfrm>
          <a:prstGeom prst="line">
            <a:avLst/>
          </a:prstGeom>
          <a:ln w="38100">
            <a:solidFill>
              <a:srgbClr val="40FF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181"/>
          <p:cNvCxnSpPr/>
          <p:nvPr/>
        </p:nvCxnSpPr>
        <p:spPr>
          <a:xfrm>
            <a:off x="11680588" y="3194737"/>
            <a:ext cx="0" cy="333375"/>
          </a:xfrm>
          <a:prstGeom prst="line">
            <a:avLst/>
          </a:prstGeom>
          <a:ln w="38100">
            <a:solidFill>
              <a:srgbClr val="40FF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upo 182"/>
          <p:cNvGrpSpPr/>
          <p:nvPr/>
        </p:nvGrpSpPr>
        <p:grpSpPr>
          <a:xfrm>
            <a:off x="7302318" y="3473405"/>
            <a:ext cx="1187023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184" name="Flecha derecha 183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5" name="Flecha derecha 184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87" name="Grupo 186"/>
          <p:cNvGrpSpPr/>
          <p:nvPr/>
        </p:nvGrpSpPr>
        <p:grpSpPr>
          <a:xfrm>
            <a:off x="8525990" y="3470622"/>
            <a:ext cx="1136057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188" name="Flecha derecha 187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9" name="Flecha derecha 188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90" name="Grupo 189"/>
          <p:cNvGrpSpPr/>
          <p:nvPr/>
        </p:nvGrpSpPr>
        <p:grpSpPr>
          <a:xfrm>
            <a:off x="9688449" y="3468642"/>
            <a:ext cx="1136057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191" name="Flecha derecha 190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2" name="Flecha derecha 191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93" name="Grupo 192"/>
          <p:cNvGrpSpPr/>
          <p:nvPr/>
        </p:nvGrpSpPr>
        <p:grpSpPr>
          <a:xfrm>
            <a:off x="10848576" y="3472459"/>
            <a:ext cx="1182734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194" name="Flecha derecha 193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5" name="Flecha derecha 194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199" name="Conector recto 198"/>
          <p:cNvCxnSpPr/>
          <p:nvPr/>
        </p:nvCxnSpPr>
        <p:spPr>
          <a:xfrm>
            <a:off x="9647670" y="3460070"/>
            <a:ext cx="0" cy="33337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199"/>
          <p:cNvCxnSpPr/>
          <p:nvPr/>
        </p:nvCxnSpPr>
        <p:spPr>
          <a:xfrm>
            <a:off x="12037953" y="3473503"/>
            <a:ext cx="0" cy="33337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recto 200"/>
          <p:cNvCxnSpPr/>
          <p:nvPr/>
        </p:nvCxnSpPr>
        <p:spPr>
          <a:xfrm>
            <a:off x="10837025" y="3483028"/>
            <a:ext cx="0" cy="33337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recto 203"/>
          <p:cNvCxnSpPr/>
          <p:nvPr/>
        </p:nvCxnSpPr>
        <p:spPr>
          <a:xfrm>
            <a:off x="8496099" y="3473502"/>
            <a:ext cx="0" cy="33337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32">
            <a:extLst>
              <a:ext uri="{FF2B5EF4-FFF2-40B4-BE49-F238E27FC236}">
                <a16:creationId xmlns:a16="http://schemas.microsoft.com/office/drawing/2014/main" id="{24A928CF-BCB3-49A5-B0E9-FE309A879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269" y="3486608"/>
            <a:ext cx="288925" cy="288925"/>
          </a:xfrm>
          <a:prstGeom prst="rect">
            <a:avLst/>
          </a:prstGeom>
          <a:solidFill>
            <a:srgbClr val="00206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sp>
        <p:nvSpPr>
          <p:cNvPr id="197" name="Flecha abajo 196"/>
          <p:cNvSpPr/>
          <p:nvPr/>
        </p:nvSpPr>
        <p:spPr>
          <a:xfrm rot="10800000">
            <a:off x="4207689" y="3520217"/>
            <a:ext cx="302197" cy="65722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8" name="CuadroTexto 197"/>
          <p:cNvSpPr txBox="1"/>
          <p:nvPr/>
        </p:nvSpPr>
        <p:spPr>
          <a:xfrm>
            <a:off x="3603773" y="4227037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>
                <a:solidFill>
                  <a:srgbClr val="FF0000"/>
                </a:solidFill>
              </a:rPr>
              <a:t>Deadline</a:t>
            </a:r>
            <a:r>
              <a:rPr lang="es-MX" dirty="0">
                <a:solidFill>
                  <a:srgbClr val="FF0000"/>
                </a:solidFill>
              </a:rPr>
              <a:t> Miss</a:t>
            </a:r>
          </a:p>
        </p:txBody>
      </p:sp>
      <p:sp>
        <p:nvSpPr>
          <p:cNvPr id="202" name="Flecha derecha 201"/>
          <p:cNvSpPr/>
          <p:nvPr/>
        </p:nvSpPr>
        <p:spPr>
          <a:xfrm>
            <a:off x="3811713" y="3237465"/>
            <a:ext cx="527186" cy="201631"/>
          </a:xfrm>
          <a:prstGeom prst="rightArrow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7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00"/>
                            </p:stCondLst>
                            <p:childTnLst>
                              <p:par>
                                <p:cTn id="1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500"/>
                            </p:stCondLst>
                            <p:childTnLst>
                              <p:par>
                                <p:cTn id="1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000"/>
                            </p:stCondLst>
                            <p:childTnLst>
                              <p:par>
                                <p:cTn id="1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500"/>
                            </p:stCondLst>
                            <p:childTnLst>
                              <p:par>
                                <p:cTn id="1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4000"/>
                            </p:stCondLst>
                            <p:childTnLst>
                              <p:par>
                                <p:cTn id="1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4500"/>
                            </p:stCondLst>
                            <p:childTnLst>
                              <p:par>
                                <p:cTn id="18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0"/>
                            </p:stCondLst>
                            <p:childTnLst>
                              <p:par>
                                <p:cTn id="19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500"/>
                            </p:stCondLst>
                            <p:childTnLst>
                              <p:par>
                                <p:cTn id="19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6000"/>
                            </p:stCondLst>
                            <p:childTnLst>
                              <p:par>
                                <p:cTn id="2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500"/>
                            </p:stCondLst>
                            <p:childTnLst>
                              <p:par>
                                <p:cTn id="2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7000"/>
                            </p:stCondLst>
                            <p:childTnLst>
                              <p:par>
                                <p:cTn id="2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7500"/>
                            </p:stCondLst>
                            <p:childTnLst>
                              <p:par>
                                <p:cTn id="2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8000"/>
                            </p:stCondLst>
                            <p:childTnLst>
                              <p:par>
                                <p:cTn id="2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8500"/>
                            </p:stCondLst>
                            <p:childTnLst>
                              <p:par>
                                <p:cTn id="2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9000"/>
                            </p:stCondLst>
                            <p:childTnLst>
                              <p:par>
                                <p:cTn id="2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9500"/>
                            </p:stCondLst>
                            <p:childTnLst>
                              <p:par>
                                <p:cTn id="2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0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5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0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5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0"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0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5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0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5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0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5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0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0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5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0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5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0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5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0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500"/>
                            </p:stCondLst>
                            <p:childTnLst>
                              <p:par>
                                <p:cTn id="4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500"/>
                            </p:stCondLst>
                            <p:childTnLst>
                              <p:par>
                                <p:cTn id="443" presetID="7" presetClass="emph" presetSubtype="2" repeatCount="indefinite" autoRev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444" dur="25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445" dur="25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500"/>
                            </p:stCondLst>
                            <p:childTnLst>
                              <p:par>
                                <p:cTn id="4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1000"/>
                            </p:stCondLst>
                            <p:childTnLst>
                              <p:par>
                                <p:cTn id="4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26" grpId="0" animBg="1"/>
      <p:bldP spid="226" grpId="1" animBg="1"/>
      <p:bldP spid="227" grpId="0" animBg="1"/>
      <p:bldP spid="227" grpId="1" animBg="1"/>
      <p:bldP spid="234" grpId="0" animBg="1"/>
      <p:bldP spid="240" grpId="0" animBg="1"/>
      <p:bldP spid="240" grpId="1" animBg="1"/>
      <p:bldP spid="37" grpId="0" animBg="1"/>
      <p:bldP spid="38" grpId="0" animBg="1"/>
      <p:bldP spid="39" grpId="0" animBg="1"/>
      <p:bldP spid="40" grpId="0" animBg="1"/>
      <p:bldP spid="41" grpId="0" animBg="1"/>
      <p:bldP spid="44" grpId="0" animBg="1"/>
      <p:bldP spid="45" grpId="0" animBg="1"/>
      <p:bldP spid="46" grpId="0" animBg="1"/>
      <p:bldP spid="113" grpId="0" animBg="1"/>
      <p:bldP spid="42" grpId="0" animBg="1"/>
      <p:bldP spid="197" grpId="0" animBg="1"/>
      <p:bldP spid="198" grpId="0"/>
      <p:bldP spid="202" grpId="0" animBg="1"/>
      <p:bldP spid="202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93038E5-1B9D-4445-B2B5-A72A92F914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s-MX"/>
              <a:t>Planificacion adecuada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039B04-2E1D-4148-BF67-F0866BA72DA6}"/>
              </a:ext>
            </a:extLst>
          </p:cNvPr>
          <p:cNvSpPr txBox="1">
            <a:spLocks noChangeArrowheads="1"/>
          </p:cNvSpPr>
          <p:nvPr/>
        </p:nvSpPr>
        <p:spPr>
          <a:xfrm>
            <a:off x="348344" y="4126006"/>
            <a:ext cx="5544455" cy="16578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altLang="es-MX" dirty="0">
                <a:solidFill>
                  <a:schemeClr val="bg1"/>
                </a:solidFill>
              </a:rPr>
              <a:t>Se tiene que hacer de acuerdo a:</a:t>
            </a:r>
          </a:p>
          <a:p>
            <a:pPr lvl="1"/>
            <a:r>
              <a:rPr lang="es-MX" altLang="es-MX" dirty="0">
                <a:solidFill>
                  <a:schemeClr val="bg1"/>
                </a:solidFill>
              </a:rPr>
              <a:t>Tiempos requeridos de terminación</a:t>
            </a:r>
          </a:p>
          <a:p>
            <a:pPr lvl="1"/>
            <a:r>
              <a:rPr lang="es-MX" altLang="es-MX" dirty="0">
                <a:solidFill>
                  <a:schemeClr val="bg1"/>
                </a:solidFill>
              </a:rPr>
              <a:t>Frecuencia de ejecución</a:t>
            </a:r>
          </a:p>
          <a:p>
            <a:endParaRPr lang="es-MX" altLang="es-MX" dirty="0">
              <a:solidFill>
                <a:schemeClr val="bg1"/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D039B04-2E1D-4148-BF67-F0866BA72DA6}"/>
              </a:ext>
            </a:extLst>
          </p:cNvPr>
          <p:cNvSpPr txBox="1">
            <a:spLocks noChangeArrowheads="1"/>
          </p:cNvSpPr>
          <p:nvPr/>
        </p:nvSpPr>
        <p:spPr>
          <a:xfrm>
            <a:off x="6313714" y="4143695"/>
            <a:ext cx="5544459" cy="16401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altLang="es-MX" dirty="0">
                <a:solidFill>
                  <a:schemeClr val="bg1"/>
                </a:solidFill>
              </a:rPr>
              <a:t>Verificar si todas las tareas (o procesos) pueden cumplir sus tiempos de terminación</a:t>
            </a:r>
            <a:endParaRPr lang="en-US" altLang="es-MX" dirty="0">
              <a:solidFill>
                <a:schemeClr val="bg1"/>
              </a:solidFill>
            </a:endParaRPr>
          </a:p>
          <a:p>
            <a:pPr lvl="1"/>
            <a:endParaRPr lang="en-US" altLang="es-MX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349830" y="1880080"/>
            <a:ext cx="9448799" cy="18158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s-MX" sz="2800" dirty="0" err="1"/>
              <a:t>Planificacion</a:t>
            </a:r>
            <a:r>
              <a:rPr lang="en-US" altLang="es-MX" sz="2800" dirty="0"/>
              <a:t> </a:t>
            </a:r>
            <a:r>
              <a:rPr lang="en-US" altLang="es-MX" sz="2800" dirty="0" err="1"/>
              <a:t>predecible</a:t>
            </a:r>
            <a:endParaRPr lang="en-US" altLang="es-MX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s-MX" sz="2800" dirty="0" err="1"/>
              <a:t>Permite</a:t>
            </a:r>
            <a:r>
              <a:rPr lang="en-US" altLang="es-MX" sz="2800" dirty="0"/>
              <a:t> </a:t>
            </a:r>
            <a:r>
              <a:rPr lang="en-US" altLang="es-MX" sz="2800" dirty="0" err="1"/>
              <a:t>analizar</a:t>
            </a:r>
            <a:r>
              <a:rPr lang="en-US" altLang="es-MX" sz="2800" dirty="0"/>
              <a:t> </a:t>
            </a:r>
            <a:r>
              <a:rPr lang="en-US" altLang="es-MX" sz="2800" dirty="0" err="1"/>
              <a:t>si</a:t>
            </a:r>
            <a:r>
              <a:rPr lang="en-US" altLang="es-MX" sz="2800" dirty="0"/>
              <a:t> </a:t>
            </a:r>
            <a:r>
              <a:rPr lang="en-US" altLang="es-MX" sz="2800" dirty="0" err="1"/>
              <a:t>es</a:t>
            </a:r>
            <a:r>
              <a:rPr lang="en-US" altLang="es-MX" sz="2800" dirty="0"/>
              <a:t> </a:t>
            </a:r>
            <a:r>
              <a:rPr lang="en-US" altLang="es-MX" sz="2800" dirty="0" err="1"/>
              <a:t>posible</a:t>
            </a:r>
            <a:r>
              <a:rPr lang="en-US" altLang="es-MX" sz="2800" dirty="0"/>
              <a:t> </a:t>
            </a:r>
            <a:r>
              <a:rPr lang="en-US" altLang="es-MX" sz="2800" dirty="0" err="1"/>
              <a:t>terminar</a:t>
            </a:r>
            <a:r>
              <a:rPr lang="en-US" altLang="es-MX" sz="2800" dirty="0"/>
              <a:t> </a:t>
            </a:r>
            <a:r>
              <a:rPr lang="en-US" altLang="es-MX" sz="2800" dirty="0" err="1"/>
              <a:t>tareas</a:t>
            </a:r>
            <a:r>
              <a:rPr lang="en-US" altLang="es-MX" sz="2800" dirty="0"/>
              <a:t> a </a:t>
            </a:r>
            <a:r>
              <a:rPr lang="en-US" altLang="es-MX" sz="2800" dirty="0" err="1"/>
              <a:t>tiempo</a:t>
            </a:r>
            <a:endParaRPr lang="en-US" altLang="es-MX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altLang="es-MX" sz="2800" dirty="0"/>
              <a:t>Otro proceso no me puede quitar el procesador a menos que se garantice que podré terminar a tiempo</a:t>
            </a:r>
          </a:p>
        </p:txBody>
      </p:sp>
      <p:sp>
        <p:nvSpPr>
          <p:cNvPr id="4" name="Octágono 3">
            <a:extLst>
              <a:ext uri="{FF2B5EF4-FFF2-40B4-BE49-F238E27FC236}">
                <a16:creationId xmlns:a16="http://schemas.microsoft.com/office/drawing/2014/main" id="{D46F0A4C-F956-424C-AD62-962D4C8E4E0C}"/>
              </a:ext>
            </a:extLst>
          </p:cNvPr>
          <p:cNvSpPr/>
          <p:nvPr/>
        </p:nvSpPr>
        <p:spPr>
          <a:xfrm>
            <a:off x="4176417" y="1899499"/>
            <a:ext cx="3795623" cy="3502325"/>
          </a:xfrm>
          <a:prstGeom prst="oct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/>
              <a:t>Round Robin ¡No funcionó!</a:t>
            </a:r>
          </a:p>
        </p:txBody>
      </p:sp>
    </p:spTree>
    <p:extLst>
      <p:ext uri="{BB962C8B-B14F-4D97-AF65-F5344CB8AC3E}">
        <p14:creationId xmlns:p14="http://schemas.microsoft.com/office/powerpoint/2010/main" val="334610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5" grpId="0" animBg="1"/>
      <p:bldP spid="4" grpId="0" animBg="1"/>
      <p:bldP spid="4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ángulo 222"/>
          <p:cNvSpPr/>
          <p:nvPr/>
        </p:nvSpPr>
        <p:spPr>
          <a:xfrm>
            <a:off x="1510995" y="3496133"/>
            <a:ext cx="1079440" cy="266700"/>
          </a:xfrm>
          <a:prstGeom prst="rect">
            <a:avLst/>
          </a:prstGeom>
          <a:solidFill>
            <a:srgbClr val="E0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4" name="Rectángulo 223"/>
          <p:cNvSpPr/>
          <p:nvPr/>
        </p:nvSpPr>
        <p:spPr>
          <a:xfrm>
            <a:off x="1510995" y="3197692"/>
            <a:ext cx="1386639" cy="266700"/>
          </a:xfrm>
          <a:prstGeom prst="rect">
            <a:avLst/>
          </a:prstGeom>
          <a:solidFill>
            <a:srgbClr val="E0F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5" name="Rectángulo 224"/>
          <p:cNvSpPr/>
          <p:nvPr/>
        </p:nvSpPr>
        <p:spPr>
          <a:xfrm>
            <a:off x="1510994" y="2910345"/>
            <a:ext cx="1967877" cy="266700"/>
          </a:xfrm>
          <a:prstGeom prst="rect">
            <a:avLst/>
          </a:prstGeom>
          <a:solidFill>
            <a:srgbClr val="FF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6" name="Rectángulo 225"/>
          <p:cNvSpPr/>
          <p:nvPr/>
        </p:nvSpPr>
        <p:spPr>
          <a:xfrm>
            <a:off x="2640550" y="3487243"/>
            <a:ext cx="1116883" cy="266700"/>
          </a:xfrm>
          <a:prstGeom prst="rect">
            <a:avLst/>
          </a:prstGeom>
          <a:solidFill>
            <a:srgbClr val="E0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7" name="Rectángulo 226"/>
          <p:cNvSpPr/>
          <p:nvPr/>
        </p:nvSpPr>
        <p:spPr>
          <a:xfrm>
            <a:off x="3806321" y="3488690"/>
            <a:ext cx="1116883" cy="266700"/>
          </a:xfrm>
          <a:prstGeom prst="rect">
            <a:avLst/>
          </a:prstGeom>
          <a:solidFill>
            <a:srgbClr val="E0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8" name="Rectángulo 227"/>
          <p:cNvSpPr/>
          <p:nvPr/>
        </p:nvSpPr>
        <p:spPr>
          <a:xfrm>
            <a:off x="4979109" y="3472571"/>
            <a:ext cx="1116883" cy="266700"/>
          </a:xfrm>
          <a:prstGeom prst="rect">
            <a:avLst/>
          </a:prstGeom>
          <a:solidFill>
            <a:srgbClr val="E0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9" name="Rectángulo 228"/>
          <p:cNvSpPr/>
          <p:nvPr/>
        </p:nvSpPr>
        <p:spPr>
          <a:xfrm>
            <a:off x="6137531" y="3479623"/>
            <a:ext cx="1116883" cy="266700"/>
          </a:xfrm>
          <a:prstGeom prst="rect">
            <a:avLst/>
          </a:prstGeom>
          <a:solidFill>
            <a:srgbClr val="E0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0" name="Rectángulo 229"/>
          <p:cNvSpPr/>
          <p:nvPr/>
        </p:nvSpPr>
        <p:spPr>
          <a:xfrm>
            <a:off x="7323031" y="3466420"/>
            <a:ext cx="1116883" cy="266700"/>
          </a:xfrm>
          <a:prstGeom prst="rect">
            <a:avLst/>
          </a:prstGeom>
          <a:solidFill>
            <a:srgbClr val="E0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1" name="Rectángulo 230"/>
          <p:cNvSpPr/>
          <p:nvPr/>
        </p:nvSpPr>
        <p:spPr>
          <a:xfrm>
            <a:off x="8506047" y="3468564"/>
            <a:ext cx="1116883" cy="266700"/>
          </a:xfrm>
          <a:prstGeom prst="rect">
            <a:avLst/>
          </a:prstGeom>
          <a:solidFill>
            <a:srgbClr val="E0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2" name="Rectángulo 231"/>
          <p:cNvSpPr/>
          <p:nvPr/>
        </p:nvSpPr>
        <p:spPr>
          <a:xfrm>
            <a:off x="9681025" y="3469043"/>
            <a:ext cx="1116883" cy="266700"/>
          </a:xfrm>
          <a:prstGeom prst="rect">
            <a:avLst/>
          </a:prstGeom>
          <a:solidFill>
            <a:srgbClr val="E0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3" name="Rectángulo 232"/>
          <p:cNvSpPr/>
          <p:nvPr/>
        </p:nvSpPr>
        <p:spPr>
          <a:xfrm>
            <a:off x="10866305" y="3481961"/>
            <a:ext cx="1116883" cy="266700"/>
          </a:xfrm>
          <a:prstGeom prst="rect">
            <a:avLst/>
          </a:prstGeom>
          <a:solidFill>
            <a:srgbClr val="E0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4" name="Rectángulo 233"/>
          <p:cNvSpPr/>
          <p:nvPr/>
        </p:nvSpPr>
        <p:spPr>
          <a:xfrm>
            <a:off x="2950026" y="3197572"/>
            <a:ext cx="1386639" cy="266700"/>
          </a:xfrm>
          <a:prstGeom prst="rect">
            <a:avLst/>
          </a:prstGeom>
          <a:solidFill>
            <a:srgbClr val="E0F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5" name="Rectángulo 234"/>
          <p:cNvSpPr/>
          <p:nvPr/>
        </p:nvSpPr>
        <p:spPr>
          <a:xfrm>
            <a:off x="4398254" y="3197242"/>
            <a:ext cx="1386639" cy="266700"/>
          </a:xfrm>
          <a:prstGeom prst="rect">
            <a:avLst/>
          </a:prstGeom>
          <a:solidFill>
            <a:srgbClr val="E0F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6" name="Rectángulo 235"/>
          <p:cNvSpPr/>
          <p:nvPr/>
        </p:nvSpPr>
        <p:spPr>
          <a:xfrm>
            <a:off x="5845471" y="3197367"/>
            <a:ext cx="1426835" cy="266700"/>
          </a:xfrm>
          <a:prstGeom prst="rect">
            <a:avLst/>
          </a:prstGeom>
          <a:solidFill>
            <a:srgbClr val="E0F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7" name="Rectángulo 236"/>
          <p:cNvSpPr/>
          <p:nvPr/>
        </p:nvSpPr>
        <p:spPr>
          <a:xfrm>
            <a:off x="7321846" y="3196083"/>
            <a:ext cx="1420405" cy="266700"/>
          </a:xfrm>
          <a:prstGeom prst="rect">
            <a:avLst/>
          </a:prstGeom>
          <a:solidFill>
            <a:srgbClr val="E0F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8" name="Rectángulo 237"/>
          <p:cNvSpPr/>
          <p:nvPr/>
        </p:nvSpPr>
        <p:spPr>
          <a:xfrm>
            <a:off x="8812503" y="3189988"/>
            <a:ext cx="1386639" cy="266700"/>
          </a:xfrm>
          <a:prstGeom prst="rect">
            <a:avLst/>
          </a:prstGeom>
          <a:solidFill>
            <a:srgbClr val="E0F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9" name="Rectángulo 238"/>
          <p:cNvSpPr/>
          <p:nvPr/>
        </p:nvSpPr>
        <p:spPr>
          <a:xfrm>
            <a:off x="10257439" y="3181144"/>
            <a:ext cx="1386639" cy="266700"/>
          </a:xfrm>
          <a:prstGeom prst="rect">
            <a:avLst/>
          </a:prstGeom>
          <a:solidFill>
            <a:srgbClr val="E0F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0" name="Rectángulo 239"/>
          <p:cNvSpPr/>
          <p:nvPr/>
        </p:nvSpPr>
        <p:spPr>
          <a:xfrm>
            <a:off x="3523910" y="2914747"/>
            <a:ext cx="1967877" cy="266700"/>
          </a:xfrm>
          <a:prstGeom prst="rect">
            <a:avLst/>
          </a:prstGeom>
          <a:solidFill>
            <a:srgbClr val="FF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1" name="Rectángulo 240"/>
          <p:cNvSpPr/>
          <p:nvPr/>
        </p:nvSpPr>
        <p:spPr>
          <a:xfrm>
            <a:off x="5549421" y="2907472"/>
            <a:ext cx="2025856" cy="266700"/>
          </a:xfrm>
          <a:prstGeom prst="rect">
            <a:avLst/>
          </a:prstGeom>
          <a:solidFill>
            <a:srgbClr val="FF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2" name="Rectángulo 241"/>
          <p:cNvSpPr/>
          <p:nvPr/>
        </p:nvSpPr>
        <p:spPr>
          <a:xfrm>
            <a:off x="7618746" y="2903374"/>
            <a:ext cx="2003207" cy="266700"/>
          </a:xfrm>
          <a:prstGeom prst="rect">
            <a:avLst/>
          </a:prstGeom>
          <a:solidFill>
            <a:srgbClr val="FF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3" name="Rectángulo 242"/>
          <p:cNvSpPr/>
          <p:nvPr/>
        </p:nvSpPr>
        <p:spPr>
          <a:xfrm>
            <a:off x="9654694" y="2901721"/>
            <a:ext cx="1994381" cy="266700"/>
          </a:xfrm>
          <a:prstGeom prst="rect">
            <a:avLst/>
          </a:prstGeom>
          <a:solidFill>
            <a:srgbClr val="FF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94" name="Grupo 93"/>
          <p:cNvGrpSpPr/>
          <p:nvPr/>
        </p:nvGrpSpPr>
        <p:grpSpPr>
          <a:xfrm>
            <a:off x="2629951" y="3473405"/>
            <a:ext cx="1133873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95" name="Flecha derecha 94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6" name="Flecha derecha 95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42" name="Rectangle 32">
            <a:extLst>
              <a:ext uri="{FF2B5EF4-FFF2-40B4-BE49-F238E27FC236}">
                <a16:creationId xmlns:a16="http://schemas.microsoft.com/office/drawing/2014/main" id="{24A928CF-BCB3-49A5-B0E9-FE309A879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154" y="3480893"/>
            <a:ext cx="288925" cy="288925"/>
          </a:xfrm>
          <a:prstGeom prst="rect">
            <a:avLst/>
          </a:prstGeom>
          <a:solidFill>
            <a:srgbClr val="00206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grpSp>
        <p:nvGrpSpPr>
          <p:cNvPr id="69" name="Grupo 68"/>
          <p:cNvGrpSpPr/>
          <p:nvPr/>
        </p:nvGrpSpPr>
        <p:grpSpPr>
          <a:xfrm>
            <a:off x="1463675" y="2885404"/>
            <a:ext cx="2023834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67" name="Flecha derecha 66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8" name="Flecha derecha 67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73" name="Grupo 72"/>
          <p:cNvGrpSpPr/>
          <p:nvPr/>
        </p:nvGrpSpPr>
        <p:grpSpPr>
          <a:xfrm>
            <a:off x="3501026" y="2887098"/>
            <a:ext cx="2015654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74" name="Flecha derecha 73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5" name="Flecha derecha 74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76" name="Grupo 75"/>
          <p:cNvGrpSpPr/>
          <p:nvPr/>
        </p:nvGrpSpPr>
        <p:grpSpPr>
          <a:xfrm>
            <a:off x="5536150" y="2886533"/>
            <a:ext cx="2053804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77" name="Flecha derecha 76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8" name="Flecha derecha 77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79" name="Grupo 78"/>
          <p:cNvGrpSpPr/>
          <p:nvPr/>
        </p:nvGrpSpPr>
        <p:grpSpPr>
          <a:xfrm>
            <a:off x="1480159" y="3170246"/>
            <a:ext cx="1440089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80" name="Flecha derecha 79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1" name="Flecha derecha 80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82" name="Grupo 81"/>
          <p:cNvGrpSpPr/>
          <p:nvPr/>
        </p:nvGrpSpPr>
        <p:grpSpPr>
          <a:xfrm>
            <a:off x="2940725" y="3176772"/>
            <a:ext cx="1405740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83" name="Flecha derecha 82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Flecha derecha 83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4387704" y="3172510"/>
            <a:ext cx="1405740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86" name="Flecha derecha 85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7" name="Flecha derecha 86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88" name="Grupo 87"/>
          <p:cNvGrpSpPr/>
          <p:nvPr/>
        </p:nvGrpSpPr>
        <p:grpSpPr>
          <a:xfrm>
            <a:off x="5849549" y="3168658"/>
            <a:ext cx="1434384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89" name="Flecha derecha 88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0" name="Flecha derecha 89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91" name="Grupo 90"/>
          <p:cNvGrpSpPr/>
          <p:nvPr/>
        </p:nvGrpSpPr>
        <p:grpSpPr>
          <a:xfrm>
            <a:off x="1488162" y="3472047"/>
            <a:ext cx="1104225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92" name="Flecha derecha 91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3" name="Flecha derecha 92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97" name="Grupo 96"/>
          <p:cNvGrpSpPr/>
          <p:nvPr/>
        </p:nvGrpSpPr>
        <p:grpSpPr>
          <a:xfrm>
            <a:off x="3800473" y="3470622"/>
            <a:ext cx="1136057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98" name="Flecha derecha 97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Flecha derecha 98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00" name="Grupo 99"/>
          <p:cNvGrpSpPr/>
          <p:nvPr/>
        </p:nvGrpSpPr>
        <p:grpSpPr>
          <a:xfrm>
            <a:off x="4962932" y="3468642"/>
            <a:ext cx="1136057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101" name="Flecha derecha 100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Flecha derecha 101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03" name="Grupo 102"/>
          <p:cNvGrpSpPr/>
          <p:nvPr/>
        </p:nvGrpSpPr>
        <p:grpSpPr>
          <a:xfrm>
            <a:off x="6130679" y="3472459"/>
            <a:ext cx="1151186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104" name="Flecha derecha 103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Flecha derecha 104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EDF (</a:t>
            </a:r>
            <a:r>
              <a:rPr lang="es-MX" dirty="0" err="1"/>
              <a:t>Earliest</a:t>
            </a:r>
            <a:r>
              <a:rPr lang="es-MX" dirty="0"/>
              <a:t> </a:t>
            </a:r>
            <a:r>
              <a:rPr lang="es-MX" dirty="0" err="1"/>
              <a:t>Deadline</a:t>
            </a:r>
            <a:r>
              <a:rPr lang="es-MX" dirty="0"/>
              <a:t> </a:t>
            </a:r>
            <a:r>
              <a:rPr lang="es-MX" dirty="0" err="1"/>
              <a:t>First</a:t>
            </a:r>
            <a:r>
              <a:rPr lang="es-MX" dirty="0"/>
              <a:t>)</a:t>
            </a:r>
          </a:p>
        </p:txBody>
      </p:sp>
      <p:grpSp>
        <p:nvGrpSpPr>
          <p:cNvPr id="31" name="Group 51">
            <a:extLst>
              <a:ext uri="{FF2B5EF4-FFF2-40B4-BE49-F238E27FC236}">
                <a16:creationId xmlns:a16="http://schemas.microsoft.com/office/drawing/2014/main" id="{425862F2-E553-462C-AC58-CCD9A6702EF0}"/>
              </a:ext>
            </a:extLst>
          </p:cNvPr>
          <p:cNvGrpSpPr>
            <a:grpSpLocks/>
          </p:cNvGrpSpPr>
          <p:nvPr/>
        </p:nvGrpSpPr>
        <p:grpSpPr bwMode="auto">
          <a:xfrm>
            <a:off x="29030" y="2887213"/>
            <a:ext cx="1297815" cy="974725"/>
            <a:chOff x="711" y="1678"/>
            <a:chExt cx="192" cy="614"/>
          </a:xfrm>
        </p:grpSpPr>
        <p:sp>
          <p:nvSpPr>
            <p:cNvPr id="32" name="Rectangle 52">
              <a:extLst>
                <a:ext uri="{FF2B5EF4-FFF2-40B4-BE49-F238E27FC236}">
                  <a16:creationId xmlns:a16="http://schemas.microsoft.com/office/drawing/2014/main" id="{E5F07549-2EE4-4D05-BFCD-ABD502F6B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" y="1678"/>
              <a:ext cx="1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Descanso</a:t>
              </a:r>
            </a:p>
          </p:txBody>
        </p:sp>
        <p:sp>
          <p:nvSpPr>
            <p:cNvPr id="33" name="Rectangle 53">
              <a:extLst>
                <a:ext uri="{FF2B5EF4-FFF2-40B4-BE49-F238E27FC236}">
                  <a16:creationId xmlns:a16="http://schemas.microsoft.com/office/drawing/2014/main" id="{CCDC508C-63C6-4853-8A8E-F9AFC9A4A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" y="1888"/>
              <a:ext cx="1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Trabajo</a:t>
              </a:r>
            </a:p>
          </p:txBody>
        </p:sp>
        <p:sp>
          <p:nvSpPr>
            <p:cNvPr id="34" name="Rectangle 54">
              <a:extLst>
                <a:ext uri="{FF2B5EF4-FFF2-40B4-BE49-F238E27FC236}">
                  <a16:creationId xmlns:a16="http://schemas.microsoft.com/office/drawing/2014/main" id="{4D109009-7A3C-4F66-BD68-CCFEAA905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08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Socialización</a:t>
              </a:r>
            </a:p>
          </p:txBody>
        </p:sp>
      </p:grpSp>
      <p:sp>
        <p:nvSpPr>
          <p:cNvPr id="37" name="Rectangle 31">
            <a:extLst>
              <a:ext uri="{FF2B5EF4-FFF2-40B4-BE49-F238E27FC236}">
                <a16:creationId xmlns:a16="http://schemas.microsoft.com/office/drawing/2014/main" id="{3B5DC1DF-93AF-4D97-BAFD-3346A3823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334" y="2915108"/>
            <a:ext cx="288925" cy="288925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24A928CF-BCB3-49A5-B0E9-FE309A879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959" y="3200858"/>
            <a:ext cx="288925" cy="288925"/>
          </a:xfrm>
          <a:prstGeom prst="rect">
            <a:avLst/>
          </a:prstGeom>
          <a:solidFill>
            <a:srgbClr val="008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24A928CF-BCB3-49A5-B0E9-FE309A879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784" y="3486608"/>
            <a:ext cx="288925" cy="288925"/>
          </a:xfrm>
          <a:prstGeom prst="rect">
            <a:avLst/>
          </a:prstGeom>
          <a:solidFill>
            <a:srgbClr val="00206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3B5DC1DF-93AF-4D97-BAFD-3346A3823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084" y="2909393"/>
            <a:ext cx="288925" cy="288925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24A928CF-BCB3-49A5-B0E9-FE309A879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519" y="3197774"/>
            <a:ext cx="288925" cy="288925"/>
          </a:xfrm>
          <a:prstGeom prst="rect">
            <a:avLst/>
          </a:prstGeom>
          <a:solidFill>
            <a:srgbClr val="008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sp>
        <p:nvSpPr>
          <p:cNvPr id="43" name="Rectangle 31">
            <a:extLst>
              <a:ext uri="{FF2B5EF4-FFF2-40B4-BE49-F238E27FC236}">
                <a16:creationId xmlns:a16="http://schemas.microsoft.com/office/drawing/2014/main" id="{3B5DC1DF-93AF-4D97-BAFD-3346A3823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698" y="2917057"/>
            <a:ext cx="288925" cy="288925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24A928CF-BCB3-49A5-B0E9-FE309A879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800" y="3208072"/>
            <a:ext cx="269932" cy="288925"/>
          </a:xfrm>
          <a:prstGeom prst="rect">
            <a:avLst/>
          </a:prstGeom>
          <a:solidFill>
            <a:srgbClr val="008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sp>
        <p:nvSpPr>
          <p:cNvPr id="45" name="Rectangle 32">
            <a:extLst>
              <a:ext uri="{FF2B5EF4-FFF2-40B4-BE49-F238E27FC236}">
                <a16:creationId xmlns:a16="http://schemas.microsoft.com/office/drawing/2014/main" id="{24A928CF-BCB3-49A5-B0E9-FE309A879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2784" y="3486608"/>
            <a:ext cx="288925" cy="288925"/>
          </a:xfrm>
          <a:prstGeom prst="rect">
            <a:avLst/>
          </a:prstGeom>
          <a:solidFill>
            <a:srgbClr val="00206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sp>
        <p:nvSpPr>
          <p:cNvPr id="46" name="Rectangle 31">
            <a:extLst>
              <a:ext uri="{FF2B5EF4-FFF2-40B4-BE49-F238E27FC236}">
                <a16:creationId xmlns:a16="http://schemas.microsoft.com/office/drawing/2014/main" id="{3B5DC1DF-93AF-4D97-BAFD-3346A3823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359" y="2917013"/>
            <a:ext cx="288925" cy="288925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cxnSp>
        <p:nvCxnSpPr>
          <p:cNvPr id="53" name="Conector recto 52"/>
          <p:cNvCxnSpPr/>
          <p:nvPr/>
        </p:nvCxnSpPr>
        <p:spPr>
          <a:xfrm>
            <a:off x="7606843" y="2857958"/>
            <a:ext cx="0" cy="3333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3488868" y="2887213"/>
            <a:ext cx="0" cy="3333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5520868" y="2886533"/>
            <a:ext cx="0" cy="3333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5814784" y="3154371"/>
            <a:ext cx="0" cy="333375"/>
          </a:xfrm>
          <a:prstGeom prst="line">
            <a:avLst/>
          </a:prstGeom>
          <a:ln w="38100">
            <a:solidFill>
              <a:srgbClr val="40FF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2944128" y="3153233"/>
            <a:ext cx="0" cy="333375"/>
          </a:xfrm>
          <a:prstGeom prst="line">
            <a:avLst/>
          </a:prstGeom>
          <a:ln w="38100">
            <a:solidFill>
              <a:srgbClr val="40FF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4363353" y="3163896"/>
            <a:ext cx="0" cy="333375"/>
          </a:xfrm>
          <a:prstGeom prst="line">
            <a:avLst/>
          </a:prstGeom>
          <a:ln w="38100">
            <a:solidFill>
              <a:srgbClr val="40FF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7285945" y="3153233"/>
            <a:ext cx="0" cy="333375"/>
          </a:xfrm>
          <a:prstGeom prst="line">
            <a:avLst/>
          </a:prstGeom>
          <a:ln w="38100">
            <a:solidFill>
              <a:srgbClr val="40FF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3779609" y="3461208"/>
            <a:ext cx="0" cy="33337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2613928" y="3470733"/>
            <a:ext cx="0" cy="33337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>
            <a:off x="4950728" y="3469595"/>
            <a:ext cx="0" cy="33337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>
            <a:off x="7288623" y="3473503"/>
            <a:ext cx="0" cy="33337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6111508" y="3483028"/>
            <a:ext cx="0" cy="33337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32">
            <a:extLst>
              <a:ext uri="{FF2B5EF4-FFF2-40B4-BE49-F238E27FC236}">
                <a16:creationId xmlns:a16="http://schemas.microsoft.com/office/drawing/2014/main" id="{24A928CF-BCB3-49A5-B0E9-FE309A879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418" y="3208575"/>
            <a:ext cx="269932" cy="288925"/>
          </a:xfrm>
          <a:prstGeom prst="rect">
            <a:avLst/>
          </a:prstGeom>
          <a:solidFill>
            <a:srgbClr val="008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sp>
        <p:nvSpPr>
          <p:cNvPr id="111" name="Rectangle 32">
            <a:extLst>
              <a:ext uri="{FF2B5EF4-FFF2-40B4-BE49-F238E27FC236}">
                <a16:creationId xmlns:a16="http://schemas.microsoft.com/office/drawing/2014/main" id="{24A928CF-BCB3-49A5-B0E9-FE309A879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9609" y="3185475"/>
            <a:ext cx="291984" cy="288925"/>
          </a:xfrm>
          <a:prstGeom prst="rect">
            <a:avLst/>
          </a:prstGeom>
          <a:solidFill>
            <a:srgbClr val="008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sp>
        <p:nvSpPr>
          <p:cNvPr id="112" name="Rectangle 32">
            <a:extLst>
              <a:ext uri="{FF2B5EF4-FFF2-40B4-BE49-F238E27FC236}">
                <a16:creationId xmlns:a16="http://schemas.microsoft.com/office/drawing/2014/main" id="{24A928CF-BCB3-49A5-B0E9-FE309A879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654" y="3185978"/>
            <a:ext cx="283418" cy="288925"/>
          </a:xfrm>
          <a:prstGeom prst="rect">
            <a:avLst/>
          </a:prstGeom>
          <a:solidFill>
            <a:srgbClr val="008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sp>
        <p:nvSpPr>
          <p:cNvPr id="113" name="Rectangle 32">
            <a:extLst>
              <a:ext uri="{FF2B5EF4-FFF2-40B4-BE49-F238E27FC236}">
                <a16:creationId xmlns:a16="http://schemas.microsoft.com/office/drawing/2014/main" id="{24A928CF-BCB3-49A5-B0E9-FE309A879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603" y="3466671"/>
            <a:ext cx="288925" cy="288925"/>
          </a:xfrm>
          <a:prstGeom prst="rect">
            <a:avLst/>
          </a:prstGeom>
          <a:solidFill>
            <a:srgbClr val="00206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sp>
        <p:nvSpPr>
          <p:cNvPr id="114" name="Rectangle 32">
            <a:extLst>
              <a:ext uri="{FF2B5EF4-FFF2-40B4-BE49-F238E27FC236}">
                <a16:creationId xmlns:a16="http://schemas.microsoft.com/office/drawing/2014/main" id="{24A928CF-BCB3-49A5-B0E9-FE309A879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32" y="3187523"/>
            <a:ext cx="291984" cy="288925"/>
          </a:xfrm>
          <a:prstGeom prst="rect">
            <a:avLst/>
          </a:prstGeom>
          <a:solidFill>
            <a:srgbClr val="008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sp>
        <p:nvSpPr>
          <p:cNvPr id="115" name="Rectangle 32">
            <a:extLst>
              <a:ext uri="{FF2B5EF4-FFF2-40B4-BE49-F238E27FC236}">
                <a16:creationId xmlns:a16="http://schemas.microsoft.com/office/drawing/2014/main" id="{24A928CF-BCB3-49A5-B0E9-FE309A879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0177" y="3188026"/>
            <a:ext cx="283418" cy="288925"/>
          </a:xfrm>
          <a:prstGeom prst="rect">
            <a:avLst/>
          </a:prstGeom>
          <a:solidFill>
            <a:srgbClr val="008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sp>
        <p:nvSpPr>
          <p:cNvPr id="116" name="Rectangle 32">
            <a:extLst>
              <a:ext uri="{FF2B5EF4-FFF2-40B4-BE49-F238E27FC236}">
                <a16:creationId xmlns:a16="http://schemas.microsoft.com/office/drawing/2014/main" id="{24A928CF-BCB3-49A5-B0E9-FE309A879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339" y="3474792"/>
            <a:ext cx="288925" cy="288925"/>
          </a:xfrm>
          <a:prstGeom prst="rect">
            <a:avLst/>
          </a:prstGeom>
          <a:solidFill>
            <a:srgbClr val="00206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sp>
        <p:nvSpPr>
          <p:cNvPr id="117" name="Rectangle 31">
            <a:extLst>
              <a:ext uri="{FF2B5EF4-FFF2-40B4-BE49-F238E27FC236}">
                <a16:creationId xmlns:a16="http://schemas.microsoft.com/office/drawing/2014/main" id="{3B5DC1DF-93AF-4D97-BAFD-3346A3823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4554" y="2889216"/>
            <a:ext cx="288925" cy="288925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sp>
        <p:nvSpPr>
          <p:cNvPr id="118" name="Rectangle 31">
            <a:extLst>
              <a:ext uri="{FF2B5EF4-FFF2-40B4-BE49-F238E27FC236}">
                <a16:creationId xmlns:a16="http://schemas.microsoft.com/office/drawing/2014/main" id="{3B5DC1DF-93AF-4D97-BAFD-3346A3823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855" y="2889172"/>
            <a:ext cx="288925" cy="288925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grpSp>
        <p:nvGrpSpPr>
          <p:cNvPr id="147" name="Grupo 146"/>
          <p:cNvGrpSpPr/>
          <p:nvPr/>
        </p:nvGrpSpPr>
        <p:grpSpPr>
          <a:xfrm>
            <a:off x="7623395" y="2870887"/>
            <a:ext cx="2023834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148" name="Flecha derecha 147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9" name="Flecha derecha 148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0" name="Grupo 149"/>
          <p:cNvGrpSpPr/>
          <p:nvPr/>
        </p:nvGrpSpPr>
        <p:grpSpPr>
          <a:xfrm>
            <a:off x="9660746" y="2872581"/>
            <a:ext cx="2015654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151" name="Flecha derecha 150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2" name="Flecha derecha 151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157" name="Conector recto 156"/>
          <p:cNvCxnSpPr/>
          <p:nvPr/>
        </p:nvCxnSpPr>
        <p:spPr>
          <a:xfrm>
            <a:off x="9648588" y="2872696"/>
            <a:ext cx="0" cy="3333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157"/>
          <p:cNvCxnSpPr/>
          <p:nvPr/>
        </p:nvCxnSpPr>
        <p:spPr>
          <a:xfrm>
            <a:off x="11680588" y="2872016"/>
            <a:ext cx="0" cy="3333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upo 170"/>
          <p:cNvGrpSpPr/>
          <p:nvPr/>
        </p:nvGrpSpPr>
        <p:grpSpPr>
          <a:xfrm>
            <a:off x="7288120" y="3172328"/>
            <a:ext cx="1472431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172" name="Flecha derecha 171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3" name="Flecha derecha 172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74" name="Grupo 173"/>
          <p:cNvGrpSpPr/>
          <p:nvPr/>
        </p:nvGrpSpPr>
        <p:grpSpPr>
          <a:xfrm>
            <a:off x="8784901" y="3178854"/>
            <a:ext cx="1438761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175" name="Flecha derecha 174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6" name="Flecha derecha 175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77" name="Grupo 176"/>
          <p:cNvGrpSpPr/>
          <p:nvPr/>
        </p:nvGrpSpPr>
        <p:grpSpPr>
          <a:xfrm>
            <a:off x="10264901" y="3174592"/>
            <a:ext cx="1405740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178" name="Flecha derecha 177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9" name="Flecha derecha 178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180" name="Conector recto 179"/>
          <p:cNvCxnSpPr/>
          <p:nvPr/>
        </p:nvCxnSpPr>
        <p:spPr>
          <a:xfrm>
            <a:off x="8775605" y="3155315"/>
            <a:ext cx="0" cy="333375"/>
          </a:xfrm>
          <a:prstGeom prst="line">
            <a:avLst/>
          </a:prstGeom>
          <a:ln w="38100">
            <a:solidFill>
              <a:srgbClr val="40FF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recto 180"/>
          <p:cNvCxnSpPr/>
          <p:nvPr/>
        </p:nvCxnSpPr>
        <p:spPr>
          <a:xfrm>
            <a:off x="10240550" y="3165978"/>
            <a:ext cx="0" cy="333375"/>
          </a:xfrm>
          <a:prstGeom prst="line">
            <a:avLst/>
          </a:prstGeom>
          <a:ln w="38100">
            <a:solidFill>
              <a:srgbClr val="40FF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181"/>
          <p:cNvCxnSpPr/>
          <p:nvPr/>
        </p:nvCxnSpPr>
        <p:spPr>
          <a:xfrm>
            <a:off x="11680588" y="3194737"/>
            <a:ext cx="0" cy="333375"/>
          </a:xfrm>
          <a:prstGeom prst="line">
            <a:avLst/>
          </a:prstGeom>
          <a:ln w="38100">
            <a:solidFill>
              <a:srgbClr val="40FF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upo 182"/>
          <p:cNvGrpSpPr/>
          <p:nvPr/>
        </p:nvGrpSpPr>
        <p:grpSpPr>
          <a:xfrm>
            <a:off x="7302318" y="3473405"/>
            <a:ext cx="1187023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184" name="Flecha derecha 183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5" name="Flecha derecha 184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87" name="Grupo 186"/>
          <p:cNvGrpSpPr/>
          <p:nvPr/>
        </p:nvGrpSpPr>
        <p:grpSpPr>
          <a:xfrm>
            <a:off x="8525990" y="3470622"/>
            <a:ext cx="1136057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188" name="Flecha derecha 187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9" name="Flecha derecha 188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90" name="Grupo 189"/>
          <p:cNvGrpSpPr/>
          <p:nvPr/>
        </p:nvGrpSpPr>
        <p:grpSpPr>
          <a:xfrm>
            <a:off x="9688449" y="3468642"/>
            <a:ext cx="1136057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191" name="Flecha derecha 190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2" name="Flecha derecha 191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93" name="Grupo 192"/>
          <p:cNvGrpSpPr/>
          <p:nvPr/>
        </p:nvGrpSpPr>
        <p:grpSpPr>
          <a:xfrm>
            <a:off x="10848576" y="3472459"/>
            <a:ext cx="1182734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194" name="Flecha derecha 193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5" name="Flecha derecha 194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96" name="Rectangle 32">
            <a:extLst>
              <a:ext uri="{FF2B5EF4-FFF2-40B4-BE49-F238E27FC236}">
                <a16:creationId xmlns:a16="http://schemas.microsoft.com/office/drawing/2014/main" id="{24A928CF-BCB3-49A5-B0E9-FE309A879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9763" y="3469463"/>
            <a:ext cx="288925" cy="288925"/>
          </a:xfrm>
          <a:prstGeom prst="rect">
            <a:avLst/>
          </a:prstGeom>
          <a:solidFill>
            <a:srgbClr val="00206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cxnSp>
        <p:nvCxnSpPr>
          <p:cNvPr id="199" name="Conector recto 198"/>
          <p:cNvCxnSpPr/>
          <p:nvPr/>
        </p:nvCxnSpPr>
        <p:spPr>
          <a:xfrm>
            <a:off x="9647670" y="3460070"/>
            <a:ext cx="0" cy="33337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199"/>
          <p:cNvCxnSpPr/>
          <p:nvPr/>
        </p:nvCxnSpPr>
        <p:spPr>
          <a:xfrm>
            <a:off x="12037953" y="3473503"/>
            <a:ext cx="0" cy="33337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recto 200"/>
          <p:cNvCxnSpPr/>
          <p:nvPr/>
        </p:nvCxnSpPr>
        <p:spPr>
          <a:xfrm>
            <a:off x="10837025" y="3483028"/>
            <a:ext cx="0" cy="33337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recto 203"/>
          <p:cNvCxnSpPr/>
          <p:nvPr/>
        </p:nvCxnSpPr>
        <p:spPr>
          <a:xfrm>
            <a:off x="8496099" y="3473502"/>
            <a:ext cx="0" cy="33337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31">
            <a:extLst>
              <a:ext uri="{FF2B5EF4-FFF2-40B4-BE49-F238E27FC236}">
                <a16:creationId xmlns:a16="http://schemas.microsoft.com/office/drawing/2014/main" id="{3B5DC1DF-93AF-4D97-BAFD-3346A3823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632" y="2902262"/>
            <a:ext cx="288925" cy="288925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sp>
        <p:nvSpPr>
          <p:cNvPr id="206" name="Rectangle 31">
            <a:extLst>
              <a:ext uri="{FF2B5EF4-FFF2-40B4-BE49-F238E27FC236}">
                <a16:creationId xmlns:a16="http://schemas.microsoft.com/office/drawing/2014/main" id="{3B5DC1DF-93AF-4D97-BAFD-3346A3823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4293" y="2902218"/>
            <a:ext cx="288925" cy="288925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sp>
        <p:nvSpPr>
          <p:cNvPr id="207" name="Rectangle 32">
            <a:extLst>
              <a:ext uri="{FF2B5EF4-FFF2-40B4-BE49-F238E27FC236}">
                <a16:creationId xmlns:a16="http://schemas.microsoft.com/office/drawing/2014/main" id="{24A928CF-BCB3-49A5-B0E9-FE309A879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52" y="3185115"/>
            <a:ext cx="291984" cy="288925"/>
          </a:xfrm>
          <a:prstGeom prst="rect">
            <a:avLst/>
          </a:prstGeom>
          <a:solidFill>
            <a:srgbClr val="008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sp>
        <p:nvSpPr>
          <p:cNvPr id="208" name="Rectangle 32">
            <a:extLst>
              <a:ext uri="{FF2B5EF4-FFF2-40B4-BE49-F238E27FC236}">
                <a16:creationId xmlns:a16="http://schemas.microsoft.com/office/drawing/2014/main" id="{24A928CF-BCB3-49A5-B0E9-FE309A879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7997" y="3185618"/>
            <a:ext cx="283418" cy="288925"/>
          </a:xfrm>
          <a:prstGeom prst="rect">
            <a:avLst/>
          </a:prstGeom>
          <a:solidFill>
            <a:srgbClr val="008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sp>
        <p:nvSpPr>
          <p:cNvPr id="209" name="Rectangle 32">
            <a:extLst>
              <a:ext uri="{FF2B5EF4-FFF2-40B4-BE49-F238E27FC236}">
                <a16:creationId xmlns:a16="http://schemas.microsoft.com/office/drawing/2014/main" id="{24A928CF-BCB3-49A5-B0E9-FE309A879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4043" y="3467690"/>
            <a:ext cx="288925" cy="288925"/>
          </a:xfrm>
          <a:prstGeom prst="rect">
            <a:avLst/>
          </a:prstGeom>
          <a:solidFill>
            <a:srgbClr val="00206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sp>
        <p:nvSpPr>
          <p:cNvPr id="210" name="Rectangle 31">
            <a:extLst>
              <a:ext uri="{FF2B5EF4-FFF2-40B4-BE49-F238E27FC236}">
                <a16:creationId xmlns:a16="http://schemas.microsoft.com/office/drawing/2014/main" id="{3B5DC1DF-93AF-4D97-BAFD-3346A3823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164" y="2892405"/>
            <a:ext cx="288925" cy="288925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sp>
        <p:nvSpPr>
          <p:cNvPr id="211" name="Rectangle 31">
            <a:extLst>
              <a:ext uri="{FF2B5EF4-FFF2-40B4-BE49-F238E27FC236}">
                <a16:creationId xmlns:a16="http://schemas.microsoft.com/office/drawing/2014/main" id="{3B5DC1DF-93AF-4D97-BAFD-3346A3823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4920" y="2892361"/>
            <a:ext cx="288925" cy="288925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sp>
        <p:nvSpPr>
          <p:cNvPr id="212" name="Rectangle 32">
            <a:extLst>
              <a:ext uri="{FF2B5EF4-FFF2-40B4-BE49-F238E27FC236}">
                <a16:creationId xmlns:a16="http://schemas.microsoft.com/office/drawing/2014/main" id="{24A928CF-BCB3-49A5-B0E9-FE309A879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9708" y="3171688"/>
            <a:ext cx="291984" cy="288925"/>
          </a:xfrm>
          <a:prstGeom prst="rect">
            <a:avLst/>
          </a:prstGeom>
          <a:solidFill>
            <a:srgbClr val="008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sp>
        <p:nvSpPr>
          <p:cNvPr id="213" name="Rectangle 32">
            <a:extLst>
              <a:ext uri="{FF2B5EF4-FFF2-40B4-BE49-F238E27FC236}">
                <a16:creationId xmlns:a16="http://schemas.microsoft.com/office/drawing/2014/main" id="{24A928CF-BCB3-49A5-B0E9-FE309A879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3753" y="3172191"/>
            <a:ext cx="283418" cy="288925"/>
          </a:xfrm>
          <a:prstGeom prst="rect">
            <a:avLst/>
          </a:prstGeom>
          <a:solidFill>
            <a:srgbClr val="008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sp>
        <p:nvSpPr>
          <p:cNvPr id="214" name="Rectangle 32">
            <a:extLst>
              <a:ext uri="{FF2B5EF4-FFF2-40B4-BE49-F238E27FC236}">
                <a16:creationId xmlns:a16="http://schemas.microsoft.com/office/drawing/2014/main" id="{24A928CF-BCB3-49A5-B0E9-FE309A879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4392" y="3458800"/>
            <a:ext cx="288925" cy="288925"/>
          </a:xfrm>
          <a:prstGeom prst="rect">
            <a:avLst/>
          </a:prstGeom>
          <a:solidFill>
            <a:srgbClr val="00206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sp>
        <p:nvSpPr>
          <p:cNvPr id="215" name="Rectangle 32">
            <a:extLst>
              <a:ext uri="{FF2B5EF4-FFF2-40B4-BE49-F238E27FC236}">
                <a16:creationId xmlns:a16="http://schemas.microsoft.com/office/drawing/2014/main" id="{24A928CF-BCB3-49A5-B0E9-FE309A879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627" y="3176992"/>
            <a:ext cx="291984" cy="288925"/>
          </a:xfrm>
          <a:prstGeom prst="rect">
            <a:avLst/>
          </a:prstGeom>
          <a:solidFill>
            <a:srgbClr val="008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sp>
        <p:nvSpPr>
          <p:cNvPr id="216" name="Rectangle 32">
            <a:extLst>
              <a:ext uri="{FF2B5EF4-FFF2-40B4-BE49-F238E27FC236}">
                <a16:creationId xmlns:a16="http://schemas.microsoft.com/office/drawing/2014/main" id="{24A928CF-BCB3-49A5-B0E9-FE309A879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672" y="3177495"/>
            <a:ext cx="283418" cy="288925"/>
          </a:xfrm>
          <a:prstGeom prst="rect">
            <a:avLst/>
          </a:prstGeom>
          <a:solidFill>
            <a:srgbClr val="008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sp>
        <p:nvSpPr>
          <p:cNvPr id="217" name="Rectangle 32">
            <a:extLst>
              <a:ext uri="{FF2B5EF4-FFF2-40B4-BE49-F238E27FC236}">
                <a16:creationId xmlns:a16="http://schemas.microsoft.com/office/drawing/2014/main" id="{24A928CF-BCB3-49A5-B0E9-FE309A879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9480" y="3459552"/>
            <a:ext cx="288925" cy="288925"/>
          </a:xfrm>
          <a:prstGeom prst="rect">
            <a:avLst/>
          </a:prstGeom>
          <a:solidFill>
            <a:srgbClr val="00206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grpSp>
        <p:nvGrpSpPr>
          <p:cNvPr id="244" name="Grupo 243"/>
          <p:cNvGrpSpPr/>
          <p:nvPr/>
        </p:nvGrpSpPr>
        <p:grpSpPr>
          <a:xfrm>
            <a:off x="1264781" y="2028374"/>
            <a:ext cx="10634545" cy="692151"/>
            <a:chOff x="1264781" y="2028374"/>
            <a:chExt cx="10634545" cy="692151"/>
          </a:xfrm>
        </p:grpSpPr>
        <p:sp>
          <p:nvSpPr>
            <p:cNvPr id="245" name="Line 4">
              <a:extLst>
                <a:ext uri="{FF2B5EF4-FFF2-40B4-BE49-F238E27FC236}">
                  <a16:creationId xmlns:a16="http://schemas.microsoft.com/office/drawing/2014/main" id="{04BB7617-3344-4FB4-935E-C8EB719FBB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39817" y="2703199"/>
              <a:ext cx="5903278" cy="109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6" name="Line 5">
              <a:extLst>
                <a:ext uri="{FF2B5EF4-FFF2-40B4-BE49-F238E27FC236}">
                  <a16:creationId xmlns:a16="http://schemas.microsoft.com/office/drawing/2014/main" id="{2AD0CD16-8A73-42D3-8A88-E9BDC34F0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31860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7" name="Line 6">
              <a:extLst>
                <a:ext uri="{FF2B5EF4-FFF2-40B4-BE49-F238E27FC236}">
                  <a16:creationId xmlns:a16="http://schemas.microsoft.com/office/drawing/2014/main" id="{88161B99-ED99-4C5D-AFF1-F5E75E5EFF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0558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8" name="Line 7">
              <a:extLst>
                <a:ext uri="{FF2B5EF4-FFF2-40B4-BE49-F238E27FC236}">
                  <a16:creationId xmlns:a16="http://schemas.microsoft.com/office/drawing/2014/main" id="{8355B62D-2724-4744-A8AB-25A3C9A9B1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28571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9" name="Line 8">
              <a:extLst>
                <a:ext uri="{FF2B5EF4-FFF2-40B4-BE49-F238E27FC236}">
                  <a16:creationId xmlns:a16="http://schemas.microsoft.com/office/drawing/2014/main" id="{EA355566-75FF-45E0-886F-C56D489F2F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18175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0" name="Line 9">
              <a:extLst>
                <a:ext uri="{FF2B5EF4-FFF2-40B4-BE49-F238E27FC236}">
                  <a16:creationId xmlns:a16="http://schemas.microsoft.com/office/drawing/2014/main" id="{626F3FF3-7C86-4A3F-BE1C-71E64A5144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37937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1" name="Line 10">
              <a:extLst>
                <a:ext uri="{FF2B5EF4-FFF2-40B4-BE49-F238E27FC236}">
                  <a16:creationId xmlns:a16="http://schemas.microsoft.com/office/drawing/2014/main" id="{D4144CAB-AF4C-42CC-A000-E4AED5DCED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38650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2" name="Line 11">
              <a:extLst>
                <a:ext uri="{FF2B5EF4-FFF2-40B4-BE49-F238E27FC236}">
                  <a16:creationId xmlns:a16="http://schemas.microsoft.com/office/drawing/2014/main" id="{2B487330-060B-4334-8850-7B52E8EA07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1904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3" name="Line 12">
              <a:extLst>
                <a:ext uri="{FF2B5EF4-FFF2-40B4-BE49-F238E27FC236}">
                  <a16:creationId xmlns:a16="http://schemas.microsoft.com/office/drawing/2014/main" id="{4E07C7DC-E52A-4D41-8617-195F401FB9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9320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4" name="Line 13">
              <a:extLst>
                <a:ext uri="{FF2B5EF4-FFF2-40B4-BE49-F238E27FC236}">
                  <a16:creationId xmlns:a16="http://schemas.microsoft.com/office/drawing/2014/main" id="{159AC846-EFC2-4071-897D-F369B22AD0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1420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5" name="Line 14">
              <a:extLst>
                <a:ext uri="{FF2B5EF4-FFF2-40B4-BE49-F238E27FC236}">
                  <a16:creationId xmlns:a16="http://schemas.microsoft.com/office/drawing/2014/main" id="{61418E8B-2731-45CF-9076-95383D58DA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6936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6" name="Line 15">
              <a:extLst>
                <a:ext uri="{FF2B5EF4-FFF2-40B4-BE49-F238E27FC236}">
                  <a16:creationId xmlns:a16="http://schemas.microsoft.com/office/drawing/2014/main" id="{1D477055-F04F-4602-A356-4820E5F91C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2452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7" name="Line 16">
              <a:extLst>
                <a:ext uri="{FF2B5EF4-FFF2-40B4-BE49-F238E27FC236}">
                  <a16:creationId xmlns:a16="http://schemas.microsoft.com/office/drawing/2014/main" id="{8E0200CE-555E-4E28-9B49-EA62534879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7601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8" name="Line 17">
              <a:extLst>
                <a:ext uri="{FF2B5EF4-FFF2-40B4-BE49-F238E27FC236}">
                  <a16:creationId xmlns:a16="http://schemas.microsoft.com/office/drawing/2014/main" id="{0CFA9C05-C926-41DF-A913-9C8E80CCC6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2296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9" name="Line 18">
              <a:extLst>
                <a:ext uri="{FF2B5EF4-FFF2-40B4-BE49-F238E27FC236}">
                  <a16:creationId xmlns:a16="http://schemas.microsoft.com/office/drawing/2014/main" id="{EF9D8913-4C8E-48E4-8F32-BE22B9D327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1985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0" name="Line 19">
              <a:extLst>
                <a:ext uri="{FF2B5EF4-FFF2-40B4-BE49-F238E27FC236}">
                  <a16:creationId xmlns:a16="http://schemas.microsoft.com/office/drawing/2014/main" id="{33B9E436-D014-4BA8-8E9A-BF95FFCCED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17501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1" name="Line 20">
              <a:extLst>
                <a:ext uri="{FF2B5EF4-FFF2-40B4-BE49-F238E27FC236}">
                  <a16:creationId xmlns:a16="http://schemas.microsoft.com/office/drawing/2014/main" id="{2CA71863-FB78-4C59-9764-B5A0EEF597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23017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2" name="Line 21">
              <a:extLst>
                <a:ext uri="{FF2B5EF4-FFF2-40B4-BE49-F238E27FC236}">
                  <a16:creationId xmlns:a16="http://schemas.microsoft.com/office/drawing/2014/main" id="{49ABD3AC-286A-4EC3-9C84-C8E9171188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28534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3" name="Line 22">
              <a:extLst>
                <a:ext uri="{FF2B5EF4-FFF2-40B4-BE49-F238E27FC236}">
                  <a16:creationId xmlns:a16="http://schemas.microsoft.com/office/drawing/2014/main" id="{B62E3102-4D2A-4293-BF14-4E2C1E4188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5000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4" name="Line 23">
              <a:extLst>
                <a:ext uri="{FF2B5EF4-FFF2-40B4-BE49-F238E27FC236}">
                  <a16:creationId xmlns:a16="http://schemas.microsoft.com/office/drawing/2014/main" id="{6AB82EE8-C7E7-4342-B22F-0115E2A99B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88766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5" name="Line 24">
              <a:extLst>
                <a:ext uri="{FF2B5EF4-FFF2-40B4-BE49-F238E27FC236}">
                  <a16:creationId xmlns:a16="http://schemas.microsoft.com/office/drawing/2014/main" id="{72C9C0CD-BCA6-4F02-AFA7-A9C3824528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68882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6" name="Line 25">
              <a:extLst>
                <a:ext uri="{FF2B5EF4-FFF2-40B4-BE49-F238E27FC236}">
                  <a16:creationId xmlns:a16="http://schemas.microsoft.com/office/drawing/2014/main" id="{24DE586B-68AF-4E54-974E-C49A179D53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87098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7" name="Rectangle 26">
              <a:extLst>
                <a:ext uri="{FF2B5EF4-FFF2-40B4-BE49-F238E27FC236}">
                  <a16:creationId xmlns:a16="http://schemas.microsoft.com/office/drawing/2014/main" id="{45A8AE94-766D-4166-BF3B-EA5545376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781" y="2104574"/>
              <a:ext cx="286421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68" name="Rectangle 27">
              <a:extLst>
                <a:ext uri="{FF2B5EF4-FFF2-40B4-BE49-F238E27FC236}">
                  <a16:creationId xmlns:a16="http://schemas.microsoft.com/office/drawing/2014/main" id="{2BC2CF74-7BEA-4B38-BEF9-FD310585C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362" y="2028374"/>
              <a:ext cx="286421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69" name="Rectangle 28">
              <a:extLst>
                <a:ext uri="{FF2B5EF4-FFF2-40B4-BE49-F238E27FC236}">
                  <a16:creationId xmlns:a16="http://schemas.microsoft.com/office/drawing/2014/main" id="{562DE55C-F976-4F76-BEEE-E1129AC0B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4235" y="2095049"/>
              <a:ext cx="38826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70" name="Rectangle 29">
              <a:extLst>
                <a:ext uri="{FF2B5EF4-FFF2-40B4-BE49-F238E27FC236}">
                  <a16:creationId xmlns:a16="http://schemas.microsoft.com/office/drawing/2014/main" id="{DB480D4A-B36E-4F5A-9ACD-02E75BC1D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9071" y="2104574"/>
              <a:ext cx="38826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271" name="Rectangle 30">
              <a:extLst>
                <a:ext uri="{FF2B5EF4-FFF2-40B4-BE49-F238E27FC236}">
                  <a16:creationId xmlns:a16="http://schemas.microsoft.com/office/drawing/2014/main" id="{19235F15-A679-4607-9AD5-D60D8E993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3152" y="2104574"/>
              <a:ext cx="38826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272" name="Line 4">
              <a:extLst>
                <a:ext uri="{FF2B5EF4-FFF2-40B4-BE49-F238E27FC236}">
                  <a16:creationId xmlns:a16="http://schemas.microsoft.com/office/drawing/2014/main" id="{04BB7617-3344-4FB4-935E-C8EB719FBB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12143" y="2692932"/>
              <a:ext cx="4383201" cy="11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3" name="Line 6">
              <a:extLst>
                <a:ext uri="{FF2B5EF4-FFF2-40B4-BE49-F238E27FC236}">
                  <a16:creationId xmlns:a16="http://schemas.microsoft.com/office/drawing/2014/main" id="{88161B99-ED99-4C5D-AFF1-F5E75E5EFF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12885" y="2471106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4" name="Line 7">
              <a:extLst>
                <a:ext uri="{FF2B5EF4-FFF2-40B4-BE49-F238E27FC236}">
                  <a16:creationId xmlns:a16="http://schemas.microsoft.com/office/drawing/2014/main" id="{8355B62D-2724-4744-A8AB-25A3C9A9B1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00898" y="2471106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5" name="Line 8">
              <a:extLst>
                <a:ext uri="{FF2B5EF4-FFF2-40B4-BE49-F238E27FC236}">
                  <a16:creationId xmlns:a16="http://schemas.microsoft.com/office/drawing/2014/main" id="{EA355566-75FF-45E0-886F-C56D489F2F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90502" y="2471106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6" name="Line 9">
              <a:extLst>
                <a:ext uri="{FF2B5EF4-FFF2-40B4-BE49-F238E27FC236}">
                  <a16:creationId xmlns:a16="http://schemas.microsoft.com/office/drawing/2014/main" id="{626F3FF3-7C86-4A3F-BE1C-71E64A5144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78514" y="2471106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7" name="Line 10">
              <a:extLst>
                <a:ext uri="{FF2B5EF4-FFF2-40B4-BE49-F238E27FC236}">
                  <a16:creationId xmlns:a16="http://schemas.microsoft.com/office/drawing/2014/main" id="{D4144CAB-AF4C-42CC-A000-E4AED5DCED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66527" y="2471106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8" name="Line 11">
              <a:extLst>
                <a:ext uri="{FF2B5EF4-FFF2-40B4-BE49-F238E27FC236}">
                  <a16:creationId xmlns:a16="http://schemas.microsoft.com/office/drawing/2014/main" id="{2B487330-060B-4334-8850-7B52E8EA07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56131" y="2471106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9" name="Line 12">
              <a:extLst>
                <a:ext uri="{FF2B5EF4-FFF2-40B4-BE49-F238E27FC236}">
                  <a16:creationId xmlns:a16="http://schemas.microsoft.com/office/drawing/2014/main" id="{4E07C7DC-E52A-4D41-8617-195F401FB9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61647" y="2471106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0" name="Line 13">
              <a:extLst>
                <a:ext uri="{FF2B5EF4-FFF2-40B4-BE49-F238E27FC236}">
                  <a16:creationId xmlns:a16="http://schemas.microsoft.com/office/drawing/2014/main" id="{159AC846-EFC2-4071-897D-F369B22AD0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33747" y="2471106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1" name="Line 14">
              <a:extLst>
                <a:ext uri="{FF2B5EF4-FFF2-40B4-BE49-F238E27FC236}">
                  <a16:creationId xmlns:a16="http://schemas.microsoft.com/office/drawing/2014/main" id="{61418E8B-2731-45CF-9076-95383D58DA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939263" y="2471106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2" name="Line 15">
              <a:extLst>
                <a:ext uri="{FF2B5EF4-FFF2-40B4-BE49-F238E27FC236}">
                  <a16:creationId xmlns:a16="http://schemas.microsoft.com/office/drawing/2014/main" id="{1D477055-F04F-4602-A356-4820E5F91C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244779" y="2471106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3" name="Line 16">
              <a:extLst>
                <a:ext uri="{FF2B5EF4-FFF2-40B4-BE49-F238E27FC236}">
                  <a16:creationId xmlns:a16="http://schemas.microsoft.com/office/drawing/2014/main" id="{8E0200CE-555E-4E28-9B49-EA62534879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29928" y="2471106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4" name="Line 17">
              <a:extLst>
                <a:ext uri="{FF2B5EF4-FFF2-40B4-BE49-F238E27FC236}">
                  <a16:creationId xmlns:a16="http://schemas.microsoft.com/office/drawing/2014/main" id="{0CFA9C05-C926-41DF-A913-9C8E80CCC6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24623" y="2471106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5" name="Line 18">
              <a:extLst>
                <a:ext uri="{FF2B5EF4-FFF2-40B4-BE49-F238E27FC236}">
                  <a16:creationId xmlns:a16="http://schemas.microsoft.com/office/drawing/2014/main" id="{EF9D8913-4C8E-48E4-8F32-BE22B9D327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84312" y="2471106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6" name="Line 19">
              <a:extLst>
                <a:ext uri="{FF2B5EF4-FFF2-40B4-BE49-F238E27FC236}">
                  <a16:creationId xmlns:a16="http://schemas.microsoft.com/office/drawing/2014/main" id="{33B9E436-D014-4BA8-8E9A-BF95FFCCED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89828" y="2471106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7" name="Line 20">
              <a:extLst>
                <a:ext uri="{FF2B5EF4-FFF2-40B4-BE49-F238E27FC236}">
                  <a16:creationId xmlns:a16="http://schemas.microsoft.com/office/drawing/2014/main" id="{2CA71863-FB78-4C59-9764-B5A0EEF597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695344" y="2471106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8" name="Rectangle 27">
              <a:extLst>
                <a:ext uri="{FF2B5EF4-FFF2-40B4-BE49-F238E27FC236}">
                  <a16:creationId xmlns:a16="http://schemas.microsoft.com/office/drawing/2014/main" id="{2BC2CF74-7BEA-4B38-BEF9-FD310585C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9439" y="2104393"/>
              <a:ext cx="387928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289" name="Rectangle 28">
              <a:extLst>
                <a:ext uri="{FF2B5EF4-FFF2-40B4-BE49-F238E27FC236}">
                  <a16:creationId xmlns:a16="http://schemas.microsoft.com/office/drawing/2014/main" id="{562DE55C-F976-4F76-BEEE-E1129AC0B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6562" y="2104393"/>
              <a:ext cx="38826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290" name="Rectangle 29">
              <a:extLst>
                <a:ext uri="{FF2B5EF4-FFF2-40B4-BE49-F238E27FC236}">
                  <a16:creationId xmlns:a16="http://schemas.microsoft.com/office/drawing/2014/main" id="{DB480D4A-B36E-4F5A-9ACD-02E75BC1D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1398" y="2094868"/>
              <a:ext cx="387928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35</a:t>
              </a:r>
            </a:p>
          </p:txBody>
        </p:sp>
      </p:grpSp>
      <p:sp>
        <p:nvSpPr>
          <p:cNvPr id="3" name="Rectángulo 2"/>
          <p:cNvSpPr/>
          <p:nvPr/>
        </p:nvSpPr>
        <p:spPr>
          <a:xfrm>
            <a:off x="1332693" y="4199659"/>
            <a:ext cx="9651673" cy="2308324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s-MX" sz="2400" dirty="0">
                <a:solidFill>
                  <a:schemeClr val="bg1"/>
                </a:solidFill>
              </a:rPr>
              <a:t>Poner a correr la tarea con el tiempo de termino (</a:t>
            </a:r>
            <a:r>
              <a:rPr lang="es-MX" altLang="es-MX" sz="2400" dirty="0" err="1">
                <a:solidFill>
                  <a:schemeClr val="bg1"/>
                </a:solidFill>
              </a:rPr>
              <a:t>deadline</a:t>
            </a:r>
            <a:r>
              <a:rPr lang="es-MX" altLang="es-MX" sz="2400" dirty="0">
                <a:solidFill>
                  <a:schemeClr val="bg1"/>
                </a:solidFill>
              </a:rPr>
              <a:t>) mas cercano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s-MX" sz="2400" dirty="0">
                <a:solidFill>
                  <a:schemeClr val="bg1"/>
                </a:solidFill>
              </a:rPr>
              <a:t>Cada vez que una tarea se pone lista para correr: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altLang="es-MX" sz="2400" dirty="0">
                <a:solidFill>
                  <a:schemeClr val="bg1"/>
                </a:solidFill>
              </a:rPr>
              <a:t>Comprobar si tiene </a:t>
            </a:r>
            <a:r>
              <a:rPr lang="es-MX" altLang="es-MX" sz="2400" dirty="0" err="1">
                <a:solidFill>
                  <a:schemeClr val="bg1"/>
                </a:solidFill>
              </a:rPr>
              <a:t>deadline</a:t>
            </a:r>
            <a:r>
              <a:rPr lang="es-MX" altLang="es-MX" sz="2400" dirty="0">
                <a:solidFill>
                  <a:schemeClr val="bg1"/>
                </a:solidFill>
              </a:rPr>
              <a:t> mas corto que la tarea que tiene el  procesador, si es así, hay que suspender tarea actual y poner a correr nueva tarea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altLang="es-MX" sz="2400" dirty="0">
                <a:solidFill>
                  <a:schemeClr val="bg1"/>
                </a:solidFill>
              </a:rPr>
              <a:t>Prioridades dinámicas: La prioridad de cada tarea va cambiando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252482" y="4708202"/>
            <a:ext cx="6096000" cy="1200329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r>
              <a:rPr lang="es-MX" altLang="es-MX" sz="2400" dirty="0">
                <a:solidFill>
                  <a:schemeClr val="bg1"/>
                </a:solidFill>
              </a:rPr>
              <a:t>Desventaja: Comparaciones de tiempo de termino de tareas demasiado frecuentes para recalcular prioridades</a:t>
            </a:r>
            <a:endParaRPr lang="en-US" altLang="es-MX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51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5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500"/>
                            </p:stCondLst>
                            <p:childTnLst>
                              <p:par>
                                <p:cTn id="1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000"/>
                            </p:stCondLst>
                            <p:childTnLst>
                              <p:par>
                                <p:cTn id="1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7500"/>
                            </p:stCondLst>
                            <p:childTnLst>
                              <p:par>
                                <p:cTn id="1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8000"/>
                            </p:stCondLst>
                            <p:childTnLst>
                              <p:par>
                                <p:cTn id="1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8500"/>
                            </p:stCondLst>
                            <p:childTnLst>
                              <p:par>
                                <p:cTn id="1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000"/>
                            </p:stCondLst>
                            <p:childTnLst>
                              <p:par>
                                <p:cTn id="1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9500"/>
                            </p:stCondLst>
                            <p:childTnLst>
                              <p:par>
                                <p:cTn id="1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500"/>
                            </p:stCondLst>
                            <p:childTnLst>
                              <p:par>
                                <p:cTn id="19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000"/>
                            </p:stCondLst>
                            <p:childTnLst>
                              <p:par>
                                <p:cTn id="2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500"/>
                            </p:stCondLst>
                            <p:childTnLst>
                              <p:par>
                                <p:cTn id="2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3000"/>
                            </p:stCondLst>
                            <p:childTnLst>
                              <p:par>
                                <p:cTn id="2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4500"/>
                            </p:stCondLst>
                            <p:childTnLst>
                              <p:par>
                                <p:cTn id="2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0"/>
                            </p:stCondLst>
                            <p:childTnLst>
                              <p:par>
                                <p:cTn id="2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500"/>
                            </p:stCondLst>
                            <p:childTnLst>
                              <p:par>
                                <p:cTn id="2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6000"/>
                            </p:stCondLst>
                            <p:childTnLst>
                              <p:par>
                                <p:cTn id="2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6500"/>
                            </p:stCondLst>
                            <p:childTnLst>
                              <p:par>
                                <p:cTn id="2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7000"/>
                            </p:stCondLst>
                            <p:childTnLst>
                              <p:par>
                                <p:cTn id="2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7500"/>
                            </p:stCondLst>
                            <p:childTnLst>
                              <p:par>
                                <p:cTn id="2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8000"/>
                            </p:stCondLst>
                            <p:childTnLst>
                              <p:par>
                                <p:cTn id="2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500"/>
                            </p:stCondLst>
                            <p:childTnLst>
                              <p:par>
                                <p:cTn id="2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9000"/>
                            </p:stCondLst>
                            <p:childTnLst>
                              <p:par>
                                <p:cTn id="28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500"/>
                            </p:stCondLst>
                            <p:childTnLst>
                              <p:par>
                                <p:cTn id="29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8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3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8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3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8"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3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8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3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8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3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8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3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8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3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8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3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8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3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8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3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8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9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6" fill="hold">
                      <p:stCondLst>
                        <p:cond delay="indefinite"/>
                      </p:stCondLst>
                      <p:childTnLst>
                        <p:par>
                          <p:cTn id="647" fill="hold">
                            <p:stCondLst>
                              <p:cond delay="0"/>
                            </p:stCondLst>
                            <p:childTnLst>
                              <p:par>
                                <p:cTn id="6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>
                      <p:stCondLst>
                        <p:cond delay="indefinite"/>
                      </p:stCondLst>
                      <p:childTnLst>
                        <p:par>
                          <p:cTn id="654" fill="hold">
                            <p:stCondLst>
                              <p:cond delay="0"/>
                            </p:stCondLst>
                            <p:childTnLst>
                              <p:par>
                                <p:cTn id="6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7" fill="hold">
                      <p:stCondLst>
                        <p:cond delay="indefinite"/>
                      </p:stCondLst>
                      <p:childTnLst>
                        <p:par>
                          <p:cTn id="668" fill="hold">
                            <p:stCondLst>
                              <p:cond delay="0"/>
                            </p:stCondLst>
                            <p:childTnLst>
                              <p:par>
                                <p:cTn id="6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4" fill="hold">
                      <p:stCondLst>
                        <p:cond delay="indefinite"/>
                      </p:stCondLst>
                      <p:childTnLst>
                        <p:par>
                          <p:cTn id="675" fill="hold">
                            <p:stCondLst>
                              <p:cond delay="0"/>
                            </p:stCondLst>
                            <p:childTnLst>
                              <p:par>
                                <p:cTn id="6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1" fill="hold">
                      <p:stCondLst>
                        <p:cond delay="indefinite"/>
                      </p:stCondLst>
                      <p:childTnLst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26" grpId="0" animBg="1"/>
      <p:bldP spid="226" grpId="1" animBg="1"/>
      <p:bldP spid="227" grpId="0" animBg="1"/>
      <p:bldP spid="227" grpId="1" animBg="1"/>
      <p:bldP spid="228" grpId="0" animBg="1"/>
      <p:bldP spid="228" grpId="1" animBg="1"/>
      <p:bldP spid="229" grpId="0" animBg="1"/>
      <p:bldP spid="229" grpId="1" animBg="1"/>
      <p:bldP spid="230" grpId="0" animBg="1"/>
      <p:bldP spid="230" grpId="1" animBg="1"/>
      <p:bldP spid="231" grpId="0" animBg="1"/>
      <p:bldP spid="231" grpId="1" animBg="1"/>
      <p:bldP spid="232" grpId="0" animBg="1"/>
      <p:bldP spid="232" grpId="1" animBg="1"/>
      <p:bldP spid="233" grpId="0" animBg="1"/>
      <p:bldP spid="233" grpId="1" animBg="1"/>
      <p:bldP spid="234" grpId="0" animBg="1"/>
      <p:bldP spid="234" grpId="1" animBg="1"/>
      <p:bldP spid="235" grpId="0" animBg="1"/>
      <p:bldP spid="235" grpId="1" animBg="1"/>
      <p:bldP spid="236" grpId="0" animBg="1"/>
      <p:bldP spid="236" grpId="1" animBg="1"/>
      <p:bldP spid="237" grpId="0" animBg="1"/>
      <p:bldP spid="237" grpId="1" animBg="1"/>
      <p:bldP spid="238" grpId="0" animBg="1"/>
      <p:bldP spid="238" grpId="1" animBg="1"/>
      <p:bldP spid="239" grpId="0" animBg="1"/>
      <p:bldP spid="239" grpId="1" animBg="1"/>
      <p:bldP spid="240" grpId="0" animBg="1"/>
      <p:bldP spid="240" grpId="1" animBg="1"/>
      <p:bldP spid="241" grpId="0" animBg="1"/>
      <p:bldP spid="241" grpId="1" animBg="1"/>
      <p:bldP spid="242" grpId="0" animBg="1"/>
      <p:bldP spid="242" grpId="1" animBg="1"/>
      <p:bldP spid="243" grpId="0" animBg="1"/>
      <p:bldP spid="243" grpId="1" animBg="1"/>
      <p:bldP spid="4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96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3" grpId="0" animBg="1"/>
      <p:bldP spid="3" grpId="1" build="allAtOnce" animBg="1"/>
      <p:bldP spid="4" grpId="0" animBg="1"/>
      <p:bldP spid="4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G-1XXX - Pintura para pizarrón de g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86" y="1690688"/>
            <a:ext cx="10064895" cy="479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6" name="Rectangle 2">
            <a:extLst>
              <a:ext uri="{FF2B5EF4-FFF2-40B4-BE49-F238E27FC236}">
                <a16:creationId xmlns:a16="http://schemas.microsoft.com/office/drawing/2014/main" id="{1B314CB0-358F-48EB-A27D-7EF77BEA2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altLang="es-MX" dirty="0"/>
              <a:t>¿Como verifico que mis tareas pueden terminar a tiempo?</a:t>
            </a:r>
            <a:endParaRPr lang="en-US" altLang="es-MX" dirty="0"/>
          </a:p>
        </p:txBody>
      </p:sp>
      <p:sp>
        <p:nvSpPr>
          <p:cNvPr id="31767" name="AutoShape 8">
            <a:extLst>
              <a:ext uri="{FF2B5EF4-FFF2-40B4-BE49-F238E27FC236}">
                <a16:creationId xmlns:a16="http://schemas.microsoft.com/office/drawing/2014/main" id="{232A3B2D-9983-490A-8B98-642BF4F4343C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612793" y="2084793"/>
            <a:ext cx="2736603" cy="1283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sz="2800">
              <a:solidFill>
                <a:schemeClr val="bg1"/>
              </a:solidFill>
            </a:endParaRPr>
          </a:p>
        </p:txBody>
      </p:sp>
      <p:sp>
        <p:nvSpPr>
          <p:cNvPr id="31768" name="Line 10">
            <a:extLst>
              <a:ext uri="{FF2B5EF4-FFF2-40B4-BE49-F238E27FC236}">
                <a16:creationId xmlns:a16="http://schemas.microsoft.com/office/drawing/2014/main" id="{7537F681-0E24-420D-9F7D-80B748B72F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1475" y="2746199"/>
            <a:ext cx="516497" cy="1879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 sz="2800">
              <a:solidFill>
                <a:schemeClr val="bg1"/>
              </a:solidFill>
            </a:endParaRPr>
          </a:p>
        </p:txBody>
      </p:sp>
      <p:sp>
        <p:nvSpPr>
          <p:cNvPr id="31769" name="Rectangle 11">
            <a:extLst>
              <a:ext uri="{FF2B5EF4-FFF2-40B4-BE49-F238E27FC236}">
                <a16:creationId xmlns:a16="http://schemas.microsoft.com/office/drawing/2014/main" id="{80B329EF-8CFE-4D1B-A344-F9B53EB83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6156" y="2389190"/>
            <a:ext cx="256166" cy="61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400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endParaRPr lang="es-ES" altLang="es-MX" sz="36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70" name="Rectangle 12">
            <a:extLst>
              <a:ext uri="{FF2B5EF4-FFF2-40B4-BE49-F238E27FC236}">
                <a16:creationId xmlns:a16="http://schemas.microsoft.com/office/drawing/2014/main" id="{86DC4920-DCE8-45E2-9488-9689C4747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849" y="2340336"/>
            <a:ext cx="281158" cy="61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4000" dirty="0">
                <a:solidFill>
                  <a:schemeClr val="bg1"/>
                </a:solidFill>
                <a:latin typeface="Symbol" panose="05050102010706020507" pitchFamily="18" charset="2"/>
              </a:rPr>
              <a:t>£</a:t>
            </a:r>
            <a:endParaRPr lang="es-ES" altLang="es-MX" sz="3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71" name="Rectangle 13">
            <a:extLst>
              <a:ext uri="{FF2B5EF4-FFF2-40B4-BE49-F238E27FC236}">
                <a16:creationId xmlns:a16="http://schemas.microsoft.com/office/drawing/2014/main" id="{34756E2C-2483-44FA-8763-FAFEB0F05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472" y="2220081"/>
            <a:ext cx="547737" cy="92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000" dirty="0">
                <a:solidFill>
                  <a:schemeClr val="bg1"/>
                </a:solidFill>
                <a:latin typeface="Symbol" panose="05050102010706020507" pitchFamily="18" charset="2"/>
              </a:rPr>
              <a:t>å</a:t>
            </a:r>
            <a:endParaRPr lang="es-ES" altLang="es-MX" sz="3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72" name="Rectangle 14">
            <a:extLst>
              <a:ext uri="{FF2B5EF4-FFF2-40B4-BE49-F238E27FC236}">
                <a16:creationId xmlns:a16="http://schemas.microsoft.com/office/drawing/2014/main" id="{42F6B066-F6FE-484D-AB67-41AC07397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430" y="2945373"/>
            <a:ext cx="218678" cy="3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2400">
                <a:solidFill>
                  <a:schemeClr val="bg1"/>
                </a:solidFill>
                <a:latin typeface="Symbol" panose="05050102010706020507" pitchFamily="18" charset="2"/>
              </a:rPr>
              <a:t>Î</a:t>
            </a:r>
            <a:endParaRPr lang="es-ES" altLang="es-MX" sz="36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73" name="Rectangle 15">
            <a:extLst>
              <a:ext uri="{FF2B5EF4-FFF2-40B4-BE49-F238E27FC236}">
                <a16:creationId xmlns:a16="http://schemas.microsoft.com/office/drawing/2014/main" id="{C25F3271-25DD-4D79-8DA7-2992F28DF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603" y="2945373"/>
            <a:ext cx="218678" cy="3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2400" dirty="0">
                <a:solidFill>
                  <a:schemeClr val="bg1"/>
                </a:solidFill>
                <a:latin typeface="Symbol" panose="05050102010706020507" pitchFamily="18" charset="2"/>
              </a:rPr>
              <a:t>"</a:t>
            </a:r>
            <a:endParaRPr lang="es-ES" altLang="es-MX" sz="3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74" name="Rectangle 16">
            <a:extLst>
              <a:ext uri="{FF2B5EF4-FFF2-40B4-BE49-F238E27FC236}">
                <a16:creationId xmlns:a16="http://schemas.microsoft.com/office/drawing/2014/main" id="{CEBA67CC-F765-4654-A0AE-3A7307E18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935" y="2973558"/>
            <a:ext cx="816399" cy="3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24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Tareas</a:t>
            </a:r>
            <a:endParaRPr lang="es-ES" altLang="es-MX" sz="3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75" name="Rectangle 17">
            <a:extLst>
              <a:ext uri="{FF2B5EF4-FFF2-40B4-BE49-F238E27FC236}">
                <a16:creationId xmlns:a16="http://schemas.microsoft.com/office/drawing/2014/main" id="{66262424-1848-4E6D-96E3-ECA8632FB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620" y="2973558"/>
            <a:ext cx="85389" cy="3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2400" i="1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endParaRPr lang="es-ES" altLang="es-MX" sz="36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76" name="Rectangle 18">
            <a:extLst>
              <a:ext uri="{FF2B5EF4-FFF2-40B4-BE49-F238E27FC236}">
                <a16:creationId xmlns:a16="http://schemas.microsoft.com/office/drawing/2014/main" id="{3D38587D-015B-4A47-94F0-55B59E0FD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377" y="3005501"/>
            <a:ext cx="85389" cy="3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2400" i="1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endParaRPr lang="es-ES" altLang="es-MX" sz="36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77" name="Rectangle 19">
            <a:extLst>
              <a:ext uri="{FF2B5EF4-FFF2-40B4-BE49-F238E27FC236}">
                <a16:creationId xmlns:a16="http://schemas.microsoft.com/office/drawing/2014/main" id="{2BF103B1-E185-4EA3-89A1-4ADDD4FFC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360" y="2383553"/>
            <a:ext cx="85389" cy="3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24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endParaRPr lang="es-ES" altLang="es-MX" sz="3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78" name="Rectangle 20">
            <a:extLst>
              <a:ext uri="{FF2B5EF4-FFF2-40B4-BE49-F238E27FC236}">
                <a16:creationId xmlns:a16="http://schemas.microsoft.com/office/drawing/2014/main" id="{BFB323F3-20DA-4252-8ADF-5D7D4B8BC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541" y="2733046"/>
            <a:ext cx="285323" cy="61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40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T</a:t>
            </a:r>
            <a:endParaRPr lang="es-ES" altLang="es-MX" sz="3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79" name="Rectangle 21">
            <a:extLst>
              <a:ext uri="{FF2B5EF4-FFF2-40B4-BE49-F238E27FC236}">
                <a16:creationId xmlns:a16="http://schemas.microsoft.com/office/drawing/2014/main" id="{3CD8CFDA-A482-494E-97A7-69D17DBAF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0219" y="2111099"/>
            <a:ext cx="341555" cy="61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40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C</a:t>
            </a:r>
            <a:endParaRPr lang="es-ES" altLang="es-MX" sz="3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3" name="AutoShape 22">
            <a:extLst>
              <a:ext uri="{FF2B5EF4-FFF2-40B4-BE49-F238E27FC236}">
                <a16:creationId xmlns:a16="http://schemas.microsoft.com/office/drawing/2014/main" id="{F5B43AAE-9B06-45D4-8607-A209057B246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426858" y="4509294"/>
            <a:ext cx="2516188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31757" name="Rectangle 27">
            <a:extLst>
              <a:ext uri="{FF2B5EF4-FFF2-40B4-BE49-F238E27FC236}">
                <a16:creationId xmlns:a16="http://schemas.microsoft.com/office/drawing/2014/main" id="{E8BA0349-B7F6-4B7E-AB39-6EAF859A1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5577" y="4659314"/>
            <a:ext cx="165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2600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endParaRPr lang="es-ES" altLang="es-MX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8" name="Rectangle 28">
            <a:extLst>
              <a:ext uri="{FF2B5EF4-FFF2-40B4-BE49-F238E27FC236}">
                <a16:creationId xmlns:a16="http://schemas.microsoft.com/office/drawing/2014/main" id="{45333287-4C16-4C80-B877-54A958CFF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497" y="4705669"/>
            <a:ext cx="8463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0.9357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5285696" y="4529932"/>
            <a:ext cx="327980" cy="840740"/>
            <a:chOff x="8261124" y="4021932"/>
            <a:chExt cx="327980" cy="840740"/>
          </a:xfrm>
        </p:grpSpPr>
        <p:sp>
          <p:nvSpPr>
            <p:cNvPr id="31755" name="Line 25">
              <a:extLst>
                <a:ext uri="{FF2B5EF4-FFF2-40B4-BE49-F238E27FC236}">
                  <a16:creationId xmlns:a16="http://schemas.microsoft.com/office/drawing/2014/main" id="{D88EA014-14AF-4E04-AA52-A2E480CAF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61124" y="4439444"/>
              <a:ext cx="325438" cy="15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31760" name="Rectangle 30">
              <a:extLst>
                <a:ext uri="{FF2B5EF4-FFF2-40B4-BE49-F238E27FC236}">
                  <a16:creationId xmlns:a16="http://schemas.microsoft.com/office/drawing/2014/main" id="{7E4DA786-41FE-445D-8A02-37BE1FF32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8279" y="4462622"/>
              <a:ext cx="2508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26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5 </a:t>
              </a:r>
              <a:endParaRPr lang="es-ES" altLang="es-MX" sz="24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61" name="Rectangle 31">
              <a:extLst>
                <a:ext uri="{FF2B5EF4-FFF2-40B4-BE49-F238E27FC236}">
                  <a16:creationId xmlns:a16="http://schemas.microsoft.com/office/drawing/2014/main" id="{2C672F22-A248-4B2D-BB65-D0BD3D936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6849" y="4021932"/>
              <a:ext cx="1651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2600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  <a:endParaRPr lang="es-ES" altLang="es-MX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4534173" y="4529932"/>
            <a:ext cx="419259" cy="863600"/>
            <a:chOff x="7509601" y="4021932"/>
            <a:chExt cx="419259" cy="863600"/>
          </a:xfrm>
        </p:grpSpPr>
        <p:sp>
          <p:nvSpPr>
            <p:cNvPr id="31754" name="Line 24">
              <a:extLst>
                <a:ext uri="{FF2B5EF4-FFF2-40B4-BE49-F238E27FC236}">
                  <a16:creationId xmlns:a16="http://schemas.microsoft.com/office/drawing/2014/main" id="{29F0274C-A73C-4F3B-B03C-2693580A49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09601" y="4431825"/>
              <a:ext cx="419259" cy="761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31762" name="Rectangle 32">
              <a:extLst>
                <a:ext uri="{FF2B5EF4-FFF2-40B4-BE49-F238E27FC236}">
                  <a16:creationId xmlns:a16="http://schemas.microsoft.com/office/drawing/2014/main" id="{D9BF3710-147C-4AFA-ABD3-A3337A08C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4064" y="4485482"/>
              <a:ext cx="1666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26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7</a:t>
              </a:r>
              <a:endParaRPr lang="es-ES" altLang="es-MX" sz="24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63" name="Rectangle 33">
              <a:extLst>
                <a:ext uri="{FF2B5EF4-FFF2-40B4-BE49-F238E27FC236}">
                  <a16:creationId xmlns:a16="http://schemas.microsoft.com/office/drawing/2014/main" id="{9A8A4007-4EC2-4E8B-94E8-032C213D8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0411" y="4021932"/>
              <a:ext cx="1666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26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  <a:endParaRPr lang="es-ES" altLang="es-MX" sz="24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1764" name="Rectangle 34">
            <a:extLst>
              <a:ext uri="{FF2B5EF4-FFF2-40B4-BE49-F238E27FC236}">
                <a16:creationId xmlns:a16="http://schemas.microsoft.com/office/drawing/2014/main" id="{5691ACB4-7AFF-4D5E-BED8-38D490FE0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0342" y="4659314"/>
            <a:ext cx="180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2600" dirty="0">
                <a:solidFill>
                  <a:schemeClr val="bg1"/>
                </a:solidFill>
                <a:latin typeface="Symbol" panose="05050102010706020507" pitchFamily="18" charset="2"/>
              </a:rPr>
              <a:t>£</a:t>
            </a:r>
            <a:endParaRPr lang="es-ES" altLang="es-MX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65" name="Rectangle 35">
            <a:extLst>
              <a:ext uri="{FF2B5EF4-FFF2-40B4-BE49-F238E27FC236}">
                <a16:creationId xmlns:a16="http://schemas.microsoft.com/office/drawing/2014/main" id="{C78FE3E4-CD04-4F3E-B3CC-1654C8855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9562" y="4698207"/>
            <a:ext cx="180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2600" dirty="0">
                <a:solidFill>
                  <a:schemeClr val="bg1"/>
                </a:solidFill>
                <a:latin typeface="Symbol" panose="05050102010706020507" pitchFamily="18" charset="2"/>
              </a:rPr>
              <a:t>=</a:t>
            </a:r>
            <a:endParaRPr lang="es-ES" altLang="es-MX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66" name="Rectangle 36">
            <a:extLst>
              <a:ext uri="{FF2B5EF4-FFF2-40B4-BE49-F238E27FC236}">
                <a16:creationId xmlns:a16="http://schemas.microsoft.com/office/drawing/2014/main" id="{4F779C9D-2F1A-4CA8-ABBE-09C3392DC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046" y="4698207"/>
            <a:ext cx="180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2600" dirty="0">
                <a:solidFill>
                  <a:schemeClr val="bg1"/>
                </a:solidFill>
                <a:latin typeface="Symbol" panose="05050102010706020507" pitchFamily="18" charset="2"/>
              </a:rPr>
              <a:t>+</a:t>
            </a:r>
            <a:endParaRPr lang="es-ES" altLang="es-MX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5925210" y="4527869"/>
            <a:ext cx="332445" cy="850423"/>
            <a:chOff x="8900638" y="4019869"/>
            <a:chExt cx="332445" cy="850423"/>
          </a:xfrm>
        </p:grpSpPr>
        <p:sp>
          <p:nvSpPr>
            <p:cNvPr id="36" name="Line 25">
              <a:extLst>
                <a:ext uri="{FF2B5EF4-FFF2-40B4-BE49-F238E27FC236}">
                  <a16:creationId xmlns:a16="http://schemas.microsoft.com/office/drawing/2014/main" id="{D88EA014-14AF-4E04-AA52-A2E480CAF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00638" y="4431825"/>
              <a:ext cx="325438" cy="158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37" name="Rectangle 30">
              <a:extLst>
                <a:ext uri="{FF2B5EF4-FFF2-40B4-BE49-F238E27FC236}">
                  <a16:creationId xmlns:a16="http://schemas.microsoft.com/office/drawing/2014/main" id="{7E4DA786-41FE-445D-8A02-37BE1FF32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2258" y="4470242"/>
              <a:ext cx="2508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26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4 </a:t>
              </a:r>
              <a:endParaRPr lang="es-ES" altLang="es-MX" sz="24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2C672F22-A248-4B2D-BB65-D0BD3D936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2258" y="4019869"/>
              <a:ext cx="20388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26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1</a:t>
              </a:r>
              <a:endParaRPr lang="es-ES" altLang="es-MX" sz="24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9" name="Rectangle 36">
            <a:extLst>
              <a:ext uri="{FF2B5EF4-FFF2-40B4-BE49-F238E27FC236}">
                <a16:creationId xmlns:a16="http://schemas.microsoft.com/office/drawing/2014/main" id="{4F779C9D-2F1A-4CA8-ABBE-09C3392DC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7809" y="4698207"/>
            <a:ext cx="180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2600" dirty="0">
                <a:solidFill>
                  <a:schemeClr val="bg1"/>
                </a:solidFill>
                <a:latin typeface="Symbol" panose="05050102010706020507" pitchFamily="18" charset="2"/>
              </a:rPr>
              <a:t>+</a:t>
            </a:r>
            <a:endParaRPr lang="es-ES" altLang="es-MX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096000" y="1958114"/>
            <a:ext cx="43685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altLang="es-MX" sz="2400" dirty="0">
                <a:solidFill>
                  <a:schemeClr val="bg1"/>
                </a:solidFill>
              </a:rPr>
              <a:t>Ejemplo:</a:t>
            </a:r>
          </a:p>
          <a:p>
            <a:pPr lvl="1"/>
            <a:r>
              <a:rPr lang="es-MX" altLang="es-MX" sz="2400" dirty="0">
                <a:solidFill>
                  <a:schemeClr val="bg1"/>
                </a:solidFill>
              </a:rPr>
              <a:t>Tarea 1 C1 = 2, T1 =7, D1 = 7</a:t>
            </a:r>
          </a:p>
          <a:p>
            <a:pPr lvl="1"/>
            <a:r>
              <a:rPr lang="es-MX" altLang="es-MX" sz="2400" dirty="0">
                <a:solidFill>
                  <a:schemeClr val="bg1"/>
                </a:solidFill>
              </a:rPr>
              <a:t>Tarea 2 C2 = 2, T2 =5, D2 = 5</a:t>
            </a:r>
          </a:p>
          <a:p>
            <a:pPr lvl="1"/>
            <a:r>
              <a:rPr lang="es-MX" altLang="es-MX" sz="2400" dirty="0">
                <a:solidFill>
                  <a:schemeClr val="bg1"/>
                </a:solidFill>
              </a:rPr>
              <a:t>Tarea 3 C2 = 1, T2 =4, D2 = 4</a:t>
            </a:r>
          </a:p>
        </p:txBody>
      </p:sp>
    </p:spTree>
    <p:extLst>
      <p:ext uri="{BB962C8B-B14F-4D97-AF65-F5344CB8AC3E}">
        <p14:creationId xmlns:p14="http://schemas.microsoft.com/office/powerpoint/2010/main" val="402434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500"/>
                            </p:stCondLst>
                            <p:childTnLst>
                              <p:par>
                                <p:cTn id="90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8" grpId="0" animBg="1"/>
      <p:bldP spid="31769" grpId="0"/>
      <p:bldP spid="31770" grpId="0"/>
      <p:bldP spid="31771" grpId="0"/>
      <p:bldP spid="31772" grpId="0"/>
      <p:bldP spid="31773" grpId="0"/>
      <p:bldP spid="31774" grpId="0"/>
      <p:bldP spid="31776" grpId="0"/>
      <p:bldP spid="31777" grpId="0"/>
      <p:bldP spid="31778" grpId="0"/>
      <p:bldP spid="31779" grpId="0"/>
      <p:bldP spid="31753" grpId="0"/>
      <p:bldP spid="31757" grpId="0"/>
      <p:bldP spid="31758" grpId="0"/>
      <p:bldP spid="31764" grpId="0"/>
      <p:bldP spid="31765" grpId="0"/>
      <p:bldP spid="31766" grpId="0"/>
      <p:bldP spid="39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>
            <a:extLst>
              <a:ext uri="{FF2B5EF4-FFF2-40B4-BE49-F238E27FC236}">
                <a16:creationId xmlns:a16="http://schemas.microsoft.com/office/drawing/2014/main" id="{42F537F3-134B-4BD6-AF2B-E941E77772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altLang="es-MX" dirty="0"/>
              <a:t>¿Cómo reduzco el número de comparaciones de tiempo de terminación?</a:t>
            </a:r>
            <a:endParaRPr lang="en-US" altLang="es-MX" dirty="0"/>
          </a:p>
        </p:txBody>
      </p:sp>
      <p:sp>
        <p:nvSpPr>
          <p:cNvPr id="32771" name="Rectangle 9">
            <a:extLst>
              <a:ext uri="{FF2B5EF4-FFF2-40B4-BE49-F238E27FC236}">
                <a16:creationId xmlns:a16="http://schemas.microsoft.com/office/drawing/2014/main" id="{B5BD4C55-B352-4132-935C-4CD0413C24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altLang="es-MX" dirty="0"/>
              <a:t>Asignar una </a:t>
            </a:r>
            <a:r>
              <a:rPr lang="es-MX" altLang="es-MX" b="1" dirty="0">
                <a:solidFill>
                  <a:srgbClr val="C00000"/>
                </a:solidFill>
              </a:rPr>
              <a:t>prioridad fija</a:t>
            </a:r>
            <a:r>
              <a:rPr lang="es-MX" altLang="es-MX" dirty="0"/>
              <a:t> al iniciar la tarea</a:t>
            </a:r>
          </a:p>
          <a:p>
            <a:pPr marL="457200" indent="-457200">
              <a:buFont typeface="+mj-lt"/>
              <a:buAutoNum type="arabicPeriod"/>
            </a:pPr>
            <a:r>
              <a:rPr lang="es-MX" altLang="es-MX" dirty="0"/>
              <a:t>Una vez dado el procesador a tarea, no lo devuelve hasta que termina su ejecución actual (y espera el siguiente periodo)</a:t>
            </a:r>
          </a:p>
          <a:p>
            <a:pPr marL="457200" indent="-457200">
              <a:buFont typeface="+mj-lt"/>
              <a:buAutoNum type="arabicPeriod"/>
            </a:pPr>
            <a:r>
              <a:rPr lang="es-MX" altLang="es-MX" dirty="0"/>
              <a:t>Solo compara tiempos una vez antes de ejecutar el conjunto de tareas</a:t>
            </a:r>
          </a:p>
          <a:p>
            <a:pPr marL="457200" indent="-457200">
              <a:buFont typeface="+mj-lt"/>
              <a:buAutoNum type="arabicPeriod"/>
            </a:pPr>
            <a:r>
              <a:rPr lang="es-MX" altLang="es-MX" dirty="0"/>
              <a:t>Cada vez que una tarea se pone lista para ejecutarse solo compara prioridades</a:t>
            </a:r>
          </a:p>
        </p:txBody>
      </p:sp>
    </p:spTree>
    <p:extLst>
      <p:ext uri="{BB962C8B-B14F-4D97-AF65-F5344CB8AC3E}">
        <p14:creationId xmlns:p14="http://schemas.microsoft.com/office/powerpoint/2010/main" val="246856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D8025EE-D97F-487B-B420-CB5D5A906C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altLang="es-MX" dirty="0"/>
              <a:t>Prioridad fija: </a:t>
            </a:r>
            <a:r>
              <a:rPr lang="es-MX" altLang="es-MX" dirty="0" err="1"/>
              <a:t>Rate</a:t>
            </a:r>
            <a:r>
              <a:rPr lang="es-MX" altLang="es-MX" dirty="0"/>
              <a:t> </a:t>
            </a:r>
            <a:r>
              <a:rPr lang="es-MX" altLang="es-MX" dirty="0" err="1"/>
              <a:t>Monotonic</a:t>
            </a:r>
            <a:endParaRPr lang="en-US" altLang="es-MX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1898196" y="3279321"/>
            <a:ext cx="6710363" cy="2614613"/>
          </a:xfrm>
          <a:prstGeom prst="rect">
            <a:avLst/>
          </a:prstGeom>
          <a:noFill/>
          <a:ln w="57150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901371" y="3312659"/>
            <a:ext cx="2600325" cy="835025"/>
          </a:xfrm>
          <a:prstGeom prst="rect">
            <a:avLst/>
          </a:prstGeom>
          <a:solidFill>
            <a:srgbClr val="002060"/>
          </a:solidFill>
          <a:ln w="57150" cmpd="sng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501696" y="3312659"/>
            <a:ext cx="2260600" cy="835025"/>
          </a:xfrm>
          <a:prstGeom prst="rect">
            <a:avLst/>
          </a:prstGeom>
          <a:solidFill>
            <a:srgbClr val="002060"/>
          </a:solidFill>
          <a:ln w="57150" cmpd="sng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762296" y="3312659"/>
            <a:ext cx="1831975" cy="835025"/>
          </a:xfrm>
          <a:prstGeom prst="rect">
            <a:avLst/>
          </a:prstGeom>
          <a:solidFill>
            <a:srgbClr val="002060"/>
          </a:solidFill>
          <a:ln w="57150" cmpd="sng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901371" y="4147684"/>
            <a:ext cx="2600325" cy="528638"/>
          </a:xfrm>
          <a:prstGeom prst="rect">
            <a:avLst/>
          </a:prstGeom>
          <a:solidFill>
            <a:srgbClr val="002060"/>
          </a:solidFill>
          <a:ln w="57150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501696" y="4147684"/>
            <a:ext cx="2260600" cy="528638"/>
          </a:xfrm>
          <a:prstGeom prst="rect">
            <a:avLst/>
          </a:prstGeom>
          <a:solidFill>
            <a:srgbClr val="002060"/>
          </a:solidFill>
          <a:ln w="57150" cmpd="sng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762296" y="4147684"/>
            <a:ext cx="1831975" cy="528638"/>
          </a:xfrm>
          <a:prstGeom prst="rect">
            <a:avLst/>
          </a:prstGeom>
          <a:solidFill>
            <a:srgbClr val="002060"/>
          </a:solidFill>
          <a:ln w="57150" cmpd="sng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901371" y="4676321"/>
            <a:ext cx="2600325" cy="525463"/>
          </a:xfrm>
          <a:prstGeom prst="rect">
            <a:avLst/>
          </a:prstGeom>
          <a:solidFill>
            <a:srgbClr val="002060"/>
          </a:solidFill>
          <a:ln w="57150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501696" y="4676321"/>
            <a:ext cx="2260600" cy="525463"/>
          </a:xfrm>
          <a:prstGeom prst="rect">
            <a:avLst/>
          </a:prstGeom>
          <a:solidFill>
            <a:srgbClr val="002060"/>
          </a:solidFill>
          <a:ln w="57150" cmpd="sng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6762296" y="4676321"/>
            <a:ext cx="1831975" cy="525463"/>
          </a:xfrm>
          <a:prstGeom prst="rect">
            <a:avLst/>
          </a:prstGeom>
          <a:solidFill>
            <a:srgbClr val="002060"/>
          </a:solidFill>
          <a:ln w="57150" cmpd="sng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901371" y="5201784"/>
            <a:ext cx="2600325" cy="527050"/>
          </a:xfrm>
          <a:prstGeom prst="rect">
            <a:avLst/>
          </a:prstGeom>
          <a:solidFill>
            <a:srgbClr val="002060"/>
          </a:solidFill>
          <a:ln w="57150" cmpd="sng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4501696" y="5201784"/>
            <a:ext cx="2260600" cy="527050"/>
          </a:xfrm>
          <a:prstGeom prst="rect">
            <a:avLst/>
          </a:prstGeom>
          <a:solidFill>
            <a:srgbClr val="002060"/>
          </a:solidFill>
          <a:ln w="57150" cmpd="sng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6762296" y="5201784"/>
            <a:ext cx="1831975" cy="527050"/>
          </a:xfrm>
          <a:prstGeom prst="rect">
            <a:avLst/>
          </a:prstGeom>
          <a:solidFill>
            <a:srgbClr val="002060"/>
          </a:solidFill>
          <a:ln w="57150" cmpd="sng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4501696" y="3304721"/>
            <a:ext cx="0" cy="2430463"/>
          </a:xfrm>
          <a:prstGeom prst="line">
            <a:avLst/>
          </a:pr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6762296" y="3304721"/>
            <a:ext cx="0" cy="2430463"/>
          </a:xfrm>
          <a:prstGeom prst="line">
            <a:avLst/>
          </a:pr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1895021" y="4147684"/>
            <a:ext cx="6707188" cy="0"/>
          </a:xfrm>
          <a:prstGeom prst="line">
            <a:avLst/>
          </a:pr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1895021" y="4676321"/>
            <a:ext cx="6707188" cy="0"/>
          </a:xfrm>
          <a:prstGeom prst="line">
            <a:avLst/>
          </a:pr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1895021" y="5201784"/>
            <a:ext cx="6707188" cy="0"/>
          </a:xfrm>
          <a:prstGeom prst="line">
            <a:avLst/>
          </a:pr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1901371" y="3304721"/>
            <a:ext cx="0" cy="2430463"/>
          </a:xfrm>
          <a:prstGeom prst="line">
            <a:avLst/>
          </a:pr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8594271" y="3304721"/>
            <a:ext cx="0" cy="2430463"/>
          </a:xfrm>
          <a:prstGeom prst="line">
            <a:avLst/>
          </a:pr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1895021" y="3312659"/>
            <a:ext cx="6707188" cy="0"/>
          </a:xfrm>
          <a:prstGeom prst="line">
            <a:avLst/>
          </a:pr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b="1">
              <a:solidFill>
                <a:schemeClr val="bg1"/>
              </a:solidFill>
            </a:endParaRP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1895021" y="5728834"/>
            <a:ext cx="6707188" cy="0"/>
          </a:xfrm>
          <a:prstGeom prst="line">
            <a:avLst/>
          </a:pr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014084" y="3363459"/>
            <a:ext cx="1200650" cy="369332"/>
          </a:xfrm>
          <a:prstGeom prst="rect">
            <a:avLst/>
          </a:prstGeom>
          <a:noFill/>
          <a:ln w="57150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Actividad</a:t>
            </a:r>
            <a:endParaRPr kumimoji="0" lang="es-MX" altLang="es-MX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4614409" y="3363459"/>
            <a:ext cx="1176541" cy="369332"/>
          </a:xfrm>
          <a:prstGeom prst="rect">
            <a:avLst/>
          </a:prstGeom>
          <a:noFill/>
          <a:ln w="57150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Costo en </a:t>
            </a:r>
            <a:endParaRPr kumimoji="0" lang="es-MX" altLang="es-MX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4614409" y="3731759"/>
            <a:ext cx="918521" cy="369332"/>
          </a:xfrm>
          <a:prstGeom prst="rect">
            <a:avLst/>
          </a:prstGeom>
          <a:noFill/>
          <a:ln w="57150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tiempo</a:t>
            </a:r>
            <a:endParaRPr kumimoji="0" lang="es-MX" altLang="es-MX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6875009" y="3363459"/>
            <a:ext cx="828625" cy="369332"/>
          </a:xfrm>
          <a:prstGeom prst="rect">
            <a:avLst/>
          </a:prstGeom>
          <a:noFill/>
          <a:ln w="57150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Perído</a:t>
            </a:r>
            <a:endParaRPr kumimoji="0" lang="es-MX" altLang="es-MX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2014084" y="4200071"/>
            <a:ext cx="1182055" cy="369332"/>
          </a:xfrm>
          <a:prstGeom prst="rect">
            <a:avLst/>
          </a:prstGeom>
          <a:noFill/>
          <a:ln w="57150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Descanso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5528809" y="4198484"/>
            <a:ext cx="182742" cy="430887"/>
          </a:xfrm>
          <a:prstGeom prst="rect">
            <a:avLst/>
          </a:prstGeom>
          <a:noFill/>
          <a:ln w="57150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7578271" y="4198484"/>
            <a:ext cx="208390" cy="492443"/>
          </a:xfrm>
          <a:prstGeom prst="rect">
            <a:avLst/>
          </a:prstGeom>
          <a:noFill/>
          <a:ln w="57150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7</a:t>
            </a:r>
            <a:endParaRPr kumimoji="0" lang="es-MX" altLang="es-MX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2014084" y="4727121"/>
            <a:ext cx="925190" cy="369332"/>
          </a:xfrm>
          <a:prstGeom prst="rect">
            <a:avLst/>
          </a:prstGeom>
          <a:noFill/>
          <a:ln w="57150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Trabajo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5528809" y="4725534"/>
            <a:ext cx="182742" cy="430887"/>
          </a:xfrm>
          <a:prstGeom prst="rect">
            <a:avLst/>
          </a:prstGeom>
          <a:noFill/>
          <a:ln w="57150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7578271" y="4725534"/>
            <a:ext cx="208390" cy="492443"/>
          </a:xfrm>
          <a:prstGeom prst="rect">
            <a:avLst/>
          </a:prstGeom>
          <a:noFill/>
          <a:ln w="57150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5</a:t>
            </a:r>
            <a:endParaRPr kumimoji="0" lang="es-MX" altLang="es-MX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2014084" y="5252584"/>
            <a:ext cx="1648978" cy="384721"/>
          </a:xfrm>
          <a:prstGeom prst="rect">
            <a:avLst/>
          </a:prstGeom>
          <a:noFill/>
          <a:ln w="57150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Socialización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5528809" y="5254171"/>
            <a:ext cx="182742" cy="430887"/>
          </a:xfrm>
          <a:prstGeom prst="rect">
            <a:avLst/>
          </a:prstGeom>
          <a:noFill/>
          <a:ln w="57150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7578271" y="5254171"/>
            <a:ext cx="208390" cy="492443"/>
          </a:xfrm>
          <a:prstGeom prst="rect">
            <a:avLst/>
          </a:prstGeom>
          <a:noFill/>
          <a:ln w="57150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es-MX" altLang="es-MX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684670" y="5207454"/>
            <a:ext cx="1556836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</a:rPr>
              <a:t>Prioridad 1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8677591" y="4708219"/>
            <a:ext cx="1556836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</a:rPr>
              <a:t>Prioridad 2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8682353" y="4185861"/>
            <a:ext cx="1556836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</a:rPr>
              <a:t>Prioridad 3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1945428" y="1847844"/>
            <a:ext cx="8301143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s-MX" sz="2400" dirty="0" err="1"/>
              <a:t>Rate-Monotonic</a:t>
            </a:r>
            <a:endParaRPr lang="es-MX" altLang="es-MX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altLang="es-MX" sz="2400" dirty="0"/>
              <a:t>Asignar prioridad mas alta a tareas con periodo más corto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altLang="es-MX" sz="2400" dirty="0"/>
              <a:t>Ejemplo:</a:t>
            </a:r>
          </a:p>
        </p:txBody>
      </p:sp>
    </p:spTree>
    <p:extLst>
      <p:ext uri="{BB962C8B-B14F-4D97-AF65-F5344CB8AC3E}">
        <p14:creationId xmlns:p14="http://schemas.microsoft.com/office/powerpoint/2010/main" val="174137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9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9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000"/>
                            </p:stCondLst>
                            <p:childTnLst>
                              <p:par>
                                <p:cTn id="2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6" grpId="0" animBg="1"/>
      <p:bldP spid="44" grpId="0" animBg="1"/>
      <p:bldP spid="45" grpId="0" animBg="1"/>
      <p:bldP spid="4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ángulo 222"/>
          <p:cNvSpPr/>
          <p:nvPr/>
        </p:nvSpPr>
        <p:spPr>
          <a:xfrm>
            <a:off x="1510995" y="3496133"/>
            <a:ext cx="1079440" cy="266700"/>
          </a:xfrm>
          <a:prstGeom prst="rect">
            <a:avLst/>
          </a:prstGeom>
          <a:solidFill>
            <a:srgbClr val="E0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4" name="Rectángulo 223"/>
          <p:cNvSpPr/>
          <p:nvPr/>
        </p:nvSpPr>
        <p:spPr>
          <a:xfrm>
            <a:off x="1510995" y="3197692"/>
            <a:ext cx="1386639" cy="266700"/>
          </a:xfrm>
          <a:prstGeom prst="rect">
            <a:avLst/>
          </a:prstGeom>
          <a:solidFill>
            <a:srgbClr val="E0F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5" name="Rectángulo 224"/>
          <p:cNvSpPr/>
          <p:nvPr/>
        </p:nvSpPr>
        <p:spPr>
          <a:xfrm>
            <a:off x="1510994" y="2910345"/>
            <a:ext cx="1967877" cy="266700"/>
          </a:xfrm>
          <a:prstGeom prst="rect">
            <a:avLst/>
          </a:prstGeom>
          <a:solidFill>
            <a:srgbClr val="FF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6" name="Rectángulo 225"/>
          <p:cNvSpPr/>
          <p:nvPr/>
        </p:nvSpPr>
        <p:spPr>
          <a:xfrm>
            <a:off x="2640550" y="3487243"/>
            <a:ext cx="1116883" cy="266700"/>
          </a:xfrm>
          <a:prstGeom prst="rect">
            <a:avLst/>
          </a:prstGeom>
          <a:solidFill>
            <a:srgbClr val="E0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4" name="Rectángulo 233"/>
          <p:cNvSpPr/>
          <p:nvPr/>
        </p:nvSpPr>
        <p:spPr>
          <a:xfrm>
            <a:off x="2950026" y="3197572"/>
            <a:ext cx="1386639" cy="266700"/>
          </a:xfrm>
          <a:prstGeom prst="rect">
            <a:avLst/>
          </a:prstGeom>
          <a:solidFill>
            <a:srgbClr val="E0F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94" name="Grupo 93"/>
          <p:cNvGrpSpPr/>
          <p:nvPr/>
        </p:nvGrpSpPr>
        <p:grpSpPr>
          <a:xfrm>
            <a:off x="2629951" y="3473405"/>
            <a:ext cx="1133873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95" name="Flecha derecha 94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6" name="Flecha derecha 95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42" name="Rectangle 32">
            <a:extLst>
              <a:ext uri="{FF2B5EF4-FFF2-40B4-BE49-F238E27FC236}">
                <a16:creationId xmlns:a16="http://schemas.microsoft.com/office/drawing/2014/main" id="{24A928CF-BCB3-49A5-B0E9-FE309A879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8829" y="3480893"/>
            <a:ext cx="288925" cy="288925"/>
          </a:xfrm>
          <a:prstGeom prst="rect">
            <a:avLst/>
          </a:prstGeom>
          <a:solidFill>
            <a:srgbClr val="00206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grpSp>
        <p:nvGrpSpPr>
          <p:cNvPr id="69" name="Grupo 68"/>
          <p:cNvGrpSpPr/>
          <p:nvPr/>
        </p:nvGrpSpPr>
        <p:grpSpPr>
          <a:xfrm>
            <a:off x="1463675" y="2885404"/>
            <a:ext cx="2023834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67" name="Flecha derecha 66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8" name="Flecha derecha 67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73" name="Grupo 72"/>
          <p:cNvGrpSpPr/>
          <p:nvPr/>
        </p:nvGrpSpPr>
        <p:grpSpPr>
          <a:xfrm>
            <a:off x="3501026" y="2887098"/>
            <a:ext cx="2015654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74" name="Flecha derecha 73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5" name="Flecha derecha 74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76" name="Grupo 75"/>
          <p:cNvGrpSpPr/>
          <p:nvPr/>
        </p:nvGrpSpPr>
        <p:grpSpPr>
          <a:xfrm>
            <a:off x="5536150" y="2886533"/>
            <a:ext cx="2053804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77" name="Flecha derecha 76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8" name="Flecha derecha 77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79" name="Grupo 78"/>
          <p:cNvGrpSpPr/>
          <p:nvPr/>
        </p:nvGrpSpPr>
        <p:grpSpPr>
          <a:xfrm>
            <a:off x="1480159" y="3170246"/>
            <a:ext cx="1440089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80" name="Flecha derecha 79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1" name="Flecha derecha 80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82" name="Grupo 81"/>
          <p:cNvGrpSpPr/>
          <p:nvPr/>
        </p:nvGrpSpPr>
        <p:grpSpPr>
          <a:xfrm>
            <a:off x="2940725" y="3176772"/>
            <a:ext cx="1405740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83" name="Flecha derecha 82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Flecha derecha 83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4387704" y="3172510"/>
            <a:ext cx="1405740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86" name="Flecha derecha 85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7" name="Flecha derecha 86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88" name="Grupo 87"/>
          <p:cNvGrpSpPr/>
          <p:nvPr/>
        </p:nvGrpSpPr>
        <p:grpSpPr>
          <a:xfrm>
            <a:off x="5849549" y="3168658"/>
            <a:ext cx="1434384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89" name="Flecha derecha 88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0" name="Flecha derecha 89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91" name="Grupo 90"/>
          <p:cNvGrpSpPr/>
          <p:nvPr/>
        </p:nvGrpSpPr>
        <p:grpSpPr>
          <a:xfrm>
            <a:off x="1488162" y="3472047"/>
            <a:ext cx="1104225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92" name="Flecha derecha 91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3" name="Flecha derecha 92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97" name="Grupo 96"/>
          <p:cNvGrpSpPr/>
          <p:nvPr/>
        </p:nvGrpSpPr>
        <p:grpSpPr>
          <a:xfrm>
            <a:off x="3800473" y="3470622"/>
            <a:ext cx="1136057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98" name="Flecha derecha 97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Flecha derecha 98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00" name="Grupo 99"/>
          <p:cNvGrpSpPr/>
          <p:nvPr/>
        </p:nvGrpSpPr>
        <p:grpSpPr>
          <a:xfrm>
            <a:off x="4962932" y="3468642"/>
            <a:ext cx="1136057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101" name="Flecha derecha 100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Flecha derecha 101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03" name="Grupo 102"/>
          <p:cNvGrpSpPr/>
          <p:nvPr/>
        </p:nvGrpSpPr>
        <p:grpSpPr>
          <a:xfrm>
            <a:off x="6130679" y="3472459"/>
            <a:ext cx="1151186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104" name="Flecha derecha 103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Flecha derecha 104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RM (</a:t>
            </a:r>
            <a:r>
              <a:rPr lang="es-MX" dirty="0" err="1"/>
              <a:t>Rate</a:t>
            </a:r>
            <a:r>
              <a:rPr lang="es-MX" dirty="0"/>
              <a:t> </a:t>
            </a:r>
            <a:r>
              <a:rPr lang="es-MX" dirty="0" err="1"/>
              <a:t>Monotonic</a:t>
            </a:r>
            <a:r>
              <a:rPr lang="es-MX" dirty="0"/>
              <a:t>)</a:t>
            </a:r>
            <a:br>
              <a:rPr lang="es-MX" dirty="0"/>
            </a:br>
            <a:r>
              <a:rPr lang="es-MX" dirty="0"/>
              <a:t>Prioridad fija</a:t>
            </a:r>
          </a:p>
        </p:txBody>
      </p:sp>
      <p:grpSp>
        <p:nvGrpSpPr>
          <p:cNvPr id="31" name="Group 51">
            <a:extLst>
              <a:ext uri="{FF2B5EF4-FFF2-40B4-BE49-F238E27FC236}">
                <a16:creationId xmlns:a16="http://schemas.microsoft.com/office/drawing/2014/main" id="{425862F2-E553-462C-AC58-CCD9A6702EF0}"/>
              </a:ext>
            </a:extLst>
          </p:cNvPr>
          <p:cNvGrpSpPr>
            <a:grpSpLocks/>
          </p:cNvGrpSpPr>
          <p:nvPr/>
        </p:nvGrpSpPr>
        <p:grpSpPr bwMode="auto">
          <a:xfrm>
            <a:off x="29030" y="2887213"/>
            <a:ext cx="1297815" cy="974725"/>
            <a:chOff x="711" y="1678"/>
            <a:chExt cx="192" cy="614"/>
          </a:xfrm>
        </p:grpSpPr>
        <p:sp>
          <p:nvSpPr>
            <p:cNvPr id="32" name="Rectangle 52">
              <a:extLst>
                <a:ext uri="{FF2B5EF4-FFF2-40B4-BE49-F238E27FC236}">
                  <a16:creationId xmlns:a16="http://schemas.microsoft.com/office/drawing/2014/main" id="{E5F07549-2EE4-4D05-BFCD-ABD502F6B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" y="1678"/>
              <a:ext cx="1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Descanso</a:t>
              </a:r>
            </a:p>
          </p:txBody>
        </p:sp>
        <p:sp>
          <p:nvSpPr>
            <p:cNvPr id="33" name="Rectangle 53">
              <a:extLst>
                <a:ext uri="{FF2B5EF4-FFF2-40B4-BE49-F238E27FC236}">
                  <a16:creationId xmlns:a16="http://schemas.microsoft.com/office/drawing/2014/main" id="{CCDC508C-63C6-4853-8A8E-F9AFC9A4A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" y="1888"/>
              <a:ext cx="1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Trabajo</a:t>
              </a:r>
            </a:p>
          </p:txBody>
        </p:sp>
        <p:sp>
          <p:nvSpPr>
            <p:cNvPr id="34" name="Rectangle 54">
              <a:extLst>
                <a:ext uri="{FF2B5EF4-FFF2-40B4-BE49-F238E27FC236}">
                  <a16:creationId xmlns:a16="http://schemas.microsoft.com/office/drawing/2014/main" id="{4D109009-7A3C-4F66-BD68-CCFEAA905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08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Socialización</a:t>
              </a:r>
            </a:p>
          </p:txBody>
        </p:sp>
      </p:grpSp>
      <p:sp>
        <p:nvSpPr>
          <p:cNvPr id="37" name="Rectangle 31">
            <a:extLst>
              <a:ext uri="{FF2B5EF4-FFF2-40B4-BE49-F238E27FC236}">
                <a16:creationId xmlns:a16="http://schemas.microsoft.com/office/drawing/2014/main" id="{3B5DC1DF-93AF-4D97-BAFD-3346A3823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334" y="2915108"/>
            <a:ext cx="288925" cy="288925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24A928CF-BCB3-49A5-B0E9-FE309A879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959" y="3200858"/>
            <a:ext cx="288925" cy="288925"/>
          </a:xfrm>
          <a:prstGeom prst="rect">
            <a:avLst/>
          </a:prstGeom>
          <a:solidFill>
            <a:srgbClr val="008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24A928CF-BCB3-49A5-B0E9-FE309A879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784" y="3486608"/>
            <a:ext cx="288925" cy="288925"/>
          </a:xfrm>
          <a:prstGeom prst="rect">
            <a:avLst/>
          </a:prstGeom>
          <a:solidFill>
            <a:srgbClr val="00206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24A928CF-BCB3-49A5-B0E9-FE309A879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519" y="3197774"/>
            <a:ext cx="288925" cy="288925"/>
          </a:xfrm>
          <a:prstGeom prst="rect">
            <a:avLst/>
          </a:prstGeom>
          <a:solidFill>
            <a:srgbClr val="008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24A928CF-BCB3-49A5-B0E9-FE309A879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675" y="3208072"/>
            <a:ext cx="269932" cy="288925"/>
          </a:xfrm>
          <a:prstGeom prst="rect">
            <a:avLst/>
          </a:prstGeom>
          <a:solidFill>
            <a:srgbClr val="008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cxnSp>
        <p:nvCxnSpPr>
          <p:cNvPr id="53" name="Conector recto 52"/>
          <p:cNvCxnSpPr/>
          <p:nvPr/>
        </p:nvCxnSpPr>
        <p:spPr>
          <a:xfrm>
            <a:off x="7606843" y="2857958"/>
            <a:ext cx="0" cy="3333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3488868" y="2887213"/>
            <a:ext cx="0" cy="3333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5520868" y="2886533"/>
            <a:ext cx="0" cy="3333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5814784" y="3154371"/>
            <a:ext cx="0" cy="333375"/>
          </a:xfrm>
          <a:prstGeom prst="line">
            <a:avLst/>
          </a:prstGeom>
          <a:ln w="38100">
            <a:solidFill>
              <a:srgbClr val="40FF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2944128" y="3153233"/>
            <a:ext cx="0" cy="333375"/>
          </a:xfrm>
          <a:prstGeom prst="line">
            <a:avLst/>
          </a:prstGeom>
          <a:ln w="38100">
            <a:solidFill>
              <a:srgbClr val="40FF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4363353" y="3163896"/>
            <a:ext cx="0" cy="333375"/>
          </a:xfrm>
          <a:prstGeom prst="line">
            <a:avLst/>
          </a:prstGeom>
          <a:ln w="38100">
            <a:solidFill>
              <a:srgbClr val="40FF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7285945" y="3153233"/>
            <a:ext cx="0" cy="333375"/>
          </a:xfrm>
          <a:prstGeom prst="line">
            <a:avLst/>
          </a:prstGeom>
          <a:ln w="38100">
            <a:solidFill>
              <a:srgbClr val="40FF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3779609" y="3461208"/>
            <a:ext cx="0" cy="33337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2640550" y="3469595"/>
            <a:ext cx="0" cy="33337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>
            <a:off x="4950728" y="3469595"/>
            <a:ext cx="0" cy="33337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>
            <a:off x="7288623" y="3473503"/>
            <a:ext cx="0" cy="33337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6111508" y="3483028"/>
            <a:ext cx="0" cy="33337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32">
            <a:extLst>
              <a:ext uri="{FF2B5EF4-FFF2-40B4-BE49-F238E27FC236}">
                <a16:creationId xmlns:a16="http://schemas.microsoft.com/office/drawing/2014/main" id="{24A928CF-BCB3-49A5-B0E9-FE309A879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293" y="3208575"/>
            <a:ext cx="269932" cy="288925"/>
          </a:xfrm>
          <a:prstGeom prst="rect">
            <a:avLst/>
          </a:prstGeom>
          <a:solidFill>
            <a:srgbClr val="008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 dirty="0"/>
          </a:p>
        </p:txBody>
      </p:sp>
      <p:grpSp>
        <p:nvGrpSpPr>
          <p:cNvPr id="147" name="Grupo 146"/>
          <p:cNvGrpSpPr/>
          <p:nvPr/>
        </p:nvGrpSpPr>
        <p:grpSpPr>
          <a:xfrm>
            <a:off x="7623395" y="2870887"/>
            <a:ext cx="2023834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148" name="Flecha derecha 147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9" name="Flecha derecha 148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0" name="Grupo 149"/>
          <p:cNvGrpSpPr/>
          <p:nvPr/>
        </p:nvGrpSpPr>
        <p:grpSpPr>
          <a:xfrm>
            <a:off x="9660746" y="2872581"/>
            <a:ext cx="2015654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151" name="Flecha derecha 150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2" name="Flecha derecha 151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157" name="Conector recto 156"/>
          <p:cNvCxnSpPr/>
          <p:nvPr/>
        </p:nvCxnSpPr>
        <p:spPr>
          <a:xfrm>
            <a:off x="9648588" y="2872696"/>
            <a:ext cx="0" cy="3333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157"/>
          <p:cNvCxnSpPr/>
          <p:nvPr/>
        </p:nvCxnSpPr>
        <p:spPr>
          <a:xfrm>
            <a:off x="11680588" y="2872016"/>
            <a:ext cx="0" cy="3333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upo 170"/>
          <p:cNvGrpSpPr/>
          <p:nvPr/>
        </p:nvGrpSpPr>
        <p:grpSpPr>
          <a:xfrm>
            <a:off x="7288120" y="3172328"/>
            <a:ext cx="1472431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172" name="Flecha derecha 171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3" name="Flecha derecha 172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74" name="Grupo 173"/>
          <p:cNvGrpSpPr/>
          <p:nvPr/>
        </p:nvGrpSpPr>
        <p:grpSpPr>
          <a:xfrm>
            <a:off x="8784901" y="3178854"/>
            <a:ext cx="1438761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175" name="Flecha derecha 174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6" name="Flecha derecha 175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77" name="Grupo 176"/>
          <p:cNvGrpSpPr/>
          <p:nvPr/>
        </p:nvGrpSpPr>
        <p:grpSpPr>
          <a:xfrm>
            <a:off x="10264901" y="3174592"/>
            <a:ext cx="1405740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178" name="Flecha derecha 177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9" name="Flecha derecha 178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180" name="Conector recto 179"/>
          <p:cNvCxnSpPr/>
          <p:nvPr/>
        </p:nvCxnSpPr>
        <p:spPr>
          <a:xfrm>
            <a:off x="8775605" y="3155315"/>
            <a:ext cx="0" cy="333375"/>
          </a:xfrm>
          <a:prstGeom prst="line">
            <a:avLst/>
          </a:prstGeom>
          <a:ln w="38100">
            <a:solidFill>
              <a:srgbClr val="40FF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recto 180"/>
          <p:cNvCxnSpPr/>
          <p:nvPr/>
        </p:nvCxnSpPr>
        <p:spPr>
          <a:xfrm>
            <a:off x="10240550" y="3165978"/>
            <a:ext cx="0" cy="333375"/>
          </a:xfrm>
          <a:prstGeom prst="line">
            <a:avLst/>
          </a:prstGeom>
          <a:ln w="38100">
            <a:solidFill>
              <a:srgbClr val="40FF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181"/>
          <p:cNvCxnSpPr/>
          <p:nvPr/>
        </p:nvCxnSpPr>
        <p:spPr>
          <a:xfrm>
            <a:off x="11680588" y="3194737"/>
            <a:ext cx="0" cy="333375"/>
          </a:xfrm>
          <a:prstGeom prst="line">
            <a:avLst/>
          </a:prstGeom>
          <a:ln w="38100">
            <a:solidFill>
              <a:srgbClr val="40FF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upo 182"/>
          <p:cNvGrpSpPr/>
          <p:nvPr/>
        </p:nvGrpSpPr>
        <p:grpSpPr>
          <a:xfrm>
            <a:off x="7302318" y="3473405"/>
            <a:ext cx="1187023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184" name="Flecha derecha 183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5" name="Flecha derecha 184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87" name="Grupo 186"/>
          <p:cNvGrpSpPr/>
          <p:nvPr/>
        </p:nvGrpSpPr>
        <p:grpSpPr>
          <a:xfrm>
            <a:off x="8525990" y="3470622"/>
            <a:ext cx="1136057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188" name="Flecha derecha 187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9" name="Flecha derecha 188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90" name="Grupo 189"/>
          <p:cNvGrpSpPr/>
          <p:nvPr/>
        </p:nvGrpSpPr>
        <p:grpSpPr>
          <a:xfrm>
            <a:off x="9688449" y="3468642"/>
            <a:ext cx="1136057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191" name="Flecha derecha 190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2" name="Flecha derecha 191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93" name="Grupo 192"/>
          <p:cNvGrpSpPr/>
          <p:nvPr/>
        </p:nvGrpSpPr>
        <p:grpSpPr>
          <a:xfrm>
            <a:off x="10848576" y="3472459"/>
            <a:ext cx="1182734" cy="323850"/>
            <a:chOff x="3705225" y="4352925"/>
            <a:chExt cx="1236435" cy="323850"/>
          </a:xfrm>
          <a:solidFill>
            <a:schemeClr val="bg1">
              <a:lumMod val="85000"/>
            </a:schemeClr>
          </a:solidFill>
        </p:grpSpPr>
        <p:sp>
          <p:nvSpPr>
            <p:cNvPr id="194" name="Flecha derecha 193"/>
            <p:cNvSpPr/>
            <p:nvPr/>
          </p:nvSpPr>
          <p:spPr>
            <a:xfrm>
              <a:off x="4330244" y="4352925"/>
              <a:ext cx="611416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5" name="Flecha derecha 194"/>
            <p:cNvSpPr/>
            <p:nvPr/>
          </p:nvSpPr>
          <p:spPr>
            <a:xfrm flipH="1">
              <a:off x="3705225" y="4352925"/>
              <a:ext cx="625019" cy="3238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199" name="Conector recto 198"/>
          <p:cNvCxnSpPr/>
          <p:nvPr/>
        </p:nvCxnSpPr>
        <p:spPr>
          <a:xfrm>
            <a:off x="9647670" y="3460070"/>
            <a:ext cx="0" cy="33337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199"/>
          <p:cNvCxnSpPr/>
          <p:nvPr/>
        </p:nvCxnSpPr>
        <p:spPr>
          <a:xfrm>
            <a:off x="12037953" y="3473503"/>
            <a:ext cx="0" cy="33337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recto 200"/>
          <p:cNvCxnSpPr/>
          <p:nvPr/>
        </p:nvCxnSpPr>
        <p:spPr>
          <a:xfrm>
            <a:off x="10837025" y="3483028"/>
            <a:ext cx="0" cy="33337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recto 203"/>
          <p:cNvCxnSpPr/>
          <p:nvPr/>
        </p:nvCxnSpPr>
        <p:spPr>
          <a:xfrm>
            <a:off x="8496099" y="3473502"/>
            <a:ext cx="0" cy="33337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echa abajo 196"/>
          <p:cNvSpPr/>
          <p:nvPr/>
        </p:nvSpPr>
        <p:spPr>
          <a:xfrm rot="10800000">
            <a:off x="3333828" y="3241115"/>
            <a:ext cx="302197" cy="105575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8" name="CuadroTexto 197"/>
          <p:cNvSpPr txBox="1"/>
          <p:nvPr/>
        </p:nvSpPr>
        <p:spPr>
          <a:xfrm>
            <a:off x="2729913" y="4346464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>
                <a:solidFill>
                  <a:srgbClr val="FF0000"/>
                </a:solidFill>
              </a:rPr>
              <a:t>Deadline</a:t>
            </a:r>
            <a:r>
              <a:rPr lang="es-MX" dirty="0">
                <a:solidFill>
                  <a:srgbClr val="FF0000"/>
                </a:solidFill>
              </a:rPr>
              <a:t> Miss</a:t>
            </a:r>
          </a:p>
        </p:txBody>
      </p:sp>
      <p:grpSp>
        <p:nvGrpSpPr>
          <p:cNvPr id="202" name="Grupo 201"/>
          <p:cNvGrpSpPr/>
          <p:nvPr/>
        </p:nvGrpSpPr>
        <p:grpSpPr>
          <a:xfrm>
            <a:off x="1264781" y="2028374"/>
            <a:ext cx="10634545" cy="692151"/>
            <a:chOff x="1264781" y="2028374"/>
            <a:chExt cx="10634545" cy="692151"/>
          </a:xfrm>
        </p:grpSpPr>
        <p:sp>
          <p:nvSpPr>
            <p:cNvPr id="203" name="Line 4">
              <a:extLst>
                <a:ext uri="{FF2B5EF4-FFF2-40B4-BE49-F238E27FC236}">
                  <a16:creationId xmlns:a16="http://schemas.microsoft.com/office/drawing/2014/main" id="{04BB7617-3344-4FB4-935E-C8EB719FBB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39817" y="2703199"/>
              <a:ext cx="5903278" cy="109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8" name="Line 5">
              <a:extLst>
                <a:ext uri="{FF2B5EF4-FFF2-40B4-BE49-F238E27FC236}">
                  <a16:creationId xmlns:a16="http://schemas.microsoft.com/office/drawing/2014/main" id="{2AD0CD16-8A73-42D3-8A88-E9BDC34F0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31860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9" name="Line 6">
              <a:extLst>
                <a:ext uri="{FF2B5EF4-FFF2-40B4-BE49-F238E27FC236}">
                  <a16:creationId xmlns:a16="http://schemas.microsoft.com/office/drawing/2014/main" id="{88161B99-ED99-4C5D-AFF1-F5E75E5EFF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0558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0" name="Line 7">
              <a:extLst>
                <a:ext uri="{FF2B5EF4-FFF2-40B4-BE49-F238E27FC236}">
                  <a16:creationId xmlns:a16="http://schemas.microsoft.com/office/drawing/2014/main" id="{8355B62D-2724-4744-A8AB-25A3C9A9B1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28571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1" name="Line 8">
              <a:extLst>
                <a:ext uri="{FF2B5EF4-FFF2-40B4-BE49-F238E27FC236}">
                  <a16:creationId xmlns:a16="http://schemas.microsoft.com/office/drawing/2014/main" id="{EA355566-75FF-45E0-886F-C56D489F2F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18175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2" name="Line 9">
              <a:extLst>
                <a:ext uri="{FF2B5EF4-FFF2-40B4-BE49-F238E27FC236}">
                  <a16:creationId xmlns:a16="http://schemas.microsoft.com/office/drawing/2014/main" id="{626F3FF3-7C86-4A3F-BE1C-71E64A5144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37937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4" name="Line 10">
              <a:extLst>
                <a:ext uri="{FF2B5EF4-FFF2-40B4-BE49-F238E27FC236}">
                  <a16:creationId xmlns:a16="http://schemas.microsoft.com/office/drawing/2014/main" id="{D4144CAB-AF4C-42CC-A000-E4AED5DCED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38650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5" name="Line 11">
              <a:extLst>
                <a:ext uri="{FF2B5EF4-FFF2-40B4-BE49-F238E27FC236}">
                  <a16:creationId xmlns:a16="http://schemas.microsoft.com/office/drawing/2014/main" id="{2B487330-060B-4334-8850-7B52E8EA07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1904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6" name="Line 12">
              <a:extLst>
                <a:ext uri="{FF2B5EF4-FFF2-40B4-BE49-F238E27FC236}">
                  <a16:creationId xmlns:a16="http://schemas.microsoft.com/office/drawing/2014/main" id="{4E07C7DC-E52A-4D41-8617-195F401FB9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9320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7" name="Line 13">
              <a:extLst>
                <a:ext uri="{FF2B5EF4-FFF2-40B4-BE49-F238E27FC236}">
                  <a16:creationId xmlns:a16="http://schemas.microsoft.com/office/drawing/2014/main" id="{159AC846-EFC2-4071-897D-F369B22AD0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1420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8" name="Line 14">
              <a:extLst>
                <a:ext uri="{FF2B5EF4-FFF2-40B4-BE49-F238E27FC236}">
                  <a16:creationId xmlns:a16="http://schemas.microsoft.com/office/drawing/2014/main" id="{61418E8B-2731-45CF-9076-95383D58DA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6936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9" name="Line 15">
              <a:extLst>
                <a:ext uri="{FF2B5EF4-FFF2-40B4-BE49-F238E27FC236}">
                  <a16:creationId xmlns:a16="http://schemas.microsoft.com/office/drawing/2014/main" id="{1D477055-F04F-4602-A356-4820E5F91C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2452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0" name="Line 16">
              <a:extLst>
                <a:ext uri="{FF2B5EF4-FFF2-40B4-BE49-F238E27FC236}">
                  <a16:creationId xmlns:a16="http://schemas.microsoft.com/office/drawing/2014/main" id="{8E0200CE-555E-4E28-9B49-EA62534879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7601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1" name="Line 17">
              <a:extLst>
                <a:ext uri="{FF2B5EF4-FFF2-40B4-BE49-F238E27FC236}">
                  <a16:creationId xmlns:a16="http://schemas.microsoft.com/office/drawing/2014/main" id="{0CFA9C05-C926-41DF-A913-9C8E80CCC6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2296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2" name="Line 18">
              <a:extLst>
                <a:ext uri="{FF2B5EF4-FFF2-40B4-BE49-F238E27FC236}">
                  <a16:creationId xmlns:a16="http://schemas.microsoft.com/office/drawing/2014/main" id="{EF9D8913-4C8E-48E4-8F32-BE22B9D327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1985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3" name="Line 19">
              <a:extLst>
                <a:ext uri="{FF2B5EF4-FFF2-40B4-BE49-F238E27FC236}">
                  <a16:creationId xmlns:a16="http://schemas.microsoft.com/office/drawing/2014/main" id="{33B9E436-D014-4BA8-8E9A-BF95FFCCED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17501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4" name="Line 20">
              <a:extLst>
                <a:ext uri="{FF2B5EF4-FFF2-40B4-BE49-F238E27FC236}">
                  <a16:creationId xmlns:a16="http://schemas.microsoft.com/office/drawing/2014/main" id="{2CA71863-FB78-4C59-9764-B5A0EEF597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23017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5" name="Line 21">
              <a:extLst>
                <a:ext uri="{FF2B5EF4-FFF2-40B4-BE49-F238E27FC236}">
                  <a16:creationId xmlns:a16="http://schemas.microsoft.com/office/drawing/2014/main" id="{49ABD3AC-286A-4EC3-9C84-C8E9171188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28534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6" name="Line 22">
              <a:extLst>
                <a:ext uri="{FF2B5EF4-FFF2-40B4-BE49-F238E27FC236}">
                  <a16:creationId xmlns:a16="http://schemas.microsoft.com/office/drawing/2014/main" id="{B62E3102-4D2A-4293-BF14-4E2C1E4188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5000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7" name="Line 23">
              <a:extLst>
                <a:ext uri="{FF2B5EF4-FFF2-40B4-BE49-F238E27FC236}">
                  <a16:creationId xmlns:a16="http://schemas.microsoft.com/office/drawing/2014/main" id="{6AB82EE8-C7E7-4342-B22F-0115E2A99B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88766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8" name="Line 24">
              <a:extLst>
                <a:ext uri="{FF2B5EF4-FFF2-40B4-BE49-F238E27FC236}">
                  <a16:creationId xmlns:a16="http://schemas.microsoft.com/office/drawing/2014/main" id="{72C9C0CD-BCA6-4F02-AFA7-A9C3824528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68882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9" name="Line 25">
              <a:extLst>
                <a:ext uri="{FF2B5EF4-FFF2-40B4-BE49-F238E27FC236}">
                  <a16:creationId xmlns:a16="http://schemas.microsoft.com/office/drawing/2014/main" id="{24DE586B-68AF-4E54-974E-C49A179D53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87098" y="2480812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0" name="Rectangle 26">
              <a:extLst>
                <a:ext uri="{FF2B5EF4-FFF2-40B4-BE49-F238E27FC236}">
                  <a16:creationId xmlns:a16="http://schemas.microsoft.com/office/drawing/2014/main" id="{45A8AE94-766D-4166-BF3B-EA5545376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781" y="2104574"/>
              <a:ext cx="286421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61" name="Rectangle 27">
              <a:extLst>
                <a:ext uri="{FF2B5EF4-FFF2-40B4-BE49-F238E27FC236}">
                  <a16:creationId xmlns:a16="http://schemas.microsoft.com/office/drawing/2014/main" id="{2BC2CF74-7BEA-4B38-BEF9-FD310585C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362" y="2028374"/>
              <a:ext cx="286421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62" name="Rectangle 28">
              <a:extLst>
                <a:ext uri="{FF2B5EF4-FFF2-40B4-BE49-F238E27FC236}">
                  <a16:creationId xmlns:a16="http://schemas.microsoft.com/office/drawing/2014/main" id="{562DE55C-F976-4F76-BEEE-E1129AC0B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4235" y="2095049"/>
              <a:ext cx="38826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63" name="Rectangle 29">
              <a:extLst>
                <a:ext uri="{FF2B5EF4-FFF2-40B4-BE49-F238E27FC236}">
                  <a16:creationId xmlns:a16="http://schemas.microsoft.com/office/drawing/2014/main" id="{DB480D4A-B36E-4F5A-9ACD-02E75BC1D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9071" y="2104574"/>
              <a:ext cx="38826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264" name="Rectangle 30">
              <a:extLst>
                <a:ext uri="{FF2B5EF4-FFF2-40B4-BE49-F238E27FC236}">
                  <a16:creationId xmlns:a16="http://schemas.microsoft.com/office/drawing/2014/main" id="{19235F15-A679-4607-9AD5-D60D8E993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3152" y="2104574"/>
              <a:ext cx="38826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265" name="Line 4">
              <a:extLst>
                <a:ext uri="{FF2B5EF4-FFF2-40B4-BE49-F238E27FC236}">
                  <a16:creationId xmlns:a16="http://schemas.microsoft.com/office/drawing/2014/main" id="{04BB7617-3344-4FB4-935E-C8EB719FBB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12143" y="2692932"/>
              <a:ext cx="4383201" cy="11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6" name="Line 6">
              <a:extLst>
                <a:ext uri="{FF2B5EF4-FFF2-40B4-BE49-F238E27FC236}">
                  <a16:creationId xmlns:a16="http://schemas.microsoft.com/office/drawing/2014/main" id="{88161B99-ED99-4C5D-AFF1-F5E75E5EFF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12885" y="2471106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7" name="Line 7">
              <a:extLst>
                <a:ext uri="{FF2B5EF4-FFF2-40B4-BE49-F238E27FC236}">
                  <a16:creationId xmlns:a16="http://schemas.microsoft.com/office/drawing/2014/main" id="{8355B62D-2724-4744-A8AB-25A3C9A9B1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00898" y="2471106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8" name="Line 8">
              <a:extLst>
                <a:ext uri="{FF2B5EF4-FFF2-40B4-BE49-F238E27FC236}">
                  <a16:creationId xmlns:a16="http://schemas.microsoft.com/office/drawing/2014/main" id="{EA355566-75FF-45E0-886F-C56D489F2F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90502" y="2471106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9" name="Line 9">
              <a:extLst>
                <a:ext uri="{FF2B5EF4-FFF2-40B4-BE49-F238E27FC236}">
                  <a16:creationId xmlns:a16="http://schemas.microsoft.com/office/drawing/2014/main" id="{626F3FF3-7C86-4A3F-BE1C-71E64A5144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78514" y="2471106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0" name="Line 10">
              <a:extLst>
                <a:ext uri="{FF2B5EF4-FFF2-40B4-BE49-F238E27FC236}">
                  <a16:creationId xmlns:a16="http://schemas.microsoft.com/office/drawing/2014/main" id="{D4144CAB-AF4C-42CC-A000-E4AED5DCED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66527" y="2471106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1" name="Line 11">
              <a:extLst>
                <a:ext uri="{FF2B5EF4-FFF2-40B4-BE49-F238E27FC236}">
                  <a16:creationId xmlns:a16="http://schemas.microsoft.com/office/drawing/2014/main" id="{2B487330-060B-4334-8850-7B52E8EA07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56131" y="2471106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2" name="Line 12">
              <a:extLst>
                <a:ext uri="{FF2B5EF4-FFF2-40B4-BE49-F238E27FC236}">
                  <a16:creationId xmlns:a16="http://schemas.microsoft.com/office/drawing/2014/main" id="{4E07C7DC-E52A-4D41-8617-195F401FB9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61647" y="2471106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3" name="Line 13">
              <a:extLst>
                <a:ext uri="{FF2B5EF4-FFF2-40B4-BE49-F238E27FC236}">
                  <a16:creationId xmlns:a16="http://schemas.microsoft.com/office/drawing/2014/main" id="{159AC846-EFC2-4071-897D-F369B22AD0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33747" y="2471106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4" name="Line 14">
              <a:extLst>
                <a:ext uri="{FF2B5EF4-FFF2-40B4-BE49-F238E27FC236}">
                  <a16:creationId xmlns:a16="http://schemas.microsoft.com/office/drawing/2014/main" id="{61418E8B-2731-45CF-9076-95383D58DA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939263" y="2471106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5" name="Line 15">
              <a:extLst>
                <a:ext uri="{FF2B5EF4-FFF2-40B4-BE49-F238E27FC236}">
                  <a16:creationId xmlns:a16="http://schemas.microsoft.com/office/drawing/2014/main" id="{1D477055-F04F-4602-A356-4820E5F91C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244779" y="2471106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6" name="Line 16">
              <a:extLst>
                <a:ext uri="{FF2B5EF4-FFF2-40B4-BE49-F238E27FC236}">
                  <a16:creationId xmlns:a16="http://schemas.microsoft.com/office/drawing/2014/main" id="{8E0200CE-555E-4E28-9B49-EA62534879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29928" y="2471106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7" name="Line 17">
              <a:extLst>
                <a:ext uri="{FF2B5EF4-FFF2-40B4-BE49-F238E27FC236}">
                  <a16:creationId xmlns:a16="http://schemas.microsoft.com/office/drawing/2014/main" id="{0CFA9C05-C926-41DF-A913-9C8E80CCC6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24623" y="2471106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8" name="Line 18">
              <a:extLst>
                <a:ext uri="{FF2B5EF4-FFF2-40B4-BE49-F238E27FC236}">
                  <a16:creationId xmlns:a16="http://schemas.microsoft.com/office/drawing/2014/main" id="{EF9D8913-4C8E-48E4-8F32-BE22B9D327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84312" y="2471106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9" name="Line 19">
              <a:extLst>
                <a:ext uri="{FF2B5EF4-FFF2-40B4-BE49-F238E27FC236}">
                  <a16:creationId xmlns:a16="http://schemas.microsoft.com/office/drawing/2014/main" id="{33B9E436-D014-4BA8-8E9A-BF95FFCCED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89828" y="2471106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0" name="Line 20">
              <a:extLst>
                <a:ext uri="{FF2B5EF4-FFF2-40B4-BE49-F238E27FC236}">
                  <a16:creationId xmlns:a16="http://schemas.microsoft.com/office/drawing/2014/main" id="{2CA71863-FB78-4C59-9764-B5A0EEF597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695344" y="2471106"/>
              <a:ext cx="0" cy="239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1" name="Rectangle 27">
              <a:extLst>
                <a:ext uri="{FF2B5EF4-FFF2-40B4-BE49-F238E27FC236}">
                  <a16:creationId xmlns:a16="http://schemas.microsoft.com/office/drawing/2014/main" id="{2BC2CF74-7BEA-4B38-BEF9-FD310585C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9439" y="2104393"/>
              <a:ext cx="387928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282" name="Rectangle 28">
              <a:extLst>
                <a:ext uri="{FF2B5EF4-FFF2-40B4-BE49-F238E27FC236}">
                  <a16:creationId xmlns:a16="http://schemas.microsoft.com/office/drawing/2014/main" id="{562DE55C-F976-4F76-BEEE-E1129AC0B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6562" y="2104393"/>
              <a:ext cx="38826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283" name="Rectangle 29">
              <a:extLst>
                <a:ext uri="{FF2B5EF4-FFF2-40B4-BE49-F238E27FC236}">
                  <a16:creationId xmlns:a16="http://schemas.microsoft.com/office/drawing/2014/main" id="{DB480D4A-B36E-4F5A-9ACD-02E75BC1D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1398" y="2094868"/>
              <a:ext cx="387928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 dirty="0">
                  <a:latin typeface="Times New Roman" panose="02020603050405020304" pitchFamily="18" charset="0"/>
                </a:rPr>
                <a:t>35</a:t>
              </a:r>
            </a:p>
          </p:txBody>
        </p:sp>
      </p:grpSp>
      <p:sp>
        <p:nvSpPr>
          <p:cNvPr id="3" name="Rectángulo 2"/>
          <p:cNvSpPr/>
          <p:nvPr/>
        </p:nvSpPr>
        <p:spPr>
          <a:xfrm>
            <a:off x="2381259" y="4765391"/>
            <a:ext cx="7558004" cy="830997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MX" altLang="es-MX" sz="2400" dirty="0"/>
              <a:t>El limite es menor del 100% por pequeñas ineficiencias de esta planificación</a:t>
            </a:r>
          </a:p>
        </p:txBody>
      </p:sp>
      <p:sp>
        <p:nvSpPr>
          <p:cNvPr id="153" name="Rectángulo 152"/>
          <p:cNvSpPr/>
          <p:nvPr/>
        </p:nvSpPr>
        <p:spPr>
          <a:xfrm>
            <a:off x="2385290" y="5767949"/>
            <a:ext cx="7558004" cy="830997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MX" altLang="es-MX" sz="2400" dirty="0"/>
              <a:t>Algunas veces la ejecución de una tarea con </a:t>
            </a:r>
            <a:r>
              <a:rPr lang="es-MX" altLang="es-MX" sz="2400" dirty="0" err="1"/>
              <a:t>deadline</a:t>
            </a:r>
            <a:r>
              <a:rPr lang="es-MX" altLang="es-MX" sz="2400" dirty="0"/>
              <a:t> más cercano que otra tarea tendrá una prioridad más baja </a:t>
            </a:r>
          </a:p>
        </p:txBody>
      </p:sp>
    </p:spTree>
    <p:extLst>
      <p:ext uri="{BB962C8B-B14F-4D97-AF65-F5344CB8AC3E}">
        <p14:creationId xmlns:p14="http://schemas.microsoft.com/office/powerpoint/2010/main" val="360489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00"/>
                            </p:stCondLst>
                            <p:childTnLst>
                              <p:par>
                                <p:cTn id="1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500"/>
                            </p:stCondLst>
                            <p:childTnLst>
                              <p:par>
                                <p:cTn id="1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000"/>
                            </p:stCondLst>
                            <p:childTnLst>
                              <p:par>
                                <p:cTn id="1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500"/>
                            </p:stCondLst>
                            <p:childTnLst>
                              <p:par>
                                <p:cTn id="1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4000"/>
                            </p:stCondLst>
                            <p:childTnLst>
                              <p:par>
                                <p:cTn id="1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4500"/>
                            </p:stCondLst>
                            <p:childTnLst>
                              <p:par>
                                <p:cTn id="18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0"/>
                            </p:stCondLst>
                            <p:childTnLst>
                              <p:par>
                                <p:cTn id="19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500"/>
                            </p:stCondLst>
                            <p:childTnLst>
                              <p:par>
                                <p:cTn id="19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6000"/>
                            </p:stCondLst>
                            <p:childTnLst>
                              <p:par>
                                <p:cTn id="2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500"/>
                            </p:stCondLst>
                            <p:childTnLst>
                              <p:par>
                                <p:cTn id="2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7000"/>
                            </p:stCondLst>
                            <p:childTnLst>
                              <p:par>
                                <p:cTn id="2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7500"/>
                            </p:stCondLst>
                            <p:childTnLst>
                              <p:par>
                                <p:cTn id="2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8000"/>
                            </p:stCondLst>
                            <p:childTnLst>
                              <p:par>
                                <p:cTn id="2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8500"/>
                            </p:stCondLst>
                            <p:childTnLst>
                              <p:par>
                                <p:cTn id="2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9000"/>
                            </p:stCondLst>
                            <p:childTnLst>
                              <p:par>
                                <p:cTn id="2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9500"/>
                            </p:stCondLst>
                            <p:childTnLst>
                              <p:par>
                                <p:cTn id="2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0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5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0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5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0"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0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5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0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5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0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5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0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0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5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0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5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0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5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0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500"/>
                            </p:stCondLst>
                            <p:childTnLst>
                              <p:par>
                                <p:cTn id="4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000"/>
                            </p:stCondLst>
                            <p:childTnLst>
                              <p:par>
                                <p:cTn id="4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animBg="1"/>
      <p:bldP spid="223" grpId="1" animBg="1"/>
      <p:bldP spid="224" grpId="0" animBg="1"/>
      <p:bldP spid="224" grpId="1" animBg="1"/>
      <p:bldP spid="225" grpId="0" animBg="1"/>
      <p:bldP spid="226" grpId="0" animBg="1"/>
      <p:bldP spid="226" grpId="1" animBg="1"/>
      <p:bldP spid="234" grpId="0" animBg="1"/>
      <p:bldP spid="234" grpId="1" animBg="1"/>
      <p:bldP spid="42" grpId="0" animBg="1"/>
      <p:bldP spid="37" grpId="0" animBg="1"/>
      <p:bldP spid="38" grpId="0" animBg="1"/>
      <p:bldP spid="39" grpId="0" animBg="1"/>
      <p:bldP spid="41" grpId="0" animBg="1"/>
      <p:bldP spid="44" grpId="0" animBg="1"/>
      <p:bldP spid="110" grpId="0" animBg="1"/>
      <p:bldP spid="197" grpId="0" animBg="1"/>
      <p:bldP spid="198" grpId="0"/>
      <p:bldP spid="3" grpId="0" animBg="1"/>
      <p:bldP spid="15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EG-1XXX - Pintura para pizarrón de g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86" y="1690688"/>
            <a:ext cx="10064895" cy="479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18" name="Rectangle 2">
            <a:extLst>
              <a:ext uri="{FF2B5EF4-FFF2-40B4-BE49-F238E27FC236}">
                <a16:creationId xmlns:a16="http://schemas.microsoft.com/office/drawing/2014/main" id="{12D83F85-AA0F-414C-8007-D169C4A19F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altLang="es-MX" dirty="0"/>
              <a:t>Verificación de tiempo de termino en </a:t>
            </a:r>
            <a:r>
              <a:rPr lang="es-MX" altLang="es-MX" dirty="0" err="1"/>
              <a:t>Rate-Monotonic</a:t>
            </a:r>
            <a:endParaRPr lang="en-US" altLang="es-MX" dirty="0"/>
          </a:p>
        </p:txBody>
      </p:sp>
      <p:sp>
        <p:nvSpPr>
          <p:cNvPr id="34824" name="AutoShape 6">
            <a:extLst>
              <a:ext uri="{FF2B5EF4-FFF2-40B4-BE49-F238E27FC236}">
                <a16:creationId xmlns:a16="http://schemas.microsoft.com/office/drawing/2014/main" id="{D93F0A5D-89C2-418F-AD19-6683C2B3FE3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845587" y="3080658"/>
            <a:ext cx="1155538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34825" name="Line 8">
            <a:extLst>
              <a:ext uri="{FF2B5EF4-FFF2-40B4-BE49-F238E27FC236}">
                <a16:creationId xmlns:a16="http://schemas.microsoft.com/office/drawing/2014/main" id="{B720275C-76E0-4F4A-A628-6197A2CA4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0358" y="3679146"/>
            <a:ext cx="572978" cy="15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34826" name="Rectangle 10">
            <a:extLst>
              <a:ext uri="{FF2B5EF4-FFF2-40B4-BE49-F238E27FC236}">
                <a16:creationId xmlns:a16="http://schemas.microsoft.com/office/drawing/2014/main" id="{C17D0AB9-0050-407B-99A3-F30E4E29D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3737" y="3385458"/>
            <a:ext cx="189332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500" dirty="0">
                <a:solidFill>
                  <a:schemeClr val="bg1"/>
                </a:solidFill>
                <a:latin typeface="Times New Roman" panose="02020603050405020304" pitchFamily="18" charset="0"/>
              </a:rPr>
              <a:t>N*(2</a:t>
            </a:r>
            <a:r>
              <a:rPr lang="es-ES" altLang="es-MX" sz="3500" baseline="30000" dirty="0">
                <a:solidFill>
                  <a:schemeClr val="bg1"/>
                </a:solidFill>
                <a:latin typeface="Times New Roman" panose="02020603050405020304" pitchFamily="18" charset="0"/>
              </a:rPr>
              <a:t>1/N</a:t>
            </a:r>
            <a:r>
              <a:rPr lang="es-ES" altLang="es-MX" sz="3500" dirty="0">
                <a:solidFill>
                  <a:schemeClr val="bg1"/>
                </a:solidFill>
                <a:latin typeface="Times New Roman" panose="02020603050405020304" pitchFamily="18" charset="0"/>
              </a:rPr>
              <a:t>-1)</a:t>
            </a:r>
            <a:endParaRPr lang="es-ES" altLang="es-MX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7" name="Rectangle 12">
            <a:extLst>
              <a:ext uri="{FF2B5EF4-FFF2-40B4-BE49-F238E27FC236}">
                <a16:creationId xmlns:a16="http://schemas.microsoft.com/office/drawing/2014/main" id="{0DE003E5-A286-4A8E-9CA5-9A9F3899C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1311" y="3339421"/>
            <a:ext cx="247205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500" dirty="0">
                <a:solidFill>
                  <a:schemeClr val="bg1"/>
                </a:solidFill>
                <a:latin typeface="Symbol" panose="05050102010706020507" pitchFamily="18" charset="2"/>
              </a:rPr>
              <a:t>£</a:t>
            </a:r>
            <a:endParaRPr lang="es-ES" altLang="es-MX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8" name="Rectangle 13">
            <a:extLst>
              <a:ext uri="{FF2B5EF4-FFF2-40B4-BE49-F238E27FC236}">
                <a16:creationId xmlns:a16="http://schemas.microsoft.com/office/drawing/2014/main" id="{FECEDD62-3D56-49C9-B7A2-16750CF7E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1229" y="3218771"/>
            <a:ext cx="48482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5300" dirty="0">
                <a:solidFill>
                  <a:schemeClr val="bg1"/>
                </a:solidFill>
                <a:latin typeface="Symbol" panose="05050102010706020507" pitchFamily="18" charset="2"/>
              </a:rPr>
              <a:t>å</a:t>
            </a:r>
            <a:endParaRPr lang="es-ES" altLang="es-MX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9" name="Rectangle 14">
            <a:extLst>
              <a:ext uri="{FF2B5EF4-FFF2-40B4-BE49-F238E27FC236}">
                <a16:creationId xmlns:a16="http://schemas.microsoft.com/office/drawing/2014/main" id="{5A096A4D-4F0B-4122-9589-EAB44AE89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1338" y="3955371"/>
            <a:ext cx="19163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2100">
                <a:solidFill>
                  <a:schemeClr val="bg1"/>
                </a:solidFill>
                <a:latin typeface="Symbol" panose="05050102010706020507" pitchFamily="18" charset="2"/>
              </a:rPr>
              <a:t>Î</a:t>
            </a:r>
            <a:endParaRPr lang="es-ES" altLang="es-MX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30" name="Rectangle 15">
            <a:extLst>
              <a:ext uri="{FF2B5EF4-FFF2-40B4-BE49-F238E27FC236}">
                <a16:creationId xmlns:a16="http://schemas.microsoft.com/office/drawing/2014/main" id="{D98422B8-2811-49E9-9757-408FABD08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644" y="3955371"/>
            <a:ext cx="19163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2100" dirty="0">
                <a:solidFill>
                  <a:schemeClr val="bg1"/>
                </a:solidFill>
                <a:latin typeface="Symbol" panose="05050102010706020507" pitchFamily="18" charset="2"/>
              </a:rPr>
              <a:t>"</a:t>
            </a:r>
            <a:endParaRPr lang="es-ES" altLang="es-MX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31" name="Rectangle 16">
            <a:extLst>
              <a:ext uri="{FF2B5EF4-FFF2-40B4-BE49-F238E27FC236}">
                <a16:creationId xmlns:a16="http://schemas.microsoft.com/office/drawing/2014/main" id="{9A6ECAEB-3397-49DF-BF5A-6F275EEBC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790" y="3985533"/>
            <a:ext cx="712869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2100" i="1">
                <a:solidFill>
                  <a:schemeClr val="bg1"/>
                </a:solidFill>
                <a:latin typeface="Times New Roman" panose="02020603050405020304" pitchFamily="18" charset="0"/>
              </a:rPr>
              <a:t>Tareas</a:t>
            </a:r>
            <a:endParaRPr lang="es-ES" altLang="es-MX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32" name="Rectangle 17">
            <a:extLst>
              <a:ext uri="{FF2B5EF4-FFF2-40B4-BE49-F238E27FC236}">
                <a16:creationId xmlns:a16="http://schemas.microsoft.com/office/drawing/2014/main" id="{77F32AD7-96AE-4167-9E54-92503A2D7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0853" y="3985533"/>
            <a:ext cx="74736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2100" i="1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endParaRPr lang="es-ES" altLang="es-MX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33" name="Rectangle 18">
            <a:extLst>
              <a:ext uri="{FF2B5EF4-FFF2-40B4-BE49-F238E27FC236}">
                <a16:creationId xmlns:a16="http://schemas.microsoft.com/office/drawing/2014/main" id="{F66364F3-E33D-47D1-845F-FFE24AD00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797" y="4020458"/>
            <a:ext cx="74736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2100" i="1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endParaRPr lang="es-ES" altLang="es-MX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34" name="Rectangle 19">
            <a:extLst>
              <a:ext uri="{FF2B5EF4-FFF2-40B4-BE49-F238E27FC236}">
                <a16:creationId xmlns:a16="http://schemas.microsoft.com/office/drawing/2014/main" id="{E1B3A0CF-CD8C-499F-9DCA-556C8E8BF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1286" y="3385458"/>
            <a:ext cx="74736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2100" i="1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endParaRPr lang="es-ES" altLang="es-MX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35" name="Rectangle 20">
            <a:extLst>
              <a:ext uri="{FF2B5EF4-FFF2-40B4-BE49-F238E27FC236}">
                <a16:creationId xmlns:a16="http://schemas.microsoft.com/office/drawing/2014/main" id="{FF8B1257-8308-4675-8A51-AC5640D4C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763" y="3741058"/>
            <a:ext cx="249121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500" i="1">
                <a:solidFill>
                  <a:schemeClr val="bg1"/>
                </a:solidFill>
                <a:latin typeface="Times New Roman" panose="02020603050405020304" pitchFamily="18" charset="0"/>
              </a:rPr>
              <a:t>T</a:t>
            </a:r>
            <a:endParaRPr lang="es-ES" altLang="es-MX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36" name="Rectangle 21">
            <a:extLst>
              <a:ext uri="{FF2B5EF4-FFF2-40B4-BE49-F238E27FC236}">
                <a16:creationId xmlns:a16="http://schemas.microsoft.com/office/drawing/2014/main" id="{97548C5B-B79A-4E21-AA04-2C16BBF6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437" y="3107646"/>
            <a:ext cx="298945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500" i="1">
                <a:solidFill>
                  <a:schemeClr val="bg1"/>
                </a:solidFill>
                <a:latin typeface="Times New Roman" panose="02020603050405020304" pitchFamily="18" charset="0"/>
              </a:rPr>
              <a:t>C</a:t>
            </a:r>
            <a:endParaRPr lang="es-ES" altLang="es-MX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514502" y="2180419"/>
            <a:ext cx="15858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</a:rPr>
              <a:t>Por limite</a:t>
            </a:r>
          </a:p>
        </p:txBody>
      </p:sp>
      <p:sp>
        <p:nvSpPr>
          <p:cNvPr id="18" name="AutoShape 22">
            <a:extLst>
              <a:ext uri="{FF2B5EF4-FFF2-40B4-BE49-F238E27FC236}">
                <a16:creationId xmlns:a16="http://schemas.microsoft.com/office/drawing/2014/main" id="{A86BE54C-0CC8-45F8-8DAC-C612AE82550C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621669" y="4819197"/>
            <a:ext cx="2516188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D1ACF5FC-3945-4F95-B013-A134C7056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008" y="5029762"/>
            <a:ext cx="1282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2600" dirty="0">
                <a:solidFill>
                  <a:schemeClr val="bg1"/>
                </a:solidFill>
                <a:latin typeface="Times New Roman" panose="02020603050405020304" pitchFamily="18" charset="0"/>
              </a:rPr>
              <a:t>3*(2</a:t>
            </a:r>
            <a:r>
              <a:rPr lang="es-ES" altLang="es-MX" sz="2600" baseline="30000" dirty="0">
                <a:solidFill>
                  <a:schemeClr val="bg1"/>
                </a:solidFill>
                <a:latin typeface="Times New Roman" panose="02020603050405020304" pitchFamily="18" charset="0"/>
              </a:rPr>
              <a:t>1/3</a:t>
            </a:r>
            <a:r>
              <a:rPr lang="es-ES" altLang="es-MX" sz="2600" dirty="0">
                <a:solidFill>
                  <a:schemeClr val="bg1"/>
                </a:solidFill>
                <a:latin typeface="Times New Roman" panose="02020603050405020304" pitchFamily="18" charset="0"/>
              </a:rPr>
              <a:t>-1)</a:t>
            </a:r>
            <a:endParaRPr lang="es-ES" altLang="es-MX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Rectangle 28">
            <a:extLst>
              <a:ext uri="{FF2B5EF4-FFF2-40B4-BE49-F238E27FC236}">
                <a16:creationId xmlns:a16="http://schemas.microsoft.com/office/drawing/2014/main" id="{D37590C4-B214-4259-B1EF-A0135B195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9168" y="5705274"/>
            <a:ext cx="8463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0.9357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7E87E180-03F1-4202-9A79-B6F10BB63933}"/>
              </a:ext>
            </a:extLst>
          </p:cNvPr>
          <p:cNvGrpSpPr/>
          <p:nvPr/>
        </p:nvGrpSpPr>
        <p:grpSpPr>
          <a:xfrm>
            <a:off x="4480507" y="4839835"/>
            <a:ext cx="327980" cy="840740"/>
            <a:chOff x="8261124" y="4021932"/>
            <a:chExt cx="327980" cy="840740"/>
          </a:xfrm>
        </p:grpSpPr>
        <p:sp>
          <p:nvSpPr>
            <p:cNvPr id="23" name="Line 25">
              <a:extLst>
                <a:ext uri="{FF2B5EF4-FFF2-40B4-BE49-F238E27FC236}">
                  <a16:creationId xmlns:a16="http://schemas.microsoft.com/office/drawing/2014/main" id="{B6F6E05C-7AE1-4B6B-A1E6-B8D58EC50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61124" y="4439444"/>
              <a:ext cx="325438" cy="15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24" name="Rectangle 30">
              <a:extLst>
                <a:ext uri="{FF2B5EF4-FFF2-40B4-BE49-F238E27FC236}">
                  <a16:creationId xmlns:a16="http://schemas.microsoft.com/office/drawing/2014/main" id="{7C12B418-F47E-41D0-B1D0-D2CBD0ED3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8279" y="4462622"/>
              <a:ext cx="2508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26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5 </a:t>
              </a:r>
              <a:endParaRPr lang="es-ES" altLang="es-MX" sz="24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31">
              <a:extLst>
                <a:ext uri="{FF2B5EF4-FFF2-40B4-BE49-F238E27FC236}">
                  <a16:creationId xmlns:a16="http://schemas.microsoft.com/office/drawing/2014/main" id="{4F822DEB-F7FF-417D-831F-097CBDF12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6849" y="4021932"/>
              <a:ext cx="1651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2600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  <a:endParaRPr lang="es-ES" altLang="es-MX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73EF6D53-F508-46FB-959E-8DD03C9044A0}"/>
              </a:ext>
            </a:extLst>
          </p:cNvPr>
          <p:cNvGrpSpPr/>
          <p:nvPr/>
        </p:nvGrpSpPr>
        <p:grpSpPr>
          <a:xfrm>
            <a:off x="3728984" y="4839835"/>
            <a:ext cx="419259" cy="863600"/>
            <a:chOff x="7509601" y="4021932"/>
            <a:chExt cx="419259" cy="863600"/>
          </a:xfrm>
        </p:grpSpPr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A5703D97-1490-4E9D-A67A-08C212B489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09601" y="4431825"/>
              <a:ext cx="419259" cy="761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28" name="Rectangle 32">
              <a:extLst>
                <a:ext uri="{FF2B5EF4-FFF2-40B4-BE49-F238E27FC236}">
                  <a16:creationId xmlns:a16="http://schemas.microsoft.com/office/drawing/2014/main" id="{05D2EE66-9CF6-4F72-BE94-B74EFAB12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4064" y="4485482"/>
              <a:ext cx="1666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26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7</a:t>
              </a:r>
              <a:endParaRPr lang="es-ES" altLang="es-MX" sz="24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Rectangle 33">
              <a:extLst>
                <a:ext uri="{FF2B5EF4-FFF2-40B4-BE49-F238E27FC236}">
                  <a16:creationId xmlns:a16="http://schemas.microsoft.com/office/drawing/2014/main" id="{64759621-BDDD-4024-BC0E-B3B9D07DB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0411" y="4021932"/>
              <a:ext cx="1666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26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  <a:endParaRPr lang="es-ES" altLang="es-MX" sz="24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0" name="Rectangle 34">
            <a:extLst>
              <a:ext uri="{FF2B5EF4-FFF2-40B4-BE49-F238E27FC236}">
                <a16:creationId xmlns:a16="http://schemas.microsoft.com/office/drawing/2014/main" id="{A4DBB3AF-11E5-4A07-8E6E-5A2E6CF55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112" y="5021046"/>
            <a:ext cx="180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2600" dirty="0">
                <a:solidFill>
                  <a:schemeClr val="bg1"/>
                </a:solidFill>
                <a:latin typeface="Symbol" panose="05050102010706020507" pitchFamily="18" charset="2"/>
              </a:rPr>
              <a:t>£</a:t>
            </a:r>
            <a:endParaRPr lang="es-ES" altLang="es-MX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424D5D2F-B335-4877-98A8-CBDC747A2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857" y="5008110"/>
            <a:ext cx="180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2600" dirty="0">
                <a:solidFill>
                  <a:schemeClr val="bg1"/>
                </a:solidFill>
                <a:latin typeface="Symbol" panose="05050102010706020507" pitchFamily="18" charset="2"/>
              </a:rPr>
              <a:t>+</a:t>
            </a:r>
            <a:endParaRPr lang="es-ES" altLang="es-MX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F0DDC67E-E467-4907-A626-783F31D64CBD}"/>
              </a:ext>
            </a:extLst>
          </p:cNvPr>
          <p:cNvGrpSpPr/>
          <p:nvPr/>
        </p:nvGrpSpPr>
        <p:grpSpPr>
          <a:xfrm>
            <a:off x="5120021" y="4837772"/>
            <a:ext cx="332445" cy="850423"/>
            <a:chOff x="8900638" y="4019869"/>
            <a:chExt cx="332445" cy="850423"/>
          </a:xfrm>
        </p:grpSpPr>
        <p:sp>
          <p:nvSpPr>
            <p:cNvPr id="34" name="Line 25">
              <a:extLst>
                <a:ext uri="{FF2B5EF4-FFF2-40B4-BE49-F238E27FC236}">
                  <a16:creationId xmlns:a16="http://schemas.microsoft.com/office/drawing/2014/main" id="{FA810224-0CBD-4939-BACF-06C896C71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00638" y="4431825"/>
              <a:ext cx="325438" cy="158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35" name="Rectangle 30">
              <a:extLst>
                <a:ext uri="{FF2B5EF4-FFF2-40B4-BE49-F238E27FC236}">
                  <a16:creationId xmlns:a16="http://schemas.microsoft.com/office/drawing/2014/main" id="{E38F0594-52DE-4344-8286-F95737247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2258" y="4470242"/>
              <a:ext cx="2508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26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4 </a:t>
              </a:r>
              <a:endParaRPr lang="es-ES" altLang="es-MX" sz="24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Rectangle 31">
              <a:extLst>
                <a:ext uri="{FF2B5EF4-FFF2-40B4-BE49-F238E27FC236}">
                  <a16:creationId xmlns:a16="http://schemas.microsoft.com/office/drawing/2014/main" id="{C11C5F1C-A8CA-4B3B-B08D-F112BFF82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2258" y="4019869"/>
              <a:ext cx="20388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26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1</a:t>
              </a:r>
              <a:endParaRPr lang="es-ES" altLang="es-MX" sz="24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1D92AB4-AF49-4CEE-8473-C305FE985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620" y="5008110"/>
            <a:ext cx="180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2600" dirty="0">
                <a:solidFill>
                  <a:schemeClr val="bg1"/>
                </a:solidFill>
                <a:latin typeface="Symbol" panose="05050102010706020507" pitchFamily="18" charset="2"/>
              </a:rPr>
              <a:t>+</a:t>
            </a:r>
            <a:endParaRPr lang="es-ES" altLang="es-MX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FAE5EACD-D093-4F82-9F35-3AE49A026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4162" y="5687853"/>
            <a:ext cx="8463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0.7797</a:t>
            </a:r>
          </a:p>
        </p:txBody>
      </p:sp>
      <p:sp>
        <p:nvSpPr>
          <p:cNvPr id="39" name="Rectangle 34">
            <a:extLst>
              <a:ext uri="{FF2B5EF4-FFF2-40B4-BE49-F238E27FC236}">
                <a16:creationId xmlns:a16="http://schemas.microsoft.com/office/drawing/2014/main" id="{16335909-B8DE-4389-850E-ADAAF104A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787" y="5660310"/>
            <a:ext cx="180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2600" dirty="0">
                <a:solidFill>
                  <a:schemeClr val="bg1"/>
                </a:solidFill>
                <a:latin typeface="Symbol" panose="05050102010706020507" pitchFamily="18" charset="2"/>
              </a:rPr>
              <a:t>£</a:t>
            </a:r>
            <a:endParaRPr lang="es-ES" altLang="es-MX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140854DF-B2BA-4F67-BE94-BF54799BDCE8}"/>
              </a:ext>
            </a:extLst>
          </p:cNvPr>
          <p:cNvSpPr/>
          <p:nvPr/>
        </p:nvSpPr>
        <p:spPr>
          <a:xfrm>
            <a:off x="4323344" y="5593898"/>
            <a:ext cx="2993066" cy="56324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014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000"/>
                            </p:stCondLst>
                            <p:childTnLst>
                              <p:par>
                                <p:cTn id="106" presetID="10" presetClass="exit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5" grpId="0" animBg="1"/>
      <p:bldP spid="34826" grpId="0"/>
      <p:bldP spid="34827" grpId="0"/>
      <p:bldP spid="34828" grpId="0"/>
      <p:bldP spid="34829" grpId="0"/>
      <p:bldP spid="34830" grpId="0"/>
      <p:bldP spid="34831" grpId="0"/>
      <p:bldP spid="34832" grpId="0"/>
      <p:bldP spid="34833" grpId="0"/>
      <p:bldP spid="34834" grpId="0"/>
      <p:bldP spid="34835" grpId="0"/>
      <p:bldP spid="34836" grpId="0"/>
      <p:bldP spid="6" grpId="0"/>
      <p:bldP spid="18" grpId="0"/>
      <p:bldP spid="19" grpId="0"/>
      <p:bldP spid="20" grpId="0"/>
      <p:bldP spid="30" grpId="0"/>
      <p:bldP spid="32" grpId="0"/>
      <p:bldP spid="37" grpId="0"/>
      <p:bldP spid="38" grpId="0"/>
      <p:bldP spid="39" grpId="0"/>
      <p:bldP spid="2" grpId="0" animBg="1"/>
      <p:bldP spid="2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4">
            <a:extLst>
              <a:ext uri="{FF2B5EF4-FFF2-40B4-BE49-F238E27FC236}">
                <a16:creationId xmlns:a16="http://schemas.microsoft.com/office/drawing/2014/main" id="{F78D5FAC-865C-44D9-BB3A-8932A4F243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s-MX"/>
              <a:t>Planificación del CPU</a:t>
            </a: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10939953-9AF0-4B43-BD9D-24A7F7464B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altLang="es-MX" dirty="0"/>
              <a:t>Conceptos básicos</a:t>
            </a:r>
          </a:p>
          <a:p>
            <a:r>
              <a:rPr lang="es-ES" altLang="es-MX" dirty="0"/>
              <a:t>Criterios de planificación </a:t>
            </a:r>
          </a:p>
          <a:p>
            <a:r>
              <a:rPr lang="es-ES" altLang="es-MX" dirty="0"/>
              <a:t>Algoritmos de planificación</a:t>
            </a:r>
          </a:p>
          <a:p>
            <a:r>
              <a:rPr lang="es-ES" altLang="es-MX" dirty="0"/>
              <a:t>Planificación en tiempo real</a:t>
            </a:r>
          </a:p>
          <a:p>
            <a:r>
              <a:rPr lang="es-ES" altLang="es-MX" sz="3200" dirty="0">
                <a:solidFill>
                  <a:srgbClr val="FF0000"/>
                </a:solidFill>
              </a:rPr>
              <a:t>Planificación SMP</a:t>
            </a:r>
          </a:p>
        </p:txBody>
      </p:sp>
    </p:spTree>
    <p:extLst>
      <p:ext uri="{BB962C8B-B14F-4D97-AF65-F5344CB8AC3E}">
        <p14:creationId xmlns:p14="http://schemas.microsoft.com/office/powerpoint/2010/main" val="191142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6">
            <a:extLst>
              <a:ext uri="{FF2B5EF4-FFF2-40B4-BE49-F238E27FC236}">
                <a16:creationId xmlns:a16="http://schemas.microsoft.com/office/drawing/2014/main" id="{C99C1C74-1863-4F39-B21F-CED4E412B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Alternando secuencias de ráfagas de CPU y E/S</a:t>
            </a:r>
          </a:p>
        </p:txBody>
      </p:sp>
      <p:sp>
        <p:nvSpPr>
          <p:cNvPr id="10246" name="Text Box 10">
            <a:extLst>
              <a:ext uri="{FF2B5EF4-FFF2-40B4-BE49-F238E27FC236}">
                <a16:creationId xmlns:a16="http://schemas.microsoft.com/office/drawing/2014/main" id="{E77CE8F1-1A12-4CA7-8ECE-344579555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395" y="5627689"/>
            <a:ext cx="2279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200"/>
              <a:t>.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200"/>
              <a:t>.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200"/>
              <a:t>.</a:t>
            </a:r>
          </a:p>
        </p:txBody>
      </p:sp>
      <p:sp>
        <p:nvSpPr>
          <p:cNvPr id="10268" name="Text Box 7">
            <a:extLst>
              <a:ext uri="{FF2B5EF4-FFF2-40B4-BE49-F238E27FC236}">
                <a16:creationId xmlns:a16="http://schemas.microsoft.com/office/drawing/2014/main" id="{9AF98867-659B-4245-AAE1-7F908361D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4784" y="1655756"/>
            <a:ext cx="21467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800" dirty="0">
                <a:solidFill>
                  <a:srgbClr val="006600"/>
                </a:solidFill>
              </a:rPr>
              <a:t>.Cargar almacenar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800" dirty="0">
                <a:solidFill>
                  <a:srgbClr val="006600"/>
                </a:solidFill>
              </a:rPr>
              <a:t>Agregar almacenar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800" dirty="0">
                <a:solidFill>
                  <a:srgbClr val="006600"/>
                </a:solidFill>
              </a:rPr>
              <a:t>Leer de archivo</a:t>
            </a:r>
          </a:p>
        </p:txBody>
      </p:sp>
      <p:sp>
        <p:nvSpPr>
          <p:cNvPr id="10270" name="Text Box 20">
            <a:extLst>
              <a:ext uri="{FF2B5EF4-FFF2-40B4-BE49-F238E27FC236}">
                <a16:creationId xmlns:a16="http://schemas.microsoft.com/office/drawing/2014/main" id="{B671A80C-160B-4564-B948-C679722D3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840" y="1982781"/>
            <a:ext cx="2782889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2800" dirty="0">
                <a:solidFill>
                  <a:srgbClr val="006600"/>
                </a:solidFill>
                <a:latin typeface="Helvetica" panose="020B0604020202020204" pitchFamily="34" charset="0"/>
              </a:rPr>
              <a:t>Ráfaga del CPU</a:t>
            </a:r>
          </a:p>
        </p:txBody>
      </p:sp>
      <p:sp>
        <p:nvSpPr>
          <p:cNvPr id="10265" name="Text Box 8">
            <a:extLst>
              <a:ext uri="{FF2B5EF4-FFF2-40B4-BE49-F238E27FC236}">
                <a16:creationId xmlns:a16="http://schemas.microsoft.com/office/drawing/2014/main" id="{237D468E-2291-4E17-9076-47F6A9FE0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1239" y="3119442"/>
            <a:ext cx="2492377" cy="923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800" dirty="0">
                <a:solidFill>
                  <a:srgbClr val="006600"/>
                </a:solidFill>
              </a:rPr>
              <a:t>Almacenar incremento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800" dirty="0">
                <a:solidFill>
                  <a:srgbClr val="006600"/>
                </a:solidFill>
              </a:rPr>
              <a:t>Índice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800" dirty="0">
                <a:solidFill>
                  <a:srgbClr val="006600"/>
                </a:solidFill>
              </a:rPr>
              <a:t>Escribir en archivo</a:t>
            </a:r>
          </a:p>
        </p:txBody>
      </p:sp>
      <p:sp>
        <p:nvSpPr>
          <p:cNvPr id="10267" name="Text Box 21">
            <a:extLst>
              <a:ext uri="{FF2B5EF4-FFF2-40B4-BE49-F238E27FC236}">
                <a16:creationId xmlns:a16="http://schemas.microsoft.com/office/drawing/2014/main" id="{F07721C1-8116-40CF-B7D0-A07139011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3190" y="3321048"/>
            <a:ext cx="2782889" cy="52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2800" dirty="0">
                <a:solidFill>
                  <a:srgbClr val="006600"/>
                </a:solidFill>
                <a:latin typeface="Helvetica" panose="020B0604020202020204" pitchFamily="34" charset="0"/>
              </a:rPr>
              <a:t>Ráfaga del CPU</a:t>
            </a:r>
          </a:p>
        </p:txBody>
      </p:sp>
      <p:sp>
        <p:nvSpPr>
          <p:cNvPr id="10262" name="Text Box 9">
            <a:extLst>
              <a:ext uri="{FF2B5EF4-FFF2-40B4-BE49-F238E27FC236}">
                <a16:creationId xmlns:a16="http://schemas.microsoft.com/office/drawing/2014/main" id="{BF54EBB4-1E8E-4F98-8BB7-C30938419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5159" y="4613657"/>
            <a:ext cx="2146301" cy="923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800" dirty="0">
                <a:solidFill>
                  <a:srgbClr val="006600"/>
                </a:solidFill>
              </a:rPr>
              <a:t>Cargar almacenar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800" dirty="0">
                <a:solidFill>
                  <a:srgbClr val="006600"/>
                </a:solidFill>
              </a:rPr>
              <a:t>Agregar almacenar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800" dirty="0">
                <a:solidFill>
                  <a:srgbClr val="006600"/>
                </a:solidFill>
              </a:rPr>
              <a:t>Leer de archivo</a:t>
            </a:r>
          </a:p>
        </p:txBody>
      </p:sp>
      <p:sp>
        <p:nvSpPr>
          <p:cNvPr id="10264" name="Text Box 22">
            <a:extLst>
              <a:ext uri="{FF2B5EF4-FFF2-40B4-BE49-F238E27FC236}">
                <a16:creationId xmlns:a16="http://schemas.microsoft.com/office/drawing/2014/main" id="{6D81B2EA-ECEA-467B-8F72-5AD0B82AB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902" y="4819596"/>
            <a:ext cx="2782889" cy="52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2800">
                <a:solidFill>
                  <a:srgbClr val="006600"/>
                </a:solidFill>
                <a:latin typeface="Helvetica" panose="020B0604020202020204" pitchFamily="34" charset="0"/>
              </a:rPr>
              <a:t>Ráfaga del CPU</a:t>
            </a:r>
          </a:p>
        </p:txBody>
      </p:sp>
      <p:sp>
        <p:nvSpPr>
          <p:cNvPr id="10259" name="Rectangle 11">
            <a:extLst>
              <a:ext uri="{FF2B5EF4-FFF2-40B4-BE49-F238E27FC236}">
                <a16:creationId xmlns:a16="http://schemas.microsoft.com/office/drawing/2014/main" id="{DA6B5137-D68D-4DE7-BAF8-DB2337B7B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975" y="2543370"/>
            <a:ext cx="2081213" cy="56673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2800" dirty="0">
                <a:solidFill>
                  <a:srgbClr val="FF0000"/>
                </a:solidFill>
                <a:latin typeface="Helvetica" panose="020B0604020202020204" pitchFamily="34" charset="0"/>
              </a:rPr>
              <a:t>Esperar E/S</a:t>
            </a:r>
          </a:p>
        </p:txBody>
      </p:sp>
      <p:sp>
        <p:nvSpPr>
          <p:cNvPr id="10261" name="Text Box 24">
            <a:extLst>
              <a:ext uri="{FF2B5EF4-FFF2-40B4-BE49-F238E27FC236}">
                <a16:creationId xmlns:a16="http://schemas.microsoft.com/office/drawing/2014/main" id="{253000DC-E9B6-4AF4-8499-6CD13030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362" y="2801503"/>
            <a:ext cx="2522538" cy="523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2800" dirty="0">
                <a:solidFill>
                  <a:srgbClr val="FF0000"/>
                </a:solidFill>
                <a:latin typeface="Helvetica" panose="020B0604020202020204" pitchFamily="34" charset="0"/>
              </a:rPr>
              <a:t>Ráfaga de E/S</a:t>
            </a:r>
          </a:p>
        </p:txBody>
      </p:sp>
      <p:sp>
        <p:nvSpPr>
          <p:cNvPr id="10256" name="Rectangle 12">
            <a:extLst>
              <a:ext uri="{FF2B5EF4-FFF2-40B4-BE49-F238E27FC236}">
                <a16:creationId xmlns:a16="http://schemas.microsoft.com/office/drawing/2014/main" id="{609921D2-E000-4256-9CE1-A2FCCEFD7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821" y="3990986"/>
            <a:ext cx="2081212" cy="56673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2800" dirty="0">
                <a:solidFill>
                  <a:srgbClr val="FF0000"/>
                </a:solidFill>
                <a:latin typeface="Helvetica" panose="020B0604020202020204" pitchFamily="34" charset="0"/>
              </a:rPr>
              <a:t>Esperar E/S</a:t>
            </a:r>
          </a:p>
        </p:txBody>
      </p:sp>
      <p:sp>
        <p:nvSpPr>
          <p:cNvPr id="10258" name="Text Box 25">
            <a:extLst>
              <a:ext uri="{FF2B5EF4-FFF2-40B4-BE49-F238E27FC236}">
                <a16:creationId xmlns:a16="http://schemas.microsoft.com/office/drawing/2014/main" id="{9169E5C8-5274-41B9-AC4B-283D59DE1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363" y="4083841"/>
            <a:ext cx="2522537" cy="523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2800" dirty="0">
                <a:solidFill>
                  <a:srgbClr val="FF0000"/>
                </a:solidFill>
                <a:latin typeface="Helvetica" panose="020B0604020202020204" pitchFamily="34" charset="0"/>
              </a:rPr>
              <a:t>Ráfaga de E/S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18FA37CF-965B-4A03-BF27-09C5F8915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821" y="5550701"/>
            <a:ext cx="2081213" cy="5667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2800" dirty="0">
                <a:solidFill>
                  <a:srgbClr val="FF0000"/>
                </a:solidFill>
                <a:latin typeface="Helvetica" panose="020B0604020202020204" pitchFamily="34" charset="0"/>
              </a:rPr>
              <a:t>Esperar E/S</a:t>
            </a:r>
          </a:p>
        </p:txBody>
      </p:sp>
      <p:sp>
        <p:nvSpPr>
          <p:cNvPr id="10254" name="AutoShape 19">
            <a:extLst>
              <a:ext uri="{FF2B5EF4-FFF2-40B4-BE49-F238E27FC236}">
                <a16:creationId xmlns:a16="http://schemas.microsoft.com/office/drawing/2014/main" id="{255646FD-AC4E-4FD1-937A-2996470BB7A9}"/>
              </a:ext>
            </a:extLst>
          </p:cNvPr>
          <p:cNvSpPr>
            <a:spLocks/>
          </p:cNvSpPr>
          <p:nvPr/>
        </p:nvSpPr>
        <p:spPr bwMode="auto">
          <a:xfrm>
            <a:off x="6290912" y="2538509"/>
            <a:ext cx="217487" cy="556717"/>
          </a:xfrm>
          <a:prstGeom prst="rightBrace">
            <a:avLst>
              <a:gd name="adj1" fmla="val 178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800"/>
          </a:p>
        </p:txBody>
      </p:sp>
      <p:sp>
        <p:nvSpPr>
          <p:cNvPr id="10255" name="Text Box 26">
            <a:extLst>
              <a:ext uri="{FF2B5EF4-FFF2-40B4-BE49-F238E27FC236}">
                <a16:creationId xmlns:a16="http://schemas.microsoft.com/office/drawing/2014/main" id="{675A7166-05D7-4EC6-8F2B-7AFAC60A6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3649" y="5572129"/>
            <a:ext cx="2522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2800" dirty="0">
                <a:solidFill>
                  <a:srgbClr val="FF0000"/>
                </a:solidFill>
                <a:latin typeface="Helvetica" panose="020B0604020202020204" pitchFamily="34" charset="0"/>
              </a:rPr>
              <a:t>Ráfaga de E/S</a:t>
            </a:r>
          </a:p>
        </p:txBody>
      </p:sp>
      <p:sp>
        <p:nvSpPr>
          <p:cNvPr id="31" name="AutoShape 19">
            <a:extLst>
              <a:ext uri="{FF2B5EF4-FFF2-40B4-BE49-F238E27FC236}">
                <a16:creationId xmlns:a16="http://schemas.microsoft.com/office/drawing/2014/main" id="{255646FD-AC4E-4FD1-937A-2996470BB7A9}"/>
              </a:ext>
            </a:extLst>
          </p:cNvPr>
          <p:cNvSpPr>
            <a:spLocks/>
          </p:cNvSpPr>
          <p:nvPr/>
        </p:nvSpPr>
        <p:spPr bwMode="auto">
          <a:xfrm>
            <a:off x="6267451" y="4607716"/>
            <a:ext cx="194911" cy="929868"/>
          </a:xfrm>
          <a:prstGeom prst="rightBrace">
            <a:avLst>
              <a:gd name="adj1" fmla="val 178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800"/>
          </a:p>
        </p:txBody>
      </p:sp>
      <p:sp>
        <p:nvSpPr>
          <p:cNvPr id="32" name="AutoShape 19">
            <a:extLst>
              <a:ext uri="{FF2B5EF4-FFF2-40B4-BE49-F238E27FC236}">
                <a16:creationId xmlns:a16="http://schemas.microsoft.com/office/drawing/2014/main" id="{255646FD-AC4E-4FD1-937A-2996470BB7A9}"/>
              </a:ext>
            </a:extLst>
          </p:cNvPr>
          <p:cNvSpPr>
            <a:spLocks/>
          </p:cNvSpPr>
          <p:nvPr/>
        </p:nvSpPr>
        <p:spPr bwMode="auto">
          <a:xfrm>
            <a:off x="6267450" y="3119442"/>
            <a:ext cx="179389" cy="865026"/>
          </a:xfrm>
          <a:prstGeom prst="rightBrace">
            <a:avLst>
              <a:gd name="adj1" fmla="val 178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800"/>
          </a:p>
        </p:txBody>
      </p:sp>
      <p:sp>
        <p:nvSpPr>
          <p:cNvPr id="33" name="AutoShape 19">
            <a:extLst>
              <a:ext uri="{FF2B5EF4-FFF2-40B4-BE49-F238E27FC236}">
                <a16:creationId xmlns:a16="http://schemas.microsoft.com/office/drawing/2014/main" id="{255646FD-AC4E-4FD1-937A-2996470BB7A9}"/>
              </a:ext>
            </a:extLst>
          </p:cNvPr>
          <p:cNvSpPr>
            <a:spLocks/>
          </p:cNvSpPr>
          <p:nvPr/>
        </p:nvSpPr>
        <p:spPr bwMode="auto">
          <a:xfrm>
            <a:off x="6290910" y="1773018"/>
            <a:ext cx="171452" cy="765491"/>
          </a:xfrm>
          <a:prstGeom prst="rightBrace">
            <a:avLst>
              <a:gd name="adj1" fmla="val 178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800"/>
          </a:p>
        </p:txBody>
      </p:sp>
      <p:sp>
        <p:nvSpPr>
          <p:cNvPr id="34" name="AutoShape 19">
            <a:extLst>
              <a:ext uri="{FF2B5EF4-FFF2-40B4-BE49-F238E27FC236}">
                <a16:creationId xmlns:a16="http://schemas.microsoft.com/office/drawing/2014/main" id="{255646FD-AC4E-4FD1-937A-2996470BB7A9}"/>
              </a:ext>
            </a:extLst>
          </p:cNvPr>
          <p:cNvSpPr>
            <a:spLocks/>
          </p:cNvSpPr>
          <p:nvPr/>
        </p:nvSpPr>
        <p:spPr bwMode="auto">
          <a:xfrm>
            <a:off x="6256162" y="4017733"/>
            <a:ext cx="217487" cy="556717"/>
          </a:xfrm>
          <a:prstGeom prst="rightBrace">
            <a:avLst>
              <a:gd name="adj1" fmla="val 178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800"/>
          </a:p>
        </p:txBody>
      </p:sp>
      <p:sp>
        <p:nvSpPr>
          <p:cNvPr id="35" name="AutoShape 19">
            <a:extLst>
              <a:ext uri="{FF2B5EF4-FFF2-40B4-BE49-F238E27FC236}">
                <a16:creationId xmlns:a16="http://schemas.microsoft.com/office/drawing/2014/main" id="{255646FD-AC4E-4FD1-937A-2996470BB7A9}"/>
              </a:ext>
            </a:extLst>
          </p:cNvPr>
          <p:cNvSpPr>
            <a:spLocks/>
          </p:cNvSpPr>
          <p:nvPr/>
        </p:nvSpPr>
        <p:spPr bwMode="auto">
          <a:xfrm>
            <a:off x="6262688" y="5560716"/>
            <a:ext cx="217487" cy="556717"/>
          </a:xfrm>
          <a:prstGeom prst="rightBrace">
            <a:avLst>
              <a:gd name="adj1" fmla="val 178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2">
            <a:extLst>
              <a:ext uri="{FF2B5EF4-FFF2-40B4-BE49-F238E27FC236}">
                <a16:creationId xmlns:a16="http://schemas.microsoft.com/office/drawing/2014/main" id="{9293BE6A-0445-4B40-BE0E-071B83C55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 dirty="0"/>
              <a:t>Planificador SMP en Linux</a:t>
            </a:r>
          </a:p>
        </p:txBody>
      </p:sp>
      <p:sp>
        <p:nvSpPr>
          <p:cNvPr id="58374" name="Rectangle 3">
            <a:extLst>
              <a:ext uri="{FF2B5EF4-FFF2-40B4-BE49-F238E27FC236}">
                <a16:creationId xmlns:a16="http://schemas.microsoft.com/office/drawing/2014/main" id="{5D77B0D3-8275-43F1-91C8-CB6733B936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s-MX" dirty="0"/>
              <a:t>Políticas de planificación SMP </a:t>
            </a:r>
          </a:p>
          <a:p>
            <a:pPr eaLnBrk="1" hangingPunct="1"/>
            <a:r>
              <a:rPr lang="es-MX" altLang="es-MX" dirty="0"/>
              <a:t>Distribución de procesos entre </a:t>
            </a:r>
            <a:r>
              <a:rPr lang="es-MX" altLang="es-MX" dirty="0" err="1"/>
              <a:t>CPUs</a:t>
            </a:r>
            <a:r>
              <a:rPr lang="es-MX" altLang="es-MX" dirty="0"/>
              <a:t> en Linux 2.4</a:t>
            </a:r>
          </a:p>
          <a:p>
            <a:r>
              <a:rPr lang="es-MX" altLang="es-MX" dirty="0"/>
              <a:t>Distribución de procesos entre </a:t>
            </a:r>
            <a:r>
              <a:rPr lang="es-MX" altLang="es-MX" dirty="0" err="1"/>
              <a:t>CPUs</a:t>
            </a:r>
            <a:r>
              <a:rPr lang="es-MX" altLang="es-MX" dirty="0"/>
              <a:t> en Linux 2.6</a:t>
            </a:r>
          </a:p>
          <a:p>
            <a:pPr eaLnBrk="1" hangingPunct="1"/>
            <a:endParaRPr lang="es-MX" alt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2">
            <a:extLst>
              <a:ext uri="{FF2B5EF4-FFF2-40B4-BE49-F238E27FC236}">
                <a16:creationId xmlns:a16="http://schemas.microsoft.com/office/drawing/2014/main" id="{16221952-8C2E-4B03-9C91-8EC662C8F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 dirty="0"/>
              <a:t>Políticas SMP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785257" y="1998857"/>
            <a:ext cx="4426857" cy="830997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r>
              <a:rPr lang="es-MX" altLang="es-MX" sz="2400" b="1" dirty="0">
                <a:solidFill>
                  <a:schemeClr val="bg1"/>
                </a:solidFill>
              </a:rPr>
              <a:t>Eficiencia:</a:t>
            </a:r>
            <a:r>
              <a:rPr lang="es-MX" altLang="es-MX" sz="2400" dirty="0">
                <a:solidFill>
                  <a:schemeClr val="bg1"/>
                </a:solidFill>
              </a:rPr>
              <a:t> Ningún CPU debe estar ocioso cuando hay trabajo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236685" y="3441825"/>
            <a:ext cx="4673600" cy="1200329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r>
              <a:rPr lang="es-MX" altLang="es-MX" sz="2400" b="1" dirty="0">
                <a:solidFill>
                  <a:schemeClr val="bg1"/>
                </a:solidFill>
              </a:rPr>
              <a:t>Escalabilidad:</a:t>
            </a:r>
            <a:r>
              <a:rPr lang="es-MX" altLang="es-MX" sz="2400" dirty="0">
                <a:solidFill>
                  <a:schemeClr val="bg1"/>
                </a:solidFill>
              </a:rPr>
              <a:t> Mínima/No trabajo extra cuando hay muchos procesos y/o </a:t>
            </a:r>
            <a:r>
              <a:rPr lang="es-MX" altLang="es-MX" sz="2400" dirty="0" err="1">
                <a:solidFill>
                  <a:schemeClr val="bg1"/>
                </a:solidFill>
              </a:rPr>
              <a:t>CPU´s</a:t>
            </a:r>
            <a:endParaRPr lang="es-MX" altLang="es-MX" sz="2400" dirty="0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673598" y="5170416"/>
            <a:ext cx="5762173" cy="830997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r>
              <a:rPr lang="es-MX" altLang="es-MX" sz="2400" b="1" dirty="0">
                <a:solidFill>
                  <a:schemeClr val="bg1"/>
                </a:solidFill>
              </a:rPr>
              <a:t>Afinidad:</a:t>
            </a:r>
            <a:r>
              <a:rPr lang="es-MX" altLang="es-MX" sz="2400" dirty="0">
                <a:solidFill>
                  <a:schemeClr val="bg1"/>
                </a:solidFill>
              </a:rPr>
              <a:t> Las tareas deben estar en un CPU para mantener la caché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o 47"/>
          <p:cNvGrpSpPr/>
          <p:nvPr/>
        </p:nvGrpSpPr>
        <p:grpSpPr>
          <a:xfrm>
            <a:off x="7818018" y="3813757"/>
            <a:ext cx="2421260" cy="1948496"/>
            <a:chOff x="7481259" y="3844197"/>
            <a:chExt cx="2304603" cy="1948496"/>
          </a:xfrm>
        </p:grpSpPr>
        <p:pic>
          <p:nvPicPr>
            <p:cNvPr id="31" name="Picture 2" descr="1.1 Microprocesador (CPU) - Hardwar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1259" y="3893965"/>
              <a:ext cx="2290468" cy="1874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Rectángulo 31"/>
            <p:cNvSpPr/>
            <p:nvPr/>
          </p:nvSpPr>
          <p:spPr>
            <a:xfrm>
              <a:off x="7481259" y="3844197"/>
              <a:ext cx="2304603" cy="194849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Planificación SMP Linux 2.4</a:t>
            </a:r>
          </a:p>
        </p:txBody>
      </p:sp>
      <p:grpSp>
        <p:nvGrpSpPr>
          <p:cNvPr id="49" name="Grupo 48"/>
          <p:cNvGrpSpPr/>
          <p:nvPr/>
        </p:nvGrpSpPr>
        <p:grpSpPr>
          <a:xfrm>
            <a:off x="8003908" y="1705824"/>
            <a:ext cx="2355864" cy="1948496"/>
            <a:chOff x="7312653" y="1736264"/>
            <a:chExt cx="2355864" cy="1948496"/>
          </a:xfrm>
        </p:grpSpPr>
        <p:pic>
          <p:nvPicPr>
            <p:cNvPr id="5" name="Picture 2" descr="1.1 Microprocesador (CPU) - Hardwar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2653" y="1809899"/>
              <a:ext cx="2290468" cy="1874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ángulo 5"/>
            <p:cNvSpPr/>
            <p:nvPr/>
          </p:nvSpPr>
          <p:spPr>
            <a:xfrm>
              <a:off x="7363914" y="1736264"/>
              <a:ext cx="2304603" cy="194849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1855776" y="2734711"/>
            <a:ext cx="3805575" cy="734105"/>
            <a:chOff x="3219450" y="3410631"/>
            <a:chExt cx="3622221" cy="734105"/>
          </a:xfrm>
        </p:grpSpPr>
        <p:cxnSp>
          <p:nvCxnSpPr>
            <p:cNvPr id="9" name="Conector recto 8"/>
            <p:cNvCxnSpPr/>
            <p:nvPr/>
          </p:nvCxnSpPr>
          <p:spPr>
            <a:xfrm flipV="1">
              <a:off x="3219450" y="3410631"/>
              <a:ext cx="3622221" cy="183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>
            <a:xfrm>
              <a:off x="3219450" y="4144736"/>
              <a:ext cx="362222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>
            <a:xfrm>
              <a:off x="6096000" y="3429000"/>
              <a:ext cx="0" cy="70212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>
            <a:xfrm>
              <a:off x="6832146" y="3412671"/>
              <a:ext cx="0" cy="70212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>
              <a:off x="5366657" y="3429000"/>
              <a:ext cx="0" cy="70212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4648200" y="3429000"/>
              <a:ext cx="0" cy="70212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>
              <a:off x="3929743" y="3442607"/>
              <a:ext cx="0" cy="70212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3219450" y="3434442"/>
              <a:ext cx="0" cy="70212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Conector recto 20"/>
          <p:cNvCxnSpPr>
            <a:stCxn id="28" idx="3"/>
          </p:cNvCxnSpPr>
          <p:nvPr/>
        </p:nvCxnSpPr>
        <p:spPr>
          <a:xfrm>
            <a:off x="7533597" y="2804655"/>
            <a:ext cx="696003" cy="32064"/>
          </a:xfrm>
          <a:prstGeom prst="line">
            <a:avLst/>
          </a:prstGeom>
          <a:ln w="762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3084851" y="2197883"/>
            <a:ext cx="1051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Listos</a:t>
            </a:r>
          </a:p>
        </p:txBody>
      </p:sp>
      <p:cxnSp>
        <p:nvCxnSpPr>
          <p:cNvPr id="33" name="Conector recto 32"/>
          <p:cNvCxnSpPr>
            <a:stCxn id="34" idx="3"/>
          </p:cNvCxnSpPr>
          <p:nvPr/>
        </p:nvCxnSpPr>
        <p:spPr>
          <a:xfrm>
            <a:off x="7527671" y="3396730"/>
            <a:ext cx="930529" cy="734399"/>
          </a:xfrm>
          <a:prstGeom prst="line">
            <a:avLst/>
          </a:prstGeom>
          <a:ln w="762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rma libre 17"/>
          <p:cNvSpPr/>
          <p:nvPr/>
        </p:nvSpPr>
        <p:spPr>
          <a:xfrm>
            <a:off x="198783" y="2562733"/>
            <a:ext cx="11696217" cy="4142018"/>
          </a:xfrm>
          <a:custGeom>
            <a:avLst/>
            <a:gdLst>
              <a:gd name="connsiteX0" fmla="*/ 8022291 w 8663548"/>
              <a:gd name="connsiteY0" fmla="*/ 1152347 h 1918812"/>
              <a:gd name="connsiteX1" fmla="*/ 7973306 w 8663548"/>
              <a:gd name="connsiteY1" fmla="*/ 1805490 h 1918812"/>
              <a:gd name="connsiteX2" fmla="*/ 968349 w 8663548"/>
              <a:gd name="connsiteY2" fmla="*/ 1756504 h 1918812"/>
              <a:gd name="connsiteX3" fmla="*/ 119263 w 8663548"/>
              <a:gd name="connsiteY3" fmla="*/ 221618 h 1918812"/>
              <a:gd name="connsiteX4" fmla="*/ 1539849 w 8663548"/>
              <a:gd name="connsiteY4" fmla="*/ 42004 h 1918812"/>
              <a:gd name="connsiteX0" fmla="*/ 8365191 w 8843489"/>
              <a:gd name="connsiteY0" fmla="*/ 792378 h 1940253"/>
              <a:gd name="connsiteX1" fmla="*/ 7973306 w 8843489"/>
              <a:gd name="connsiteY1" fmla="*/ 1805490 h 1940253"/>
              <a:gd name="connsiteX2" fmla="*/ 968349 w 8843489"/>
              <a:gd name="connsiteY2" fmla="*/ 1756504 h 1940253"/>
              <a:gd name="connsiteX3" fmla="*/ 119263 w 8843489"/>
              <a:gd name="connsiteY3" fmla="*/ 221618 h 1940253"/>
              <a:gd name="connsiteX4" fmla="*/ 1539849 w 8843489"/>
              <a:gd name="connsiteY4" fmla="*/ 42004 h 1940253"/>
              <a:gd name="connsiteX0" fmla="*/ 8365191 w 8751967"/>
              <a:gd name="connsiteY0" fmla="*/ 792378 h 1940253"/>
              <a:gd name="connsiteX1" fmla="*/ 7973306 w 8751967"/>
              <a:gd name="connsiteY1" fmla="*/ 1805490 h 1940253"/>
              <a:gd name="connsiteX2" fmla="*/ 968349 w 8751967"/>
              <a:gd name="connsiteY2" fmla="*/ 1756504 h 1940253"/>
              <a:gd name="connsiteX3" fmla="*/ 119263 w 8751967"/>
              <a:gd name="connsiteY3" fmla="*/ 221618 h 1940253"/>
              <a:gd name="connsiteX4" fmla="*/ 1539849 w 8751967"/>
              <a:gd name="connsiteY4" fmla="*/ 42004 h 1940253"/>
              <a:gd name="connsiteX0" fmla="*/ 8365191 w 8757846"/>
              <a:gd name="connsiteY0" fmla="*/ 792378 h 1940253"/>
              <a:gd name="connsiteX1" fmla="*/ 7973306 w 8757846"/>
              <a:gd name="connsiteY1" fmla="*/ 1805490 h 1940253"/>
              <a:gd name="connsiteX2" fmla="*/ 968349 w 8757846"/>
              <a:gd name="connsiteY2" fmla="*/ 1756504 h 1940253"/>
              <a:gd name="connsiteX3" fmla="*/ 119263 w 8757846"/>
              <a:gd name="connsiteY3" fmla="*/ 221618 h 1940253"/>
              <a:gd name="connsiteX4" fmla="*/ 1539849 w 8757846"/>
              <a:gd name="connsiteY4" fmla="*/ 42004 h 1940253"/>
              <a:gd name="connsiteX0" fmla="*/ 8365191 w 8706266"/>
              <a:gd name="connsiteY0" fmla="*/ 792378 h 1940253"/>
              <a:gd name="connsiteX1" fmla="*/ 7973306 w 8706266"/>
              <a:gd name="connsiteY1" fmla="*/ 1805490 h 1940253"/>
              <a:gd name="connsiteX2" fmla="*/ 968349 w 8706266"/>
              <a:gd name="connsiteY2" fmla="*/ 1756504 h 1940253"/>
              <a:gd name="connsiteX3" fmla="*/ 119263 w 8706266"/>
              <a:gd name="connsiteY3" fmla="*/ 221618 h 1940253"/>
              <a:gd name="connsiteX4" fmla="*/ 1539849 w 8706266"/>
              <a:gd name="connsiteY4" fmla="*/ 42004 h 1940253"/>
              <a:gd name="connsiteX0" fmla="*/ 8365191 w 8647722"/>
              <a:gd name="connsiteY0" fmla="*/ 792378 h 1940253"/>
              <a:gd name="connsiteX1" fmla="*/ 7973306 w 8647722"/>
              <a:gd name="connsiteY1" fmla="*/ 1805490 h 1940253"/>
              <a:gd name="connsiteX2" fmla="*/ 968349 w 8647722"/>
              <a:gd name="connsiteY2" fmla="*/ 1756504 h 1940253"/>
              <a:gd name="connsiteX3" fmla="*/ 119263 w 8647722"/>
              <a:gd name="connsiteY3" fmla="*/ 221618 h 1940253"/>
              <a:gd name="connsiteX4" fmla="*/ 1539849 w 8647722"/>
              <a:gd name="connsiteY4" fmla="*/ 42004 h 1940253"/>
              <a:gd name="connsiteX0" fmla="*/ 8365191 w 8618068"/>
              <a:gd name="connsiteY0" fmla="*/ 792378 h 1940253"/>
              <a:gd name="connsiteX1" fmla="*/ 7973306 w 8618068"/>
              <a:gd name="connsiteY1" fmla="*/ 1805490 h 1940253"/>
              <a:gd name="connsiteX2" fmla="*/ 968349 w 8618068"/>
              <a:gd name="connsiteY2" fmla="*/ 1756504 h 1940253"/>
              <a:gd name="connsiteX3" fmla="*/ 119263 w 8618068"/>
              <a:gd name="connsiteY3" fmla="*/ 221618 h 1940253"/>
              <a:gd name="connsiteX4" fmla="*/ 1539849 w 8618068"/>
              <a:gd name="connsiteY4" fmla="*/ 42004 h 1940253"/>
              <a:gd name="connsiteX0" fmla="*/ 8365191 w 8603865"/>
              <a:gd name="connsiteY0" fmla="*/ 792378 h 1940253"/>
              <a:gd name="connsiteX1" fmla="*/ 7973306 w 8603865"/>
              <a:gd name="connsiteY1" fmla="*/ 1805490 h 1940253"/>
              <a:gd name="connsiteX2" fmla="*/ 968349 w 8603865"/>
              <a:gd name="connsiteY2" fmla="*/ 1756504 h 1940253"/>
              <a:gd name="connsiteX3" fmla="*/ 119263 w 8603865"/>
              <a:gd name="connsiteY3" fmla="*/ 221618 h 1940253"/>
              <a:gd name="connsiteX4" fmla="*/ 1539849 w 8603865"/>
              <a:gd name="connsiteY4" fmla="*/ 42004 h 1940253"/>
              <a:gd name="connsiteX0" fmla="*/ 8342056 w 8342056"/>
              <a:gd name="connsiteY0" fmla="*/ 792378 h 1960258"/>
              <a:gd name="connsiteX1" fmla="*/ 7443985 w 8342056"/>
              <a:gd name="connsiteY1" fmla="*/ 1839773 h 1960258"/>
              <a:gd name="connsiteX2" fmla="*/ 945214 w 8342056"/>
              <a:gd name="connsiteY2" fmla="*/ 1756504 h 1960258"/>
              <a:gd name="connsiteX3" fmla="*/ 96128 w 8342056"/>
              <a:gd name="connsiteY3" fmla="*/ 221618 h 1960258"/>
              <a:gd name="connsiteX4" fmla="*/ 1516714 w 8342056"/>
              <a:gd name="connsiteY4" fmla="*/ 42004 h 1960258"/>
              <a:gd name="connsiteX0" fmla="*/ 8244084 w 8253958"/>
              <a:gd name="connsiteY0" fmla="*/ 860943 h 1955725"/>
              <a:gd name="connsiteX1" fmla="*/ 7443985 w 8253958"/>
              <a:gd name="connsiteY1" fmla="*/ 1839773 h 1955725"/>
              <a:gd name="connsiteX2" fmla="*/ 945214 w 8253958"/>
              <a:gd name="connsiteY2" fmla="*/ 1756504 h 1955725"/>
              <a:gd name="connsiteX3" fmla="*/ 96128 w 8253958"/>
              <a:gd name="connsiteY3" fmla="*/ 221618 h 1955725"/>
              <a:gd name="connsiteX4" fmla="*/ 1516714 w 8253958"/>
              <a:gd name="connsiteY4" fmla="*/ 42004 h 1955725"/>
              <a:gd name="connsiteX0" fmla="*/ 8244084 w 8394327"/>
              <a:gd name="connsiteY0" fmla="*/ 860943 h 1955725"/>
              <a:gd name="connsiteX1" fmla="*/ 7443985 w 8394327"/>
              <a:gd name="connsiteY1" fmla="*/ 1839773 h 1955725"/>
              <a:gd name="connsiteX2" fmla="*/ 945214 w 8394327"/>
              <a:gd name="connsiteY2" fmla="*/ 1756504 h 1955725"/>
              <a:gd name="connsiteX3" fmla="*/ 96128 w 8394327"/>
              <a:gd name="connsiteY3" fmla="*/ 221618 h 1955725"/>
              <a:gd name="connsiteX4" fmla="*/ 1516714 w 8394327"/>
              <a:gd name="connsiteY4" fmla="*/ 42004 h 1955725"/>
              <a:gd name="connsiteX0" fmla="*/ 8244084 w 8394327"/>
              <a:gd name="connsiteY0" fmla="*/ 860943 h 1955725"/>
              <a:gd name="connsiteX1" fmla="*/ 7443985 w 8394327"/>
              <a:gd name="connsiteY1" fmla="*/ 1839773 h 1955725"/>
              <a:gd name="connsiteX2" fmla="*/ 945214 w 8394327"/>
              <a:gd name="connsiteY2" fmla="*/ 1756504 h 1955725"/>
              <a:gd name="connsiteX3" fmla="*/ 96128 w 8394327"/>
              <a:gd name="connsiteY3" fmla="*/ 221618 h 1955725"/>
              <a:gd name="connsiteX4" fmla="*/ 1351549 w 8394327"/>
              <a:gd name="connsiteY4" fmla="*/ 42004 h 1955725"/>
              <a:gd name="connsiteX0" fmla="*/ 7239331 w 7899420"/>
              <a:gd name="connsiteY0" fmla="*/ 0 h 2230647"/>
              <a:gd name="connsiteX1" fmla="*/ 7443985 w 7899420"/>
              <a:gd name="connsiteY1" fmla="*/ 2041199 h 2230647"/>
              <a:gd name="connsiteX2" fmla="*/ 945214 w 7899420"/>
              <a:gd name="connsiteY2" fmla="*/ 1957930 h 2230647"/>
              <a:gd name="connsiteX3" fmla="*/ 96128 w 7899420"/>
              <a:gd name="connsiteY3" fmla="*/ 423044 h 2230647"/>
              <a:gd name="connsiteX4" fmla="*/ 1351549 w 7899420"/>
              <a:gd name="connsiteY4" fmla="*/ 243430 h 2230647"/>
              <a:gd name="connsiteX0" fmla="*/ 7239331 w 8659651"/>
              <a:gd name="connsiteY0" fmla="*/ 0 h 2230647"/>
              <a:gd name="connsiteX1" fmla="*/ 7443985 w 8659651"/>
              <a:gd name="connsiteY1" fmla="*/ 2041199 h 2230647"/>
              <a:gd name="connsiteX2" fmla="*/ 945214 w 8659651"/>
              <a:gd name="connsiteY2" fmla="*/ 1957930 h 2230647"/>
              <a:gd name="connsiteX3" fmla="*/ 96128 w 8659651"/>
              <a:gd name="connsiteY3" fmla="*/ 423044 h 2230647"/>
              <a:gd name="connsiteX4" fmla="*/ 1351549 w 8659651"/>
              <a:gd name="connsiteY4" fmla="*/ 243430 h 2230647"/>
              <a:gd name="connsiteX0" fmla="*/ 7281708 w 9145925"/>
              <a:gd name="connsiteY0" fmla="*/ 0 h 2247357"/>
              <a:gd name="connsiteX1" fmla="*/ 8381005 w 9145925"/>
              <a:gd name="connsiteY1" fmla="*/ 2065344 h 2247357"/>
              <a:gd name="connsiteX2" fmla="*/ 987591 w 9145925"/>
              <a:gd name="connsiteY2" fmla="*/ 1957930 h 2247357"/>
              <a:gd name="connsiteX3" fmla="*/ 138505 w 9145925"/>
              <a:gd name="connsiteY3" fmla="*/ 423044 h 2247357"/>
              <a:gd name="connsiteX4" fmla="*/ 1393926 w 9145925"/>
              <a:gd name="connsiteY4" fmla="*/ 243430 h 2247357"/>
              <a:gd name="connsiteX0" fmla="*/ 7281708 w 9145925"/>
              <a:gd name="connsiteY0" fmla="*/ 0 h 2141877"/>
              <a:gd name="connsiteX1" fmla="*/ 8381005 w 9145925"/>
              <a:gd name="connsiteY1" fmla="*/ 1896330 h 2141877"/>
              <a:gd name="connsiteX2" fmla="*/ 987591 w 9145925"/>
              <a:gd name="connsiteY2" fmla="*/ 1957930 h 2141877"/>
              <a:gd name="connsiteX3" fmla="*/ 138505 w 9145925"/>
              <a:gd name="connsiteY3" fmla="*/ 423044 h 2141877"/>
              <a:gd name="connsiteX4" fmla="*/ 1393926 w 9145925"/>
              <a:gd name="connsiteY4" fmla="*/ 243430 h 2141877"/>
              <a:gd name="connsiteX0" fmla="*/ 7639566 w 9328384"/>
              <a:gd name="connsiteY0" fmla="*/ 0 h 2124120"/>
              <a:gd name="connsiteX1" fmla="*/ 8381005 w 9328384"/>
              <a:gd name="connsiteY1" fmla="*/ 1879579 h 2124120"/>
              <a:gd name="connsiteX2" fmla="*/ 987591 w 9328384"/>
              <a:gd name="connsiteY2" fmla="*/ 1941179 h 2124120"/>
              <a:gd name="connsiteX3" fmla="*/ 138505 w 9328384"/>
              <a:gd name="connsiteY3" fmla="*/ 406293 h 2124120"/>
              <a:gd name="connsiteX4" fmla="*/ 1393926 w 9328384"/>
              <a:gd name="connsiteY4" fmla="*/ 226679 h 2124120"/>
              <a:gd name="connsiteX0" fmla="*/ 7639566 w 9303437"/>
              <a:gd name="connsiteY0" fmla="*/ 438 h 2124558"/>
              <a:gd name="connsiteX1" fmla="*/ 8381005 w 9303437"/>
              <a:gd name="connsiteY1" fmla="*/ 1880017 h 2124558"/>
              <a:gd name="connsiteX2" fmla="*/ 987591 w 9303437"/>
              <a:gd name="connsiteY2" fmla="*/ 1941617 h 2124558"/>
              <a:gd name="connsiteX3" fmla="*/ 138505 w 9303437"/>
              <a:gd name="connsiteY3" fmla="*/ 406731 h 2124558"/>
              <a:gd name="connsiteX4" fmla="*/ 1393926 w 9303437"/>
              <a:gd name="connsiteY4" fmla="*/ 227117 h 2124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03437" h="2124558">
                <a:moveTo>
                  <a:pt x="7639566" y="438"/>
                </a:moveTo>
                <a:cubicBezTo>
                  <a:pt x="9974488" y="-30217"/>
                  <a:pt x="9489668" y="1556487"/>
                  <a:pt x="8381005" y="1880017"/>
                </a:cubicBezTo>
                <a:cubicBezTo>
                  <a:pt x="7272343" y="2203547"/>
                  <a:pt x="2361341" y="2187165"/>
                  <a:pt x="987591" y="1941617"/>
                </a:cubicBezTo>
                <a:cubicBezTo>
                  <a:pt x="-386159" y="1696069"/>
                  <a:pt x="43255" y="692481"/>
                  <a:pt x="138505" y="406731"/>
                </a:cubicBezTo>
                <a:cubicBezTo>
                  <a:pt x="233755" y="120981"/>
                  <a:pt x="731258" y="174049"/>
                  <a:pt x="1393926" y="22711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Forma libre 44"/>
          <p:cNvSpPr/>
          <p:nvPr/>
        </p:nvSpPr>
        <p:spPr>
          <a:xfrm>
            <a:off x="516836" y="3351786"/>
            <a:ext cx="10515600" cy="2901182"/>
          </a:xfrm>
          <a:custGeom>
            <a:avLst/>
            <a:gdLst>
              <a:gd name="connsiteX0" fmla="*/ 8022291 w 8663548"/>
              <a:gd name="connsiteY0" fmla="*/ 1152347 h 1918812"/>
              <a:gd name="connsiteX1" fmla="*/ 7973306 w 8663548"/>
              <a:gd name="connsiteY1" fmla="*/ 1805490 h 1918812"/>
              <a:gd name="connsiteX2" fmla="*/ 968349 w 8663548"/>
              <a:gd name="connsiteY2" fmla="*/ 1756504 h 1918812"/>
              <a:gd name="connsiteX3" fmla="*/ 119263 w 8663548"/>
              <a:gd name="connsiteY3" fmla="*/ 221618 h 1918812"/>
              <a:gd name="connsiteX4" fmla="*/ 1539849 w 8663548"/>
              <a:gd name="connsiteY4" fmla="*/ 42004 h 1918812"/>
              <a:gd name="connsiteX0" fmla="*/ 8365191 w 8843489"/>
              <a:gd name="connsiteY0" fmla="*/ 792378 h 1940253"/>
              <a:gd name="connsiteX1" fmla="*/ 7973306 w 8843489"/>
              <a:gd name="connsiteY1" fmla="*/ 1805490 h 1940253"/>
              <a:gd name="connsiteX2" fmla="*/ 968349 w 8843489"/>
              <a:gd name="connsiteY2" fmla="*/ 1756504 h 1940253"/>
              <a:gd name="connsiteX3" fmla="*/ 119263 w 8843489"/>
              <a:gd name="connsiteY3" fmla="*/ 221618 h 1940253"/>
              <a:gd name="connsiteX4" fmla="*/ 1539849 w 8843489"/>
              <a:gd name="connsiteY4" fmla="*/ 42004 h 1940253"/>
              <a:gd name="connsiteX0" fmla="*/ 8365191 w 8751967"/>
              <a:gd name="connsiteY0" fmla="*/ 792378 h 1940253"/>
              <a:gd name="connsiteX1" fmla="*/ 7973306 w 8751967"/>
              <a:gd name="connsiteY1" fmla="*/ 1805490 h 1940253"/>
              <a:gd name="connsiteX2" fmla="*/ 968349 w 8751967"/>
              <a:gd name="connsiteY2" fmla="*/ 1756504 h 1940253"/>
              <a:gd name="connsiteX3" fmla="*/ 119263 w 8751967"/>
              <a:gd name="connsiteY3" fmla="*/ 221618 h 1940253"/>
              <a:gd name="connsiteX4" fmla="*/ 1539849 w 8751967"/>
              <a:gd name="connsiteY4" fmla="*/ 42004 h 1940253"/>
              <a:gd name="connsiteX0" fmla="*/ 8365191 w 8757846"/>
              <a:gd name="connsiteY0" fmla="*/ 792378 h 1940253"/>
              <a:gd name="connsiteX1" fmla="*/ 7973306 w 8757846"/>
              <a:gd name="connsiteY1" fmla="*/ 1805490 h 1940253"/>
              <a:gd name="connsiteX2" fmla="*/ 968349 w 8757846"/>
              <a:gd name="connsiteY2" fmla="*/ 1756504 h 1940253"/>
              <a:gd name="connsiteX3" fmla="*/ 119263 w 8757846"/>
              <a:gd name="connsiteY3" fmla="*/ 221618 h 1940253"/>
              <a:gd name="connsiteX4" fmla="*/ 1539849 w 8757846"/>
              <a:gd name="connsiteY4" fmla="*/ 42004 h 1940253"/>
              <a:gd name="connsiteX0" fmla="*/ 8365191 w 8706266"/>
              <a:gd name="connsiteY0" fmla="*/ 792378 h 1940253"/>
              <a:gd name="connsiteX1" fmla="*/ 7973306 w 8706266"/>
              <a:gd name="connsiteY1" fmla="*/ 1805490 h 1940253"/>
              <a:gd name="connsiteX2" fmla="*/ 968349 w 8706266"/>
              <a:gd name="connsiteY2" fmla="*/ 1756504 h 1940253"/>
              <a:gd name="connsiteX3" fmla="*/ 119263 w 8706266"/>
              <a:gd name="connsiteY3" fmla="*/ 221618 h 1940253"/>
              <a:gd name="connsiteX4" fmla="*/ 1539849 w 8706266"/>
              <a:gd name="connsiteY4" fmla="*/ 42004 h 1940253"/>
              <a:gd name="connsiteX0" fmla="*/ 8365191 w 8647722"/>
              <a:gd name="connsiteY0" fmla="*/ 792378 h 1940253"/>
              <a:gd name="connsiteX1" fmla="*/ 7973306 w 8647722"/>
              <a:gd name="connsiteY1" fmla="*/ 1805490 h 1940253"/>
              <a:gd name="connsiteX2" fmla="*/ 968349 w 8647722"/>
              <a:gd name="connsiteY2" fmla="*/ 1756504 h 1940253"/>
              <a:gd name="connsiteX3" fmla="*/ 119263 w 8647722"/>
              <a:gd name="connsiteY3" fmla="*/ 221618 h 1940253"/>
              <a:gd name="connsiteX4" fmla="*/ 1539849 w 8647722"/>
              <a:gd name="connsiteY4" fmla="*/ 42004 h 1940253"/>
              <a:gd name="connsiteX0" fmla="*/ 8365191 w 8618068"/>
              <a:gd name="connsiteY0" fmla="*/ 792378 h 1940253"/>
              <a:gd name="connsiteX1" fmla="*/ 7973306 w 8618068"/>
              <a:gd name="connsiteY1" fmla="*/ 1805490 h 1940253"/>
              <a:gd name="connsiteX2" fmla="*/ 968349 w 8618068"/>
              <a:gd name="connsiteY2" fmla="*/ 1756504 h 1940253"/>
              <a:gd name="connsiteX3" fmla="*/ 119263 w 8618068"/>
              <a:gd name="connsiteY3" fmla="*/ 221618 h 1940253"/>
              <a:gd name="connsiteX4" fmla="*/ 1539849 w 8618068"/>
              <a:gd name="connsiteY4" fmla="*/ 42004 h 1940253"/>
              <a:gd name="connsiteX0" fmla="*/ 8365191 w 8603865"/>
              <a:gd name="connsiteY0" fmla="*/ 792378 h 1940253"/>
              <a:gd name="connsiteX1" fmla="*/ 7973306 w 8603865"/>
              <a:gd name="connsiteY1" fmla="*/ 1805490 h 1940253"/>
              <a:gd name="connsiteX2" fmla="*/ 968349 w 8603865"/>
              <a:gd name="connsiteY2" fmla="*/ 1756504 h 1940253"/>
              <a:gd name="connsiteX3" fmla="*/ 119263 w 8603865"/>
              <a:gd name="connsiteY3" fmla="*/ 221618 h 1940253"/>
              <a:gd name="connsiteX4" fmla="*/ 1539849 w 8603865"/>
              <a:gd name="connsiteY4" fmla="*/ 42004 h 1940253"/>
              <a:gd name="connsiteX0" fmla="*/ 8342056 w 8342056"/>
              <a:gd name="connsiteY0" fmla="*/ 792378 h 1960258"/>
              <a:gd name="connsiteX1" fmla="*/ 7443985 w 8342056"/>
              <a:gd name="connsiteY1" fmla="*/ 1839773 h 1960258"/>
              <a:gd name="connsiteX2" fmla="*/ 945214 w 8342056"/>
              <a:gd name="connsiteY2" fmla="*/ 1756504 h 1960258"/>
              <a:gd name="connsiteX3" fmla="*/ 96128 w 8342056"/>
              <a:gd name="connsiteY3" fmla="*/ 221618 h 1960258"/>
              <a:gd name="connsiteX4" fmla="*/ 1516714 w 8342056"/>
              <a:gd name="connsiteY4" fmla="*/ 42004 h 1960258"/>
              <a:gd name="connsiteX0" fmla="*/ 8244084 w 8253958"/>
              <a:gd name="connsiteY0" fmla="*/ 860943 h 1955725"/>
              <a:gd name="connsiteX1" fmla="*/ 7443985 w 8253958"/>
              <a:gd name="connsiteY1" fmla="*/ 1839773 h 1955725"/>
              <a:gd name="connsiteX2" fmla="*/ 945214 w 8253958"/>
              <a:gd name="connsiteY2" fmla="*/ 1756504 h 1955725"/>
              <a:gd name="connsiteX3" fmla="*/ 96128 w 8253958"/>
              <a:gd name="connsiteY3" fmla="*/ 221618 h 1955725"/>
              <a:gd name="connsiteX4" fmla="*/ 1516714 w 8253958"/>
              <a:gd name="connsiteY4" fmla="*/ 42004 h 1955725"/>
              <a:gd name="connsiteX0" fmla="*/ 8244084 w 8394327"/>
              <a:gd name="connsiteY0" fmla="*/ 860943 h 1955725"/>
              <a:gd name="connsiteX1" fmla="*/ 7443985 w 8394327"/>
              <a:gd name="connsiteY1" fmla="*/ 1839773 h 1955725"/>
              <a:gd name="connsiteX2" fmla="*/ 945214 w 8394327"/>
              <a:gd name="connsiteY2" fmla="*/ 1756504 h 1955725"/>
              <a:gd name="connsiteX3" fmla="*/ 96128 w 8394327"/>
              <a:gd name="connsiteY3" fmla="*/ 221618 h 1955725"/>
              <a:gd name="connsiteX4" fmla="*/ 1516714 w 8394327"/>
              <a:gd name="connsiteY4" fmla="*/ 42004 h 1955725"/>
              <a:gd name="connsiteX0" fmla="*/ 8244084 w 8394327"/>
              <a:gd name="connsiteY0" fmla="*/ 860943 h 1955725"/>
              <a:gd name="connsiteX1" fmla="*/ 7443985 w 8394327"/>
              <a:gd name="connsiteY1" fmla="*/ 1839773 h 1955725"/>
              <a:gd name="connsiteX2" fmla="*/ 945214 w 8394327"/>
              <a:gd name="connsiteY2" fmla="*/ 1756504 h 1955725"/>
              <a:gd name="connsiteX3" fmla="*/ 96128 w 8394327"/>
              <a:gd name="connsiteY3" fmla="*/ 221618 h 1955725"/>
              <a:gd name="connsiteX4" fmla="*/ 1351549 w 8394327"/>
              <a:gd name="connsiteY4" fmla="*/ 42004 h 1955725"/>
              <a:gd name="connsiteX0" fmla="*/ 7239331 w 7899420"/>
              <a:gd name="connsiteY0" fmla="*/ 0 h 2230647"/>
              <a:gd name="connsiteX1" fmla="*/ 7443985 w 7899420"/>
              <a:gd name="connsiteY1" fmla="*/ 2041199 h 2230647"/>
              <a:gd name="connsiteX2" fmla="*/ 945214 w 7899420"/>
              <a:gd name="connsiteY2" fmla="*/ 1957930 h 2230647"/>
              <a:gd name="connsiteX3" fmla="*/ 96128 w 7899420"/>
              <a:gd name="connsiteY3" fmla="*/ 423044 h 2230647"/>
              <a:gd name="connsiteX4" fmla="*/ 1351549 w 7899420"/>
              <a:gd name="connsiteY4" fmla="*/ 243430 h 2230647"/>
              <a:gd name="connsiteX0" fmla="*/ 7239331 w 8659651"/>
              <a:gd name="connsiteY0" fmla="*/ 0 h 2230647"/>
              <a:gd name="connsiteX1" fmla="*/ 7443985 w 8659651"/>
              <a:gd name="connsiteY1" fmla="*/ 2041199 h 2230647"/>
              <a:gd name="connsiteX2" fmla="*/ 945214 w 8659651"/>
              <a:gd name="connsiteY2" fmla="*/ 1957930 h 2230647"/>
              <a:gd name="connsiteX3" fmla="*/ 96128 w 8659651"/>
              <a:gd name="connsiteY3" fmla="*/ 423044 h 2230647"/>
              <a:gd name="connsiteX4" fmla="*/ 1351549 w 8659651"/>
              <a:gd name="connsiteY4" fmla="*/ 243430 h 2230647"/>
              <a:gd name="connsiteX0" fmla="*/ 7281708 w 9145925"/>
              <a:gd name="connsiteY0" fmla="*/ 0 h 2247357"/>
              <a:gd name="connsiteX1" fmla="*/ 8381005 w 9145925"/>
              <a:gd name="connsiteY1" fmla="*/ 2065344 h 2247357"/>
              <a:gd name="connsiteX2" fmla="*/ 987591 w 9145925"/>
              <a:gd name="connsiteY2" fmla="*/ 1957930 h 2247357"/>
              <a:gd name="connsiteX3" fmla="*/ 138505 w 9145925"/>
              <a:gd name="connsiteY3" fmla="*/ 423044 h 2247357"/>
              <a:gd name="connsiteX4" fmla="*/ 1393926 w 9145925"/>
              <a:gd name="connsiteY4" fmla="*/ 243430 h 2247357"/>
              <a:gd name="connsiteX0" fmla="*/ 7281708 w 9145925"/>
              <a:gd name="connsiteY0" fmla="*/ 0 h 2141877"/>
              <a:gd name="connsiteX1" fmla="*/ 8381005 w 9145925"/>
              <a:gd name="connsiteY1" fmla="*/ 1896330 h 2141877"/>
              <a:gd name="connsiteX2" fmla="*/ 987591 w 9145925"/>
              <a:gd name="connsiteY2" fmla="*/ 1957930 h 2141877"/>
              <a:gd name="connsiteX3" fmla="*/ 138505 w 9145925"/>
              <a:gd name="connsiteY3" fmla="*/ 423044 h 2141877"/>
              <a:gd name="connsiteX4" fmla="*/ 1393926 w 9145925"/>
              <a:gd name="connsiteY4" fmla="*/ 243430 h 2141877"/>
              <a:gd name="connsiteX0" fmla="*/ 7639566 w 9328384"/>
              <a:gd name="connsiteY0" fmla="*/ 0 h 2124120"/>
              <a:gd name="connsiteX1" fmla="*/ 8381005 w 9328384"/>
              <a:gd name="connsiteY1" fmla="*/ 1879579 h 2124120"/>
              <a:gd name="connsiteX2" fmla="*/ 987591 w 9328384"/>
              <a:gd name="connsiteY2" fmla="*/ 1941179 h 2124120"/>
              <a:gd name="connsiteX3" fmla="*/ 138505 w 9328384"/>
              <a:gd name="connsiteY3" fmla="*/ 406293 h 2124120"/>
              <a:gd name="connsiteX4" fmla="*/ 1393926 w 9328384"/>
              <a:gd name="connsiteY4" fmla="*/ 226679 h 2124120"/>
              <a:gd name="connsiteX0" fmla="*/ 7639566 w 9303437"/>
              <a:gd name="connsiteY0" fmla="*/ 438 h 2124558"/>
              <a:gd name="connsiteX1" fmla="*/ 8381005 w 9303437"/>
              <a:gd name="connsiteY1" fmla="*/ 1880017 h 2124558"/>
              <a:gd name="connsiteX2" fmla="*/ 987591 w 9303437"/>
              <a:gd name="connsiteY2" fmla="*/ 1941617 h 2124558"/>
              <a:gd name="connsiteX3" fmla="*/ 138505 w 9303437"/>
              <a:gd name="connsiteY3" fmla="*/ 406731 h 2124558"/>
              <a:gd name="connsiteX4" fmla="*/ 1393926 w 9303437"/>
              <a:gd name="connsiteY4" fmla="*/ 227117 h 2124558"/>
              <a:gd name="connsiteX0" fmla="*/ 8297019 w 9694324"/>
              <a:gd name="connsiteY0" fmla="*/ 363038 h 1908477"/>
              <a:gd name="connsiteX1" fmla="*/ 8381005 w 9694324"/>
              <a:gd name="connsiteY1" fmla="*/ 1694906 h 1908477"/>
              <a:gd name="connsiteX2" fmla="*/ 987591 w 9694324"/>
              <a:gd name="connsiteY2" fmla="*/ 1756506 h 1908477"/>
              <a:gd name="connsiteX3" fmla="*/ 138505 w 9694324"/>
              <a:gd name="connsiteY3" fmla="*/ 221620 h 1908477"/>
              <a:gd name="connsiteX4" fmla="*/ 1393926 w 9694324"/>
              <a:gd name="connsiteY4" fmla="*/ 42006 h 1908477"/>
              <a:gd name="connsiteX0" fmla="*/ 8297019 w 9055374"/>
              <a:gd name="connsiteY0" fmla="*/ 363037 h 1908476"/>
              <a:gd name="connsiteX1" fmla="*/ 8381005 w 9055374"/>
              <a:gd name="connsiteY1" fmla="*/ 1694905 h 1908476"/>
              <a:gd name="connsiteX2" fmla="*/ 987591 w 9055374"/>
              <a:gd name="connsiteY2" fmla="*/ 1756505 h 1908476"/>
              <a:gd name="connsiteX3" fmla="*/ 138505 w 9055374"/>
              <a:gd name="connsiteY3" fmla="*/ 221619 h 1908476"/>
              <a:gd name="connsiteX4" fmla="*/ 1393926 w 9055374"/>
              <a:gd name="connsiteY4" fmla="*/ 42005 h 1908476"/>
              <a:gd name="connsiteX0" fmla="*/ 8297019 w 9064181"/>
              <a:gd name="connsiteY0" fmla="*/ 363037 h 1908476"/>
              <a:gd name="connsiteX1" fmla="*/ 8381005 w 9064181"/>
              <a:gd name="connsiteY1" fmla="*/ 1694905 h 1908476"/>
              <a:gd name="connsiteX2" fmla="*/ 987591 w 9064181"/>
              <a:gd name="connsiteY2" fmla="*/ 1756505 h 1908476"/>
              <a:gd name="connsiteX3" fmla="*/ 138505 w 9064181"/>
              <a:gd name="connsiteY3" fmla="*/ 221619 h 1908476"/>
              <a:gd name="connsiteX4" fmla="*/ 1393926 w 9064181"/>
              <a:gd name="connsiteY4" fmla="*/ 42005 h 1908476"/>
              <a:gd name="connsiteX0" fmla="*/ 8297019 w 9064181"/>
              <a:gd name="connsiteY0" fmla="*/ 1776767 h 3322206"/>
              <a:gd name="connsiteX1" fmla="*/ 8381005 w 9064181"/>
              <a:gd name="connsiteY1" fmla="*/ 3108635 h 3322206"/>
              <a:gd name="connsiteX2" fmla="*/ 987591 w 9064181"/>
              <a:gd name="connsiteY2" fmla="*/ 3170235 h 3322206"/>
              <a:gd name="connsiteX3" fmla="*/ 138505 w 9064181"/>
              <a:gd name="connsiteY3" fmla="*/ 1635349 h 3322206"/>
              <a:gd name="connsiteX4" fmla="*/ 1304272 w 9064181"/>
              <a:gd name="connsiteY4" fmla="*/ 1469 h 3322206"/>
              <a:gd name="connsiteX0" fmla="*/ 8297019 w 9064181"/>
              <a:gd name="connsiteY0" fmla="*/ 1720167 h 3265606"/>
              <a:gd name="connsiteX1" fmla="*/ 8381005 w 9064181"/>
              <a:gd name="connsiteY1" fmla="*/ 3052035 h 3265606"/>
              <a:gd name="connsiteX2" fmla="*/ 987591 w 9064181"/>
              <a:gd name="connsiteY2" fmla="*/ 3113635 h 3265606"/>
              <a:gd name="connsiteX3" fmla="*/ 138505 w 9064181"/>
              <a:gd name="connsiteY3" fmla="*/ 1578749 h 3265606"/>
              <a:gd name="connsiteX4" fmla="*/ 1319214 w 9064181"/>
              <a:gd name="connsiteY4" fmla="*/ 1529 h 3265606"/>
              <a:gd name="connsiteX0" fmla="*/ 8071697 w 8838859"/>
              <a:gd name="connsiteY0" fmla="*/ 1720231 h 3269632"/>
              <a:gd name="connsiteX1" fmla="*/ 8155683 w 8838859"/>
              <a:gd name="connsiteY1" fmla="*/ 3052099 h 3269632"/>
              <a:gd name="connsiteX2" fmla="*/ 762269 w 8838859"/>
              <a:gd name="connsiteY2" fmla="*/ 3113699 h 3269632"/>
              <a:gd name="connsiteX3" fmla="*/ 301678 w 8838859"/>
              <a:gd name="connsiteY3" fmla="*/ 1522154 h 3269632"/>
              <a:gd name="connsiteX4" fmla="*/ 1093892 w 8838859"/>
              <a:gd name="connsiteY4" fmla="*/ 1593 h 3269632"/>
              <a:gd name="connsiteX0" fmla="*/ 8102432 w 8869594"/>
              <a:gd name="connsiteY0" fmla="*/ 1720231 h 3269633"/>
              <a:gd name="connsiteX1" fmla="*/ 8186418 w 8869594"/>
              <a:gd name="connsiteY1" fmla="*/ 3052099 h 3269633"/>
              <a:gd name="connsiteX2" fmla="*/ 793004 w 8869594"/>
              <a:gd name="connsiteY2" fmla="*/ 3113699 h 3269633"/>
              <a:gd name="connsiteX3" fmla="*/ 332413 w 8869594"/>
              <a:gd name="connsiteY3" fmla="*/ 1522154 h 3269633"/>
              <a:gd name="connsiteX4" fmla="*/ 1124627 w 8869594"/>
              <a:gd name="connsiteY4" fmla="*/ 1593 h 3269633"/>
              <a:gd name="connsiteX0" fmla="*/ 7848077 w 8564209"/>
              <a:gd name="connsiteY0" fmla="*/ 1720231 h 3350891"/>
              <a:gd name="connsiteX1" fmla="*/ 7932063 w 8564209"/>
              <a:gd name="connsiteY1" fmla="*/ 3052099 h 3350891"/>
              <a:gd name="connsiteX2" fmla="*/ 1255869 w 8564209"/>
              <a:gd name="connsiteY2" fmla="*/ 3227019 h 3350891"/>
              <a:gd name="connsiteX3" fmla="*/ 78058 w 8564209"/>
              <a:gd name="connsiteY3" fmla="*/ 1522154 h 3350891"/>
              <a:gd name="connsiteX4" fmla="*/ 870272 w 8564209"/>
              <a:gd name="connsiteY4" fmla="*/ 1593 h 3350891"/>
              <a:gd name="connsiteX0" fmla="*/ 7887170 w 8603302"/>
              <a:gd name="connsiteY0" fmla="*/ 1720254 h 3352313"/>
              <a:gd name="connsiteX1" fmla="*/ 7971156 w 8603302"/>
              <a:gd name="connsiteY1" fmla="*/ 3052122 h 3352313"/>
              <a:gd name="connsiteX2" fmla="*/ 1294962 w 8603302"/>
              <a:gd name="connsiteY2" fmla="*/ 3227042 h 3352313"/>
              <a:gd name="connsiteX3" fmla="*/ 72324 w 8603302"/>
              <a:gd name="connsiteY3" fmla="*/ 1503290 h 3352313"/>
              <a:gd name="connsiteX4" fmla="*/ 909365 w 8603302"/>
              <a:gd name="connsiteY4" fmla="*/ 1616 h 3352313"/>
              <a:gd name="connsiteX0" fmla="*/ 7814846 w 8530978"/>
              <a:gd name="connsiteY0" fmla="*/ 1720254 h 3352312"/>
              <a:gd name="connsiteX1" fmla="*/ 7898832 w 8530978"/>
              <a:gd name="connsiteY1" fmla="*/ 3052122 h 3352312"/>
              <a:gd name="connsiteX2" fmla="*/ 1222638 w 8530978"/>
              <a:gd name="connsiteY2" fmla="*/ 3227042 h 3352312"/>
              <a:gd name="connsiteX3" fmla="*/ 0 w 8530978"/>
              <a:gd name="connsiteY3" fmla="*/ 1503290 h 3352312"/>
              <a:gd name="connsiteX4" fmla="*/ 837041 w 8530978"/>
              <a:gd name="connsiteY4" fmla="*/ 1616 h 3352312"/>
              <a:gd name="connsiteX0" fmla="*/ 7822849 w 8538981"/>
              <a:gd name="connsiteY0" fmla="*/ 1720254 h 3352312"/>
              <a:gd name="connsiteX1" fmla="*/ 7906835 w 8538981"/>
              <a:gd name="connsiteY1" fmla="*/ 3052122 h 3352312"/>
              <a:gd name="connsiteX2" fmla="*/ 1230641 w 8538981"/>
              <a:gd name="connsiteY2" fmla="*/ 3227042 h 3352312"/>
              <a:gd name="connsiteX3" fmla="*/ 8003 w 8538981"/>
              <a:gd name="connsiteY3" fmla="*/ 1503290 h 3352312"/>
              <a:gd name="connsiteX4" fmla="*/ 845044 w 8538981"/>
              <a:gd name="connsiteY4" fmla="*/ 1616 h 3352312"/>
              <a:gd name="connsiteX0" fmla="*/ 7833552 w 8549684"/>
              <a:gd name="connsiteY0" fmla="*/ 1720254 h 3352312"/>
              <a:gd name="connsiteX1" fmla="*/ 7917538 w 8549684"/>
              <a:gd name="connsiteY1" fmla="*/ 3052122 h 3352312"/>
              <a:gd name="connsiteX2" fmla="*/ 1241344 w 8549684"/>
              <a:gd name="connsiteY2" fmla="*/ 3227042 h 3352312"/>
              <a:gd name="connsiteX3" fmla="*/ 18706 w 8549684"/>
              <a:gd name="connsiteY3" fmla="*/ 1503290 h 3352312"/>
              <a:gd name="connsiteX4" fmla="*/ 855747 w 8549684"/>
              <a:gd name="connsiteY4" fmla="*/ 1616 h 3352312"/>
              <a:gd name="connsiteX0" fmla="*/ 7833552 w 8549684"/>
              <a:gd name="connsiteY0" fmla="*/ 1720901 h 3352959"/>
              <a:gd name="connsiteX1" fmla="*/ 7917538 w 8549684"/>
              <a:gd name="connsiteY1" fmla="*/ 3052769 h 3352959"/>
              <a:gd name="connsiteX2" fmla="*/ 1241344 w 8549684"/>
              <a:gd name="connsiteY2" fmla="*/ 3227689 h 3352959"/>
              <a:gd name="connsiteX3" fmla="*/ 18706 w 8549684"/>
              <a:gd name="connsiteY3" fmla="*/ 1503937 h 3352959"/>
              <a:gd name="connsiteX4" fmla="*/ 855747 w 8549684"/>
              <a:gd name="connsiteY4" fmla="*/ 2263 h 3352959"/>
              <a:gd name="connsiteX0" fmla="*/ 7833552 w 8549684"/>
              <a:gd name="connsiteY0" fmla="*/ 1723618 h 3355676"/>
              <a:gd name="connsiteX1" fmla="*/ 7917538 w 8549684"/>
              <a:gd name="connsiteY1" fmla="*/ 3055486 h 3355676"/>
              <a:gd name="connsiteX2" fmla="*/ 1241344 w 8549684"/>
              <a:gd name="connsiteY2" fmla="*/ 3230406 h 3355676"/>
              <a:gd name="connsiteX3" fmla="*/ 18706 w 8549684"/>
              <a:gd name="connsiteY3" fmla="*/ 1506654 h 3355676"/>
              <a:gd name="connsiteX4" fmla="*/ 855747 w 8549684"/>
              <a:gd name="connsiteY4" fmla="*/ 4980 h 335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9684" h="3355676">
                <a:moveTo>
                  <a:pt x="7833552" y="1723618"/>
                </a:moveTo>
                <a:cubicBezTo>
                  <a:pt x="8480016" y="1598531"/>
                  <a:pt x="9016239" y="2804355"/>
                  <a:pt x="7917538" y="3055486"/>
                </a:cubicBezTo>
                <a:cubicBezTo>
                  <a:pt x="6818837" y="3306617"/>
                  <a:pt x="2557816" y="3488545"/>
                  <a:pt x="1241344" y="3230406"/>
                </a:cubicBezTo>
                <a:cubicBezTo>
                  <a:pt x="-75128" y="2972267"/>
                  <a:pt x="-31718" y="2566755"/>
                  <a:pt x="18706" y="1506654"/>
                </a:cubicBezTo>
                <a:cubicBezTo>
                  <a:pt x="9361" y="314348"/>
                  <a:pt x="193079" y="-48088"/>
                  <a:pt x="855747" y="498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Elipse 21"/>
          <p:cNvSpPr/>
          <p:nvPr/>
        </p:nvSpPr>
        <p:spPr>
          <a:xfrm>
            <a:off x="4942424" y="2842146"/>
            <a:ext cx="606149" cy="51307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/>
              <a:t>A</a:t>
            </a:r>
          </a:p>
        </p:txBody>
      </p:sp>
      <p:sp>
        <p:nvSpPr>
          <p:cNvPr id="23" name="Elipse 22"/>
          <p:cNvSpPr/>
          <p:nvPr/>
        </p:nvSpPr>
        <p:spPr>
          <a:xfrm>
            <a:off x="4213821" y="2836719"/>
            <a:ext cx="606149" cy="5130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/>
              <a:t>B</a:t>
            </a:r>
          </a:p>
        </p:txBody>
      </p:sp>
      <p:sp>
        <p:nvSpPr>
          <p:cNvPr id="24" name="Elipse 23"/>
          <p:cNvSpPr/>
          <p:nvPr/>
        </p:nvSpPr>
        <p:spPr>
          <a:xfrm>
            <a:off x="3444843" y="2847605"/>
            <a:ext cx="606149" cy="5130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/>
              <a:t>C</a:t>
            </a:r>
          </a:p>
        </p:txBody>
      </p:sp>
      <p:sp>
        <p:nvSpPr>
          <p:cNvPr id="52" name="CuadroTexto 51"/>
          <p:cNvSpPr txBox="1"/>
          <p:nvPr/>
        </p:nvSpPr>
        <p:spPr>
          <a:xfrm rot="20128966">
            <a:off x="8931519" y="2569029"/>
            <a:ext cx="83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Caché</a:t>
            </a:r>
          </a:p>
        </p:txBody>
      </p:sp>
      <p:sp>
        <p:nvSpPr>
          <p:cNvPr id="53" name="CuadroTexto 52"/>
          <p:cNvSpPr txBox="1"/>
          <p:nvPr/>
        </p:nvSpPr>
        <p:spPr>
          <a:xfrm rot="20128966">
            <a:off x="8822942" y="4666188"/>
            <a:ext cx="79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Caché</a:t>
            </a:r>
          </a:p>
        </p:txBody>
      </p:sp>
      <p:sp>
        <p:nvSpPr>
          <p:cNvPr id="50" name="Rectángulo redondeado 49"/>
          <p:cNvSpPr/>
          <p:nvPr/>
        </p:nvSpPr>
        <p:spPr>
          <a:xfrm rot="20082145">
            <a:off x="8703086" y="2579514"/>
            <a:ext cx="1206472" cy="376157"/>
          </a:xfrm>
          <a:prstGeom prst="round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Rectángulo redondeado 50"/>
          <p:cNvSpPr/>
          <p:nvPr/>
        </p:nvSpPr>
        <p:spPr>
          <a:xfrm rot="20082145">
            <a:off x="8624569" y="4658274"/>
            <a:ext cx="1206472" cy="376157"/>
          </a:xfrm>
          <a:prstGeom prst="roundRect">
            <a:avLst/>
          </a:prstGeom>
          <a:solidFill>
            <a:srgbClr val="00CC6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7" name="Conector recto 36"/>
          <p:cNvCxnSpPr/>
          <p:nvPr/>
        </p:nvCxnSpPr>
        <p:spPr>
          <a:xfrm flipV="1">
            <a:off x="5637732" y="3095417"/>
            <a:ext cx="550999" cy="1549"/>
          </a:xfrm>
          <a:prstGeom prst="line">
            <a:avLst/>
          </a:prstGeom>
          <a:ln w="762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6188730" y="2528202"/>
            <a:ext cx="1344867" cy="552905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Schedule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6182804" y="3119533"/>
            <a:ext cx="1344867" cy="554393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Schedule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1779330" y="3563342"/>
            <a:ext cx="3937173" cy="101566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MX" altLang="es-MX" sz="2000" dirty="0"/>
              <a:t>Una cola de listos compartida donde un CPU puede acceder la cola de listos a la vez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460967" y="1436865"/>
            <a:ext cx="4784531" cy="923330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MX" altLang="es-MX" b="1" i="1" dirty="0" err="1"/>
              <a:t>schedule</a:t>
            </a:r>
            <a:r>
              <a:rPr lang="es-MX" altLang="es-MX" b="1" i="1" dirty="0"/>
              <a:t>()</a:t>
            </a:r>
            <a:r>
              <a:rPr lang="es-MX" altLang="es-MX" dirty="0"/>
              <a:t> esta corriendo en cada CPU, el balanceo de carga se hace en </a:t>
            </a:r>
            <a:r>
              <a:rPr lang="es-MX" altLang="es-MX" b="1" i="1" dirty="0" err="1"/>
              <a:t>schedule</a:t>
            </a:r>
            <a:r>
              <a:rPr lang="es-MX" altLang="es-MX" b="1" i="1" dirty="0"/>
              <a:t>()</a:t>
            </a:r>
            <a:r>
              <a:rPr lang="es-MX" altLang="es-MX" dirty="0"/>
              <a:t> antes del cambio de contexto</a:t>
            </a:r>
          </a:p>
        </p:txBody>
      </p:sp>
      <p:cxnSp>
        <p:nvCxnSpPr>
          <p:cNvPr id="27" name="Conector recto de flecha 26"/>
          <p:cNvCxnSpPr>
            <a:stCxn id="20" idx="3"/>
            <a:endCxn id="29" idx="1"/>
          </p:cNvCxnSpPr>
          <p:nvPr/>
        </p:nvCxnSpPr>
        <p:spPr>
          <a:xfrm>
            <a:off x="5245498" y="1898530"/>
            <a:ext cx="1039765" cy="37170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/>
          <p:cNvSpPr/>
          <p:nvPr/>
        </p:nvSpPr>
        <p:spPr>
          <a:xfrm>
            <a:off x="6034556" y="1922942"/>
            <a:ext cx="1711935" cy="2371472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34"/>
          <p:cNvSpPr/>
          <p:nvPr/>
        </p:nvSpPr>
        <p:spPr>
          <a:xfrm>
            <a:off x="1562992" y="4812505"/>
            <a:ext cx="6096000" cy="9233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s-MX" altLang="es-MX" dirty="0"/>
              <a:t>Las tareas pueden ir de un CPU a otro 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altLang="es-MX" dirty="0"/>
              <a:t>No se usan los beneficios de la caché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altLang="es-MX" dirty="0"/>
              <a:t>Trabajo adicional en el rellenado de la caché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3387549" y="1497069"/>
            <a:ext cx="5237588" cy="46166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s-MX" altLang="es-MX" sz="2400" dirty="0"/>
              <a:t>Muy similar al de un sistema con un CPU</a:t>
            </a:r>
          </a:p>
        </p:txBody>
      </p:sp>
    </p:spTree>
    <p:extLst>
      <p:ext uri="{BB962C8B-B14F-4D97-AF65-F5344CB8AC3E}">
        <p14:creationId xmlns:p14="http://schemas.microsoft.com/office/powerpoint/2010/main" val="257569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16068 0.00232 C 0.20586 -0.02847 0.26484 -0.08472 0.31015 -0.11528 " pathEditMode="relative" rAng="0" ptsTypes="AAA">
                                      <p:cBhvr>
                                        <p:cTn id="5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08" y="-5648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" presetClass="emph" presetSubtype="2" accel="25000" decel="75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70833E-6 4.07407E-6 L 0.2043 0.01551 L 0.35821 0.19328 " pathEditMode="relative" rAng="0" ptsTypes="AAA">
                                      <p:cBhvr>
                                        <p:cTn id="6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04" y="9653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" presetClass="emph" presetSubtype="2" accel="25000" decel="75000" fill="remove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111E-6 L 0.12279 -0.00139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015 -0.11528 C 0.3526 -0.10972 0.42682 -0.13819 0.46836 -0.0537 C 0.50703 -0.03194 0.47943 -0.04028 0.51693 0.00046 C 0.54609 0.06111 0.55456 0.10116 0.5513 0.18241 C 0.52721 0.43264 0.49193 0.3838 0.44193 0.46806 C 0.31211 0.48658 0.18216 0.52431 0.05469 0.52408 C -0.07344 0.52292 -0.19779 0.48102 -0.32578 0.46482 C -0.36003 0.41713 -0.3737 0.36621 -0.40755 0.31968 C -0.41003 0.26806 -0.40716 0.22246 -0.40964 0.1713 C -0.40235 0.10417 -0.40417 0.05556 -0.37474 -0.02153 C -0.34974 -0.05278 -0.29349 -0.02963 -0.25039 0.00162 C -0.17578 0.00185 -0.04245 -0.00254 0.00078 -1.85185E-6 " pathEditMode="relative" rAng="0" ptsTypes="AAAAAAAAAAAA">
                                      <p:cBhvr>
                                        <p:cTn id="8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06" y="31944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56 0.19467 C 0.37696 0.20301 0.43308 0.17546 0.45547 0.18518 C 0.48555 0.20416 0.5211 0.27523 0.53451 0.30787 C 0.54688 0.36551 0.53972 0.36064 0.53607 0.38194 C 0.52136 0.3912 0.54818 0.41736 0.49154 0.40972 C 0.35834 0.46458 0.23815 0.44745 0.11055 0.45995 C -0.0431 0.47129 -0.10364 0.45879 -0.17161 0.44814 C -0.23945 0.43726 -0.23593 0.45138 -0.29804 0.39513 C -0.34297 0.28912 -0.31263 0.2618 -0.31966 0.21111 C -0.31419 0.16597 -0.32422 0.13935 -0.29674 0.06088 L -0.25234 0.03426 L -0.16276 -0.00602 C -0.08646 -0.00764 -0.07669 0.00231 -0.00013 0.00023 " pathEditMode="relative" rAng="0" ptsTypes="AAAAAAAAAAAAA">
                                      <p:cBhvr>
                                        <p:cTn id="8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57" y="3426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05 -0.00116 L 0.29961 -0.00949 L 0.43399 -0.11644 " pathEditMode="relative" rAng="0" ptsTypes="AAA">
                                      <p:cBhvr>
                                        <p:cTn id="8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47" y="-5764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mph" presetSubtype="2" accel="25000" decel="75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07 L 0.15221 0.01018 C 0.18971 0.05254 0.26002 0.15139 0.29765 0.19375 " pathEditMode="relative" rAng="0" ptsTypes="AAA">
                                      <p:cBhvr>
                                        <p:cTn id="9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83" y="9722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" presetClass="emph" presetSubtype="2" accel="25000" decel="75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07407E-6 L 0.06016 0.00092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914 -0.12129 C 0.47487 -0.12083 0.5362 -0.13842 0.58451 -0.10555 C 0.63828 -0.04305 0.60287 -0.05995 0.64102 0.01019 C 0.67617 0.09815 0.66419 0.09375 0.67357 0.15972 C 0.66081 0.26088 0.64688 0.30949 0.62643 0.38727 C 0.5849 0.43403 0.51745 0.49097 0.45352 0.50741 C 0.33529 0.51134 0.01472 0.53357 -0.0957 0.50509 C -0.19818 0.48681 -0.23476 0.4456 -0.25716 0.41459 C -0.27409 0.3632 -0.28906 0.28542 -0.29232 0.21296 C -0.27291 -0.02801 -0.26653 -0.03935 -0.18125 -0.0081 C -0.11732 -0.01342 -0.07995 0.01296 -0.04401 -0.00602 C 0.01393 -0.00347 0.08763 -0.00463 0.12279 -0.00069 " pathEditMode="relative" rAng="0" ptsTypes="AAAAAAAAAAAA">
                                      <p:cBhvr>
                                        <p:cTn id="1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52" y="31806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mph" presetSubtype="2" accel="25000" decel="75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77 0.00023 C 0.10938 -0.01829 0.15417 0.01851 0.20339 0.00254 L 0.3724 -0.11459 L 0.3724 -0.11459 " pathEditMode="relative" rAng="0" ptsTypes="AAAA">
                                      <p:cBhvr>
                                        <p:cTn id="1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25" y="-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66"/>
                                      </p:to>
                                    </p:animClr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844 0.19236 C 0.34114 0.16574 0.40117 0.18287 0.43359 0.23148 C 0.44401 0.25209 0.45403 0.27292 0.46549 0.29421 C 0.46497 0.31644 0.46471 0.33866 0.46419 0.36088 C 0.44492 0.37593 0.41185 0.40556 0.3431 0.42014 C 0.27552 0.43449 0.13646 0.4419 0.05312 0.44769 C -0.03034 0.45347 -0.06537 0.4625 -0.15755 0.45417 C -0.20274 0.44653 -0.25287 0.45232 -0.26992 0.43982 C -0.33086 0.40509 -0.3655 0.40764 -0.37552 0.36389 C -0.38529 0.33264 -0.37682 0.23935 -0.37656 0.19306 C -0.37591 0.14722 -0.37826 0.08056 -0.33581 0.03727 C -0.2763 -0.02893 -0.07578 0.00903 -0.00143 -0.00023 " pathEditMode="relative" rAng="0" ptsTypes="AAAAAAAAAAAA">
                                      <p:cBhvr>
                                        <p:cTn id="12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86" y="3495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1" presetClass="emph" presetSubtype="2" accel="25000" decel="75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12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83 0.00023 L 0.29883 0.00856 L 0.42227 0.19606 " pathEditMode="relative" rAng="0" ptsTypes="AAA">
                                      <p:cBhvr>
                                        <p:cTn id="13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22" y="9792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79 -0.00139 L 0.28919 0.01088 C 0.31745 0.04143 0.38893 0.16666 0.41732 0.19722 " pathEditMode="relative" rAng="0" ptsTypes="AAA">
                                      <p:cBhvr>
                                        <p:cTn id="13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27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4" grpId="4" animBg="1"/>
      <p:bldP spid="50" grpId="0" animBg="1"/>
      <p:bldP spid="51" grpId="0" animBg="1"/>
      <p:bldP spid="19" grpId="0" animBg="1"/>
      <p:bldP spid="19" grpId="1" animBg="1"/>
      <p:bldP spid="20" grpId="0" animBg="1"/>
      <p:bldP spid="20" grpId="1" animBg="1"/>
      <p:bldP spid="29" grpId="0" animBg="1"/>
      <p:bldP spid="29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/>
          <p:cNvGrpSpPr/>
          <p:nvPr/>
        </p:nvGrpSpPr>
        <p:grpSpPr>
          <a:xfrm>
            <a:off x="3810314" y="1778461"/>
            <a:ext cx="4013200" cy="2169525"/>
            <a:chOff x="2686364" y="1778461"/>
            <a:chExt cx="4013200" cy="2169525"/>
          </a:xfrm>
        </p:grpSpPr>
        <p:sp>
          <p:nvSpPr>
            <p:cNvPr id="2" name="Rectángulo 1"/>
            <p:cNvSpPr/>
            <p:nvPr/>
          </p:nvSpPr>
          <p:spPr>
            <a:xfrm>
              <a:off x="2686364" y="1795086"/>
              <a:ext cx="4013200" cy="2152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8" name="Grupo 7"/>
            <p:cNvGrpSpPr/>
            <p:nvPr/>
          </p:nvGrpSpPr>
          <p:grpSpPr>
            <a:xfrm>
              <a:off x="3389866" y="2176977"/>
              <a:ext cx="3086648" cy="542810"/>
              <a:chOff x="3219450" y="3410631"/>
              <a:chExt cx="3622221" cy="734105"/>
            </a:xfrm>
          </p:grpSpPr>
          <p:cxnSp>
            <p:nvCxnSpPr>
              <p:cNvPr id="9" name="Conector recto 8"/>
              <p:cNvCxnSpPr/>
              <p:nvPr/>
            </p:nvCxnSpPr>
            <p:spPr>
              <a:xfrm flipV="1">
                <a:off x="3219450" y="3410631"/>
                <a:ext cx="3622221" cy="1836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/>
              <p:cNvCxnSpPr/>
              <p:nvPr/>
            </p:nvCxnSpPr>
            <p:spPr>
              <a:xfrm>
                <a:off x="3219450" y="4144736"/>
                <a:ext cx="3622221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10"/>
              <p:cNvCxnSpPr/>
              <p:nvPr/>
            </p:nvCxnSpPr>
            <p:spPr>
              <a:xfrm>
                <a:off x="6096000" y="3429000"/>
                <a:ext cx="0" cy="70212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/>
              <p:cNvCxnSpPr/>
              <p:nvPr/>
            </p:nvCxnSpPr>
            <p:spPr>
              <a:xfrm>
                <a:off x="6832146" y="3412671"/>
                <a:ext cx="0" cy="70212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>
                <a:off x="5366657" y="3429000"/>
                <a:ext cx="0" cy="70212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13"/>
              <p:cNvCxnSpPr/>
              <p:nvPr/>
            </p:nvCxnSpPr>
            <p:spPr>
              <a:xfrm>
                <a:off x="4648200" y="3429000"/>
                <a:ext cx="0" cy="70212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3929743" y="3442607"/>
                <a:ext cx="0" cy="70212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/>
              <p:cNvCxnSpPr/>
              <p:nvPr/>
            </p:nvCxnSpPr>
            <p:spPr>
              <a:xfrm>
                <a:off x="3219450" y="3434442"/>
                <a:ext cx="0" cy="70212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CuadroTexto 25"/>
            <p:cNvSpPr txBox="1"/>
            <p:nvPr/>
          </p:nvSpPr>
          <p:spPr>
            <a:xfrm>
              <a:off x="4465161" y="1778461"/>
              <a:ext cx="1495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dirty="0"/>
                <a:t>Activos</a:t>
              </a:r>
            </a:p>
          </p:txBody>
        </p:sp>
        <p:grpSp>
          <p:nvGrpSpPr>
            <p:cNvPr id="34" name="Grupo 33"/>
            <p:cNvGrpSpPr/>
            <p:nvPr/>
          </p:nvGrpSpPr>
          <p:grpSpPr>
            <a:xfrm>
              <a:off x="3401017" y="2975549"/>
              <a:ext cx="3050097" cy="542810"/>
              <a:chOff x="3219450" y="3410631"/>
              <a:chExt cx="3622221" cy="734105"/>
            </a:xfrm>
          </p:grpSpPr>
          <p:cxnSp>
            <p:nvCxnSpPr>
              <p:cNvPr id="35" name="Conector recto 34"/>
              <p:cNvCxnSpPr/>
              <p:nvPr/>
            </p:nvCxnSpPr>
            <p:spPr>
              <a:xfrm flipV="1">
                <a:off x="3219450" y="3410631"/>
                <a:ext cx="3622221" cy="1836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>
              <a:xfrm>
                <a:off x="3219450" y="4144736"/>
                <a:ext cx="3622221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37"/>
              <p:cNvCxnSpPr/>
              <p:nvPr/>
            </p:nvCxnSpPr>
            <p:spPr>
              <a:xfrm>
                <a:off x="6096000" y="3429000"/>
                <a:ext cx="0" cy="70212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38"/>
              <p:cNvCxnSpPr/>
              <p:nvPr/>
            </p:nvCxnSpPr>
            <p:spPr>
              <a:xfrm>
                <a:off x="6832146" y="3412671"/>
                <a:ext cx="0" cy="70212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39"/>
              <p:cNvCxnSpPr/>
              <p:nvPr/>
            </p:nvCxnSpPr>
            <p:spPr>
              <a:xfrm>
                <a:off x="5366657" y="3429000"/>
                <a:ext cx="0" cy="70212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/>
              <p:cNvCxnSpPr/>
              <p:nvPr/>
            </p:nvCxnSpPr>
            <p:spPr>
              <a:xfrm>
                <a:off x="4648200" y="3429000"/>
                <a:ext cx="0" cy="70212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/>
              <p:cNvCxnSpPr/>
              <p:nvPr/>
            </p:nvCxnSpPr>
            <p:spPr>
              <a:xfrm>
                <a:off x="3929743" y="3442607"/>
                <a:ext cx="0" cy="70212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>
              <a:xfrm>
                <a:off x="3219450" y="3434442"/>
                <a:ext cx="0" cy="70212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CuadroTexto 43"/>
            <p:cNvSpPr txBox="1"/>
            <p:nvPr/>
          </p:nvSpPr>
          <p:spPr>
            <a:xfrm>
              <a:off x="4451430" y="3486320"/>
              <a:ext cx="1752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dirty="0"/>
                <a:t>Expirados</a:t>
              </a:r>
            </a:p>
          </p:txBody>
        </p:sp>
        <p:sp>
          <p:nvSpPr>
            <p:cNvPr id="3" name="CuadroTexto 2"/>
            <p:cNvSpPr txBox="1"/>
            <p:nvPr/>
          </p:nvSpPr>
          <p:spPr>
            <a:xfrm rot="16200000">
              <a:off x="2190031" y="2654131"/>
              <a:ext cx="18212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dirty="0"/>
                <a:t>Cola de listos</a:t>
              </a: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3806744" y="4373537"/>
            <a:ext cx="4013200" cy="2169525"/>
            <a:chOff x="2092244" y="4373537"/>
            <a:chExt cx="4013200" cy="2169525"/>
          </a:xfrm>
        </p:grpSpPr>
        <p:sp>
          <p:nvSpPr>
            <p:cNvPr id="46" name="Rectángulo 45"/>
            <p:cNvSpPr/>
            <p:nvPr/>
          </p:nvSpPr>
          <p:spPr>
            <a:xfrm>
              <a:off x="2092244" y="4390162"/>
              <a:ext cx="4013200" cy="2152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7" name="Grupo 46"/>
            <p:cNvGrpSpPr/>
            <p:nvPr/>
          </p:nvGrpSpPr>
          <p:grpSpPr>
            <a:xfrm>
              <a:off x="2795746" y="4772053"/>
              <a:ext cx="3086648" cy="542810"/>
              <a:chOff x="3219450" y="3410631"/>
              <a:chExt cx="3622221" cy="734105"/>
            </a:xfrm>
          </p:grpSpPr>
          <p:cxnSp>
            <p:nvCxnSpPr>
              <p:cNvPr id="54" name="Conector recto 53"/>
              <p:cNvCxnSpPr/>
              <p:nvPr/>
            </p:nvCxnSpPr>
            <p:spPr>
              <a:xfrm flipV="1">
                <a:off x="3219450" y="3410631"/>
                <a:ext cx="3622221" cy="1836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54"/>
              <p:cNvCxnSpPr/>
              <p:nvPr/>
            </p:nvCxnSpPr>
            <p:spPr>
              <a:xfrm>
                <a:off x="3219450" y="4144736"/>
                <a:ext cx="3622221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55"/>
              <p:cNvCxnSpPr/>
              <p:nvPr/>
            </p:nvCxnSpPr>
            <p:spPr>
              <a:xfrm>
                <a:off x="6096000" y="3429000"/>
                <a:ext cx="0" cy="70212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56"/>
              <p:cNvCxnSpPr/>
              <p:nvPr/>
            </p:nvCxnSpPr>
            <p:spPr>
              <a:xfrm>
                <a:off x="6832146" y="3412671"/>
                <a:ext cx="0" cy="70212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57"/>
              <p:cNvCxnSpPr/>
              <p:nvPr/>
            </p:nvCxnSpPr>
            <p:spPr>
              <a:xfrm>
                <a:off x="5366657" y="3429000"/>
                <a:ext cx="0" cy="70212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cto 58"/>
              <p:cNvCxnSpPr/>
              <p:nvPr/>
            </p:nvCxnSpPr>
            <p:spPr>
              <a:xfrm>
                <a:off x="4648200" y="3429000"/>
                <a:ext cx="0" cy="70212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59"/>
              <p:cNvCxnSpPr/>
              <p:nvPr/>
            </p:nvCxnSpPr>
            <p:spPr>
              <a:xfrm>
                <a:off x="3929743" y="3442607"/>
                <a:ext cx="0" cy="70212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60"/>
              <p:cNvCxnSpPr/>
              <p:nvPr/>
            </p:nvCxnSpPr>
            <p:spPr>
              <a:xfrm>
                <a:off x="3219450" y="3434442"/>
                <a:ext cx="0" cy="70212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CuadroTexto 61"/>
            <p:cNvSpPr txBox="1"/>
            <p:nvPr/>
          </p:nvSpPr>
          <p:spPr>
            <a:xfrm>
              <a:off x="3871041" y="4373537"/>
              <a:ext cx="1495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dirty="0"/>
                <a:t>Activos</a:t>
              </a:r>
            </a:p>
          </p:txBody>
        </p:sp>
        <p:grpSp>
          <p:nvGrpSpPr>
            <p:cNvPr id="63" name="Grupo 62"/>
            <p:cNvGrpSpPr/>
            <p:nvPr/>
          </p:nvGrpSpPr>
          <p:grpSpPr>
            <a:xfrm>
              <a:off x="2806897" y="5570625"/>
              <a:ext cx="3050097" cy="542810"/>
              <a:chOff x="3219450" y="3410631"/>
              <a:chExt cx="3622221" cy="734105"/>
            </a:xfrm>
          </p:grpSpPr>
          <p:cxnSp>
            <p:nvCxnSpPr>
              <p:cNvPr id="64" name="Conector recto 63"/>
              <p:cNvCxnSpPr/>
              <p:nvPr/>
            </p:nvCxnSpPr>
            <p:spPr>
              <a:xfrm flipV="1">
                <a:off x="3219450" y="3410631"/>
                <a:ext cx="3622221" cy="1836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cto 64"/>
              <p:cNvCxnSpPr/>
              <p:nvPr/>
            </p:nvCxnSpPr>
            <p:spPr>
              <a:xfrm>
                <a:off x="3219450" y="4144736"/>
                <a:ext cx="3622221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cto 65"/>
              <p:cNvCxnSpPr/>
              <p:nvPr/>
            </p:nvCxnSpPr>
            <p:spPr>
              <a:xfrm>
                <a:off x="6096000" y="3429000"/>
                <a:ext cx="0" cy="70212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/>
              <p:cNvCxnSpPr/>
              <p:nvPr/>
            </p:nvCxnSpPr>
            <p:spPr>
              <a:xfrm>
                <a:off x="6832146" y="3412671"/>
                <a:ext cx="0" cy="70212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/>
              <p:cNvCxnSpPr/>
              <p:nvPr/>
            </p:nvCxnSpPr>
            <p:spPr>
              <a:xfrm>
                <a:off x="5366657" y="3429000"/>
                <a:ext cx="0" cy="70212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68"/>
              <p:cNvCxnSpPr/>
              <p:nvPr/>
            </p:nvCxnSpPr>
            <p:spPr>
              <a:xfrm>
                <a:off x="4648200" y="3429000"/>
                <a:ext cx="0" cy="70212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69"/>
              <p:cNvCxnSpPr/>
              <p:nvPr/>
            </p:nvCxnSpPr>
            <p:spPr>
              <a:xfrm>
                <a:off x="3929743" y="3442607"/>
                <a:ext cx="0" cy="70212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/>
              <p:cNvCxnSpPr/>
              <p:nvPr/>
            </p:nvCxnSpPr>
            <p:spPr>
              <a:xfrm>
                <a:off x="3219450" y="3434442"/>
                <a:ext cx="0" cy="70212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CuadroTexto 71"/>
            <p:cNvSpPr txBox="1"/>
            <p:nvPr/>
          </p:nvSpPr>
          <p:spPr>
            <a:xfrm>
              <a:off x="3857310" y="6081396"/>
              <a:ext cx="1752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dirty="0"/>
                <a:t>Expirados</a:t>
              </a:r>
            </a:p>
          </p:txBody>
        </p:sp>
        <p:sp>
          <p:nvSpPr>
            <p:cNvPr id="73" name="CuadroTexto 72"/>
            <p:cNvSpPr txBox="1"/>
            <p:nvPr/>
          </p:nvSpPr>
          <p:spPr>
            <a:xfrm rot="16200000">
              <a:off x="1595911" y="5249207"/>
              <a:ext cx="18212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dirty="0"/>
                <a:t>Cola de listos</a:t>
              </a: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9294405" y="4439992"/>
            <a:ext cx="2421260" cy="1948496"/>
            <a:chOff x="7481259" y="3844197"/>
            <a:chExt cx="2304603" cy="1948496"/>
          </a:xfrm>
        </p:grpSpPr>
        <p:pic>
          <p:nvPicPr>
            <p:cNvPr id="31" name="Picture 2" descr="1.1 Microprocesador (CPU) - Hardwar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1259" y="3893965"/>
              <a:ext cx="2290468" cy="1874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Rectángulo 31"/>
            <p:cNvSpPr/>
            <p:nvPr/>
          </p:nvSpPr>
          <p:spPr>
            <a:xfrm>
              <a:off x="7481259" y="3844197"/>
              <a:ext cx="2304603" cy="194849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Planificación SMP Linux 2.6</a:t>
            </a:r>
          </a:p>
        </p:txBody>
      </p:sp>
      <p:grpSp>
        <p:nvGrpSpPr>
          <p:cNvPr id="49" name="Grupo 48"/>
          <p:cNvGrpSpPr/>
          <p:nvPr/>
        </p:nvGrpSpPr>
        <p:grpSpPr>
          <a:xfrm>
            <a:off x="9127858" y="1705824"/>
            <a:ext cx="2355864" cy="1948496"/>
            <a:chOff x="7312653" y="1736264"/>
            <a:chExt cx="2355864" cy="1948496"/>
          </a:xfrm>
        </p:grpSpPr>
        <p:pic>
          <p:nvPicPr>
            <p:cNvPr id="5" name="Picture 2" descr="1.1 Microprocesador (CPU) - Hardwar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2653" y="1809899"/>
              <a:ext cx="2290468" cy="1874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ángulo 5"/>
            <p:cNvSpPr/>
            <p:nvPr/>
          </p:nvSpPr>
          <p:spPr>
            <a:xfrm>
              <a:off x="7363914" y="1736264"/>
              <a:ext cx="2304603" cy="194849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21" name="Conector recto 20"/>
          <p:cNvCxnSpPr/>
          <p:nvPr/>
        </p:nvCxnSpPr>
        <p:spPr>
          <a:xfrm flipH="1">
            <a:off x="8017961" y="3195410"/>
            <a:ext cx="1161158" cy="3868"/>
          </a:xfrm>
          <a:prstGeom prst="line">
            <a:avLst/>
          </a:prstGeom>
          <a:ln w="762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 rot="20128966">
            <a:off x="10055469" y="2569029"/>
            <a:ext cx="83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Caché</a:t>
            </a:r>
          </a:p>
        </p:txBody>
      </p:sp>
      <p:sp>
        <p:nvSpPr>
          <p:cNvPr id="53" name="CuadroTexto 52"/>
          <p:cNvSpPr txBox="1"/>
          <p:nvPr/>
        </p:nvSpPr>
        <p:spPr>
          <a:xfrm rot="20128966">
            <a:off x="10299329" y="5292423"/>
            <a:ext cx="79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Caché</a:t>
            </a:r>
          </a:p>
        </p:txBody>
      </p:sp>
      <p:sp>
        <p:nvSpPr>
          <p:cNvPr id="50" name="Rectángulo redondeado 49"/>
          <p:cNvSpPr/>
          <p:nvPr/>
        </p:nvSpPr>
        <p:spPr>
          <a:xfrm rot="20082145">
            <a:off x="9827036" y="2579514"/>
            <a:ext cx="1206472" cy="376157"/>
          </a:xfrm>
          <a:prstGeom prst="roundRect">
            <a:avLst/>
          </a:prstGeom>
          <a:gradFill>
            <a:gsLst>
              <a:gs pos="0">
                <a:srgbClr val="FF0000">
                  <a:alpha val="50000"/>
                </a:srgbClr>
              </a:gs>
              <a:gs pos="63000">
                <a:schemeClr val="accent1">
                  <a:lumMod val="45000"/>
                  <a:lumOff val="55000"/>
                  <a:alpha val="5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Rectángulo redondeado 50"/>
          <p:cNvSpPr/>
          <p:nvPr/>
        </p:nvSpPr>
        <p:spPr>
          <a:xfrm rot="20082145">
            <a:off x="10100956" y="5284509"/>
            <a:ext cx="1206472" cy="376157"/>
          </a:xfrm>
          <a:prstGeom prst="roundRect">
            <a:avLst/>
          </a:prstGeom>
          <a:solidFill>
            <a:srgbClr val="00CC6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7" name="Conector recto 36"/>
          <p:cNvCxnSpPr/>
          <p:nvPr/>
        </p:nvCxnSpPr>
        <p:spPr>
          <a:xfrm flipV="1">
            <a:off x="8100309" y="2557188"/>
            <a:ext cx="1066219" cy="17957"/>
          </a:xfrm>
          <a:prstGeom prst="line">
            <a:avLst/>
          </a:prstGeom>
          <a:ln w="762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1001815" y="2870867"/>
            <a:ext cx="1602907" cy="924731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Schedule()</a:t>
            </a:r>
          </a:p>
        </p:txBody>
      </p:sp>
      <p:cxnSp>
        <p:nvCxnSpPr>
          <p:cNvPr id="74" name="Conector recto 73"/>
          <p:cNvCxnSpPr/>
          <p:nvPr/>
        </p:nvCxnSpPr>
        <p:spPr>
          <a:xfrm flipH="1">
            <a:off x="8130481" y="5786041"/>
            <a:ext cx="1161158" cy="3868"/>
          </a:xfrm>
          <a:prstGeom prst="line">
            <a:avLst/>
          </a:prstGeom>
          <a:ln w="762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 flipV="1">
            <a:off x="8212829" y="5147819"/>
            <a:ext cx="1066219" cy="17957"/>
          </a:xfrm>
          <a:prstGeom prst="line">
            <a:avLst/>
          </a:prstGeom>
          <a:ln w="762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/>
          <p:cNvCxnSpPr/>
          <p:nvPr/>
        </p:nvCxnSpPr>
        <p:spPr>
          <a:xfrm>
            <a:off x="3371850" y="2870867"/>
            <a:ext cx="0" cy="27234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/>
          <p:cNvCxnSpPr/>
          <p:nvPr/>
        </p:nvCxnSpPr>
        <p:spPr>
          <a:xfrm flipV="1">
            <a:off x="3371850" y="5584207"/>
            <a:ext cx="434894" cy="10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>
            <a:endCxn id="28" idx="3"/>
          </p:cNvCxnSpPr>
          <p:nvPr/>
        </p:nvCxnSpPr>
        <p:spPr>
          <a:xfrm flipH="1">
            <a:off x="2604722" y="3324225"/>
            <a:ext cx="767128" cy="90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de flecha 120"/>
          <p:cNvCxnSpPr>
            <a:endCxn id="2" idx="1"/>
          </p:cNvCxnSpPr>
          <p:nvPr/>
        </p:nvCxnSpPr>
        <p:spPr>
          <a:xfrm>
            <a:off x="3371850" y="2870867"/>
            <a:ext cx="438464" cy="6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29">
            <a:extLst>
              <a:ext uri="{FF2B5EF4-FFF2-40B4-BE49-F238E27FC236}">
                <a16:creationId xmlns:a16="http://schemas.microsoft.com/office/drawing/2014/main" id="{E7563B0B-EF7F-4B02-8182-606AA4296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245" y="5233398"/>
            <a:ext cx="1715797" cy="67412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dirty="0">
                <a:solidFill>
                  <a:schemeClr val="bg1"/>
                </a:solidFill>
              </a:rPr>
              <a:t>Load </a:t>
            </a:r>
            <a:r>
              <a:rPr lang="es-MX" altLang="es-MX" dirty="0" err="1">
                <a:solidFill>
                  <a:schemeClr val="bg1"/>
                </a:solidFill>
              </a:rPr>
              <a:t>Balancer</a:t>
            </a:r>
            <a:endParaRPr lang="en-US" altLang="es-MX" dirty="0">
              <a:solidFill>
                <a:schemeClr val="bg1"/>
              </a:solidFill>
            </a:endParaRPr>
          </a:p>
        </p:txBody>
      </p:sp>
      <p:cxnSp>
        <p:nvCxnSpPr>
          <p:cNvPr id="127" name="Conector recto de flecha 126"/>
          <p:cNvCxnSpPr>
            <a:stCxn id="28" idx="2"/>
          </p:cNvCxnSpPr>
          <p:nvPr/>
        </p:nvCxnSpPr>
        <p:spPr>
          <a:xfrm flipH="1">
            <a:off x="1799771" y="3795598"/>
            <a:ext cx="3498" cy="13701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>
            <a:off x="3091543" y="2438068"/>
            <a:ext cx="3436" cy="365323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9"/>
          <p:cNvCxnSpPr/>
          <p:nvPr/>
        </p:nvCxnSpPr>
        <p:spPr>
          <a:xfrm>
            <a:off x="3091543" y="2438068"/>
            <a:ext cx="7152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/>
          <p:cNvCxnSpPr/>
          <p:nvPr/>
        </p:nvCxnSpPr>
        <p:spPr>
          <a:xfrm>
            <a:off x="3091543" y="6081396"/>
            <a:ext cx="7152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de flecha 143"/>
          <p:cNvCxnSpPr/>
          <p:nvPr/>
        </p:nvCxnSpPr>
        <p:spPr>
          <a:xfrm flipH="1">
            <a:off x="2645042" y="5571343"/>
            <a:ext cx="4465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Elipse 145"/>
          <p:cNvSpPr/>
          <p:nvPr/>
        </p:nvSpPr>
        <p:spPr>
          <a:xfrm>
            <a:off x="10617139" y="3650427"/>
            <a:ext cx="1574861" cy="55890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800" dirty="0">
                <a:solidFill>
                  <a:schemeClr val="tx1"/>
                </a:solidFill>
              </a:rPr>
              <a:t>Fin</a:t>
            </a:r>
          </a:p>
        </p:txBody>
      </p:sp>
      <p:cxnSp>
        <p:nvCxnSpPr>
          <p:cNvPr id="147" name="Conector recto 146"/>
          <p:cNvCxnSpPr/>
          <p:nvPr/>
        </p:nvCxnSpPr>
        <p:spPr>
          <a:xfrm flipV="1">
            <a:off x="11056028" y="4209330"/>
            <a:ext cx="427694" cy="555010"/>
          </a:xfrm>
          <a:prstGeom prst="line">
            <a:avLst/>
          </a:prstGeom>
          <a:ln w="762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/>
          <p:cNvCxnSpPr>
            <a:endCxn id="146" idx="0"/>
          </p:cNvCxnSpPr>
          <p:nvPr/>
        </p:nvCxnSpPr>
        <p:spPr>
          <a:xfrm>
            <a:off x="10806545" y="3195410"/>
            <a:ext cx="598025" cy="455017"/>
          </a:xfrm>
          <a:prstGeom prst="line">
            <a:avLst/>
          </a:prstGeom>
          <a:ln w="762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7085009" y="2269585"/>
            <a:ext cx="401305" cy="42074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A</a:t>
            </a:r>
          </a:p>
        </p:txBody>
      </p:sp>
      <p:sp>
        <p:nvSpPr>
          <p:cNvPr id="23" name="Elipse 22"/>
          <p:cNvSpPr/>
          <p:nvPr/>
        </p:nvSpPr>
        <p:spPr>
          <a:xfrm>
            <a:off x="7090121" y="4826332"/>
            <a:ext cx="419928" cy="4256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B</a:t>
            </a:r>
          </a:p>
        </p:txBody>
      </p:sp>
      <p:sp>
        <p:nvSpPr>
          <p:cNvPr id="24" name="Elipse 23"/>
          <p:cNvSpPr/>
          <p:nvPr/>
        </p:nvSpPr>
        <p:spPr>
          <a:xfrm>
            <a:off x="6450230" y="2270480"/>
            <a:ext cx="426524" cy="4157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C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14363" y="1229226"/>
            <a:ext cx="3430212" cy="1477328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MX" altLang="es-MX" dirty="0"/>
              <a:t>Es invocado;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altLang="es-MX" dirty="0"/>
              <a:t>Si un CPU está ocioso -&gt; cada 1-10ms (</a:t>
            </a:r>
            <a:r>
              <a:rPr lang="es-MX" altLang="es-MX" dirty="0" err="1"/>
              <a:t>rb</a:t>
            </a:r>
            <a:r>
              <a:rPr lang="es-MX" altLang="es-MX" dirty="0"/>
              <a:t> </a:t>
            </a:r>
            <a:r>
              <a:rPr lang="es-MX" altLang="es-MX" dirty="0" err="1"/>
              <a:t>tick</a:t>
            </a:r>
            <a:r>
              <a:rPr lang="es-MX" altLang="es-MX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altLang="es-MX" dirty="0"/>
              <a:t>Si no cada ~250ms (</a:t>
            </a:r>
            <a:r>
              <a:rPr lang="es-MX" altLang="es-MX" dirty="0" err="1"/>
              <a:t>rebalance</a:t>
            </a:r>
            <a:r>
              <a:rPr lang="es-MX" altLang="es-MX" dirty="0"/>
              <a:t> </a:t>
            </a:r>
            <a:r>
              <a:rPr lang="es-MX" altLang="es-MX" dirty="0" err="1"/>
              <a:t>tick</a:t>
            </a:r>
            <a:r>
              <a:rPr lang="es-MX" altLang="es-MX" dirty="0"/>
              <a:t>)</a:t>
            </a:r>
          </a:p>
        </p:txBody>
      </p:sp>
      <p:sp>
        <p:nvSpPr>
          <p:cNvPr id="17" name="Elipse 16"/>
          <p:cNvSpPr/>
          <p:nvPr/>
        </p:nvSpPr>
        <p:spPr>
          <a:xfrm>
            <a:off x="610167" y="4785635"/>
            <a:ext cx="2263662" cy="157898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Forma libre 17"/>
          <p:cNvSpPr/>
          <p:nvPr/>
        </p:nvSpPr>
        <p:spPr>
          <a:xfrm>
            <a:off x="198327" y="2738782"/>
            <a:ext cx="979941" cy="2110803"/>
          </a:xfrm>
          <a:custGeom>
            <a:avLst/>
            <a:gdLst>
              <a:gd name="connsiteX0" fmla="*/ 621797 w 768754"/>
              <a:gd name="connsiteY0" fmla="*/ 0 h 2106386"/>
              <a:gd name="connsiteX1" fmla="*/ 1312 w 768754"/>
              <a:gd name="connsiteY1" fmla="*/ 914400 h 2106386"/>
              <a:gd name="connsiteX2" fmla="*/ 768754 w 768754"/>
              <a:gd name="connsiteY2" fmla="*/ 2106386 h 2106386"/>
              <a:gd name="connsiteX0" fmla="*/ 493899 w 773877"/>
              <a:gd name="connsiteY0" fmla="*/ 0 h 1810366"/>
              <a:gd name="connsiteX1" fmla="*/ 6435 w 773877"/>
              <a:gd name="connsiteY1" fmla="*/ 618380 h 1810366"/>
              <a:gd name="connsiteX2" fmla="*/ 773877 w 773877"/>
              <a:gd name="connsiteY2" fmla="*/ 1810366 h 1810366"/>
              <a:gd name="connsiteX0" fmla="*/ 422857 w 780431"/>
              <a:gd name="connsiteY0" fmla="*/ 0 h 1993616"/>
              <a:gd name="connsiteX1" fmla="*/ 12989 w 780431"/>
              <a:gd name="connsiteY1" fmla="*/ 801630 h 1993616"/>
              <a:gd name="connsiteX2" fmla="*/ 780431 w 780431"/>
              <a:gd name="connsiteY2" fmla="*/ 1993616 h 1993616"/>
              <a:gd name="connsiteX0" fmla="*/ 384305 w 786220"/>
              <a:gd name="connsiteY0" fmla="*/ 0 h 2050001"/>
              <a:gd name="connsiteX1" fmla="*/ 18778 w 786220"/>
              <a:gd name="connsiteY1" fmla="*/ 858015 h 2050001"/>
              <a:gd name="connsiteX2" fmla="*/ 786220 w 786220"/>
              <a:gd name="connsiteY2" fmla="*/ 2050001 h 2050001"/>
              <a:gd name="connsiteX0" fmla="*/ 380423 w 782338"/>
              <a:gd name="connsiteY0" fmla="*/ 0 h 2050001"/>
              <a:gd name="connsiteX1" fmla="*/ 14896 w 782338"/>
              <a:gd name="connsiteY1" fmla="*/ 858015 h 2050001"/>
              <a:gd name="connsiteX2" fmla="*/ 782338 w 782338"/>
              <a:gd name="connsiteY2" fmla="*/ 2050001 h 2050001"/>
              <a:gd name="connsiteX0" fmla="*/ 377299 w 779214"/>
              <a:gd name="connsiteY0" fmla="*/ 0 h 2050001"/>
              <a:gd name="connsiteX1" fmla="*/ 11772 w 779214"/>
              <a:gd name="connsiteY1" fmla="*/ 858015 h 2050001"/>
              <a:gd name="connsiteX2" fmla="*/ 779214 w 779214"/>
              <a:gd name="connsiteY2" fmla="*/ 2050001 h 2050001"/>
              <a:gd name="connsiteX0" fmla="*/ 303804 w 705719"/>
              <a:gd name="connsiteY0" fmla="*/ 0 h 2050001"/>
              <a:gd name="connsiteX1" fmla="*/ 15873 w 705719"/>
              <a:gd name="connsiteY1" fmla="*/ 1196324 h 2050001"/>
              <a:gd name="connsiteX2" fmla="*/ 705719 w 705719"/>
              <a:gd name="connsiteY2" fmla="*/ 2050001 h 2050001"/>
              <a:gd name="connsiteX0" fmla="*/ 402552 w 804467"/>
              <a:gd name="connsiteY0" fmla="*/ 0 h 2050001"/>
              <a:gd name="connsiteX1" fmla="*/ 114621 w 804467"/>
              <a:gd name="connsiteY1" fmla="*/ 1196324 h 2050001"/>
              <a:gd name="connsiteX2" fmla="*/ 804467 w 804467"/>
              <a:gd name="connsiteY2" fmla="*/ 2050001 h 2050001"/>
              <a:gd name="connsiteX0" fmla="*/ 333030 w 734945"/>
              <a:gd name="connsiteY0" fmla="*/ 0 h 2050001"/>
              <a:gd name="connsiteX1" fmla="*/ 45099 w 734945"/>
              <a:gd name="connsiteY1" fmla="*/ 1196324 h 2050001"/>
              <a:gd name="connsiteX2" fmla="*/ 734945 w 734945"/>
              <a:gd name="connsiteY2" fmla="*/ 2050001 h 2050001"/>
              <a:gd name="connsiteX0" fmla="*/ 303804 w 705719"/>
              <a:gd name="connsiteY0" fmla="*/ 0 h 2050001"/>
              <a:gd name="connsiteX1" fmla="*/ 15873 w 705719"/>
              <a:gd name="connsiteY1" fmla="*/ 1196324 h 2050001"/>
              <a:gd name="connsiteX2" fmla="*/ 705719 w 705719"/>
              <a:gd name="connsiteY2" fmla="*/ 2050001 h 2050001"/>
              <a:gd name="connsiteX0" fmla="*/ 360267 w 762182"/>
              <a:gd name="connsiteY0" fmla="*/ 0 h 2050001"/>
              <a:gd name="connsiteX1" fmla="*/ 72336 w 762182"/>
              <a:gd name="connsiteY1" fmla="*/ 1196324 h 2050001"/>
              <a:gd name="connsiteX2" fmla="*/ 762182 w 762182"/>
              <a:gd name="connsiteY2" fmla="*/ 2050001 h 2050001"/>
              <a:gd name="connsiteX0" fmla="*/ 346505 w 748420"/>
              <a:gd name="connsiteY0" fmla="*/ 0 h 2050001"/>
              <a:gd name="connsiteX1" fmla="*/ 58574 w 748420"/>
              <a:gd name="connsiteY1" fmla="*/ 1196324 h 2050001"/>
              <a:gd name="connsiteX2" fmla="*/ 748420 w 748420"/>
              <a:gd name="connsiteY2" fmla="*/ 2050001 h 205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420" h="2050001">
                <a:moveTo>
                  <a:pt x="346505" y="0"/>
                </a:moveTo>
                <a:cubicBezTo>
                  <a:pt x="145952" y="789132"/>
                  <a:pt x="-119262" y="671407"/>
                  <a:pt x="58574" y="1196324"/>
                </a:cubicBezTo>
                <a:cubicBezTo>
                  <a:pt x="236410" y="1721241"/>
                  <a:pt x="376945" y="1629540"/>
                  <a:pt x="748420" y="2050001"/>
                </a:cubicBezTo>
              </a:path>
            </a:pathLst>
          </a:custGeom>
          <a:noFill/>
          <a:ln w="76200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/>
          <p:cNvSpPr/>
          <p:nvPr/>
        </p:nvSpPr>
        <p:spPr>
          <a:xfrm>
            <a:off x="2858219" y="3443757"/>
            <a:ext cx="6096000" cy="1477328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r>
              <a:rPr lang="es-MX" altLang="es-MX" dirty="0">
                <a:solidFill>
                  <a:schemeClr val="bg1"/>
                </a:solidFill>
              </a:rPr>
              <a:t>Una tarea es </a:t>
            </a:r>
            <a:r>
              <a:rPr lang="es-MX" altLang="es-MX" dirty="0" err="1">
                <a:solidFill>
                  <a:schemeClr val="bg1"/>
                </a:solidFill>
              </a:rPr>
              <a:t>migrable</a:t>
            </a:r>
            <a:r>
              <a:rPr lang="es-MX" altLang="es-MX" dirty="0">
                <a:solidFill>
                  <a:schemeClr val="bg1"/>
                </a:solidFill>
              </a:rPr>
              <a:t> cuando:</a:t>
            </a:r>
          </a:p>
          <a:p>
            <a:pPr marL="342900" indent="-342900">
              <a:buFont typeface="+mj-lt"/>
              <a:buAutoNum type="arabicPeriod"/>
            </a:pPr>
            <a:r>
              <a:rPr lang="es-MX" altLang="es-MX" dirty="0">
                <a:solidFill>
                  <a:schemeClr val="bg1"/>
                </a:solidFill>
              </a:rPr>
              <a:t>Se le permite correr en otro CPU</a:t>
            </a:r>
          </a:p>
          <a:p>
            <a:pPr marL="342900" indent="-342900">
              <a:buFont typeface="+mj-lt"/>
              <a:buAutoNum type="arabicPeriod"/>
            </a:pPr>
            <a:r>
              <a:rPr lang="es-MX" altLang="es-MX" dirty="0">
                <a:solidFill>
                  <a:schemeClr val="bg1"/>
                </a:solidFill>
              </a:rPr>
              <a:t>No es “cache-</a:t>
            </a:r>
            <a:r>
              <a:rPr lang="es-MX" altLang="es-MX" dirty="0" err="1">
                <a:solidFill>
                  <a:schemeClr val="bg1"/>
                </a:solidFill>
              </a:rPr>
              <a:t>hot</a:t>
            </a:r>
            <a:r>
              <a:rPr lang="es-MX" altLang="es-MX" dirty="0">
                <a:solidFill>
                  <a:schemeClr val="bg1"/>
                </a:solidFill>
              </a:rPr>
              <a:t>“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altLang="es-MX" dirty="0">
                <a:solidFill>
                  <a:schemeClr val="bg1"/>
                </a:solidFill>
              </a:rPr>
              <a:t>cache-</a:t>
            </a:r>
            <a:r>
              <a:rPr lang="es-MX" altLang="es-MX" dirty="0" err="1">
                <a:solidFill>
                  <a:schemeClr val="bg1"/>
                </a:solidFill>
              </a:rPr>
              <a:t>hot</a:t>
            </a:r>
            <a:r>
              <a:rPr lang="es-MX" altLang="es-MX" dirty="0">
                <a:solidFill>
                  <a:schemeClr val="bg1"/>
                </a:solidFill>
              </a:rPr>
              <a:t>”: una tarea tiene muchos datos en Caché</a:t>
            </a:r>
          </a:p>
          <a:p>
            <a:pPr marL="342900" indent="-342900">
              <a:buFont typeface="+mj-lt"/>
              <a:buAutoNum type="arabicPeriod"/>
            </a:pPr>
            <a:r>
              <a:rPr lang="es-MX" altLang="es-MX" dirty="0">
                <a:solidFill>
                  <a:schemeClr val="bg1"/>
                </a:solidFill>
              </a:rPr>
              <a:t>No está en ejecución en este momento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3389102" y="3736492"/>
            <a:ext cx="4980652" cy="923330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s-MX" altLang="es-MX" dirty="0">
                <a:solidFill>
                  <a:schemeClr val="bg1"/>
                </a:solidFill>
              </a:rPr>
              <a:t>Examina la cola de listos con más procesos</a:t>
            </a:r>
          </a:p>
          <a:p>
            <a:r>
              <a:rPr lang="es-MX" altLang="es-MX" dirty="0">
                <a:solidFill>
                  <a:schemeClr val="bg1"/>
                </a:solidFill>
              </a:rPr>
              <a:t>¿Hay tareas </a:t>
            </a:r>
            <a:r>
              <a:rPr lang="es-MX" altLang="es-MX" dirty="0" err="1">
                <a:solidFill>
                  <a:schemeClr val="bg1"/>
                </a:solidFill>
              </a:rPr>
              <a:t>migrables</a:t>
            </a:r>
            <a:r>
              <a:rPr lang="es-MX" altLang="es-MX" dirty="0">
                <a:solidFill>
                  <a:schemeClr val="bg1"/>
                </a:solidFill>
              </a:rPr>
              <a:t> en el arreglo “expiradas”?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altLang="es-MX" dirty="0">
                <a:solidFill>
                  <a:schemeClr val="bg1"/>
                </a:solidFill>
              </a:rPr>
              <a:t>No, entonces examina el arreglo “Activas”</a:t>
            </a:r>
          </a:p>
        </p:txBody>
      </p:sp>
    </p:spTree>
    <p:extLst>
      <p:ext uri="{BB962C8B-B14F-4D97-AF65-F5344CB8AC3E}">
        <p14:creationId xmlns:p14="http://schemas.microsoft.com/office/powerpoint/2010/main" val="119860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07407E-6 L 0.23307 -0.0215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54" y="-108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59259E-6 L 0.05104 0.0002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-6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039 -0.00718 " pathEditMode="relative" ptsTypes="AA">
                                      <p:cBhvr>
                                        <p:cTn id="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07407E-6 L 0.23307 -0.0215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54" y="-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307 -0.02152 L 0.16862 0.10301 L -0.00222 0.11158 " pathEditMode="relative" rAng="0" ptsTypes="AAA">
                                      <p:cBhvr>
                                        <p:cTn id="4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71" y="664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39 -0.00718 L 0.25039 -0.00718 C 0.247 0.00231 0.24805 -0.00162 0.24661 0.00393 L 0.18411 0.10949 L -0.00716 0.11736 " pathEditMode="relative" ptsTypes="AAAAA">
                                      <p:cBhvr>
                                        <p:cTn id="4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2 0.11158 L -0.22787 0.11065 C -0.27956 0.10973 -0.2806 -0.00856 -0.22631 -0.00856 C -0.21172 -0.00856 -0.01797 -0.00393 4.16667E-6 0.00093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25" y="-601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05 0.00023 L 0.28021 -0.01875 C 0.28021 -0.01875 0.28386 -0.01875 0.28386 -0.01852 " pathEditMode="relative" rAng="0" ptsTypes="AAA">
                                      <p:cBhvr>
                                        <p:cTn id="4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41" y="-949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0.11435 L -0.22682 0.11459 C -0.29167 0.11459 -0.28932 0.00209 -0.22969 0.00255 C -0.16771 0.00255 -0.0625 -2.22222E-6 2.08333E-6 -2.22222E-6 " pathEditMode="relative" rAng="0" ptsTypes="AAAA">
                                      <p:cBhvr>
                                        <p:cTn id="5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81" y="-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22222E-6 L 0.25039 -0.0071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04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412 -0.02129 L 0.22461 0.10301 L 0.04727 0.11181 " pathEditMode="relative" rAng="0" ptsTypes="AAA">
                                      <p:cBhvr>
                                        <p:cTn id="5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49" y="664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281 -0.02222 " pathEditMode="relative" ptsTypes="AA">
                                      <p:cBhvr>
                                        <p:cTn id="6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39 -0.00717 L 0.33672 -0.16157 L 0.33672 -0.16157 " pathEditMode="relative" rAng="0" ptsTypes="AAA">
                                      <p:cBhvr>
                                        <p:cTn id="6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0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" presetClass="emph" presetSubtype="2" accel="25000" decel="75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83 0.11181 C -0.03932 0.11088 -0.17304 0.13519 -0.21197 0.09144 C -0.22942 0.04306 -0.21015 0.04445 -0.21849 -0.0088 C -0.27343 -0.04514 -0.27643 -0.02963 -0.28893 -0.00903 C -0.30143 0.01158 -0.2914 0.0662 -0.29335 0.11458 C -0.29531 0.16296 -0.28919 0.1912 -0.29349 0.28148 C -0.28932 0.4037 -0.3013 0.49653 -0.28671 0.52245 C -0.19687 0.56875 -0.20898 0.47778 -0.21354 0.43727 C -0.21705 0.38195 -0.20742 0.3706 -0.17109 0.38079 L 0.05222 0.37269 " pathEditMode="relative" rAng="0" ptsTypes="AAAAAAAAAA">
                                      <p:cBhvr>
                                        <p:cTn id="76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44" y="1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500"/>
                            </p:stCondLst>
                            <p:childTnLst>
                              <p:par>
                                <p:cTn id="78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96 0.37338 L 0.30612 0.3669 L 0.30612 0.36713 " pathEditMode="relative" rAng="0" ptsTypes="AAA">
                                      <p:cBhvr>
                                        <p:cTn id="7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08" y="-324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2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5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6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500"/>
                            </p:stCondLst>
                            <p:childTnLst>
                              <p:par>
                                <p:cTn id="8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22" grpId="0" animBg="1"/>
      <p:bldP spid="22" grpId="1" animBg="1"/>
      <p:bldP spid="22" grpId="2" animBg="1"/>
      <p:bldP spid="22" grpId="3" animBg="1"/>
      <p:bldP spid="22" grpId="4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7" grpId="0" animBg="1"/>
      <p:bldP spid="7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ACIAS POR TU ATENCION memes en Quebo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224" y="1584598"/>
            <a:ext cx="476250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61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>
            <a:extLst>
              <a:ext uri="{FF2B5EF4-FFF2-40B4-BE49-F238E27FC236}">
                <a16:creationId xmlns:a16="http://schemas.microsoft.com/office/drawing/2014/main" id="{A55254A4-D963-43AD-83E9-B3919E9FE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s-ES" altLang="es-MX" dirty="0"/>
              <a:t>Histograma de tiempos de ráfagas del CPU</a:t>
            </a:r>
          </a:p>
        </p:txBody>
      </p:sp>
      <p:grpSp>
        <p:nvGrpSpPr>
          <p:cNvPr id="12294" name="Group 86">
            <a:extLst>
              <a:ext uri="{FF2B5EF4-FFF2-40B4-BE49-F238E27FC236}">
                <a16:creationId xmlns:a16="http://schemas.microsoft.com/office/drawing/2014/main" id="{6FA06E5A-0594-4A9A-A8DB-694CA17419EB}"/>
              </a:ext>
            </a:extLst>
          </p:cNvPr>
          <p:cNvGrpSpPr>
            <a:grpSpLocks/>
          </p:cNvGrpSpPr>
          <p:nvPr/>
        </p:nvGrpSpPr>
        <p:grpSpPr bwMode="auto">
          <a:xfrm>
            <a:off x="1954214" y="1590318"/>
            <a:ext cx="8078787" cy="4462462"/>
            <a:chOff x="251" y="897"/>
            <a:chExt cx="5089" cy="2811"/>
          </a:xfrm>
        </p:grpSpPr>
        <p:sp>
          <p:nvSpPr>
            <p:cNvPr id="12307" name="Rectangle 52">
              <a:extLst>
                <a:ext uri="{FF2B5EF4-FFF2-40B4-BE49-F238E27FC236}">
                  <a16:creationId xmlns:a16="http://schemas.microsoft.com/office/drawing/2014/main" id="{D917C937-8C98-4D57-A221-DA11F1761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3416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08" name="Rectangle 51">
              <a:extLst>
                <a:ext uri="{FF2B5EF4-FFF2-40B4-BE49-F238E27FC236}">
                  <a16:creationId xmlns:a16="http://schemas.microsoft.com/office/drawing/2014/main" id="{DAEFE3DA-4257-4CB5-8DFD-F4D3EF31D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7" y="3416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09" name="Rectangle 50">
              <a:extLst>
                <a:ext uri="{FF2B5EF4-FFF2-40B4-BE49-F238E27FC236}">
                  <a16:creationId xmlns:a16="http://schemas.microsoft.com/office/drawing/2014/main" id="{F26CE55F-88D6-4269-8D17-61F40FCD1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3416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10" name="Rectangle 49">
              <a:extLst>
                <a:ext uri="{FF2B5EF4-FFF2-40B4-BE49-F238E27FC236}">
                  <a16:creationId xmlns:a16="http://schemas.microsoft.com/office/drawing/2014/main" id="{834E0A2A-5940-465F-BCF1-3CD62F2B7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3416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11" name="Rectangle 48">
              <a:extLst>
                <a:ext uri="{FF2B5EF4-FFF2-40B4-BE49-F238E27FC236}">
                  <a16:creationId xmlns:a16="http://schemas.microsoft.com/office/drawing/2014/main" id="{48C1E422-3FE8-4394-A0C2-03FEB2460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" y="3416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12" name="Rectangle 47">
              <a:extLst>
                <a:ext uri="{FF2B5EF4-FFF2-40B4-BE49-F238E27FC236}">
                  <a16:creationId xmlns:a16="http://schemas.microsoft.com/office/drawing/2014/main" id="{4AF75DE3-E77A-44A2-BCCE-312AB86CA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3122"/>
              <a:ext cx="932" cy="294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13" name="Rectangle 46">
              <a:extLst>
                <a:ext uri="{FF2B5EF4-FFF2-40B4-BE49-F238E27FC236}">
                  <a16:creationId xmlns:a16="http://schemas.microsoft.com/office/drawing/2014/main" id="{7E9FF00A-3F65-4E19-AA3E-DFB8C7A9F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7" y="3122"/>
              <a:ext cx="932" cy="294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14" name="Rectangle 45">
              <a:extLst>
                <a:ext uri="{FF2B5EF4-FFF2-40B4-BE49-F238E27FC236}">
                  <a16:creationId xmlns:a16="http://schemas.microsoft.com/office/drawing/2014/main" id="{5356AF6C-1571-498A-B69B-CABDACF86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3122"/>
              <a:ext cx="932" cy="294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15" name="Rectangle 44">
              <a:extLst>
                <a:ext uri="{FF2B5EF4-FFF2-40B4-BE49-F238E27FC236}">
                  <a16:creationId xmlns:a16="http://schemas.microsoft.com/office/drawing/2014/main" id="{CAA5ECF2-FED0-41FC-8AB3-574A78D5F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3122"/>
              <a:ext cx="932" cy="294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16" name="Rectangle 43">
              <a:extLst>
                <a:ext uri="{FF2B5EF4-FFF2-40B4-BE49-F238E27FC236}">
                  <a16:creationId xmlns:a16="http://schemas.microsoft.com/office/drawing/2014/main" id="{AFBC818C-BEC9-4F94-8A4C-1AFC13423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" y="3122"/>
              <a:ext cx="932" cy="294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17" name="Rectangle 42">
              <a:extLst>
                <a:ext uri="{FF2B5EF4-FFF2-40B4-BE49-F238E27FC236}">
                  <a16:creationId xmlns:a16="http://schemas.microsoft.com/office/drawing/2014/main" id="{67DCD238-302B-41B0-89FA-2F3BD2C2C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830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18" name="Rectangle 41">
              <a:extLst>
                <a:ext uri="{FF2B5EF4-FFF2-40B4-BE49-F238E27FC236}">
                  <a16:creationId xmlns:a16="http://schemas.microsoft.com/office/drawing/2014/main" id="{1478556F-AF48-4A71-904D-B2F29AB62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7" y="2830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19" name="Rectangle 40">
              <a:extLst>
                <a:ext uri="{FF2B5EF4-FFF2-40B4-BE49-F238E27FC236}">
                  <a16:creationId xmlns:a16="http://schemas.microsoft.com/office/drawing/2014/main" id="{0EF718C7-7B89-46D3-8FB7-DA9E807BF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2830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20" name="Rectangle 39">
              <a:extLst>
                <a:ext uri="{FF2B5EF4-FFF2-40B4-BE49-F238E27FC236}">
                  <a16:creationId xmlns:a16="http://schemas.microsoft.com/office/drawing/2014/main" id="{A713C403-4027-4379-A70D-A5D253F84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2830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21" name="Rectangle 38">
              <a:extLst>
                <a:ext uri="{FF2B5EF4-FFF2-40B4-BE49-F238E27FC236}">
                  <a16:creationId xmlns:a16="http://schemas.microsoft.com/office/drawing/2014/main" id="{31CC6F4C-EA95-4E16-A659-A4BACE285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" y="2830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22" name="Rectangle 37">
              <a:extLst>
                <a:ext uri="{FF2B5EF4-FFF2-40B4-BE49-F238E27FC236}">
                  <a16:creationId xmlns:a16="http://schemas.microsoft.com/office/drawing/2014/main" id="{84F5DE6B-9397-4FFE-AFDE-934986EF3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538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23" name="Rectangle 36">
              <a:extLst>
                <a:ext uri="{FF2B5EF4-FFF2-40B4-BE49-F238E27FC236}">
                  <a16:creationId xmlns:a16="http://schemas.microsoft.com/office/drawing/2014/main" id="{80BDD8DC-5E02-4395-B0F3-F8C57CE1C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7" y="2538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24" name="Rectangle 35">
              <a:extLst>
                <a:ext uri="{FF2B5EF4-FFF2-40B4-BE49-F238E27FC236}">
                  <a16:creationId xmlns:a16="http://schemas.microsoft.com/office/drawing/2014/main" id="{7EECBFDB-F2EE-4AB5-B01D-2F16B89B3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2538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25" name="Rectangle 34">
              <a:extLst>
                <a:ext uri="{FF2B5EF4-FFF2-40B4-BE49-F238E27FC236}">
                  <a16:creationId xmlns:a16="http://schemas.microsoft.com/office/drawing/2014/main" id="{69522B3F-4874-480A-9B03-17E21713E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2538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26" name="Rectangle 33">
              <a:extLst>
                <a:ext uri="{FF2B5EF4-FFF2-40B4-BE49-F238E27FC236}">
                  <a16:creationId xmlns:a16="http://schemas.microsoft.com/office/drawing/2014/main" id="{E1A35502-3FF4-4147-8217-7A4EE0202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" y="2538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27" name="Rectangle 32">
              <a:extLst>
                <a:ext uri="{FF2B5EF4-FFF2-40B4-BE49-F238E27FC236}">
                  <a16:creationId xmlns:a16="http://schemas.microsoft.com/office/drawing/2014/main" id="{07A414BD-9AB9-429B-8F96-5709C3699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245"/>
              <a:ext cx="932" cy="293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28" name="Rectangle 31">
              <a:extLst>
                <a:ext uri="{FF2B5EF4-FFF2-40B4-BE49-F238E27FC236}">
                  <a16:creationId xmlns:a16="http://schemas.microsoft.com/office/drawing/2014/main" id="{D226628D-75E0-4A9A-A4DB-37A52621E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7" y="2245"/>
              <a:ext cx="932" cy="293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29" name="Rectangle 30">
              <a:extLst>
                <a:ext uri="{FF2B5EF4-FFF2-40B4-BE49-F238E27FC236}">
                  <a16:creationId xmlns:a16="http://schemas.microsoft.com/office/drawing/2014/main" id="{AF67DE01-C804-4BB1-8741-774726F1B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2245"/>
              <a:ext cx="932" cy="293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30" name="Rectangle 29">
              <a:extLst>
                <a:ext uri="{FF2B5EF4-FFF2-40B4-BE49-F238E27FC236}">
                  <a16:creationId xmlns:a16="http://schemas.microsoft.com/office/drawing/2014/main" id="{AC7054B5-09A0-4E41-8D08-B5F32829C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2245"/>
              <a:ext cx="932" cy="293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31" name="Rectangle 28">
              <a:extLst>
                <a:ext uri="{FF2B5EF4-FFF2-40B4-BE49-F238E27FC236}">
                  <a16:creationId xmlns:a16="http://schemas.microsoft.com/office/drawing/2014/main" id="{C65D1DA2-2A54-4177-A8AD-126171464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" y="2245"/>
              <a:ext cx="932" cy="293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32" name="Rectangle 27">
              <a:extLst>
                <a:ext uri="{FF2B5EF4-FFF2-40B4-BE49-F238E27FC236}">
                  <a16:creationId xmlns:a16="http://schemas.microsoft.com/office/drawing/2014/main" id="{3F6562BD-CAB5-40B1-AEF1-1E4F71416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1952"/>
              <a:ext cx="932" cy="293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33" name="Rectangle 26">
              <a:extLst>
                <a:ext uri="{FF2B5EF4-FFF2-40B4-BE49-F238E27FC236}">
                  <a16:creationId xmlns:a16="http://schemas.microsoft.com/office/drawing/2014/main" id="{0BFBABCC-B1B6-400A-8584-C772FB9D9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7" y="1952"/>
              <a:ext cx="932" cy="293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34" name="Rectangle 25">
              <a:extLst>
                <a:ext uri="{FF2B5EF4-FFF2-40B4-BE49-F238E27FC236}">
                  <a16:creationId xmlns:a16="http://schemas.microsoft.com/office/drawing/2014/main" id="{70992D94-6854-47F6-8715-B78B496AD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1952"/>
              <a:ext cx="932" cy="293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35" name="Rectangle 24">
              <a:extLst>
                <a:ext uri="{FF2B5EF4-FFF2-40B4-BE49-F238E27FC236}">
                  <a16:creationId xmlns:a16="http://schemas.microsoft.com/office/drawing/2014/main" id="{F67E4555-285E-40AE-9EF9-45AF10D3D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1952"/>
              <a:ext cx="932" cy="293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36" name="Rectangle 23">
              <a:extLst>
                <a:ext uri="{FF2B5EF4-FFF2-40B4-BE49-F238E27FC236}">
                  <a16:creationId xmlns:a16="http://schemas.microsoft.com/office/drawing/2014/main" id="{E7D23706-FBD5-4D03-8926-6DA76C51E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" y="1952"/>
              <a:ext cx="932" cy="293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37" name="Rectangle 22">
              <a:extLst>
                <a:ext uri="{FF2B5EF4-FFF2-40B4-BE49-F238E27FC236}">
                  <a16:creationId xmlns:a16="http://schemas.microsoft.com/office/drawing/2014/main" id="{539B89CE-891B-40DF-934C-4E01145E7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1660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38" name="Rectangle 21">
              <a:extLst>
                <a:ext uri="{FF2B5EF4-FFF2-40B4-BE49-F238E27FC236}">
                  <a16:creationId xmlns:a16="http://schemas.microsoft.com/office/drawing/2014/main" id="{F75E4E8F-751D-4312-95D7-4CF81C715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7" y="1660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39" name="Rectangle 20">
              <a:extLst>
                <a:ext uri="{FF2B5EF4-FFF2-40B4-BE49-F238E27FC236}">
                  <a16:creationId xmlns:a16="http://schemas.microsoft.com/office/drawing/2014/main" id="{61CFFE45-20CC-436F-880B-D2D8CD526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1660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40" name="Rectangle 19">
              <a:extLst>
                <a:ext uri="{FF2B5EF4-FFF2-40B4-BE49-F238E27FC236}">
                  <a16:creationId xmlns:a16="http://schemas.microsoft.com/office/drawing/2014/main" id="{82C80A2D-E9A6-4A6A-A520-B96400027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1660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41" name="Rectangle 18">
              <a:extLst>
                <a:ext uri="{FF2B5EF4-FFF2-40B4-BE49-F238E27FC236}">
                  <a16:creationId xmlns:a16="http://schemas.microsoft.com/office/drawing/2014/main" id="{D285D1DC-435D-4AE1-B624-669BD6C62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" y="1660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42" name="Rectangle 17">
              <a:extLst>
                <a:ext uri="{FF2B5EF4-FFF2-40B4-BE49-F238E27FC236}">
                  <a16:creationId xmlns:a16="http://schemas.microsoft.com/office/drawing/2014/main" id="{435E430A-F398-4B92-951D-0DB7AFA00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1366"/>
              <a:ext cx="932" cy="294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43" name="Rectangle 16">
              <a:extLst>
                <a:ext uri="{FF2B5EF4-FFF2-40B4-BE49-F238E27FC236}">
                  <a16:creationId xmlns:a16="http://schemas.microsoft.com/office/drawing/2014/main" id="{B08100C8-7064-4FC0-B01D-D4CFA01B1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7" y="1366"/>
              <a:ext cx="932" cy="294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44" name="Rectangle 15">
              <a:extLst>
                <a:ext uri="{FF2B5EF4-FFF2-40B4-BE49-F238E27FC236}">
                  <a16:creationId xmlns:a16="http://schemas.microsoft.com/office/drawing/2014/main" id="{3B5514DB-CAD6-4E9C-B1A7-53968305A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1366"/>
              <a:ext cx="932" cy="294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45" name="Rectangle 14">
              <a:extLst>
                <a:ext uri="{FF2B5EF4-FFF2-40B4-BE49-F238E27FC236}">
                  <a16:creationId xmlns:a16="http://schemas.microsoft.com/office/drawing/2014/main" id="{8C0D9132-A24B-4F9B-82F3-5180F3FB5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1366"/>
              <a:ext cx="932" cy="294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46" name="Rectangle 13">
              <a:extLst>
                <a:ext uri="{FF2B5EF4-FFF2-40B4-BE49-F238E27FC236}">
                  <a16:creationId xmlns:a16="http://schemas.microsoft.com/office/drawing/2014/main" id="{FADB9795-C2F9-4E34-8E87-EC9FE0F9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" y="1366"/>
              <a:ext cx="932" cy="294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47" name="Rectangle 12">
              <a:extLst>
                <a:ext uri="{FF2B5EF4-FFF2-40B4-BE49-F238E27FC236}">
                  <a16:creationId xmlns:a16="http://schemas.microsoft.com/office/drawing/2014/main" id="{4D372ECE-36C4-4D7F-9B83-206E9095A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1074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48" name="Rectangle 11">
              <a:extLst>
                <a:ext uri="{FF2B5EF4-FFF2-40B4-BE49-F238E27FC236}">
                  <a16:creationId xmlns:a16="http://schemas.microsoft.com/office/drawing/2014/main" id="{4725B2FC-EF0B-4A5D-94BC-872CF38E7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7" y="1074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49" name="Rectangle 10">
              <a:extLst>
                <a:ext uri="{FF2B5EF4-FFF2-40B4-BE49-F238E27FC236}">
                  <a16:creationId xmlns:a16="http://schemas.microsoft.com/office/drawing/2014/main" id="{B9FB01A0-B3A2-4228-ABF3-93F46264A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1074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50" name="Rectangle 9">
              <a:extLst>
                <a:ext uri="{FF2B5EF4-FFF2-40B4-BE49-F238E27FC236}">
                  <a16:creationId xmlns:a16="http://schemas.microsoft.com/office/drawing/2014/main" id="{63863B7D-7BBD-4DCB-ADC0-4A4B6BB5B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1074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51" name="Rectangle 8">
              <a:extLst>
                <a:ext uri="{FF2B5EF4-FFF2-40B4-BE49-F238E27FC236}">
                  <a16:creationId xmlns:a16="http://schemas.microsoft.com/office/drawing/2014/main" id="{9C6B4FB8-8A1C-4337-BD87-971BC0103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" y="1074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52" name="Line 53">
              <a:extLst>
                <a:ext uri="{FF2B5EF4-FFF2-40B4-BE49-F238E27FC236}">
                  <a16:creationId xmlns:a16="http://schemas.microsoft.com/office/drawing/2014/main" id="{EF317B15-ED78-41D7-82F8-F0FDCC975B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" y="1074"/>
              <a:ext cx="4660" cy="0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53" name="Line 54">
              <a:extLst>
                <a:ext uri="{FF2B5EF4-FFF2-40B4-BE49-F238E27FC236}">
                  <a16:creationId xmlns:a16="http://schemas.microsoft.com/office/drawing/2014/main" id="{BF02A6C2-D3FC-42D7-B8A4-7C4A0CEA7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" y="1366"/>
              <a:ext cx="46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54" name="Line 55">
              <a:extLst>
                <a:ext uri="{FF2B5EF4-FFF2-40B4-BE49-F238E27FC236}">
                  <a16:creationId xmlns:a16="http://schemas.microsoft.com/office/drawing/2014/main" id="{588F6AF9-DE11-4532-A80D-E6D356A6A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" y="1660"/>
              <a:ext cx="46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55" name="Line 56">
              <a:extLst>
                <a:ext uri="{FF2B5EF4-FFF2-40B4-BE49-F238E27FC236}">
                  <a16:creationId xmlns:a16="http://schemas.microsoft.com/office/drawing/2014/main" id="{759556C0-8759-4B0F-B4F8-97F36D8E3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" y="1952"/>
              <a:ext cx="46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56" name="Line 57">
              <a:extLst>
                <a:ext uri="{FF2B5EF4-FFF2-40B4-BE49-F238E27FC236}">
                  <a16:creationId xmlns:a16="http://schemas.microsoft.com/office/drawing/2014/main" id="{9C4F6949-4858-4716-B73D-ED5DDBADF0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" y="2245"/>
              <a:ext cx="46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57" name="Line 58">
              <a:extLst>
                <a:ext uri="{FF2B5EF4-FFF2-40B4-BE49-F238E27FC236}">
                  <a16:creationId xmlns:a16="http://schemas.microsoft.com/office/drawing/2014/main" id="{25D3DFB4-28EE-484C-B515-F2735C9BEE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" y="2538"/>
              <a:ext cx="46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58" name="Line 59">
              <a:extLst>
                <a:ext uri="{FF2B5EF4-FFF2-40B4-BE49-F238E27FC236}">
                  <a16:creationId xmlns:a16="http://schemas.microsoft.com/office/drawing/2014/main" id="{BD94320A-DCEE-4A3A-AAFB-48866D66D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" y="2830"/>
              <a:ext cx="46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59" name="Line 60">
              <a:extLst>
                <a:ext uri="{FF2B5EF4-FFF2-40B4-BE49-F238E27FC236}">
                  <a16:creationId xmlns:a16="http://schemas.microsoft.com/office/drawing/2014/main" id="{BC13AA5D-DC7F-453E-8114-F079973397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" y="3122"/>
              <a:ext cx="46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60" name="Line 61">
              <a:extLst>
                <a:ext uri="{FF2B5EF4-FFF2-40B4-BE49-F238E27FC236}">
                  <a16:creationId xmlns:a16="http://schemas.microsoft.com/office/drawing/2014/main" id="{A968B5B4-69EE-46A7-916C-218D5ABC0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" y="3416"/>
              <a:ext cx="46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61" name="Line 62">
              <a:extLst>
                <a:ext uri="{FF2B5EF4-FFF2-40B4-BE49-F238E27FC236}">
                  <a16:creationId xmlns:a16="http://schemas.microsoft.com/office/drawing/2014/main" id="{A114F232-E4E3-456F-A2AE-FCBCF9237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" y="3708"/>
              <a:ext cx="475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62" name="Line 63">
              <a:extLst>
                <a:ext uri="{FF2B5EF4-FFF2-40B4-BE49-F238E27FC236}">
                  <a16:creationId xmlns:a16="http://schemas.microsoft.com/office/drawing/2014/main" id="{D54EB2AA-7A6D-4DCB-A514-9441D0CA3B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" y="897"/>
              <a:ext cx="0" cy="28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63" name="Line 64">
              <a:extLst>
                <a:ext uri="{FF2B5EF4-FFF2-40B4-BE49-F238E27FC236}">
                  <a16:creationId xmlns:a16="http://schemas.microsoft.com/office/drawing/2014/main" id="{3AB77045-75E9-4827-A504-49C87663A7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3" y="1074"/>
              <a:ext cx="0" cy="2634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64" name="Line 65">
              <a:extLst>
                <a:ext uri="{FF2B5EF4-FFF2-40B4-BE49-F238E27FC236}">
                  <a16:creationId xmlns:a16="http://schemas.microsoft.com/office/drawing/2014/main" id="{32951CB8-A4CB-4B7E-AE6F-E6DB54EAA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5" y="1074"/>
              <a:ext cx="0" cy="2634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65" name="Line 66">
              <a:extLst>
                <a:ext uri="{FF2B5EF4-FFF2-40B4-BE49-F238E27FC236}">
                  <a16:creationId xmlns:a16="http://schemas.microsoft.com/office/drawing/2014/main" id="{386671FE-D816-4F81-AD3D-BBC548C6FE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7" y="1074"/>
              <a:ext cx="0" cy="2634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66" name="Line 67">
              <a:extLst>
                <a:ext uri="{FF2B5EF4-FFF2-40B4-BE49-F238E27FC236}">
                  <a16:creationId xmlns:a16="http://schemas.microsoft.com/office/drawing/2014/main" id="{D5EF4DE5-6ECB-4682-9DBD-0F49E14378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9" y="1074"/>
              <a:ext cx="0" cy="2634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67" name="Line 68">
              <a:extLst>
                <a:ext uri="{FF2B5EF4-FFF2-40B4-BE49-F238E27FC236}">
                  <a16:creationId xmlns:a16="http://schemas.microsoft.com/office/drawing/2014/main" id="{C9CC18C1-8B4F-4252-A28D-191BCF910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1" y="1074"/>
              <a:ext cx="0" cy="2634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68" name="Text Box 72">
              <a:extLst>
                <a:ext uri="{FF2B5EF4-FFF2-40B4-BE49-F238E27FC236}">
                  <a16:creationId xmlns:a16="http://schemas.microsoft.com/office/drawing/2014/main" id="{0C39A117-C196-4F8B-95BB-6653346C8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" y="331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9999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</a:rPr>
                <a:t>20</a:t>
              </a:r>
              <a:endParaRPr lang="en-US" altLang="es-MX" sz="1800">
                <a:latin typeface="Helvetica" panose="020B0604020202020204" pitchFamily="34" charset="0"/>
              </a:endParaRPr>
            </a:p>
          </p:txBody>
        </p:sp>
        <p:sp>
          <p:nvSpPr>
            <p:cNvPr id="12369" name="Text Box 73">
              <a:extLst>
                <a:ext uri="{FF2B5EF4-FFF2-40B4-BE49-F238E27FC236}">
                  <a16:creationId xmlns:a16="http://schemas.microsoft.com/office/drawing/2014/main" id="{0BE19D33-0216-4965-AEA1-5670635C50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" y="3004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9999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</a:rPr>
                <a:t>40</a:t>
              </a:r>
              <a:endParaRPr lang="en-US" altLang="es-MX" sz="1800">
                <a:latin typeface="Helvetica" panose="020B0604020202020204" pitchFamily="34" charset="0"/>
              </a:endParaRPr>
            </a:p>
          </p:txBody>
        </p:sp>
        <p:sp>
          <p:nvSpPr>
            <p:cNvPr id="12370" name="Text Box 74">
              <a:extLst>
                <a:ext uri="{FF2B5EF4-FFF2-40B4-BE49-F238E27FC236}">
                  <a16:creationId xmlns:a16="http://schemas.microsoft.com/office/drawing/2014/main" id="{DB93EB0E-5836-4570-BEF0-A6DDB9038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" y="2674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9999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</a:rPr>
                <a:t>60</a:t>
              </a:r>
              <a:endParaRPr lang="en-US" altLang="es-MX" sz="1800">
                <a:latin typeface="Helvetica" panose="020B0604020202020204" pitchFamily="34" charset="0"/>
              </a:endParaRPr>
            </a:p>
          </p:txBody>
        </p:sp>
        <p:sp>
          <p:nvSpPr>
            <p:cNvPr id="12371" name="Text Box 75">
              <a:extLst>
                <a:ext uri="{FF2B5EF4-FFF2-40B4-BE49-F238E27FC236}">
                  <a16:creationId xmlns:a16="http://schemas.microsoft.com/office/drawing/2014/main" id="{2F8223C5-398D-4808-983B-9DB392103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" y="2360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9999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</a:rPr>
                <a:t>80</a:t>
              </a:r>
              <a:endParaRPr lang="en-US" altLang="es-MX" sz="1800">
                <a:latin typeface="Helvetica" panose="020B0604020202020204" pitchFamily="34" charset="0"/>
              </a:endParaRPr>
            </a:p>
          </p:txBody>
        </p:sp>
        <p:sp>
          <p:nvSpPr>
            <p:cNvPr id="12372" name="Text Box 76">
              <a:extLst>
                <a:ext uri="{FF2B5EF4-FFF2-40B4-BE49-F238E27FC236}">
                  <a16:creationId xmlns:a16="http://schemas.microsoft.com/office/drawing/2014/main" id="{B63ECDB0-138F-45D5-856A-A3D08E01B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" y="2130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9999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</a:rPr>
                <a:t>100</a:t>
              </a:r>
              <a:endParaRPr lang="en-US" altLang="es-MX" sz="1800">
                <a:latin typeface="Helvetica" panose="020B0604020202020204" pitchFamily="34" charset="0"/>
              </a:endParaRPr>
            </a:p>
          </p:txBody>
        </p:sp>
        <p:sp>
          <p:nvSpPr>
            <p:cNvPr id="12373" name="Text Box 77">
              <a:extLst>
                <a:ext uri="{FF2B5EF4-FFF2-40B4-BE49-F238E27FC236}">
                  <a16:creationId xmlns:a16="http://schemas.microsoft.com/office/drawing/2014/main" id="{C829FDA2-5FDD-414C-9831-8A7AF4180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" y="1816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9999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</a:rPr>
                <a:t>120</a:t>
              </a:r>
              <a:endParaRPr lang="en-US" altLang="es-MX" sz="1800">
                <a:latin typeface="Helvetica" panose="020B0604020202020204" pitchFamily="34" charset="0"/>
              </a:endParaRPr>
            </a:p>
          </p:txBody>
        </p:sp>
        <p:sp>
          <p:nvSpPr>
            <p:cNvPr id="12374" name="Text Box 78">
              <a:extLst>
                <a:ext uri="{FF2B5EF4-FFF2-40B4-BE49-F238E27FC236}">
                  <a16:creationId xmlns:a16="http://schemas.microsoft.com/office/drawing/2014/main" id="{52542FFF-72E9-4E77-B696-C2F1A7DD5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" y="1486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9999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</a:rPr>
                <a:t>140</a:t>
              </a:r>
              <a:endParaRPr lang="en-US" altLang="es-MX" sz="1800">
                <a:latin typeface="Helvetica" panose="020B0604020202020204" pitchFamily="34" charset="0"/>
              </a:endParaRPr>
            </a:p>
          </p:txBody>
        </p:sp>
        <p:sp>
          <p:nvSpPr>
            <p:cNvPr id="12375" name="Text Box 79">
              <a:extLst>
                <a:ext uri="{FF2B5EF4-FFF2-40B4-BE49-F238E27FC236}">
                  <a16:creationId xmlns:a16="http://schemas.microsoft.com/office/drawing/2014/main" id="{E9B0E6B8-A841-45F7-B945-84A5E5B82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" y="1172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9999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</a:rPr>
                <a:t>160</a:t>
              </a:r>
              <a:endParaRPr lang="en-US" altLang="es-MX" sz="1800">
                <a:latin typeface="Helvetica" panose="020B0604020202020204" pitchFamily="34" charset="0"/>
              </a:endParaRPr>
            </a:p>
          </p:txBody>
        </p:sp>
      </p:grpSp>
      <p:sp>
        <p:nvSpPr>
          <p:cNvPr id="12295" name="Text Box 80">
            <a:extLst>
              <a:ext uri="{FF2B5EF4-FFF2-40B4-BE49-F238E27FC236}">
                <a16:creationId xmlns:a16="http://schemas.microsoft.com/office/drawing/2014/main" id="{B740BCD2-A782-4ACF-96CD-887482767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825" y="601150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800">
                <a:latin typeface="Helvetica" panose="020B0604020202020204" pitchFamily="34" charset="0"/>
              </a:rPr>
              <a:t>0</a:t>
            </a:r>
            <a:endParaRPr lang="en-US" altLang="es-MX" sz="1800">
              <a:latin typeface="Helvetica" panose="020B0604020202020204" pitchFamily="34" charset="0"/>
            </a:endParaRPr>
          </a:p>
        </p:txBody>
      </p:sp>
      <p:sp>
        <p:nvSpPr>
          <p:cNvPr id="12296" name="Text Box 81">
            <a:extLst>
              <a:ext uri="{FF2B5EF4-FFF2-40B4-BE49-F238E27FC236}">
                <a16:creationId xmlns:a16="http://schemas.microsoft.com/office/drawing/2014/main" id="{D6C7B67E-AC49-4435-AB9F-CBCDB0C60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363" y="601150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800">
                <a:latin typeface="Helvetica" panose="020B0604020202020204" pitchFamily="34" charset="0"/>
              </a:rPr>
              <a:t>8</a:t>
            </a:r>
            <a:endParaRPr lang="en-US" altLang="es-MX" sz="1800">
              <a:latin typeface="Helvetica" panose="020B0604020202020204" pitchFamily="34" charset="0"/>
            </a:endParaRPr>
          </a:p>
        </p:txBody>
      </p:sp>
      <p:sp>
        <p:nvSpPr>
          <p:cNvPr id="12297" name="Text Box 82">
            <a:extLst>
              <a:ext uri="{FF2B5EF4-FFF2-40B4-BE49-F238E27FC236}">
                <a16:creationId xmlns:a16="http://schemas.microsoft.com/office/drawing/2014/main" id="{DD88376E-C124-420F-ACB1-6745F13F6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2238" y="5995631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800">
                <a:latin typeface="Helvetica" panose="020B0604020202020204" pitchFamily="34" charset="0"/>
              </a:rPr>
              <a:t>16</a:t>
            </a:r>
            <a:endParaRPr lang="en-US" altLang="es-MX" sz="1800">
              <a:latin typeface="Helvetica" panose="020B0604020202020204" pitchFamily="34" charset="0"/>
            </a:endParaRPr>
          </a:p>
        </p:txBody>
      </p:sp>
      <p:sp>
        <p:nvSpPr>
          <p:cNvPr id="12298" name="Text Box 83">
            <a:extLst>
              <a:ext uri="{FF2B5EF4-FFF2-40B4-BE49-F238E27FC236}">
                <a16:creationId xmlns:a16="http://schemas.microsoft.com/office/drawing/2014/main" id="{AD57E345-1786-4B29-B0FF-5B6E50341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989281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800">
                <a:latin typeface="Helvetica" panose="020B0604020202020204" pitchFamily="34" charset="0"/>
              </a:rPr>
              <a:t>24</a:t>
            </a:r>
            <a:endParaRPr lang="en-US" altLang="es-MX" sz="1800">
              <a:latin typeface="Helvetica" panose="020B0604020202020204" pitchFamily="34" charset="0"/>
            </a:endParaRPr>
          </a:p>
        </p:txBody>
      </p:sp>
      <p:sp>
        <p:nvSpPr>
          <p:cNvPr id="12299" name="Text Box 84">
            <a:extLst>
              <a:ext uri="{FF2B5EF4-FFF2-40B4-BE49-F238E27FC236}">
                <a16:creationId xmlns:a16="http://schemas.microsoft.com/office/drawing/2014/main" id="{C0E23EBF-BD27-491E-8F76-A6B6296BE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2138" y="5989281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800">
                <a:latin typeface="Helvetica" panose="020B0604020202020204" pitchFamily="34" charset="0"/>
              </a:rPr>
              <a:t>32</a:t>
            </a:r>
            <a:endParaRPr lang="en-US" altLang="es-MX" sz="1800">
              <a:latin typeface="Helvetica" panose="020B0604020202020204" pitchFamily="34" charset="0"/>
            </a:endParaRPr>
          </a:p>
        </p:txBody>
      </p:sp>
      <p:sp>
        <p:nvSpPr>
          <p:cNvPr id="12300" name="Text Box 85">
            <a:extLst>
              <a:ext uri="{FF2B5EF4-FFF2-40B4-BE49-F238E27FC236}">
                <a16:creationId xmlns:a16="http://schemas.microsoft.com/office/drawing/2014/main" id="{2D4309AA-7E27-4FA1-A056-0C79E06D1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8513" y="5973406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800">
                <a:latin typeface="Helvetica" panose="020B0604020202020204" pitchFamily="34" charset="0"/>
              </a:rPr>
              <a:t>40</a:t>
            </a:r>
            <a:endParaRPr lang="en-US" altLang="es-MX" sz="1800">
              <a:latin typeface="Helvetica" panose="020B0604020202020204" pitchFamily="34" charset="0"/>
            </a:endParaRPr>
          </a:p>
        </p:txBody>
      </p:sp>
      <p:sp>
        <p:nvSpPr>
          <p:cNvPr id="55383" name="Line 87">
            <a:extLst>
              <a:ext uri="{FF2B5EF4-FFF2-40B4-BE49-F238E27FC236}">
                <a16:creationId xmlns:a16="http://schemas.microsoft.com/office/drawing/2014/main" id="{C97A6FD6-613E-424D-BD59-6D719AFCF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9364" y="2425343"/>
            <a:ext cx="320675" cy="28559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384" name="Line 88">
            <a:extLst>
              <a:ext uri="{FF2B5EF4-FFF2-40B4-BE49-F238E27FC236}">
                <a16:creationId xmlns:a16="http://schemas.microsoft.com/office/drawing/2014/main" id="{C7E35014-FFA2-42D9-B83F-5B11333D8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0038" y="2425343"/>
            <a:ext cx="449262" cy="2952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385" name="Line 89">
            <a:extLst>
              <a:ext uri="{FF2B5EF4-FFF2-40B4-BE49-F238E27FC236}">
                <a16:creationId xmlns:a16="http://schemas.microsoft.com/office/drawing/2014/main" id="{9B9F72E0-6BF9-48CC-90FE-FF11C32BB8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4" y="5393969"/>
            <a:ext cx="642937" cy="5619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386" name="Line 90">
            <a:extLst>
              <a:ext uri="{FF2B5EF4-FFF2-40B4-BE49-F238E27FC236}">
                <a16:creationId xmlns:a16="http://schemas.microsoft.com/office/drawing/2014/main" id="{9F7F1E0B-2265-4D1A-ABAD-58A8EFB14A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0650" y="5954355"/>
            <a:ext cx="5854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05" name="Text Box 91">
            <a:extLst>
              <a:ext uri="{FF2B5EF4-FFF2-40B4-BE49-F238E27FC236}">
                <a16:creationId xmlns:a16="http://schemas.microsoft.com/office/drawing/2014/main" id="{02DE58B7-89ED-4F27-8166-0D5D634CCBB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243807" y="3499287"/>
            <a:ext cx="1390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800" b="1">
                <a:latin typeface="Helvetica" panose="020B0604020202020204" pitchFamily="34" charset="0"/>
              </a:rPr>
              <a:t>Frecuencia</a:t>
            </a:r>
            <a:endParaRPr lang="en-US" altLang="es-MX" sz="1800" b="1">
              <a:latin typeface="Helvetica" panose="020B0604020202020204" pitchFamily="34" charset="0"/>
            </a:endParaRPr>
          </a:p>
        </p:txBody>
      </p:sp>
      <p:sp>
        <p:nvSpPr>
          <p:cNvPr id="12306" name="Text Box 92">
            <a:extLst>
              <a:ext uri="{FF2B5EF4-FFF2-40B4-BE49-F238E27FC236}">
                <a16:creationId xmlns:a16="http://schemas.microsoft.com/office/drawing/2014/main" id="{A8D8FEB5-3BFC-47D7-B263-3CE38E809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3" y="6295668"/>
            <a:ext cx="250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800" b="1">
                <a:latin typeface="Helvetica" panose="020B0604020202020204" pitchFamily="34" charset="0"/>
              </a:rPr>
              <a:t>Duración de la ráfaga</a:t>
            </a:r>
            <a:endParaRPr lang="en-US" altLang="es-MX" sz="1800" b="1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Planificadores</a:t>
            </a:r>
          </a:p>
        </p:txBody>
      </p:sp>
      <p:sp>
        <p:nvSpPr>
          <p:cNvPr id="143363" name="Oval 3"/>
          <p:cNvSpPr>
            <a:spLocks noChangeArrowheads="1"/>
          </p:cNvSpPr>
          <p:nvPr/>
        </p:nvSpPr>
        <p:spPr bwMode="auto">
          <a:xfrm>
            <a:off x="1981200" y="2438400"/>
            <a:ext cx="1397000" cy="6731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r>
              <a:rPr lang="es-MX" b="1" dirty="0"/>
              <a:t>Nuevo</a:t>
            </a:r>
          </a:p>
        </p:txBody>
      </p:sp>
      <p:sp>
        <p:nvSpPr>
          <p:cNvPr id="143364" name="Oval 4"/>
          <p:cNvSpPr>
            <a:spLocks noChangeArrowheads="1"/>
          </p:cNvSpPr>
          <p:nvPr/>
        </p:nvSpPr>
        <p:spPr bwMode="auto">
          <a:xfrm>
            <a:off x="6508750" y="2438400"/>
            <a:ext cx="1397000" cy="6731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r>
              <a:rPr lang="es-MX" b="1" dirty="0"/>
              <a:t>Ejecución</a:t>
            </a:r>
          </a:p>
        </p:txBody>
      </p:sp>
      <p:sp>
        <p:nvSpPr>
          <p:cNvPr id="143365" name="Oval 5"/>
          <p:cNvSpPr>
            <a:spLocks noChangeArrowheads="1"/>
          </p:cNvSpPr>
          <p:nvPr/>
        </p:nvSpPr>
        <p:spPr bwMode="auto">
          <a:xfrm>
            <a:off x="8661400" y="2438400"/>
            <a:ext cx="1397000" cy="6731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r>
              <a:rPr lang="es-MX" b="1" dirty="0"/>
              <a:t>Salida</a:t>
            </a:r>
          </a:p>
        </p:txBody>
      </p:sp>
      <p:sp>
        <p:nvSpPr>
          <p:cNvPr id="143366" name="Oval 6"/>
          <p:cNvSpPr>
            <a:spLocks noChangeArrowheads="1"/>
          </p:cNvSpPr>
          <p:nvPr/>
        </p:nvSpPr>
        <p:spPr bwMode="auto">
          <a:xfrm>
            <a:off x="4208463" y="2438400"/>
            <a:ext cx="1397000" cy="6731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r>
              <a:rPr lang="es-MX" b="1" dirty="0"/>
              <a:t>Listo</a:t>
            </a:r>
          </a:p>
        </p:txBody>
      </p:sp>
      <p:sp>
        <p:nvSpPr>
          <p:cNvPr id="143367" name="Oval 7"/>
          <p:cNvSpPr>
            <a:spLocks noChangeArrowheads="1"/>
          </p:cNvSpPr>
          <p:nvPr/>
        </p:nvSpPr>
        <p:spPr bwMode="auto">
          <a:xfrm>
            <a:off x="4208463" y="5410200"/>
            <a:ext cx="1437594" cy="6731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r>
              <a:rPr lang="es-MX" b="1" dirty="0"/>
              <a:t>Bloqueado</a:t>
            </a:r>
          </a:p>
        </p:txBody>
      </p:sp>
      <p:sp>
        <p:nvSpPr>
          <p:cNvPr id="143373" name="Line 13"/>
          <p:cNvSpPr>
            <a:spLocks noChangeShapeType="1"/>
          </p:cNvSpPr>
          <p:nvPr/>
        </p:nvSpPr>
        <p:spPr bwMode="auto">
          <a:xfrm flipV="1">
            <a:off x="3390901" y="2736850"/>
            <a:ext cx="804863" cy="6350"/>
          </a:xfrm>
          <a:prstGeom prst="lin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374" name="Line 14"/>
          <p:cNvSpPr>
            <a:spLocks noChangeShapeType="1"/>
          </p:cNvSpPr>
          <p:nvPr/>
        </p:nvSpPr>
        <p:spPr bwMode="auto">
          <a:xfrm flipV="1">
            <a:off x="4943475" y="3113088"/>
            <a:ext cx="0" cy="2297112"/>
          </a:xfrm>
          <a:prstGeom prst="lin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375" name="Line 15"/>
          <p:cNvSpPr>
            <a:spLocks noChangeShapeType="1"/>
          </p:cNvSpPr>
          <p:nvPr/>
        </p:nvSpPr>
        <p:spPr bwMode="auto">
          <a:xfrm>
            <a:off x="7920038" y="2736850"/>
            <a:ext cx="741362" cy="6350"/>
          </a:xfrm>
          <a:prstGeom prst="lin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376" name="Line 16"/>
          <p:cNvSpPr>
            <a:spLocks noChangeShapeType="1"/>
          </p:cNvSpPr>
          <p:nvPr/>
        </p:nvSpPr>
        <p:spPr bwMode="auto">
          <a:xfrm>
            <a:off x="5545139" y="2584450"/>
            <a:ext cx="1025525" cy="0"/>
          </a:xfrm>
          <a:prstGeom prst="lin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377" name="Line 17"/>
          <p:cNvSpPr>
            <a:spLocks noChangeShapeType="1"/>
          </p:cNvSpPr>
          <p:nvPr/>
        </p:nvSpPr>
        <p:spPr bwMode="auto">
          <a:xfrm flipH="1">
            <a:off x="5532439" y="2965450"/>
            <a:ext cx="1050925" cy="0"/>
          </a:xfrm>
          <a:prstGeom prst="lin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378" name="Rectangle 18"/>
          <p:cNvSpPr>
            <a:spLocks noChangeArrowheads="1"/>
          </p:cNvSpPr>
          <p:nvPr/>
        </p:nvSpPr>
        <p:spPr bwMode="auto">
          <a:xfrm>
            <a:off x="3422651" y="2263776"/>
            <a:ext cx="828754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s-MX" sz="1600" b="1" noProof="1"/>
              <a:t>Admitir</a:t>
            </a:r>
          </a:p>
        </p:txBody>
      </p:sp>
      <p:sp>
        <p:nvSpPr>
          <p:cNvPr id="143379" name="Rectangle 19"/>
          <p:cNvSpPr>
            <a:spLocks noChangeArrowheads="1"/>
          </p:cNvSpPr>
          <p:nvPr/>
        </p:nvSpPr>
        <p:spPr bwMode="auto">
          <a:xfrm>
            <a:off x="5368925" y="2041526"/>
            <a:ext cx="1695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s-MX" sz="1600" b="1" noProof="1"/>
              <a:t>Pasar a ejecución</a:t>
            </a:r>
          </a:p>
        </p:txBody>
      </p:sp>
      <p:sp>
        <p:nvSpPr>
          <p:cNvPr id="143380" name="Rectangle 20"/>
          <p:cNvSpPr>
            <a:spLocks noChangeArrowheads="1"/>
          </p:cNvSpPr>
          <p:nvPr/>
        </p:nvSpPr>
        <p:spPr bwMode="auto">
          <a:xfrm>
            <a:off x="5522914" y="3114676"/>
            <a:ext cx="1193918" cy="582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s-MX" sz="1600" b="1" noProof="1"/>
              <a:t>Fin de plazo</a:t>
            </a:r>
          </a:p>
          <a:p>
            <a:pPr eaLnBrk="0" hangingPunct="0"/>
            <a:r>
              <a:rPr lang="es-MX" sz="1600" b="1" noProof="1"/>
              <a:t>(time-out)</a:t>
            </a:r>
          </a:p>
        </p:txBody>
      </p:sp>
      <p:sp>
        <p:nvSpPr>
          <p:cNvPr id="143381" name="Line 21"/>
          <p:cNvSpPr>
            <a:spLocks noChangeShapeType="1"/>
          </p:cNvSpPr>
          <p:nvPr/>
        </p:nvSpPr>
        <p:spPr bwMode="auto">
          <a:xfrm flipH="1">
            <a:off x="5464175" y="3125788"/>
            <a:ext cx="1416050" cy="2354262"/>
          </a:xfrm>
          <a:prstGeom prst="lin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382" name="Text Box 22"/>
          <p:cNvSpPr txBox="1">
            <a:spLocks noChangeArrowheads="1"/>
          </p:cNvSpPr>
          <p:nvPr/>
        </p:nvSpPr>
        <p:spPr bwMode="auto">
          <a:xfrm>
            <a:off x="196851" y="3648461"/>
            <a:ext cx="3689349" cy="28645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s-ES" sz="2000" b="1" dirty="0"/>
              <a:t>Planificador a largo plazo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Planificador de tareas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Selecciona que procesos se llevan a la cola de listos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Se invoca con poca frecuencia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Segundos o minutos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Puede ser lento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Controla el grado de multiprogramación</a:t>
            </a:r>
            <a:endParaRPr lang="es-ES" sz="2000" dirty="0"/>
          </a:p>
        </p:txBody>
      </p:sp>
      <p:sp>
        <p:nvSpPr>
          <p:cNvPr id="143383" name="Text Box 23"/>
          <p:cNvSpPr txBox="1">
            <a:spLocks noChangeArrowheads="1"/>
          </p:cNvSpPr>
          <p:nvPr/>
        </p:nvSpPr>
        <p:spPr bwMode="auto">
          <a:xfrm>
            <a:off x="6802438" y="3857626"/>
            <a:ext cx="4089400" cy="25567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s-ES" sz="2000" b="1" dirty="0"/>
              <a:t>Planificador a corto plazo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Planificador del 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Selecciona que proceso debe ser el próximo en ejecutarse y otorgársele el 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Se invoca con mucha frecuencia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Milisegundos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Debe ser rápido</a:t>
            </a:r>
          </a:p>
        </p:txBody>
      </p:sp>
      <p:sp>
        <p:nvSpPr>
          <p:cNvPr id="143384" name="Oval 24"/>
          <p:cNvSpPr>
            <a:spLocks noChangeArrowheads="1"/>
          </p:cNvSpPr>
          <p:nvPr/>
        </p:nvSpPr>
        <p:spPr bwMode="auto">
          <a:xfrm>
            <a:off x="1806575" y="1730375"/>
            <a:ext cx="4389438" cy="1828800"/>
          </a:xfrm>
          <a:prstGeom prst="ellipse">
            <a:avLst/>
          </a:prstGeom>
          <a:noFill/>
          <a:ln w="38100" algn="ctr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  <p:sp>
        <p:nvSpPr>
          <p:cNvPr id="143385" name="Oval 25"/>
          <p:cNvSpPr>
            <a:spLocks noChangeArrowheads="1"/>
          </p:cNvSpPr>
          <p:nvPr/>
        </p:nvSpPr>
        <p:spPr bwMode="auto">
          <a:xfrm>
            <a:off x="3886200" y="1479551"/>
            <a:ext cx="4305300" cy="2378075"/>
          </a:xfrm>
          <a:prstGeom prst="ellipse">
            <a:avLst/>
          </a:prstGeom>
          <a:noFill/>
          <a:ln w="38100" algn="ctr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757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autoRev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1" autoRev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8" grpId="0" animBg="1"/>
      <p:bldP spid="143379" grpId="0" animBg="1"/>
      <p:bldP spid="143380" grpId="0" animBg="1"/>
      <p:bldP spid="143382" grpId="0" animBg="1"/>
      <p:bldP spid="143383" grpId="0" animBg="1"/>
      <p:bldP spid="143384" grpId="0" animBg="1"/>
      <p:bldP spid="14338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Diagrama de estados de un proceso</a:t>
            </a:r>
          </a:p>
        </p:txBody>
      </p:sp>
      <p:sp>
        <p:nvSpPr>
          <p:cNvPr id="139267" name="Oval 3"/>
          <p:cNvSpPr>
            <a:spLocks noChangeArrowheads="1"/>
          </p:cNvSpPr>
          <p:nvPr/>
        </p:nvSpPr>
        <p:spPr bwMode="auto">
          <a:xfrm>
            <a:off x="1981200" y="2438400"/>
            <a:ext cx="1397000" cy="6731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Nuevo</a:t>
            </a:r>
          </a:p>
        </p:txBody>
      </p:sp>
      <p:sp>
        <p:nvSpPr>
          <p:cNvPr id="139268" name="Oval 4"/>
          <p:cNvSpPr>
            <a:spLocks noChangeArrowheads="1"/>
          </p:cNvSpPr>
          <p:nvPr/>
        </p:nvSpPr>
        <p:spPr bwMode="auto">
          <a:xfrm>
            <a:off x="6508750" y="2438400"/>
            <a:ext cx="1397000" cy="6731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algn="ctr"/>
            <a:r>
              <a:rPr lang="es-MX" dirty="0"/>
              <a:t>Ejecución</a:t>
            </a:r>
          </a:p>
        </p:txBody>
      </p:sp>
      <p:sp>
        <p:nvSpPr>
          <p:cNvPr id="139269" name="Oval 5"/>
          <p:cNvSpPr>
            <a:spLocks noChangeArrowheads="1"/>
          </p:cNvSpPr>
          <p:nvPr/>
        </p:nvSpPr>
        <p:spPr bwMode="auto">
          <a:xfrm>
            <a:off x="8661400" y="2438400"/>
            <a:ext cx="1397000" cy="6731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Salida</a:t>
            </a:r>
          </a:p>
        </p:txBody>
      </p:sp>
      <p:sp>
        <p:nvSpPr>
          <p:cNvPr id="139270" name="Oval 6"/>
          <p:cNvSpPr>
            <a:spLocks noChangeArrowheads="1"/>
          </p:cNvSpPr>
          <p:nvPr/>
        </p:nvSpPr>
        <p:spPr bwMode="auto">
          <a:xfrm>
            <a:off x="4208463" y="2438400"/>
            <a:ext cx="1397000" cy="6731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algn="ctr"/>
            <a:r>
              <a:rPr lang="es-MX" dirty="0"/>
              <a:t>Listo</a:t>
            </a:r>
          </a:p>
        </p:txBody>
      </p:sp>
      <p:sp>
        <p:nvSpPr>
          <p:cNvPr id="139271" name="Oval 7"/>
          <p:cNvSpPr>
            <a:spLocks noChangeArrowheads="1"/>
          </p:cNvSpPr>
          <p:nvPr/>
        </p:nvSpPr>
        <p:spPr bwMode="auto">
          <a:xfrm>
            <a:off x="4208463" y="5410200"/>
            <a:ext cx="1397000" cy="6731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algn="ctr"/>
            <a:r>
              <a:rPr lang="es-MX" dirty="0"/>
              <a:t>Bloqueado</a:t>
            </a:r>
          </a:p>
        </p:txBody>
      </p:sp>
      <p:sp>
        <p:nvSpPr>
          <p:cNvPr id="139277" name="Line 13"/>
          <p:cNvSpPr>
            <a:spLocks noChangeShapeType="1"/>
          </p:cNvSpPr>
          <p:nvPr/>
        </p:nvSpPr>
        <p:spPr bwMode="auto">
          <a:xfrm flipV="1">
            <a:off x="3390901" y="2736850"/>
            <a:ext cx="804863" cy="635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278" name="Line 14"/>
          <p:cNvSpPr>
            <a:spLocks noChangeShapeType="1"/>
          </p:cNvSpPr>
          <p:nvPr/>
        </p:nvSpPr>
        <p:spPr bwMode="auto">
          <a:xfrm flipV="1">
            <a:off x="4943475" y="3113088"/>
            <a:ext cx="0" cy="2297112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279" name="Line 15"/>
          <p:cNvSpPr>
            <a:spLocks noChangeShapeType="1"/>
          </p:cNvSpPr>
          <p:nvPr/>
        </p:nvSpPr>
        <p:spPr bwMode="auto">
          <a:xfrm>
            <a:off x="7920038" y="2736850"/>
            <a:ext cx="741362" cy="635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280" name="Line 16"/>
          <p:cNvSpPr>
            <a:spLocks noChangeShapeType="1"/>
          </p:cNvSpPr>
          <p:nvPr/>
        </p:nvSpPr>
        <p:spPr bwMode="auto">
          <a:xfrm>
            <a:off x="5545139" y="2584450"/>
            <a:ext cx="1025525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281" name="Line 17"/>
          <p:cNvSpPr>
            <a:spLocks noChangeShapeType="1"/>
          </p:cNvSpPr>
          <p:nvPr/>
        </p:nvSpPr>
        <p:spPr bwMode="auto">
          <a:xfrm flipH="1">
            <a:off x="5532439" y="2965450"/>
            <a:ext cx="1050925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282" name="Rectangle 18"/>
          <p:cNvSpPr>
            <a:spLocks noChangeArrowheads="1"/>
          </p:cNvSpPr>
          <p:nvPr/>
        </p:nvSpPr>
        <p:spPr bwMode="auto">
          <a:xfrm>
            <a:off x="3390901" y="2263776"/>
            <a:ext cx="907301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s-MX" b="1" noProof="1"/>
              <a:t>Admitir</a:t>
            </a:r>
          </a:p>
        </p:txBody>
      </p:sp>
      <p:sp>
        <p:nvSpPr>
          <p:cNvPr id="139283" name="Rectangle 19"/>
          <p:cNvSpPr>
            <a:spLocks noChangeArrowheads="1"/>
          </p:cNvSpPr>
          <p:nvPr/>
        </p:nvSpPr>
        <p:spPr bwMode="auto">
          <a:xfrm>
            <a:off x="4940301" y="3933826"/>
            <a:ext cx="1391792" cy="64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dirty="0"/>
              <a:t>E/S o e</a:t>
            </a:r>
            <a:r>
              <a:rPr lang="en-US" b="1" noProof="1"/>
              <a:t>vento</a:t>
            </a:r>
          </a:p>
          <a:p>
            <a:pPr eaLnBrk="0" hangingPunct="0"/>
            <a:r>
              <a:rPr lang="en-US" b="1" noProof="1"/>
              <a:t>ocurre</a:t>
            </a:r>
          </a:p>
        </p:txBody>
      </p:sp>
      <p:sp>
        <p:nvSpPr>
          <p:cNvPr id="139284" name="Rectangle 20"/>
          <p:cNvSpPr>
            <a:spLocks noChangeArrowheads="1"/>
          </p:cNvSpPr>
          <p:nvPr/>
        </p:nvSpPr>
        <p:spPr bwMode="auto">
          <a:xfrm>
            <a:off x="5368925" y="2041526"/>
            <a:ext cx="1830951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s-MX" b="1" noProof="1"/>
              <a:t>Pasar a ejecución</a:t>
            </a:r>
          </a:p>
        </p:txBody>
      </p:sp>
      <p:sp>
        <p:nvSpPr>
          <p:cNvPr id="139285" name="Rectangle 21"/>
          <p:cNvSpPr>
            <a:spLocks noChangeArrowheads="1"/>
          </p:cNvSpPr>
          <p:nvPr/>
        </p:nvSpPr>
        <p:spPr bwMode="auto">
          <a:xfrm>
            <a:off x="7824788" y="2181226"/>
            <a:ext cx="847734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s-MX" b="1" noProof="1"/>
              <a:t>Liberar</a:t>
            </a:r>
          </a:p>
        </p:txBody>
      </p:sp>
      <p:sp>
        <p:nvSpPr>
          <p:cNvPr id="139286" name="Rectangle 22"/>
          <p:cNvSpPr>
            <a:spLocks noChangeArrowheads="1"/>
          </p:cNvSpPr>
          <p:nvPr/>
        </p:nvSpPr>
        <p:spPr bwMode="auto">
          <a:xfrm>
            <a:off x="5522914" y="3019426"/>
            <a:ext cx="1316900" cy="64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s-MX" b="1" noProof="1"/>
              <a:t>Fin de plazo</a:t>
            </a:r>
          </a:p>
          <a:p>
            <a:pPr eaLnBrk="0" hangingPunct="0"/>
            <a:r>
              <a:rPr lang="es-MX" b="1" noProof="1"/>
              <a:t>(time-out)</a:t>
            </a:r>
          </a:p>
        </p:txBody>
      </p:sp>
      <p:sp>
        <p:nvSpPr>
          <p:cNvPr id="139287" name="Line 23"/>
          <p:cNvSpPr>
            <a:spLocks noChangeShapeType="1"/>
          </p:cNvSpPr>
          <p:nvPr/>
        </p:nvSpPr>
        <p:spPr bwMode="auto">
          <a:xfrm flipH="1">
            <a:off x="5464175" y="3125788"/>
            <a:ext cx="1416050" cy="2354262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288" name="Rectangle 24"/>
          <p:cNvSpPr>
            <a:spLocks noChangeArrowheads="1"/>
          </p:cNvSpPr>
          <p:nvPr/>
        </p:nvSpPr>
        <p:spPr bwMode="auto">
          <a:xfrm>
            <a:off x="6351589" y="4095750"/>
            <a:ext cx="2124075" cy="64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1" dirty="0"/>
              <a:t>El </a:t>
            </a:r>
            <a:r>
              <a:rPr lang="en-US" b="1" dirty="0" err="1"/>
              <a:t>proceso</a:t>
            </a:r>
            <a:r>
              <a:rPr lang="en-US" b="1" dirty="0"/>
              <a:t> </a:t>
            </a:r>
            <a:r>
              <a:rPr lang="en-US" b="1" dirty="0" err="1"/>
              <a:t>solicita</a:t>
            </a:r>
            <a:r>
              <a:rPr lang="en-US" b="1" dirty="0"/>
              <a:t> E/S o e</a:t>
            </a:r>
            <a:r>
              <a:rPr lang="en-US" b="1" noProof="1"/>
              <a:t>spera</a:t>
            </a:r>
            <a:r>
              <a:rPr lang="en-US" b="1" dirty="0"/>
              <a:t> </a:t>
            </a:r>
            <a:r>
              <a:rPr lang="en-US" b="1" noProof="1"/>
              <a:t>evento</a:t>
            </a:r>
          </a:p>
        </p:txBody>
      </p:sp>
      <p:sp>
        <p:nvSpPr>
          <p:cNvPr id="139289" name="Text Box 25"/>
          <p:cNvSpPr txBox="1">
            <a:spLocks noChangeArrowheads="1"/>
          </p:cNvSpPr>
          <p:nvPr/>
        </p:nvSpPr>
        <p:spPr bwMode="auto">
          <a:xfrm>
            <a:off x="1494972" y="3216276"/>
            <a:ext cx="2710318" cy="371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El proceso se está creando</a:t>
            </a:r>
          </a:p>
        </p:txBody>
      </p:sp>
      <p:sp>
        <p:nvSpPr>
          <p:cNvPr id="139290" name="Text Box 26"/>
          <p:cNvSpPr txBox="1">
            <a:spLocks noChangeArrowheads="1"/>
          </p:cNvSpPr>
          <p:nvPr/>
        </p:nvSpPr>
        <p:spPr bwMode="auto">
          <a:xfrm>
            <a:off x="3590925" y="1618276"/>
            <a:ext cx="2882900" cy="648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El proceso está esperando a que se le de el CPU</a:t>
            </a:r>
          </a:p>
        </p:txBody>
      </p:sp>
      <p:sp>
        <p:nvSpPr>
          <p:cNvPr id="139291" name="Text Box 27"/>
          <p:cNvSpPr txBox="1">
            <a:spLocks noChangeArrowheads="1"/>
          </p:cNvSpPr>
          <p:nvPr/>
        </p:nvSpPr>
        <p:spPr bwMode="auto">
          <a:xfrm>
            <a:off x="7078664" y="3144838"/>
            <a:ext cx="1901825" cy="9255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Las instrucciones del proceso se están ejecutando</a:t>
            </a:r>
          </a:p>
        </p:txBody>
      </p:sp>
      <p:sp>
        <p:nvSpPr>
          <p:cNvPr id="139292" name="Text Box 28"/>
          <p:cNvSpPr txBox="1">
            <a:spLocks noChangeArrowheads="1"/>
          </p:cNvSpPr>
          <p:nvPr/>
        </p:nvSpPr>
        <p:spPr bwMode="auto">
          <a:xfrm>
            <a:off x="5886451" y="5456238"/>
            <a:ext cx="2774949" cy="648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es-ES" b="1" dirty="0">
                <a:solidFill>
                  <a:srgbClr val="C00000"/>
                </a:solidFill>
              </a:rPr>
              <a:t>El proceso está esperando a que ocurra un evento</a:t>
            </a:r>
          </a:p>
        </p:txBody>
      </p:sp>
      <p:sp>
        <p:nvSpPr>
          <p:cNvPr id="139293" name="Text Box 29"/>
          <p:cNvSpPr txBox="1">
            <a:spLocks noChangeArrowheads="1"/>
          </p:cNvSpPr>
          <p:nvPr/>
        </p:nvSpPr>
        <p:spPr bwMode="auto">
          <a:xfrm>
            <a:off x="8662134" y="1728598"/>
            <a:ext cx="2334164" cy="648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es-ES" b="1" dirty="0">
                <a:solidFill>
                  <a:srgbClr val="C00000"/>
                </a:solidFill>
              </a:rPr>
              <a:t>El proceso terminó su ejecución</a:t>
            </a:r>
          </a:p>
        </p:txBody>
      </p:sp>
    </p:spTree>
    <p:extLst>
      <p:ext uri="{BB962C8B-B14F-4D97-AF65-F5344CB8AC3E}">
        <p14:creationId xmlns:p14="http://schemas.microsoft.com/office/powerpoint/2010/main" val="22781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repeatCount="indefinit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002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7" presetClass="emph" presetSubtype="1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1" repeatCount="indefinit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002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7" presetClass="emph" presetSubtype="1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1" repeatCount="indefinit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002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7" presetClass="emph" presetSubtype="1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1" repeatCount="indefinit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002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4" presetID="7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1" repeatCount="indefinit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002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7" presetClass="emph" presetSubtype="1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indefinite"/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1" repeatCount="indefinit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002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indefinite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0" presetID="7" presetClass="emph" presetSubtype="1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2" dur="indefinite"/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1" repeatCount="indefinit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002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indefinite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3" presetID="7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5" dur="indefinite"/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mph" presetSubtype="1" repeatCount="indefinit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002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8" dur="indefinite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indefinite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6" presetID="7" presetClass="emph" presetSubtype="1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8" dur="indefinite"/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1" repeatCount="indefinit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002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1" dur="indefinite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indefinite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7" grpId="0" animBg="1"/>
      <p:bldP spid="139278" grpId="0" animBg="1"/>
      <p:bldP spid="139279" grpId="0" animBg="1"/>
      <p:bldP spid="139280" grpId="0" animBg="1"/>
      <p:bldP spid="139281" grpId="0" animBg="1"/>
      <p:bldP spid="139282" grpId="0"/>
      <p:bldP spid="139283" grpId="0"/>
      <p:bldP spid="139284" grpId="0"/>
      <p:bldP spid="139284" grpId="1"/>
      <p:bldP spid="139284" grpId="2"/>
      <p:bldP spid="139285" grpId="0"/>
      <p:bldP spid="139286" grpId="0"/>
      <p:bldP spid="139287" grpId="0" animBg="1"/>
      <p:bldP spid="139288" grpId="0"/>
      <p:bldP spid="139289" grpId="0"/>
      <p:bldP spid="139290" grpId="0"/>
      <p:bldP spid="139290" grpId="1"/>
      <p:bldP spid="139290" grpId="2"/>
      <p:bldP spid="139291" grpId="0"/>
      <p:bldP spid="139291" grpId="1"/>
      <p:bldP spid="139291" grpId="2"/>
      <p:bldP spid="139292" grpId="0"/>
      <p:bldP spid="13929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s-MX" dirty="0"/>
              <a:t>Planificador del CPU</a:t>
            </a:r>
            <a:endParaRPr lang="es-ES" dirty="0"/>
          </a:p>
        </p:txBody>
      </p:sp>
      <p:sp>
        <p:nvSpPr>
          <p:cNvPr id="139267" name="Oval 3"/>
          <p:cNvSpPr>
            <a:spLocks noChangeArrowheads="1"/>
          </p:cNvSpPr>
          <p:nvPr/>
        </p:nvSpPr>
        <p:spPr bwMode="auto">
          <a:xfrm>
            <a:off x="1981200" y="2438400"/>
            <a:ext cx="1397000" cy="6731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Nuevo</a:t>
            </a:r>
          </a:p>
        </p:txBody>
      </p:sp>
      <p:sp>
        <p:nvSpPr>
          <p:cNvPr id="139268" name="Oval 4"/>
          <p:cNvSpPr>
            <a:spLocks noChangeArrowheads="1"/>
          </p:cNvSpPr>
          <p:nvPr/>
        </p:nvSpPr>
        <p:spPr bwMode="auto">
          <a:xfrm>
            <a:off x="6508750" y="2438400"/>
            <a:ext cx="1397000" cy="6731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algn="ctr"/>
            <a:r>
              <a:rPr lang="es-MX" dirty="0"/>
              <a:t>Ejecución</a:t>
            </a:r>
          </a:p>
        </p:txBody>
      </p:sp>
      <p:sp>
        <p:nvSpPr>
          <p:cNvPr id="139269" name="Oval 5"/>
          <p:cNvSpPr>
            <a:spLocks noChangeArrowheads="1"/>
          </p:cNvSpPr>
          <p:nvPr/>
        </p:nvSpPr>
        <p:spPr bwMode="auto">
          <a:xfrm>
            <a:off x="8661400" y="2438400"/>
            <a:ext cx="1397000" cy="6731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Salida</a:t>
            </a:r>
          </a:p>
        </p:txBody>
      </p:sp>
      <p:sp>
        <p:nvSpPr>
          <p:cNvPr id="139270" name="Oval 6"/>
          <p:cNvSpPr>
            <a:spLocks noChangeArrowheads="1"/>
          </p:cNvSpPr>
          <p:nvPr/>
        </p:nvSpPr>
        <p:spPr bwMode="auto">
          <a:xfrm>
            <a:off x="4208463" y="2438400"/>
            <a:ext cx="1397000" cy="6731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algn="ctr"/>
            <a:endParaRPr lang="es-MX" dirty="0"/>
          </a:p>
          <a:p>
            <a:pPr algn="ctr"/>
            <a:r>
              <a:rPr lang="es-MX" dirty="0"/>
              <a:t>Listo</a:t>
            </a:r>
          </a:p>
          <a:p>
            <a:pPr algn="ctr"/>
            <a:endParaRPr lang="es-MX" dirty="0"/>
          </a:p>
        </p:txBody>
      </p:sp>
      <p:sp>
        <p:nvSpPr>
          <p:cNvPr id="139271" name="Oval 7"/>
          <p:cNvSpPr>
            <a:spLocks noChangeArrowheads="1"/>
          </p:cNvSpPr>
          <p:nvPr/>
        </p:nvSpPr>
        <p:spPr bwMode="auto">
          <a:xfrm>
            <a:off x="4208463" y="5410200"/>
            <a:ext cx="1397000" cy="6731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algn="ctr"/>
            <a:r>
              <a:rPr lang="es-MX" dirty="0"/>
              <a:t>Bloqueado</a:t>
            </a:r>
          </a:p>
        </p:txBody>
      </p:sp>
      <p:sp>
        <p:nvSpPr>
          <p:cNvPr id="139277" name="Line 13"/>
          <p:cNvSpPr>
            <a:spLocks noChangeShapeType="1"/>
          </p:cNvSpPr>
          <p:nvPr/>
        </p:nvSpPr>
        <p:spPr bwMode="auto">
          <a:xfrm flipV="1">
            <a:off x="3390901" y="2736850"/>
            <a:ext cx="804863" cy="635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278" name="Line 14"/>
          <p:cNvSpPr>
            <a:spLocks noChangeShapeType="1"/>
          </p:cNvSpPr>
          <p:nvPr/>
        </p:nvSpPr>
        <p:spPr bwMode="auto">
          <a:xfrm flipV="1">
            <a:off x="4943475" y="3113088"/>
            <a:ext cx="0" cy="2297112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279" name="Line 15"/>
          <p:cNvSpPr>
            <a:spLocks noChangeShapeType="1"/>
          </p:cNvSpPr>
          <p:nvPr/>
        </p:nvSpPr>
        <p:spPr bwMode="auto">
          <a:xfrm>
            <a:off x="7920038" y="2736850"/>
            <a:ext cx="741362" cy="635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280" name="Line 16"/>
          <p:cNvSpPr>
            <a:spLocks noChangeShapeType="1"/>
          </p:cNvSpPr>
          <p:nvPr/>
        </p:nvSpPr>
        <p:spPr bwMode="auto">
          <a:xfrm>
            <a:off x="5545139" y="2584450"/>
            <a:ext cx="1025525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281" name="Line 17"/>
          <p:cNvSpPr>
            <a:spLocks noChangeShapeType="1"/>
          </p:cNvSpPr>
          <p:nvPr/>
        </p:nvSpPr>
        <p:spPr bwMode="auto">
          <a:xfrm flipH="1">
            <a:off x="5532439" y="2965450"/>
            <a:ext cx="1050925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287" name="Line 23"/>
          <p:cNvSpPr>
            <a:spLocks noChangeShapeType="1"/>
          </p:cNvSpPr>
          <p:nvPr/>
        </p:nvSpPr>
        <p:spPr bwMode="auto">
          <a:xfrm flipH="1">
            <a:off x="5464175" y="3125788"/>
            <a:ext cx="1416050" cy="2354262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290" name="Text Box 26"/>
          <p:cNvSpPr txBox="1">
            <a:spLocks noChangeArrowheads="1"/>
          </p:cNvSpPr>
          <p:nvPr/>
        </p:nvSpPr>
        <p:spPr bwMode="auto">
          <a:xfrm>
            <a:off x="3176614" y="1636987"/>
            <a:ext cx="6199322" cy="7100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s-MX" sz="2000" b="1" dirty="0">
                <a:solidFill>
                  <a:srgbClr val="008000"/>
                </a:solidFill>
              </a:rPr>
              <a:t>Selecciona entre los procesos que están en memoria listos para ejecutarse, y le asigna el CPU a uno de ellos.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4280829" y="1650182"/>
            <a:ext cx="41957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es-MX" sz="2000" b="1" dirty="0">
                <a:solidFill>
                  <a:srgbClr val="C00000"/>
                </a:solidFill>
              </a:rPr>
              <a:t>Las decisiones de planificación del CPU se hacen cuando un proceso: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378710" y="4031388"/>
            <a:ext cx="3400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MX" b="1" dirty="0">
                <a:solidFill>
                  <a:srgbClr val="C00000"/>
                </a:solidFill>
              </a:rPr>
              <a:t>Cambia de ejecución a bloqueado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391457" y="3202846"/>
            <a:ext cx="15614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es-MX" b="1" dirty="0">
                <a:solidFill>
                  <a:srgbClr val="C00000"/>
                </a:solidFill>
              </a:rPr>
              <a:t>Cambia de ejecución a listo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623160" y="3939055"/>
            <a:ext cx="13953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es-MX" b="1" dirty="0">
                <a:solidFill>
                  <a:srgbClr val="C00000"/>
                </a:solidFill>
              </a:rPr>
              <a:t>Cambia de bloqueado a listo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7473642" y="3092438"/>
            <a:ext cx="956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MX" b="1" dirty="0">
                <a:solidFill>
                  <a:srgbClr val="C00000"/>
                </a:solidFill>
              </a:rPr>
              <a:t>Termina</a:t>
            </a:r>
          </a:p>
        </p:txBody>
      </p:sp>
    </p:spTree>
    <p:extLst>
      <p:ext uri="{BB962C8B-B14F-4D97-AF65-F5344CB8AC3E}">
        <p14:creationId xmlns:p14="http://schemas.microsoft.com/office/powerpoint/2010/main" val="413584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1000" fill="hold"/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9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10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10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1000" fill="hold"/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10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10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00" fill="hold"/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10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5" dur="10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10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1000" fill="hold"/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9" dur="1000" fill="hold"/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10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2" dur="10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500" fill="hold"/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5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10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6" dur="10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10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1000" fill="hold"/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0" dur="1000" fill="hold"/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10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3" dur="10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10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0" grpId="0" animBg="1"/>
      <p:bldP spid="139280" grpId="0" animBg="1"/>
      <p:bldP spid="139290" grpId="0"/>
      <p:bldP spid="139290" grpId="1"/>
      <p:bldP spid="3" grpId="0"/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9987</TotalTime>
  <Words>2886</Words>
  <Application>Microsoft Office PowerPoint</Application>
  <PresentationFormat>Panorámica</PresentationFormat>
  <Paragraphs>952</Paragraphs>
  <Slides>54</Slides>
  <Notes>37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54</vt:i4>
      </vt:variant>
      <vt:variant>
        <vt:lpstr>Presentaciones personalizadas</vt:lpstr>
      </vt:variant>
      <vt:variant>
        <vt:i4>14</vt:i4>
      </vt:variant>
    </vt:vector>
  </HeadingPairs>
  <TitlesOfParts>
    <vt:vector size="77" baseType="lpstr">
      <vt:lpstr>Arial</vt:lpstr>
      <vt:lpstr>Arial Narrow</vt:lpstr>
      <vt:lpstr>Calibri</vt:lpstr>
      <vt:lpstr>Calibri Light</vt:lpstr>
      <vt:lpstr>Cambria Math</vt:lpstr>
      <vt:lpstr>Helvetica</vt:lpstr>
      <vt:lpstr>Symbol</vt:lpstr>
      <vt:lpstr>Times New Roman</vt:lpstr>
      <vt:lpstr>Tema de Office</vt:lpstr>
      <vt:lpstr>Fundamentos de Sistemas Operativos</vt:lpstr>
      <vt:lpstr>Planificación del CPU</vt:lpstr>
      <vt:lpstr>Planificación del CPU</vt:lpstr>
      <vt:lpstr>Utilización máxima del CPU a partir de la multiprogramación</vt:lpstr>
      <vt:lpstr>Alternando secuencias de ráfagas de CPU y E/S</vt:lpstr>
      <vt:lpstr>Histograma de tiempos de ráfagas del CPU</vt:lpstr>
      <vt:lpstr>Planificadores</vt:lpstr>
      <vt:lpstr>Diagrama de estados de un proceso</vt:lpstr>
      <vt:lpstr>Planificador del CPU</vt:lpstr>
      <vt:lpstr>Despachador</vt:lpstr>
      <vt:lpstr>Planificación del CPU</vt:lpstr>
      <vt:lpstr>Criterios de planificación</vt:lpstr>
      <vt:lpstr>Criterios de planificación</vt:lpstr>
      <vt:lpstr>Criterios de planificación</vt:lpstr>
      <vt:lpstr>Criterios de planificación</vt:lpstr>
      <vt:lpstr>Planificación del CPU</vt:lpstr>
      <vt:lpstr>Algoritmos de planificación</vt:lpstr>
      <vt:lpstr>Algoritmos de planificación</vt:lpstr>
      <vt:lpstr>Ejemplo</vt:lpstr>
      <vt:lpstr>Primero en llegar, primero en ser servido (FCFS)</vt:lpstr>
      <vt:lpstr>Tiempo de retorno promedio con FCFS</vt:lpstr>
      <vt:lpstr>Primero el más corto (SPF)</vt:lpstr>
      <vt:lpstr>Tiempo de retorno promedio con SPF</vt:lpstr>
      <vt:lpstr>Primero el de mayor tasa de respuesta (“Highest Response Ratio Next” HRRN)</vt:lpstr>
      <vt:lpstr>Tiempo de retorno promedio con HRRN</vt:lpstr>
      <vt:lpstr>Round-Robin (Turno rotatorio)</vt:lpstr>
      <vt:lpstr>Round-Robin (Turno rotatorio)</vt:lpstr>
      <vt:lpstr>Round-Robin (Turno rotatorio) con q=2</vt:lpstr>
      <vt:lpstr>El tiempo restante más corto (SPN)</vt:lpstr>
      <vt:lpstr>Realimentación</vt:lpstr>
      <vt:lpstr>Realimentación</vt:lpstr>
      <vt:lpstr>Realimentación</vt:lpstr>
      <vt:lpstr>Realimentación con q=2n</vt:lpstr>
      <vt:lpstr>Planificación del CPU</vt:lpstr>
      <vt:lpstr>Planificacion tiempo real</vt:lpstr>
      <vt:lpstr>Planificacion tiempo real</vt:lpstr>
      <vt:lpstr>Una tarea en el tiempo</vt:lpstr>
      <vt:lpstr>Una tarea en el tiempo</vt:lpstr>
      <vt:lpstr>Analogía del problema</vt:lpstr>
      <vt:lpstr>Analogía del problema</vt:lpstr>
      <vt:lpstr>¿Qué pasa si planificamos con Round Robin?</vt:lpstr>
      <vt:lpstr>Planificacion adecuada</vt:lpstr>
      <vt:lpstr>EDF (Earliest Deadline First)</vt:lpstr>
      <vt:lpstr>¿Como verifico que mis tareas pueden terminar a tiempo?</vt:lpstr>
      <vt:lpstr>¿Cómo reduzco el número de comparaciones de tiempo de terminación?</vt:lpstr>
      <vt:lpstr>Prioridad fija: Rate Monotonic</vt:lpstr>
      <vt:lpstr>RM (Rate Monotonic) Prioridad fija</vt:lpstr>
      <vt:lpstr>Verificación de tiempo de termino en Rate-Monotonic</vt:lpstr>
      <vt:lpstr>Planificación del CPU</vt:lpstr>
      <vt:lpstr>Planificador SMP en Linux</vt:lpstr>
      <vt:lpstr>Políticas SMP</vt:lpstr>
      <vt:lpstr>Planificación SMP Linux 2.4</vt:lpstr>
      <vt:lpstr>Planificación SMP Linux 2.6</vt:lpstr>
      <vt:lpstr>Presentación de PowerPoint</vt:lpstr>
      <vt:lpstr>1.-Conceptos básicos</vt:lpstr>
      <vt:lpstr>2.-Criterios de planificación</vt:lpstr>
      <vt:lpstr>3.-Algoritmos de planificación, FCFS</vt:lpstr>
      <vt:lpstr>4.-Algoritmos de planificación SPF</vt:lpstr>
      <vt:lpstr>5.-Algoritmos de planificación HRRN</vt:lpstr>
      <vt:lpstr>6.-Algoritmos de planificación RR</vt:lpstr>
      <vt:lpstr>7.-Algoritmos de planificación RR q=2</vt:lpstr>
      <vt:lpstr>8.-Algoritmos de planificación SPN</vt:lpstr>
      <vt:lpstr>9.-Algoritmos de planificación Retro</vt:lpstr>
      <vt:lpstr>10.-Algoritmos de planificación Retro q= 2 a la n</vt:lpstr>
      <vt:lpstr>11.-Planificación en tiempo real introducción</vt:lpstr>
      <vt:lpstr>13.-Planificación en tiempo real RM</vt:lpstr>
      <vt:lpstr>12.-Planificación en tiempo real EDF</vt:lpstr>
      <vt:lpstr>14.- Planificación SMP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 CPU Scheduling</dc:title>
  <dc:creator>Marilyn Turnamian</dc:creator>
  <cp:lastModifiedBy>ELVIRA VALENZUELA, JOSE LUIS</cp:lastModifiedBy>
  <cp:revision>291</cp:revision>
  <cp:lastPrinted>1999-07-21T15:12:35Z</cp:lastPrinted>
  <dcterms:created xsi:type="dcterms:W3CDTF">1999-07-20T17:58:50Z</dcterms:created>
  <dcterms:modified xsi:type="dcterms:W3CDTF">2023-06-03T00:20:15Z</dcterms:modified>
</cp:coreProperties>
</file>