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21" r:id="rId4"/>
  </p:sldMasterIdLst>
  <p:notesMasterIdLst>
    <p:notesMasterId r:id="rId162"/>
  </p:notesMasterIdLst>
  <p:handoutMasterIdLst>
    <p:handoutMasterId r:id="rId163"/>
  </p:handoutMasterIdLst>
  <p:sldIdLst>
    <p:sldId id="317" r:id="rId5"/>
    <p:sldId id="499" r:id="rId6"/>
    <p:sldId id="500" r:id="rId7"/>
    <p:sldId id="354" r:id="rId8"/>
    <p:sldId id="512" r:id="rId9"/>
    <p:sldId id="442" r:id="rId10"/>
    <p:sldId id="443" r:id="rId11"/>
    <p:sldId id="444" r:id="rId12"/>
    <p:sldId id="513" r:id="rId13"/>
    <p:sldId id="518" r:id="rId14"/>
    <p:sldId id="514" r:id="rId15"/>
    <p:sldId id="517" r:id="rId16"/>
    <p:sldId id="515" r:id="rId17"/>
    <p:sldId id="516" r:id="rId18"/>
    <p:sldId id="362" r:id="rId19"/>
    <p:sldId id="501" r:id="rId20"/>
    <p:sldId id="519" r:id="rId21"/>
    <p:sldId id="522" r:id="rId22"/>
    <p:sldId id="391" r:id="rId23"/>
    <p:sldId id="366" r:id="rId24"/>
    <p:sldId id="445" r:id="rId25"/>
    <p:sldId id="407" r:id="rId26"/>
    <p:sldId id="404" r:id="rId27"/>
    <p:sldId id="446" r:id="rId28"/>
    <p:sldId id="405" r:id="rId29"/>
    <p:sldId id="406" r:id="rId30"/>
    <p:sldId id="447" r:id="rId31"/>
    <p:sldId id="449" r:id="rId32"/>
    <p:sldId id="450" r:id="rId33"/>
    <p:sldId id="521" r:id="rId34"/>
    <p:sldId id="525" r:id="rId35"/>
    <p:sldId id="509" r:id="rId36"/>
    <p:sldId id="508" r:id="rId37"/>
    <p:sldId id="520" r:id="rId38"/>
    <p:sldId id="526" r:id="rId39"/>
    <p:sldId id="419" r:id="rId40"/>
    <p:sldId id="369" r:id="rId41"/>
    <p:sldId id="451" r:id="rId42"/>
    <p:sldId id="527" r:id="rId43"/>
    <p:sldId id="376" r:id="rId44"/>
    <p:sldId id="528" r:id="rId45"/>
    <p:sldId id="452" r:id="rId46"/>
    <p:sldId id="453" r:id="rId47"/>
    <p:sldId id="502" r:id="rId48"/>
    <p:sldId id="530" r:id="rId49"/>
    <p:sldId id="378" r:id="rId50"/>
    <p:sldId id="529" r:id="rId51"/>
    <p:sldId id="531" r:id="rId52"/>
    <p:sldId id="379" r:id="rId53"/>
    <p:sldId id="380" r:id="rId54"/>
    <p:sldId id="436" r:id="rId55"/>
    <p:sldId id="454" r:id="rId56"/>
    <p:sldId id="381" r:id="rId57"/>
    <p:sldId id="532" r:id="rId58"/>
    <p:sldId id="523" r:id="rId59"/>
    <p:sldId id="382" r:id="rId60"/>
    <p:sldId id="455" r:id="rId61"/>
    <p:sldId id="503" r:id="rId62"/>
    <p:sldId id="533" r:id="rId63"/>
    <p:sldId id="383" r:id="rId64"/>
    <p:sldId id="534" r:id="rId65"/>
    <p:sldId id="422" r:id="rId66"/>
    <p:sldId id="537" r:id="rId67"/>
    <p:sldId id="423" r:id="rId68"/>
    <p:sldId id="456" r:id="rId69"/>
    <p:sldId id="538" r:id="rId70"/>
    <p:sldId id="424" r:id="rId71"/>
    <p:sldId id="457" r:id="rId72"/>
    <p:sldId id="438" r:id="rId73"/>
    <p:sldId id="535" r:id="rId74"/>
    <p:sldId id="388" r:id="rId75"/>
    <p:sldId id="536" r:id="rId76"/>
    <p:sldId id="389" r:id="rId77"/>
    <p:sldId id="458" r:id="rId78"/>
    <p:sldId id="539" r:id="rId79"/>
    <p:sldId id="540" r:id="rId80"/>
    <p:sldId id="479" r:id="rId81"/>
    <p:sldId id="478" r:id="rId82"/>
    <p:sldId id="461" r:id="rId83"/>
    <p:sldId id="462" r:id="rId84"/>
    <p:sldId id="463" r:id="rId85"/>
    <p:sldId id="557" r:id="rId86"/>
    <p:sldId id="464" r:id="rId87"/>
    <p:sldId id="465" r:id="rId88"/>
    <p:sldId id="558" r:id="rId89"/>
    <p:sldId id="544" r:id="rId90"/>
    <p:sldId id="543" r:id="rId91"/>
    <p:sldId id="476" r:id="rId92"/>
    <p:sldId id="547" r:id="rId93"/>
    <p:sldId id="477" r:id="rId94"/>
    <p:sldId id="510" r:id="rId95"/>
    <p:sldId id="277" r:id="rId96"/>
    <p:sldId id="312" r:id="rId97"/>
    <p:sldId id="548" r:id="rId98"/>
    <p:sldId id="278" r:id="rId99"/>
    <p:sldId id="556" r:id="rId100"/>
    <p:sldId id="279" r:id="rId101"/>
    <p:sldId id="555" r:id="rId102"/>
    <p:sldId id="282" r:id="rId103"/>
    <p:sldId id="475" r:id="rId104"/>
    <p:sldId id="473" r:id="rId105"/>
    <p:sldId id="474" r:id="rId106"/>
    <p:sldId id="466" r:id="rId107"/>
    <p:sldId id="554" r:id="rId108"/>
    <p:sldId id="552" r:id="rId109"/>
    <p:sldId id="553" r:id="rId110"/>
    <p:sldId id="549" r:id="rId111"/>
    <p:sldId id="471" r:id="rId112"/>
    <p:sldId id="472" r:id="rId113"/>
    <p:sldId id="559" r:id="rId114"/>
    <p:sldId id="290" r:id="rId115"/>
    <p:sldId id="564" r:id="rId116"/>
    <p:sldId id="565" r:id="rId117"/>
    <p:sldId id="291" r:id="rId118"/>
    <p:sldId id="561" r:id="rId119"/>
    <p:sldId id="292" r:id="rId120"/>
    <p:sldId id="480" r:id="rId121"/>
    <p:sldId id="481" r:id="rId122"/>
    <p:sldId id="482" r:id="rId123"/>
    <p:sldId id="483" r:id="rId124"/>
    <p:sldId id="484" r:id="rId125"/>
    <p:sldId id="485" r:id="rId126"/>
    <p:sldId id="295" r:id="rId127"/>
    <p:sldId id="486" r:id="rId128"/>
    <p:sldId id="487" r:id="rId129"/>
    <p:sldId id="562" r:id="rId130"/>
    <p:sldId id="296" r:id="rId131"/>
    <p:sldId id="297" r:id="rId132"/>
    <p:sldId id="491" r:id="rId133"/>
    <p:sldId id="490" r:id="rId134"/>
    <p:sldId id="489" r:id="rId135"/>
    <p:sldId id="488" r:id="rId136"/>
    <p:sldId id="299" r:id="rId137"/>
    <p:sldId id="300" r:id="rId138"/>
    <p:sldId id="301" r:id="rId139"/>
    <p:sldId id="440" r:id="rId140"/>
    <p:sldId id="511" r:id="rId141"/>
    <p:sldId id="563" r:id="rId142"/>
    <p:sldId id="303" r:id="rId143"/>
    <p:sldId id="304" r:id="rId144"/>
    <p:sldId id="566" r:id="rId145"/>
    <p:sldId id="492" r:id="rId146"/>
    <p:sldId id="567" r:id="rId147"/>
    <p:sldId id="560" r:id="rId148"/>
    <p:sldId id="308" r:id="rId149"/>
    <p:sldId id="494" r:id="rId150"/>
    <p:sldId id="504" r:id="rId151"/>
    <p:sldId id="409" r:id="rId152"/>
    <p:sldId id="410" r:id="rId153"/>
    <p:sldId id="495" r:id="rId154"/>
    <p:sldId id="413" r:id="rId155"/>
    <p:sldId id="497" r:id="rId156"/>
    <p:sldId id="416" r:id="rId157"/>
    <p:sldId id="417" r:id="rId158"/>
    <p:sldId id="418" r:id="rId159"/>
    <p:sldId id="437" r:id="rId160"/>
    <p:sldId id="524" r:id="rId161"/>
  </p:sldIdLst>
  <p:sldSz cx="12192000" cy="6858000"/>
  <p:notesSz cx="7010400" cy="9296400"/>
  <p:custShowLst>
    <p:custShow name="1.-El problema de la sección crítica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161"/>
      </p:sldLst>
    </p:custShow>
    <p:custShow name="2.-Soluciones por Software, intento 1" id="1">
      <p:sldLst>
        <p:sld r:id="rId5"/>
        <p:sld r:id="rId20"/>
        <p:sld r:id="rId21"/>
        <p:sld r:id="rId22"/>
        <p:sld r:id="rId23"/>
        <p:sld r:id="rId24"/>
        <p:sld r:id="rId25"/>
        <p:sld r:id="rId161"/>
      </p:sldLst>
    </p:custShow>
    <p:custShow name="3.-Soluciones por Software, intento 2" id="2">
      <p:sldLst>
        <p:sld r:id="rId5"/>
        <p:sld r:id="rId21"/>
        <p:sld r:id="rId26"/>
        <p:sld r:id="rId27"/>
        <p:sld r:id="rId28"/>
        <p:sld r:id="rId161"/>
      </p:sldLst>
    </p:custShow>
    <p:custShow name="4.-Soluciones por Software, intento 3" id="3">
      <p:sldLst>
        <p:sld r:id="rId5"/>
        <p:sld r:id="rId21"/>
        <p:sld r:id="rId29"/>
        <p:sld r:id="rId30"/>
        <p:sld r:id="rId31"/>
        <p:sld r:id="rId161"/>
      </p:sldLst>
    </p:custShow>
    <p:custShow name="5.-Soluciones por Software, intento 4" id="4">
      <p:sldLst>
        <p:sld r:id="rId5"/>
        <p:sld r:id="rId21"/>
        <p:sld r:id="rId32"/>
        <p:sld r:id="rId33"/>
        <p:sld r:id="rId34"/>
        <p:sld r:id="rId161"/>
      </p:sldLst>
    </p:custShow>
    <p:custShow name="6.-Soluciones por Software, algoritmo de Dekker" id="5">
      <p:sldLst>
        <p:sld r:id="rId5"/>
        <p:sld r:id="rId35"/>
        <p:sld r:id="rId36"/>
        <p:sld r:id="rId37"/>
        <p:sld r:id="rId38"/>
        <p:sld r:id="rId161"/>
      </p:sldLst>
    </p:custShow>
    <p:custShow name="7.-Soluciones por Software, algoritmo de Peterson" id="6">
      <p:sldLst>
        <p:sld r:id="rId5"/>
        <p:sld r:id="rId39"/>
        <p:sld r:id="rId40"/>
        <p:sld r:id="rId41"/>
        <p:sld r:id="rId42"/>
        <p:sld r:id="rId161"/>
      </p:sldLst>
    </p:custShow>
    <p:custShow name="8.-Soluciones por Software, algoritmo de la panadería" id="7">
      <p:sldLst>
        <p:sld r:id="rId5"/>
        <p:sld r:id="rId43"/>
        <p:sld r:id="rId44"/>
        <p:sld r:id="rId161"/>
      </p:sldLst>
    </p:custShow>
    <p:custShow name="9.-Espera ocupada" id="8">
      <p:sldLst>
        <p:sld r:id="rId5"/>
        <p:sld r:id="rId45"/>
        <p:sld r:id="rId46"/>
        <p:sld r:id="rId47"/>
        <p:sld r:id="rId161"/>
      </p:sldLst>
    </p:custShow>
    <p:custShow name="10.-Soluciones por Hardware, deshabilitar interrupciones" id="9">
      <p:sldLst>
        <p:sld r:id="rId5"/>
        <p:sld r:id="rId48"/>
        <p:sld r:id="rId49"/>
        <p:sld r:id="rId50"/>
        <p:sld r:id="rId51"/>
        <p:sld r:id="rId161"/>
      </p:sldLst>
    </p:custShow>
    <p:custShow name="11.-Soluciones por Hardware, instrucción test&amp;set" id="10">
      <p:sldLst>
        <p:sld r:id="rId5"/>
        <p:sld r:id="rId52"/>
        <p:sld r:id="rId53"/>
        <p:sld r:id="rId54"/>
        <p:sld r:id="rId55"/>
        <p:sld r:id="rId56"/>
        <p:sld r:id="rId57"/>
        <p:sld r:id="rId161"/>
      </p:sldLst>
    </p:custShow>
    <p:custShow name="12.-Soluciones por Hardware, instrucción xchg" id="11">
      <p:sldLst>
        <p:sld r:id="rId5"/>
        <p:sld r:id="rId58"/>
        <p:sld r:id="rId59"/>
        <p:sld r:id="rId60"/>
        <p:sld r:id="rId61"/>
        <p:sld r:id="rId161"/>
      </p:sldLst>
    </p:custShow>
    <p:custShow name="13.-Semáforos, introducción" id="12">
      <p:sldLst>
        <p:sld r:id="rId5"/>
        <p:sld r:id="rId62"/>
        <p:sld r:id="rId63"/>
        <p:sld r:id="rId64"/>
        <p:sld r:id="rId65"/>
        <p:sld r:id="rId66"/>
        <p:sld r:id="rId161"/>
      </p:sldLst>
    </p:custShow>
    <p:custShow name="14.-Semáforos binarios" id="13">
      <p:sldLst>
        <p:sld r:id="rId5"/>
        <p:sld r:id="rId63"/>
        <p:sld r:id="rId67"/>
        <p:sld r:id="rId68"/>
        <p:sld r:id="rId69"/>
        <p:sld r:id="rId161"/>
      </p:sldLst>
    </p:custShow>
    <p:custShow name="15.-Semáforos enteros" id="14">
      <p:sldLst>
        <p:sld r:id="rId5"/>
        <p:sld r:id="rId63"/>
        <p:sld r:id="rId70"/>
        <p:sld r:id="rId71"/>
        <p:sld r:id="rId72"/>
        <p:sld r:id="rId73"/>
        <p:sld r:id="rId161"/>
      </p:sldLst>
    </p:custShow>
    <p:custShow name="16.-Sincronización con semáforos" id="15">
      <p:sldLst>
        <p:sld r:id="rId5"/>
        <p:sld r:id="rId63"/>
        <p:sld r:id="rId74"/>
        <p:sld r:id="rId75"/>
        <p:sld r:id="rId76"/>
        <p:sld r:id="rId77"/>
        <p:sld r:id="rId78"/>
        <p:sld r:id="rId161"/>
      </p:sldLst>
    </p:custShow>
    <p:custShow name="17.-Sincr. con semáforos, productor-consumidor sems binarios" id="16">
      <p:sldLst>
        <p:sld r:id="rId5"/>
        <p:sld r:id="rId63"/>
        <p:sld r:id="rId79"/>
        <p:sld r:id="rId80"/>
        <p:sld r:id="rId81"/>
        <p:sld r:id="rId82"/>
        <p:sld r:id="rId83"/>
        <p:sld r:id="rId84"/>
        <p:sld r:id="rId161"/>
      </p:sldLst>
    </p:custShow>
    <p:custShow name="18.-Sincr. con semáforos, productor-consumidor sems enteros" id="17">
      <p:sldLst>
        <p:sld r:id="rId5"/>
        <p:sld r:id="rId63"/>
        <p:sld r:id="rId85"/>
        <p:sld r:id="rId86"/>
        <p:sld r:id="rId87"/>
        <p:sld r:id="rId88"/>
        <p:sld r:id="rId89"/>
        <p:sld r:id="rId161"/>
      </p:sldLst>
    </p:custShow>
    <p:custShow name="19.-Sincr. con semáforos, barbería no equitativa" id="18">
      <p:sldLst>
        <p:sld r:id="rId5"/>
        <p:sld r:id="rId63"/>
        <p:sld r:id="rId90"/>
        <p:sld r:id="rId91"/>
        <p:sld r:id="rId92"/>
        <p:sld r:id="rId93"/>
        <p:sld r:id="rId94"/>
        <p:sld r:id="rId95"/>
        <p:sld r:id="rId161"/>
      </p:sldLst>
    </p:custShow>
    <p:custShow name="20.-Sincr. con semáforos, barbería equitativa" id="19">
      <p:sldLst>
        <p:sld r:id="rId5"/>
        <p:sld r:id="rId63"/>
        <p:sld r:id="rId96"/>
        <p:sld r:id="rId97"/>
        <p:sld r:id="rId98"/>
        <p:sld r:id="rId99"/>
        <p:sld r:id="rId161"/>
      </p:sldLst>
    </p:custShow>
    <p:custShow name="21.-Monitores con señales" id="20">
      <p:sldLst>
        <p:sld r:id="rId5"/>
        <p:sld r:id="rId100"/>
        <p:sld r:id="rId101"/>
        <p:sld r:id="rId102"/>
        <p:sld r:id="rId103"/>
        <p:sld r:id="rId104"/>
        <p:sld r:id="rId105"/>
        <p:sld r:id="rId106"/>
        <p:sld r:id="rId107"/>
        <p:sld r:id="rId161"/>
      </p:sldLst>
    </p:custShow>
    <p:custShow name="22.-Monitores con notificación" id="21">
      <p:sldLst>
        <p:sld r:id="rId5"/>
        <p:sld r:id="rId100"/>
        <p:sld r:id="rId108"/>
        <p:sld r:id="rId109"/>
        <p:sld r:id="rId110"/>
        <p:sld r:id="rId111"/>
        <p:sld r:id="rId112"/>
        <p:sld r:id="rId113"/>
        <p:sld r:id="rId161"/>
      </p:sldLst>
    </p:custShow>
    <p:custShow name="23.-Paso de mensajes, introducción" id="22">
      <p:sldLst>
        <p:sld r:id="rId5"/>
        <p:sld r:id="rId114"/>
        <p:sld r:id="rId115"/>
        <p:sld r:id="rId116"/>
        <p:sld r:id="rId117"/>
        <p:sld r:id="rId118"/>
        <p:sld r:id="rId161"/>
      </p:sldLst>
    </p:custShow>
    <p:custShow name="24.-Paso de mensajes, sincronización" id="23">
      <p:sldLst>
        <p:sld r:id="rId5"/>
        <p:sld r:id="rId114"/>
        <p:sld r:id="rId119"/>
        <p:sld r:id="rId120"/>
        <p:sld r:id="rId121"/>
        <p:sld r:id="rId122"/>
        <p:sld r:id="rId123"/>
        <p:sld r:id="rId124"/>
        <p:sld r:id="rId125"/>
        <p:sld r:id="rId126"/>
        <p:sld r:id="rId127"/>
        <p:sld r:id="rId128"/>
        <p:sld r:id="rId129"/>
        <p:sld r:id="rId161"/>
      </p:sldLst>
    </p:custShow>
    <p:custShow name="25.-Paso de mensajes, direccionamiento" id="24">
      <p:sldLst>
        <p:sld r:id="rId5"/>
        <p:sld r:id="rId114"/>
        <p:sld r:id="rId130"/>
        <p:sld r:id="rId131"/>
        <p:sld r:id="rId132"/>
        <p:sld r:id="rId133"/>
        <p:sld r:id="rId134"/>
        <p:sld r:id="rId135"/>
        <p:sld r:id="rId136"/>
        <p:sld r:id="rId137"/>
        <p:sld r:id="rId138"/>
        <p:sld r:id="rId139"/>
        <p:sld r:id="rId140"/>
        <p:sld r:id="rId141"/>
        <p:sld r:id="rId161"/>
      </p:sldLst>
    </p:custShow>
    <p:custShow name="26.-Paso de mensajes, formato, disciplina de colas" id="25">
      <p:sldLst>
        <p:sld r:id="rId5"/>
        <p:sld r:id="rId114"/>
        <p:sld r:id="rId142"/>
        <p:sld r:id="rId143"/>
        <p:sld r:id="rId144"/>
        <p:sld r:id="rId161"/>
      </p:sldLst>
    </p:custShow>
    <p:custShow name="27.-Paso de mensajes, sincronización" id="26">
      <p:sldLst>
        <p:sld r:id="rId5"/>
        <p:sld r:id="rId114"/>
        <p:sld r:id="rId145"/>
        <p:sld r:id="rId146"/>
        <p:sld r:id="rId147"/>
        <p:sld r:id="rId148"/>
        <p:sld r:id="rId149"/>
        <p:sld r:id="rId150"/>
        <p:sld r:id="rId161"/>
      </p:sldLst>
    </p:custShow>
  </p:custShowLst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4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FFFF66"/>
    <a:srgbClr val="CCCC00"/>
    <a:srgbClr val="99FF99"/>
    <a:srgbClr val="0000FF"/>
    <a:srgbClr val="008000"/>
    <a:srgbClr val="660066"/>
    <a:srgbClr val="CC99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2FB6B-51AE-4C71-AB55-B3AB8AFD4DF3}" v="1" dt="2023-03-22T17:12:03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3" autoAdjust="0"/>
    <p:restoredTop sz="84526" autoAdjust="0"/>
  </p:normalViewPr>
  <p:slideViewPr>
    <p:cSldViewPr>
      <p:cViewPr varScale="1">
        <p:scale>
          <a:sx n="57" d="100"/>
          <a:sy n="57" d="100"/>
        </p:scale>
        <p:origin x="344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916"/>
    </p:cViewPr>
  </p:sorterViewPr>
  <p:notesViewPr>
    <p:cSldViewPr>
      <p:cViewPr>
        <p:scale>
          <a:sx n="100" d="100"/>
          <a:sy n="100" d="100"/>
        </p:scale>
        <p:origin x="-72" y="402"/>
      </p:cViewPr>
      <p:guideLst>
        <p:guide orient="horz" pos="292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presProps" Target="presProps.xml"/><Relationship Id="rId16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viewProps" Target="viewProps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3ACF4FD0-B432-4BAC-A532-AD163019A17B}"/>
    <pc:docChg chg="undo custSel addSld delSld modSld">
      <pc:chgData name="ELVIRA VALENZUELA, JOSE LUIS" userId="e19aec6b-46d0-4f6b-8f07-8e7d115ec735" providerId="ADAL" clId="{3ACF4FD0-B432-4BAC-A532-AD163019A17B}" dt="2020-03-25T00:15:07.802" v="377" actId="1036"/>
      <pc:docMkLst>
        <pc:docMk/>
      </pc:docMkLst>
      <pc:sldChg chg="modAnim">
        <pc:chgData name="ELVIRA VALENZUELA, JOSE LUIS" userId="e19aec6b-46d0-4f6b-8f07-8e7d115ec735" providerId="ADAL" clId="{3ACF4FD0-B432-4BAC-A532-AD163019A17B}" dt="2020-03-17T21:21:26.705" v="9"/>
        <pc:sldMkLst>
          <pc:docMk/>
          <pc:sldMk cId="0" sldId="256"/>
        </pc:sldMkLst>
      </pc:sldChg>
      <pc:sldChg chg="modAnim">
        <pc:chgData name="ELVIRA VALENZUELA, JOSE LUIS" userId="e19aec6b-46d0-4f6b-8f07-8e7d115ec735" providerId="ADAL" clId="{3ACF4FD0-B432-4BAC-A532-AD163019A17B}" dt="2020-03-17T21:20:38.521" v="5"/>
        <pc:sldMkLst>
          <pc:docMk/>
          <pc:sldMk cId="0" sldId="257"/>
        </pc:sldMkLst>
      </pc:sldChg>
      <pc:sldChg chg="modAnim">
        <pc:chgData name="ELVIRA VALENZUELA, JOSE LUIS" userId="e19aec6b-46d0-4f6b-8f07-8e7d115ec735" providerId="ADAL" clId="{3ACF4FD0-B432-4BAC-A532-AD163019A17B}" dt="2020-03-22T14:40:02.322" v="204"/>
        <pc:sldMkLst>
          <pc:docMk/>
          <pc:sldMk cId="0" sldId="279"/>
        </pc:sldMkLst>
      </pc:sldChg>
      <pc:sldChg chg="modAnim">
        <pc:chgData name="ELVIRA VALENZUELA, JOSE LUIS" userId="e19aec6b-46d0-4f6b-8f07-8e7d115ec735" providerId="ADAL" clId="{3ACF4FD0-B432-4BAC-A532-AD163019A17B}" dt="2020-03-22T14:40:51.007" v="208"/>
        <pc:sldMkLst>
          <pc:docMk/>
          <pc:sldMk cId="0" sldId="280"/>
        </pc:sldMkLst>
      </pc:sldChg>
      <pc:sldChg chg="modAnim">
        <pc:chgData name="ELVIRA VALENZUELA, JOSE LUIS" userId="e19aec6b-46d0-4f6b-8f07-8e7d115ec735" providerId="ADAL" clId="{3ACF4FD0-B432-4BAC-A532-AD163019A17B}" dt="2020-03-22T14:42:25.303" v="215"/>
        <pc:sldMkLst>
          <pc:docMk/>
          <pc:sldMk cId="0" sldId="281"/>
        </pc:sldMkLst>
      </pc:sldChg>
      <pc:sldChg chg="modAnim">
        <pc:chgData name="ELVIRA VALENZUELA, JOSE LUIS" userId="e19aec6b-46d0-4f6b-8f07-8e7d115ec735" providerId="ADAL" clId="{3ACF4FD0-B432-4BAC-A532-AD163019A17B}" dt="2020-03-22T14:43:06.418" v="218"/>
        <pc:sldMkLst>
          <pc:docMk/>
          <pc:sldMk cId="0" sldId="282"/>
        </pc:sldMkLst>
      </pc:sldChg>
      <pc:sldChg chg="delSp modSp">
        <pc:chgData name="ELVIRA VALENZUELA, JOSE LUIS" userId="e19aec6b-46d0-4f6b-8f07-8e7d115ec735" providerId="ADAL" clId="{3ACF4FD0-B432-4BAC-A532-AD163019A17B}" dt="2020-03-25T00:15:07.802" v="377" actId="1036"/>
        <pc:sldMkLst>
          <pc:docMk/>
          <pc:sldMk cId="0" sldId="300"/>
        </pc:sldMkLst>
        <pc:spChg chg="del">
          <ac:chgData name="ELVIRA VALENZUELA, JOSE LUIS" userId="e19aec6b-46d0-4f6b-8f07-8e7d115ec735" providerId="ADAL" clId="{3ACF4FD0-B432-4BAC-A532-AD163019A17B}" dt="2020-03-25T00:14:46.676" v="368" actId="478"/>
          <ac:spMkLst>
            <pc:docMk/>
            <pc:sldMk cId="0" sldId="300"/>
            <ac:spMk id="241673" creationId="{660C1D93-CF13-4422-A398-9EDEBF1B6DE5}"/>
          </ac:spMkLst>
        </pc:spChg>
        <pc:spChg chg="del">
          <ac:chgData name="ELVIRA VALENZUELA, JOSE LUIS" userId="e19aec6b-46d0-4f6b-8f07-8e7d115ec735" providerId="ADAL" clId="{3ACF4FD0-B432-4BAC-A532-AD163019A17B}" dt="2020-03-25T00:14:46.676" v="368" actId="478"/>
          <ac:spMkLst>
            <pc:docMk/>
            <pc:sldMk cId="0" sldId="300"/>
            <ac:spMk id="241675" creationId="{FBFDA42A-BFAD-4B47-A714-8DFEC2F78964}"/>
          </ac:spMkLst>
        </pc:spChg>
        <pc:spChg chg="mod">
          <ac:chgData name="ELVIRA VALENZUELA, JOSE LUIS" userId="e19aec6b-46d0-4f6b-8f07-8e7d115ec735" providerId="ADAL" clId="{3ACF4FD0-B432-4BAC-A532-AD163019A17B}" dt="2020-03-25T00:14:53.242" v="369" actId="1076"/>
          <ac:spMkLst>
            <pc:docMk/>
            <pc:sldMk cId="0" sldId="300"/>
            <ac:spMk id="241676" creationId="{D871D9A8-D18B-47EC-A044-E62FC6C62BE8}"/>
          </ac:spMkLst>
        </pc:spChg>
        <pc:spChg chg="del">
          <ac:chgData name="ELVIRA VALENZUELA, JOSE LUIS" userId="e19aec6b-46d0-4f6b-8f07-8e7d115ec735" providerId="ADAL" clId="{3ACF4FD0-B432-4BAC-A532-AD163019A17B}" dt="2020-03-25T00:14:46.676" v="368" actId="478"/>
          <ac:spMkLst>
            <pc:docMk/>
            <pc:sldMk cId="0" sldId="300"/>
            <ac:spMk id="241677" creationId="{B05E6BD3-2112-49A9-BD89-1DA3B0AD933A}"/>
          </ac:spMkLst>
        </pc:spChg>
        <pc:spChg chg="del">
          <ac:chgData name="ELVIRA VALENZUELA, JOSE LUIS" userId="e19aec6b-46d0-4f6b-8f07-8e7d115ec735" providerId="ADAL" clId="{3ACF4FD0-B432-4BAC-A532-AD163019A17B}" dt="2020-03-25T00:14:46.676" v="368" actId="478"/>
          <ac:spMkLst>
            <pc:docMk/>
            <pc:sldMk cId="0" sldId="300"/>
            <ac:spMk id="241678" creationId="{7EC63BFC-E71E-46F2-A7F5-4C212FFE469D}"/>
          </ac:spMkLst>
        </pc:spChg>
        <pc:spChg chg="mod">
          <ac:chgData name="ELVIRA VALENZUELA, JOSE LUIS" userId="e19aec6b-46d0-4f6b-8f07-8e7d115ec735" providerId="ADAL" clId="{3ACF4FD0-B432-4BAC-A532-AD163019A17B}" dt="2020-03-25T00:14:31.227" v="365" actId="20577"/>
          <ac:spMkLst>
            <pc:docMk/>
            <pc:sldMk cId="0" sldId="300"/>
            <ac:spMk id="241679" creationId="{57A50FB3-A9B4-4A63-BAF5-95EA17E00100}"/>
          </ac:spMkLst>
        </pc:spChg>
        <pc:spChg chg="mod">
          <ac:chgData name="ELVIRA VALENZUELA, JOSE LUIS" userId="e19aec6b-46d0-4f6b-8f07-8e7d115ec735" providerId="ADAL" clId="{3ACF4FD0-B432-4BAC-A532-AD163019A17B}" dt="2020-03-25T00:14:36.152" v="367" actId="20577"/>
          <ac:spMkLst>
            <pc:docMk/>
            <pc:sldMk cId="0" sldId="300"/>
            <ac:spMk id="241680" creationId="{774D9B8B-5CD0-4D8F-BC86-705FDFC9C106}"/>
          </ac:spMkLst>
        </pc:spChg>
        <pc:spChg chg="del">
          <ac:chgData name="ELVIRA VALENZUELA, JOSE LUIS" userId="e19aec6b-46d0-4f6b-8f07-8e7d115ec735" providerId="ADAL" clId="{3ACF4FD0-B432-4BAC-A532-AD163019A17B}" dt="2020-03-25T00:14:46.676" v="368" actId="478"/>
          <ac:spMkLst>
            <pc:docMk/>
            <pc:sldMk cId="0" sldId="300"/>
            <ac:spMk id="241681" creationId="{C6F84F3E-933A-494F-A422-F57F2F9EDFC8}"/>
          </ac:spMkLst>
        </pc:spChg>
        <pc:spChg chg="mod">
          <ac:chgData name="ELVIRA VALENZUELA, JOSE LUIS" userId="e19aec6b-46d0-4f6b-8f07-8e7d115ec735" providerId="ADAL" clId="{3ACF4FD0-B432-4BAC-A532-AD163019A17B}" dt="2020-03-25T00:14:57.313" v="370" actId="14100"/>
          <ac:spMkLst>
            <pc:docMk/>
            <pc:sldMk cId="0" sldId="300"/>
            <ac:spMk id="241682" creationId="{84315D36-45CE-4212-B71D-616D308A7456}"/>
          </ac:spMkLst>
        </pc:spChg>
        <pc:spChg chg="mod">
          <ac:chgData name="ELVIRA VALENZUELA, JOSE LUIS" userId="e19aec6b-46d0-4f6b-8f07-8e7d115ec735" providerId="ADAL" clId="{3ACF4FD0-B432-4BAC-A532-AD163019A17B}" dt="2020-03-25T00:15:00.985" v="371" actId="14100"/>
          <ac:spMkLst>
            <pc:docMk/>
            <pc:sldMk cId="0" sldId="300"/>
            <ac:spMk id="241683" creationId="{340E1809-002F-45DA-81E5-F3902520B870}"/>
          </ac:spMkLst>
        </pc:spChg>
        <pc:spChg chg="del">
          <ac:chgData name="ELVIRA VALENZUELA, JOSE LUIS" userId="e19aec6b-46d0-4f6b-8f07-8e7d115ec735" providerId="ADAL" clId="{3ACF4FD0-B432-4BAC-A532-AD163019A17B}" dt="2020-03-25T00:14:46.676" v="368" actId="478"/>
          <ac:spMkLst>
            <pc:docMk/>
            <pc:sldMk cId="0" sldId="300"/>
            <ac:spMk id="241684" creationId="{1F0994D7-5A3D-4C1D-BAD3-4328F17F06C9}"/>
          </ac:spMkLst>
        </pc:spChg>
        <pc:grpChg chg="mod">
          <ac:chgData name="ELVIRA VALENZUELA, JOSE LUIS" userId="e19aec6b-46d0-4f6b-8f07-8e7d115ec735" providerId="ADAL" clId="{3ACF4FD0-B432-4BAC-A532-AD163019A17B}" dt="2020-03-25T00:15:07.802" v="377" actId="1036"/>
          <ac:grpSpMkLst>
            <pc:docMk/>
            <pc:sldMk cId="0" sldId="300"/>
            <ac:grpSpMk id="241671" creationId="{768DFAF9-783F-4F02-8DE8-A3F60CA97F40}"/>
          </ac:grpSpMkLst>
        </pc:grpChg>
      </pc:sldChg>
      <pc:sldChg chg="modAnim">
        <pc:chgData name="ELVIRA VALENZUELA, JOSE LUIS" userId="e19aec6b-46d0-4f6b-8f07-8e7d115ec735" providerId="ADAL" clId="{3ACF4FD0-B432-4BAC-A532-AD163019A17B}" dt="2020-03-22T14:41:36.385" v="212"/>
        <pc:sldMkLst>
          <pc:docMk/>
          <pc:sldMk cId="0" sldId="427"/>
        </pc:sldMkLst>
      </pc:sldChg>
      <pc:sldChg chg="modSp modAnim">
        <pc:chgData name="ELVIRA VALENZUELA, JOSE LUIS" userId="e19aec6b-46d0-4f6b-8f07-8e7d115ec735" providerId="ADAL" clId="{3ACF4FD0-B432-4BAC-A532-AD163019A17B}" dt="2020-03-22T15:06:19.287" v="318"/>
        <pc:sldMkLst>
          <pc:docMk/>
          <pc:sldMk cId="0" sldId="429"/>
        </pc:sldMkLst>
        <pc:spChg chg="mod">
          <ac:chgData name="ELVIRA VALENZUELA, JOSE LUIS" userId="e19aec6b-46d0-4f6b-8f07-8e7d115ec735" providerId="ADAL" clId="{3ACF4FD0-B432-4BAC-A532-AD163019A17B}" dt="2020-03-22T15:04:53.108" v="282" actId="20577"/>
          <ac:spMkLst>
            <pc:docMk/>
            <pc:sldMk cId="0" sldId="429"/>
            <ac:spMk id="189445" creationId="{A7A93EA8-BD35-48E6-BE64-E4D0CCA9E243}"/>
          </ac:spMkLst>
        </pc:spChg>
        <pc:spChg chg="mod">
          <ac:chgData name="ELVIRA VALENZUELA, JOSE LUIS" userId="e19aec6b-46d0-4f6b-8f07-8e7d115ec735" providerId="ADAL" clId="{3ACF4FD0-B432-4BAC-A532-AD163019A17B}" dt="2020-03-22T15:05:28.290" v="314" actId="20577"/>
          <ac:spMkLst>
            <pc:docMk/>
            <pc:sldMk cId="0" sldId="429"/>
            <ac:spMk id="189446" creationId="{E0716DA8-9B2E-49F6-8559-8BEF340470B1}"/>
          </ac:spMkLst>
        </pc:spChg>
      </pc:sldChg>
      <pc:sldChg chg="modSp modAnim">
        <pc:chgData name="ELVIRA VALENZUELA, JOSE LUIS" userId="e19aec6b-46d0-4f6b-8f07-8e7d115ec735" providerId="ADAL" clId="{3ACF4FD0-B432-4BAC-A532-AD163019A17B}" dt="2020-03-22T15:07:44.948" v="327"/>
        <pc:sldMkLst>
          <pc:docMk/>
          <pc:sldMk cId="0" sldId="430"/>
        </pc:sldMkLst>
        <pc:spChg chg="mod">
          <ac:chgData name="ELVIRA VALENZUELA, JOSE LUIS" userId="e19aec6b-46d0-4f6b-8f07-8e7d115ec735" providerId="ADAL" clId="{3ACF4FD0-B432-4BAC-A532-AD163019A17B}" dt="2020-03-22T15:07:44.948" v="327"/>
          <ac:spMkLst>
            <pc:docMk/>
            <pc:sldMk cId="0" sldId="430"/>
            <ac:spMk id="191494" creationId="{7C17A4FE-0901-4789-92E3-395A81E89522}"/>
          </ac:spMkLst>
        </pc:spChg>
      </pc:sldChg>
      <pc:sldChg chg="del">
        <pc:chgData name="ELVIRA VALENZUELA, JOSE LUIS" userId="e19aec6b-46d0-4f6b-8f07-8e7d115ec735" providerId="ADAL" clId="{3ACF4FD0-B432-4BAC-A532-AD163019A17B}" dt="2020-03-22T15:07:57.970" v="328" actId="2696"/>
        <pc:sldMkLst>
          <pc:docMk/>
          <pc:sldMk cId="0" sldId="431"/>
        </pc:sldMkLst>
      </pc:sldChg>
      <pc:sldChg chg="addSp delSp modSp">
        <pc:chgData name="ELVIRA VALENZUELA, JOSE LUIS" userId="e19aec6b-46d0-4f6b-8f07-8e7d115ec735" providerId="ADAL" clId="{3ACF4FD0-B432-4BAC-A532-AD163019A17B}" dt="2020-03-25T00:13:35.930" v="363" actId="1076"/>
        <pc:sldMkLst>
          <pc:docMk/>
          <pc:sldMk cId="0" sldId="440"/>
        </pc:sldMkLst>
        <pc:spChg chg="mod">
          <ac:chgData name="ELVIRA VALENZUELA, JOSE LUIS" userId="e19aec6b-46d0-4f6b-8f07-8e7d115ec735" providerId="ADAL" clId="{3ACF4FD0-B432-4BAC-A532-AD163019A17B}" dt="2020-03-25T00:13:05.484" v="351" actId="1076"/>
          <ac:spMkLst>
            <pc:docMk/>
            <pc:sldMk cId="0" sldId="440"/>
            <ac:spMk id="9" creationId="{536A58C3-913A-4029-AF2C-45A9B03F54DE}"/>
          </ac:spMkLst>
        </pc:spChg>
        <pc:spChg chg="del">
          <ac:chgData name="ELVIRA VALENZUELA, JOSE LUIS" userId="e19aec6b-46d0-4f6b-8f07-8e7d115ec735" providerId="ADAL" clId="{3ACF4FD0-B432-4BAC-A532-AD163019A17B}" dt="2020-03-25T00:12:58.141" v="350" actId="478"/>
          <ac:spMkLst>
            <pc:docMk/>
            <pc:sldMk cId="0" sldId="440"/>
            <ac:spMk id="10" creationId="{7B12C395-1EC9-4C27-82BA-BDB0A44A063E}"/>
          </ac:spMkLst>
        </pc:spChg>
        <pc:spChg chg="del">
          <ac:chgData name="ELVIRA VALENZUELA, JOSE LUIS" userId="e19aec6b-46d0-4f6b-8f07-8e7d115ec735" providerId="ADAL" clId="{3ACF4FD0-B432-4BAC-A532-AD163019A17B}" dt="2020-03-25T00:12:55.780" v="349" actId="478"/>
          <ac:spMkLst>
            <pc:docMk/>
            <pc:sldMk cId="0" sldId="440"/>
            <ac:spMk id="14" creationId="{BAE80058-5015-4807-BF0C-2E46A5966BD1}"/>
          </ac:spMkLst>
        </pc:spChg>
        <pc:spChg chg="mod">
          <ac:chgData name="ELVIRA VALENZUELA, JOSE LUIS" userId="e19aec6b-46d0-4f6b-8f07-8e7d115ec735" providerId="ADAL" clId="{3ACF4FD0-B432-4BAC-A532-AD163019A17B}" dt="2020-03-25T00:12:51.507" v="348" actId="20577"/>
          <ac:spMkLst>
            <pc:docMk/>
            <pc:sldMk cId="0" sldId="440"/>
            <ac:spMk id="16" creationId="{3ED2A10D-5E7B-412A-88BD-882EDF9E2562}"/>
          </ac:spMkLst>
        </pc:spChg>
        <pc:spChg chg="del">
          <ac:chgData name="ELVIRA VALENZUELA, JOSE LUIS" userId="e19aec6b-46d0-4f6b-8f07-8e7d115ec735" providerId="ADAL" clId="{3ACF4FD0-B432-4BAC-A532-AD163019A17B}" dt="2020-03-25T00:12:55.780" v="349" actId="478"/>
          <ac:spMkLst>
            <pc:docMk/>
            <pc:sldMk cId="0" sldId="440"/>
            <ac:spMk id="18" creationId="{7A8C16A4-A9F1-4DE3-8471-99A41916873D}"/>
          </ac:spMkLst>
        </pc:spChg>
        <pc:spChg chg="mod">
          <ac:chgData name="ELVIRA VALENZUELA, JOSE LUIS" userId="e19aec6b-46d0-4f6b-8f07-8e7d115ec735" providerId="ADAL" clId="{3ACF4FD0-B432-4BAC-A532-AD163019A17B}" dt="2020-03-25T00:13:13.890" v="353" actId="14100"/>
          <ac:spMkLst>
            <pc:docMk/>
            <pc:sldMk cId="0" sldId="440"/>
            <ac:spMk id="19" creationId="{ACAA8DD2-2484-4D6C-B02A-BE78E390BCC1}"/>
          </ac:spMkLst>
        </pc:spChg>
        <pc:grpChg chg="add mod">
          <ac:chgData name="ELVIRA VALENZUELA, JOSE LUIS" userId="e19aec6b-46d0-4f6b-8f07-8e7d115ec735" providerId="ADAL" clId="{3ACF4FD0-B432-4BAC-A532-AD163019A17B}" dt="2020-03-25T00:13:35.930" v="363" actId="1076"/>
          <ac:grpSpMkLst>
            <pc:docMk/>
            <pc:sldMk cId="0" sldId="440"/>
            <ac:grpSpMk id="8" creationId="{0FFB88E0-C464-4A1D-BBD5-CCCD5DE331A8}"/>
          </ac:grpSpMkLst>
        </pc:grpChg>
      </pc:sldChg>
      <pc:sldChg chg="modAnim">
        <pc:chgData name="ELVIRA VALENZUELA, JOSE LUIS" userId="e19aec6b-46d0-4f6b-8f07-8e7d115ec735" providerId="ADAL" clId="{3ACF4FD0-B432-4BAC-A532-AD163019A17B}" dt="2020-03-22T14:43:47.230" v="221"/>
        <pc:sldMkLst>
          <pc:docMk/>
          <pc:sldMk cId="0" sldId="441"/>
        </pc:sldMkLst>
      </pc:sldChg>
      <pc:sldChg chg="addSp delSp modSp add modAnim">
        <pc:chgData name="ELVIRA VALENZUELA, JOSE LUIS" userId="e19aec6b-46d0-4f6b-8f07-8e7d115ec735" providerId="ADAL" clId="{3ACF4FD0-B432-4BAC-A532-AD163019A17B}" dt="2020-03-21T19:32:12.357" v="201" actId="692"/>
        <pc:sldMkLst>
          <pc:docMk/>
          <pc:sldMk cId="3165870470" sldId="510"/>
        </pc:sldMkLst>
        <pc:spChg chg="del">
          <ac:chgData name="ELVIRA VALENZUELA, JOSE LUIS" userId="e19aec6b-46d0-4f6b-8f07-8e7d115ec735" providerId="ADAL" clId="{3ACF4FD0-B432-4BAC-A532-AD163019A17B}" dt="2020-03-21T19:05:02.634" v="11"/>
          <ac:spMkLst>
            <pc:docMk/>
            <pc:sldMk cId="3165870470" sldId="510"/>
            <ac:spMk id="2" creationId="{56B453E1-218D-4DEF-9DFF-1C7BF8E35140}"/>
          </ac:spMkLst>
        </pc:spChg>
        <pc:spChg chg="del">
          <ac:chgData name="ELVIRA VALENZUELA, JOSE LUIS" userId="e19aec6b-46d0-4f6b-8f07-8e7d115ec735" providerId="ADAL" clId="{3ACF4FD0-B432-4BAC-A532-AD163019A17B}" dt="2020-03-21T19:05:02.634" v="11"/>
          <ac:spMkLst>
            <pc:docMk/>
            <pc:sldMk cId="3165870470" sldId="510"/>
            <ac:spMk id="3" creationId="{CD25FF2A-1EBA-4DB7-AB87-DB8FA9501C27}"/>
          </ac:spMkLst>
        </pc:spChg>
        <pc:spChg chg="mod">
          <ac:chgData name="ELVIRA VALENZUELA, JOSE LUIS" userId="e19aec6b-46d0-4f6b-8f07-8e7d115ec735" providerId="ADAL" clId="{3ACF4FD0-B432-4BAC-A532-AD163019A17B}" dt="2020-03-21T19:15:28.312" v="139" actId="1076"/>
          <ac:spMkLst>
            <pc:docMk/>
            <pc:sldMk cId="3165870470" sldId="510"/>
            <ac:spMk id="4" creationId="{33F30271-2A8D-47B9-9E74-403530580BF7}"/>
          </ac:spMkLst>
        </pc:spChg>
        <pc:spChg chg="add mod">
          <ac:chgData name="ELVIRA VALENZUELA, JOSE LUIS" userId="e19aec6b-46d0-4f6b-8f07-8e7d115ec735" providerId="ADAL" clId="{3ACF4FD0-B432-4BAC-A532-AD163019A17B}" dt="2020-03-21T19:05:15.233" v="12"/>
          <ac:spMkLst>
            <pc:docMk/>
            <pc:sldMk cId="3165870470" sldId="510"/>
            <ac:spMk id="7" creationId="{E565C632-BBD5-42FD-9692-415543B06EDA}"/>
          </ac:spMkLst>
        </pc:spChg>
        <pc:spChg chg="add mod">
          <ac:chgData name="ELVIRA VALENZUELA, JOSE LUIS" userId="e19aec6b-46d0-4f6b-8f07-8e7d115ec735" providerId="ADAL" clId="{3ACF4FD0-B432-4BAC-A532-AD163019A17B}" dt="2020-03-21T19:07:23.745" v="24" actId="164"/>
          <ac:spMkLst>
            <pc:docMk/>
            <pc:sldMk cId="3165870470" sldId="510"/>
            <ac:spMk id="8" creationId="{0D8AD401-BA1E-4D39-B3DC-7E04ED98E199}"/>
          </ac:spMkLst>
        </pc:spChg>
        <pc:spChg chg="add del mod">
          <ac:chgData name="ELVIRA VALENZUELA, JOSE LUIS" userId="e19aec6b-46d0-4f6b-8f07-8e7d115ec735" providerId="ADAL" clId="{3ACF4FD0-B432-4BAC-A532-AD163019A17B}" dt="2020-03-21T19:06:02.740" v="16" actId="478"/>
          <ac:spMkLst>
            <pc:docMk/>
            <pc:sldMk cId="3165870470" sldId="510"/>
            <ac:spMk id="9" creationId="{5D361B90-9C33-4CC1-95CF-E8555DEBCFD8}"/>
          </ac:spMkLst>
        </pc:spChg>
        <pc:spChg chg="add mod">
          <ac:chgData name="ELVIRA VALENZUELA, JOSE LUIS" userId="e19aec6b-46d0-4f6b-8f07-8e7d115ec735" providerId="ADAL" clId="{3ACF4FD0-B432-4BAC-A532-AD163019A17B}" dt="2020-03-21T19:07:23.745" v="24" actId="164"/>
          <ac:spMkLst>
            <pc:docMk/>
            <pc:sldMk cId="3165870470" sldId="510"/>
            <ac:spMk id="11" creationId="{ADEA70C1-356A-4AA3-9A13-24893649BDFB}"/>
          </ac:spMkLst>
        </pc:spChg>
        <pc:spChg chg="add mod">
          <ac:chgData name="ELVIRA VALENZUELA, JOSE LUIS" userId="e19aec6b-46d0-4f6b-8f07-8e7d115ec735" providerId="ADAL" clId="{3ACF4FD0-B432-4BAC-A532-AD163019A17B}" dt="2020-03-21T19:07:23.745" v="24" actId="164"/>
          <ac:spMkLst>
            <pc:docMk/>
            <pc:sldMk cId="3165870470" sldId="510"/>
            <ac:spMk id="13" creationId="{16CCE26D-4D58-48AC-B475-CB86CAAA28C0}"/>
          </ac:spMkLst>
        </pc:spChg>
        <pc:spChg chg="add mod">
          <ac:chgData name="ELVIRA VALENZUELA, JOSE LUIS" userId="e19aec6b-46d0-4f6b-8f07-8e7d115ec735" providerId="ADAL" clId="{3ACF4FD0-B432-4BAC-A532-AD163019A17B}" dt="2020-03-21T19:07:23.745" v="24" actId="164"/>
          <ac:spMkLst>
            <pc:docMk/>
            <pc:sldMk cId="3165870470" sldId="510"/>
            <ac:spMk id="15" creationId="{47944F1E-11E1-43EF-ADD6-7C72077FD0D5}"/>
          </ac:spMkLst>
        </pc:spChg>
        <pc:spChg chg="add mod">
          <ac:chgData name="ELVIRA VALENZUELA, JOSE LUIS" userId="e19aec6b-46d0-4f6b-8f07-8e7d115ec735" providerId="ADAL" clId="{3ACF4FD0-B432-4BAC-A532-AD163019A17B}" dt="2020-03-21T19:08:16.295" v="46" actId="1076"/>
          <ac:spMkLst>
            <pc:docMk/>
            <pc:sldMk cId="3165870470" sldId="510"/>
            <ac:spMk id="18" creationId="{857978DE-F755-4F1A-A4BF-24762BCE8AB5}"/>
          </ac:spMkLst>
        </pc:spChg>
        <pc:spChg chg="add mod">
          <ac:chgData name="ELVIRA VALENZUELA, JOSE LUIS" userId="e19aec6b-46d0-4f6b-8f07-8e7d115ec735" providerId="ADAL" clId="{3ACF4FD0-B432-4BAC-A532-AD163019A17B}" dt="2020-03-21T19:21:53.671" v="179" actId="1036"/>
          <ac:spMkLst>
            <pc:docMk/>
            <pc:sldMk cId="3165870470" sldId="510"/>
            <ac:spMk id="19" creationId="{263F9B33-09C6-42A9-858F-4DBA985994FE}"/>
          </ac:spMkLst>
        </pc:spChg>
        <pc:spChg chg="add mod">
          <ac:chgData name="ELVIRA VALENZUELA, JOSE LUIS" userId="e19aec6b-46d0-4f6b-8f07-8e7d115ec735" providerId="ADAL" clId="{3ACF4FD0-B432-4BAC-A532-AD163019A17B}" dt="2020-03-21T19:21:50.742" v="177" actId="1036"/>
          <ac:spMkLst>
            <pc:docMk/>
            <pc:sldMk cId="3165870470" sldId="510"/>
            <ac:spMk id="20" creationId="{2C1E20B0-A0DF-4E7D-940B-1782ECCA5E03}"/>
          </ac:spMkLst>
        </pc:spChg>
        <pc:spChg chg="add mod">
          <ac:chgData name="ELVIRA VALENZUELA, JOSE LUIS" userId="e19aec6b-46d0-4f6b-8f07-8e7d115ec735" providerId="ADAL" clId="{3ACF4FD0-B432-4BAC-A532-AD163019A17B}" dt="2020-03-21T19:21:45.418" v="175" actId="1035"/>
          <ac:spMkLst>
            <pc:docMk/>
            <pc:sldMk cId="3165870470" sldId="510"/>
            <ac:spMk id="21" creationId="{AD2DFA51-D8DF-4685-BF56-B0E29158E894}"/>
          </ac:spMkLst>
        </pc:spChg>
        <pc:spChg chg="add mod">
          <ac:chgData name="ELVIRA VALENZUELA, JOSE LUIS" userId="e19aec6b-46d0-4f6b-8f07-8e7d115ec735" providerId="ADAL" clId="{3ACF4FD0-B432-4BAC-A532-AD163019A17B}" dt="2020-03-21T19:11:10.483" v="99" actId="208"/>
          <ac:spMkLst>
            <pc:docMk/>
            <pc:sldMk cId="3165870470" sldId="510"/>
            <ac:spMk id="25" creationId="{FB12E7E3-999F-4637-8986-B2F29291C1E4}"/>
          </ac:spMkLst>
        </pc:spChg>
        <pc:spChg chg="add mod">
          <ac:chgData name="ELVIRA VALENZUELA, JOSE LUIS" userId="e19aec6b-46d0-4f6b-8f07-8e7d115ec735" providerId="ADAL" clId="{3ACF4FD0-B432-4BAC-A532-AD163019A17B}" dt="2020-03-21T19:11:43.231" v="113" actId="1076"/>
          <ac:spMkLst>
            <pc:docMk/>
            <pc:sldMk cId="3165870470" sldId="510"/>
            <ac:spMk id="28" creationId="{85877398-C01E-4F8B-AD91-9BBDA31D88B6}"/>
          </ac:spMkLst>
        </pc:spChg>
        <pc:spChg chg="add mod">
          <ac:chgData name="ELVIRA VALENZUELA, JOSE LUIS" userId="e19aec6b-46d0-4f6b-8f07-8e7d115ec735" providerId="ADAL" clId="{3ACF4FD0-B432-4BAC-A532-AD163019A17B}" dt="2020-03-21T19:11:58.059" v="116" actId="20577"/>
          <ac:spMkLst>
            <pc:docMk/>
            <pc:sldMk cId="3165870470" sldId="510"/>
            <ac:spMk id="29" creationId="{9F2E46E5-C60B-4A3A-B9DF-60B620F5565D}"/>
          </ac:spMkLst>
        </pc:spChg>
        <pc:spChg chg="add mod">
          <ac:chgData name="ELVIRA VALENZUELA, JOSE LUIS" userId="e19aec6b-46d0-4f6b-8f07-8e7d115ec735" providerId="ADAL" clId="{3ACF4FD0-B432-4BAC-A532-AD163019A17B}" dt="2020-03-21T19:12:11.262" v="120" actId="20577"/>
          <ac:spMkLst>
            <pc:docMk/>
            <pc:sldMk cId="3165870470" sldId="510"/>
            <ac:spMk id="30" creationId="{76129E01-5788-4931-A3A6-D24B17FFF17F}"/>
          </ac:spMkLst>
        </pc:spChg>
        <pc:grpChg chg="add mod">
          <ac:chgData name="ELVIRA VALENZUELA, JOSE LUIS" userId="e19aec6b-46d0-4f6b-8f07-8e7d115ec735" providerId="ADAL" clId="{3ACF4FD0-B432-4BAC-A532-AD163019A17B}" dt="2020-03-21T19:15:46.563" v="142" actId="1076"/>
          <ac:grpSpMkLst>
            <pc:docMk/>
            <pc:sldMk cId="3165870470" sldId="510"/>
            <ac:grpSpMk id="17" creationId="{4C022EEE-81BC-4646-8CA4-2DDD02A6971A}"/>
          </ac:grpSpMkLst>
        </pc:grpChg>
        <pc:picChg chg="add mod">
          <ac:chgData name="ELVIRA VALENZUELA, JOSE LUIS" userId="e19aec6b-46d0-4f6b-8f07-8e7d115ec735" providerId="ADAL" clId="{3ACF4FD0-B432-4BAC-A532-AD163019A17B}" dt="2020-03-21T19:07:23.745" v="24" actId="164"/>
          <ac:picMkLst>
            <pc:docMk/>
            <pc:sldMk cId="3165870470" sldId="510"/>
            <ac:picMk id="10" creationId="{26A96A01-9C98-483F-894F-C9356E8D5F70}"/>
          </ac:picMkLst>
        </pc:picChg>
        <pc:picChg chg="add mod">
          <ac:chgData name="ELVIRA VALENZUELA, JOSE LUIS" userId="e19aec6b-46d0-4f6b-8f07-8e7d115ec735" providerId="ADAL" clId="{3ACF4FD0-B432-4BAC-A532-AD163019A17B}" dt="2020-03-21T19:07:23.745" v="24" actId="164"/>
          <ac:picMkLst>
            <pc:docMk/>
            <pc:sldMk cId="3165870470" sldId="510"/>
            <ac:picMk id="12" creationId="{5DB50362-89A3-4F69-9348-16FC1664D387}"/>
          </ac:picMkLst>
        </pc:picChg>
        <pc:picChg chg="add mod">
          <ac:chgData name="ELVIRA VALENZUELA, JOSE LUIS" userId="e19aec6b-46d0-4f6b-8f07-8e7d115ec735" providerId="ADAL" clId="{3ACF4FD0-B432-4BAC-A532-AD163019A17B}" dt="2020-03-21T19:07:23.745" v="24" actId="164"/>
          <ac:picMkLst>
            <pc:docMk/>
            <pc:sldMk cId="3165870470" sldId="510"/>
            <ac:picMk id="14" creationId="{D98BA0F7-CEE2-4A53-B1EA-DFA38987580C}"/>
          </ac:picMkLst>
        </pc:picChg>
        <pc:picChg chg="add mod">
          <ac:chgData name="ELVIRA VALENZUELA, JOSE LUIS" userId="e19aec6b-46d0-4f6b-8f07-8e7d115ec735" providerId="ADAL" clId="{3ACF4FD0-B432-4BAC-A532-AD163019A17B}" dt="2020-03-21T19:07:23.745" v="24" actId="164"/>
          <ac:picMkLst>
            <pc:docMk/>
            <pc:sldMk cId="3165870470" sldId="510"/>
            <ac:picMk id="16" creationId="{9AF33119-405F-4723-97CE-45A716E3B8D5}"/>
          </ac:picMkLst>
        </pc:picChg>
        <pc:cxnChg chg="add mod">
          <ac:chgData name="ELVIRA VALENZUELA, JOSE LUIS" userId="e19aec6b-46d0-4f6b-8f07-8e7d115ec735" providerId="ADAL" clId="{3ACF4FD0-B432-4BAC-A532-AD163019A17B}" dt="2020-03-21T19:32:12.357" v="201" actId="692"/>
          <ac:cxnSpMkLst>
            <pc:docMk/>
            <pc:sldMk cId="3165870470" sldId="510"/>
            <ac:cxnSpMk id="23" creationId="{D22C90F3-E06E-4EC7-9F72-3D3C373F4C6A}"/>
          </ac:cxnSpMkLst>
        </pc:cxnChg>
        <pc:cxnChg chg="add mod">
          <ac:chgData name="ELVIRA VALENZUELA, JOSE LUIS" userId="e19aec6b-46d0-4f6b-8f07-8e7d115ec735" providerId="ADAL" clId="{3ACF4FD0-B432-4BAC-A532-AD163019A17B}" dt="2020-03-21T19:10:57.994" v="97" actId="692"/>
          <ac:cxnSpMkLst>
            <pc:docMk/>
            <pc:sldMk cId="3165870470" sldId="510"/>
            <ac:cxnSpMk id="27" creationId="{E367F454-8F07-4A96-91D4-7FF654977C29}"/>
          </ac:cxnSpMkLst>
        </pc:cxnChg>
      </pc:sldChg>
      <pc:sldChg chg="modSp add del">
        <pc:chgData name="ELVIRA VALENZUELA, JOSE LUIS" userId="e19aec6b-46d0-4f6b-8f07-8e7d115ec735" providerId="ADAL" clId="{3ACF4FD0-B432-4BAC-A532-AD163019A17B}" dt="2020-03-22T15:04:10.406" v="253" actId="2696"/>
        <pc:sldMkLst>
          <pc:docMk/>
          <pc:sldMk cId="458410857" sldId="511"/>
        </pc:sldMkLst>
        <pc:spChg chg="mod">
          <ac:chgData name="ELVIRA VALENZUELA, JOSE LUIS" userId="e19aec6b-46d0-4f6b-8f07-8e7d115ec735" providerId="ADAL" clId="{3ACF4FD0-B432-4BAC-A532-AD163019A17B}" dt="2020-03-22T15:03:43.328" v="252" actId="20577"/>
          <ac:spMkLst>
            <pc:docMk/>
            <pc:sldMk cId="458410857" sldId="511"/>
            <ac:spMk id="2" creationId="{E3310FCD-63FD-466D-943C-4979B0101DA8}"/>
          </ac:spMkLst>
        </pc:spChg>
      </pc:sldChg>
      <pc:sldChg chg="modSp add">
        <pc:chgData name="ELVIRA VALENZUELA, JOSE LUIS" userId="e19aec6b-46d0-4f6b-8f07-8e7d115ec735" providerId="ADAL" clId="{3ACF4FD0-B432-4BAC-A532-AD163019A17B}" dt="2020-03-25T00:12:29.346" v="345" actId="113"/>
        <pc:sldMkLst>
          <pc:docMk/>
          <pc:sldMk cId="1855051418" sldId="511"/>
        </pc:sldMkLst>
        <pc:spChg chg="mod">
          <ac:chgData name="ELVIRA VALENZUELA, JOSE LUIS" userId="e19aec6b-46d0-4f6b-8f07-8e7d115ec735" providerId="ADAL" clId="{3ACF4FD0-B432-4BAC-A532-AD163019A17B}" dt="2020-03-25T00:12:29.346" v="345" actId="113"/>
          <ac:spMkLst>
            <pc:docMk/>
            <pc:sldMk cId="1855051418" sldId="511"/>
            <ac:spMk id="241670" creationId="{17E075F2-585B-4B01-81A0-BDD7F4F7F527}"/>
          </ac:spMkLst>
        </pc:spChg>
      </pc:sldChg>
    </pc:docChg>
  </pc:docChgLst>
  <pc:docChgLst>
    <pc:chgData name="ELVIRA VALENZUELA, JOSE LUIS" userId="e19aec6b-46d0-4f6b-8f07-8e7d115ec735" providerId="ADAL" clId="{85D474D1-A3D7-461A-B88F-2E73B0888314}"/>
    <pc:docChg chg="undo custSel modSld sldOrd">
      <pc:chgData name="ELVIRA VALENZUELA, JOSE LUIS" userId="e19aec6b-46d0-4f6b-8f07-8e7d115ec735" providerId="ADAL" clId="{85D474D1-A3D7-461A-B88F-2E73B0888314}" dt="2020-06-21T16:36:16.575" v="1043" actId="2711"/>
      <pc:docMkLst>
        <pc:docMk/>
      </pc:docMkLst>
      <pc:sldChg chg="modSp">
        <pc:chgData name="ELVIRA VALENZUELA, JOSE LUIS" userId="e19aec6b-46d0-4f6b-8f07-8e7d115ec735" providerId="ADAL" clId="{85D474D1-A3D7-461A-B88F-2E73B0888314}" dt="2020-06-21T14:29:17.423" v="781" actId="20577"/>
        <pc:sldMkLst>
          <pc:docMk/>
          <pc:sldMk cId="0" sldId="277"/>
        </pc:sldMkLst>
        <pc:spChg chg="mod">
          <ac:chgData name="ELVIRA VALENZUELA, JOSE LUIS" userId="e19aec6b-46d0-4f6b-8f07-8e7d115ec735" providerId="ADAL" clId="{85D474D1-A3D7-461A-B88F-2E73B0888314}" dt="2020-06-21T14:29:17.423" v="781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06:44.800" v="4" actId="27636"/>
          <ac:spMkLst>
            <pc:docMk/>
            <pc:sldMk cId="0" sldId="277"/>
            <ac:spMk id="162821" creationId="{C4268BA8-5B68-49A8-AA35-E902D31FE2BB}"/>
          </ac:spMkLst>
        </pc:spChg>
      </pc:sldChg>
      <pc:sldChg chg="modSp">
        <pc:chgData name="ELVIRA VALENZUELA, JOSE LUIS" userId="e19aec6b-46d0-4f6b-8f07-8e7d115ec735" providerId="ADAL" clId="{85D474D1-A3D7-461A-B88F-2E73B0888314}" dt="2020-06-21T15:46:33.653" v="1025" actId="20577"/>
        <pc:sldMkLst>
          <pc:docMk/>
          <pc:sldMk cId="0" sldId="279"/>
        </pc:sldMkLst>
        <pc:spChg chg="mod">
          <ac:chgData name="ELVIRA VALENZUELA, JOSE LUIS" userId="e19aec6b-46d0-4f6b-8f07-8e7d115ec735" providerId="ADAL" clId="{85D474D1-A3D7-461A-B88F-2E73B0888314}" dt="2020-06-21T15:46:33.653" v="1025" actId="20577"/>
          <ac:spMkLst>
            <pc:docMk/>
            <pc:sldMk cId="0" sldId="279"/>
            <ac:spMk id="7" creationId="{00000000-0000-0000-0000-000000000000}"/>
          </ac:spMkLst>
        </pc:spChg>
      </pc:sldChg>
      <pc:sldChg chg="modSp modAnim">
        <pc:chgData name="ELVIRA VALENZUELA, JOSE LUIS" userId="e19aec6b-46d0-4f6b-8f07-8e7d115ec735" providerId="ADAL" clId="{85D474D1-A3D7-461A-B88F-2E73B0888314}" dt="2020-06-21T16:36:16.575" v="1043" actId="2711"/>
        <pc:sldMkLst>
          <pc:docMk/>
          <pc:sldMk cId="0" sldId="282"/>
        </pc:sldMkLst>
        <pc:spChg chg="mod">
          <ac:chgData name="ELVIRA VALENZUELA, JOSE LUIS" userId="e19aec6b-46d0-4f6b-8f07-8e7d115ec735" providerId="ADAL" clId="{85D474D1-A3D7-461A-B88F-2E73B0888314}" dt="2020-06-21T15:32:40.181" v="1019" actId="14100"/>
          <ac:spMkLst>
            <pc:docMk/>
            <pc:sldMk cId="0" sldId="282"/>
            <ac:spMk id="2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21T16:36:16.575" v="1043" actId="2711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ELVIRA VALENZUELA, JOSE LUIS" userId="e19aec6b-46d0-4f6b-8f07-8e7d115ec735" providerId="ADAL" clId="{85D474D1-A3D7-461A-B88F-2E73B0888314}" dt="2020-06-21T15:00:28.900" v="1006" actId="20577"/>
        <pc:sldMkLst>
          <pc:docMk/>
          <pc:sldMk cId="0" sldId="312"/>
        </pc:sldMkLst>
        <pc:spChg chg="mod">
          <ac:chgData name="ELVIRA VALENZUELA, JOSE LUIS" userId="e19aec6b-46d0-4f6b-8f07-8e7d115ec735" providerId="ADAL" clId="{85D474D1-A3D7-461A-B88F-2E73B0888314}" dt="2020-06-21T15:00:28.900" v="1006" actId="20577"/>
          <ac:spMkLst>
            <pc:docMk/>
            <pc:sldMk cId="0" sldId="312"/>
            <ac:spMk id="2" creationId="{00000000-0000-0000-0000-000000000000}"/>
          </ac:spMkLst>
        </pc:spChg>
      </pc:sldChg>
      <pc:sldChg chg="modSp">
        <pc:chgData name="ELVIRA VALENZUELA, JOSE LUIS" userId="e19aec6b-46d0-4f6b-8f07-8e7d115ec735" providerId="ADAL" clId="{85D474D1-A3D7-461A-B88F-2E73B0888314}" dt="2020-06-13T22:41:39.161" v="2" actId="20577"/>
        <pc:sldMkLst>
          <pc:docMk/>
          <pc:sldMk cId="0" sldId="317"/>
        </pc:sldMkLst>
        <pc:spChg chg="mod">
          <ac:chgData name="ELVIRA VALENZUELA, JOSE LUIS" userId="e19aec6b-46d0-4f6b-8f07-8e7d115ec735" providerId="ADAL" clId="{85D474D1-A3D7-461A-B88F-2E73B0888314}" dt="2020-06-13T22:41:39.161" v="2" actId="20577"/>
          <ac:spMkLst>
            <pc:docMk/>
            <pc:sldMk cId="0" sldId="317"/>
            <ac:spMk id="5126" creationId="{70D7372C-F201-4727-9513-73D542F00422}"/>
          </ac:spMkLst>
        </pc:spChg>
      </pc:sldChg>
      <pc:sldChg chg="modSp">
        <pc:chgData name="ELVIRA VALENZUELA, JOSE LUIS" userId="e19aec6b-46d0-4f6b-8f07-8e7d115ec735" providerId="ADAL" clId="{85D474D1-A3D7-461A-B88F-2E73B0888314}" dt="2020-06-14T00:27:35.220" v="210" actId="14100"/>
        <pc:sldMkLst>
          <pc:docMk/>
          <pc:sldMk cId="0" sldId="369"/>
        </pc:sldMkLst>
        <pc:spChg chg="mod">
          <ac:chgData name="ELVIRA VALENZUELA, JOSE LUIS" userId="e19aec6b-46d0-4f6b-8f07-8e7d115ec735" providerId="ADAL" clId="{85D474D1-A3D7-461A-B88F-2E73B0888314}" dt="2020-06-14T00:27:35.220" v="210" actId="14100"/>
          <ac:spMkLst>
            <pc:docMk/>
            <pc:sldMk cId="0" sldId="369"/>
            <ac:spMk id="69637" creationId="{02645DD8-D429-4E21-8A8E-87DD9EDA2D1A}"/>
          </ac:spMkLst>
        </pc:spChg>
        <pc:spChg chg="mod">
          <ac:chgData name="ELVIRA VALENZUELA, JOSE LUIS" userId="e19aec6b-46d0-4f6b-8f07-8e7d115ec735" providerId="ADAL" clId="{85D474D1-A3D7-461A-B88F-2E73B0888314}" dt="2020-06-14T00:27:32.299" v="209" actId="14100"/>
          <ac:spMkLst>
            <pc:docMk/>
            <pc:sldMk cId="0" sldId="369"/>
            <ac:spMk id="69638" creationId="{118CC7A1-4448-45D0-924D-7D41DD113407}"/>
          </ac:spMkLst>
        </pc:spChg>
      </pc:sldChg>
      <pc:sldChg chg="modSp">
        <pc:chgData name="ELVIRA VALENZUELA, JOSE LUIS" userId="e19aec6b-46d0-4f6b-8f07-8e7d115ec735" providerId="ADAL" clId="{85D474D1-A3D7-461A-B88F-2E73B0888314}" dt="2020-06-14T15:10:15.697" v="242" actId="1038"/>
        <pc:sldMkLst>
          <pc:docMk/>
          <pc:sldMk cId="0" sldId="380"/>
        </pc:sldMkLst>
        <pc:spChg chg="mod">
          <ac:chgData name="ELVIRA VALENZUELA, JOSE LUIS" userId="e19aec6b-46d0-4f6b-8f07-8e7d115ec735" providerId="ADAL" clId="{85D474D1-A3D7-461A-B88F-2E73B0888314}" dt="2020-06-14T15:10:11.642" v="239" actId="1038"/>
          <ac:spMkLst>
            <pc:docMk/>
            <pc:sldMk cId="0" sldId="380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11.642" v="239" actId="1038"/>
          <ac:spMkLst>
            <pc:docMk/>
            <pc:sldMk cId="0" sldId="380"/>
            <ac:spMk id="4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15.697" v="242" actId="1038"/>
          <ac:spMkLst>
            <pc:docMk/>
            <pc:sldMk cId="0" sldId="380"/>
            <ac:spMk id="5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15.697" v="242" actId="1038"/>
          <ac:spMkLst>
            <pc:docMk/>
            <pc:sldMk cId="0" sldId="380"/>
            <ac:spMk id="6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15.697" v="242" actId="1038"/>
          <ac:spMkLst>
            <pc:docMk/>
            <pc:sldMk cId="0" sldId="380"/>
            <ac:spMk id="7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15.697" v="242" actId="1038"/>
          <ac:spMkLst>
            <pc:docMk/>
            <pc:sldMk cId="0" sldId="380"/>
            <ac:spMk id="8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15.697" v="242" actId="1038"/>
          <ac:spMkLst>
            <pc:docMk/>
            <pc:sldMk cId="0" sldId="380"/>
            <ac:spMk id="10" creationId="{00000000-0000-0000-0000-000000000000}"/>
          </ac:spMkLst>
        </pc:spChg>
      </pc:sldChg>
      <pc:sldChg chg="modSp">
        <pc:chgData name="ELVIRA VALENZUELA, JOSE LUIS" userId="e19aec6b-46d0-4f6b-8f07-8e7d115ec735" providerId="ADAL" clId="{85D474D1-A3D7-461A-B88F-2E73B0888314}" dt="2020-06-14T15:36:47.791" v="249" actId="20577"/>
        <pc:sldMkLst>
          <pc:docMk/>
          <pc:sldMk cId="0" sldId="381"/>
        </pc:sldMkLst>
        <pc:spChg chg="mod">
          <ac:chgData name="ELVIRA VALENZUELA, JOSE LUIS" userId="e19aec6b-46d0-4f6b-8f07-8e7d115ec735" providerId="ADAL" clId="{85D474D1-A3D7-461A-B88F-2E73B0888314}" dt="2020-06-14T15:36:47.791" v="249" actId="20577"/>
          <ac:spMkLst>
            <pc:docMk/>
            <pc:sldMk cId="0" sldId="381"/>
            <ac:spMk id="229383" creationId="{285B8E24-7CE7-48BE-A528-FB8C3B8E40E6}"/>
          </ac:spMkLst>
        </pc:spChg>
      </pc:sldChg>
      <pc:sldChg chg="modSp">
        <pc:chgData name="ELVIRA VALENZUELA, JOSE LUIS" userId="e19aec6b-46d0-4f6b-8f07-8e7d115ec735" providerId="ADAL" clId="{85D474D1-A3D7-461A-B88F-2E73B0888314}" dt="2020-06-13T23:06:48.193" v="6" actId="20577"/>
        <pc:sldMkLst>
          <pc:docMk/>
          <pc:sldMk cId="0" sldId="407"/>
        </pc:sldMkLst>
        <pc:spChg chg="mod">
          <ac:chgData name="ELVIRA VALENZUELA, JOSE LUIS" userId="e19aec6b-46d0-4f6b-8f07-8e7d115ec735" providerId="ADAL" clId="{85D474D1-A3D7-461A-B88F-2E73B0888314}" dt="2020-06-13T23:06:48.193" v="6" actId="20577"/>
          <ac:spMkLst>
            <pc:docMk/>
            <pc:sldMk cId="0" sldId="407"/>
            <ac:spMk id="3" creationId="{00000000-0000-0000-0000-000000000000}"/>
          </ac:spMkLst>
        </pc:spChg>
      </pc:sldChg>
      <pc:sldChg chg="modSp">
        <pc:chgData name="ELVIRA VALENZUELA, JOSE LUIS" userId="e19aec6b-46d0-4f6b-8f07-8e7d115ec735" providerId="ADAL" clId="{85D474D1-A3D7-461A-B88F-2E73B0888314}" dt="2020-06-14T00:17:55.420" v="193" actId="20577"/>
        <pc:sldMkLst>
          <pc:docMk/>
          <pc:sldMk cId="0" sldId="419"/>
        </pc:sldMkLst>
        <pc:spChg chg="mod">
          <ac:chgData name="ELVIRA VALENZUELA, JOSE LUIS" userId="e19aec6b-46d0-4f6b-8f07-8e7d115ec735" providerId="ADAL" clId="{85D474D1-A3D7-461A-B88F-2E73B0888314}" dt="2020-06-14T00:17:28.617" v="182" actId="14100"/>
          <ac:spMkLst>
            <pc:docMk/>
            <pc:sldMk cId="0" sldId="419"/>
            <ac:spMk id="4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00:17:45" v="186" actId="14100"/>
          <ac:spMkLst>
            <pc:docMk/>
            <pc:sldMk cId="0" sldId="419"/>
            <ac:spMk id="24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00:17:55.420" v="193" actId="20577"/>
          <ac:spMkLst>
            <pc:docMk/>
            <pc:sldMk cId="0" sldId="419"/>
            <ac:spMk id="25" creationId="{00000000-0000-0000-0000-000000000000}"/>
          </ac:spMkLst>
        </pc:spChg>
      </pc:sldChg>
      <pc:sldChg chg="modSp">
        <pc:chgData name="ELVIRA VALENZUELA, JOSE LUIS" userId="e19aec6b-46d0-4f6b-8f07-8e7d115ec735" providerId="ADAL" clId="{85D474D1-A3D7-461A-B88F-2E73B0888314}" dt="2020-06-14T16:05:07.621" v="408" actId="14100"/>
        <pc:sldMkLst>
          <pc:docMk/>
          <pc:sldMk cId="0" sldId="436"/>
        </pc:sldMkLst>
        <pc:spChg chg="mod">
          <ac:chgData name="ELVIRA VALENZUELA, JOSE LUIS" userId="e19aec6b-46d0-4f6b-8f07-8e7d115ec735" providerId="ADAL" clId="{85D474D1-A3D7-461A-B88F-2E73B0888314}" dt="2020-06-14T16:05:07.621" v="408" actId="14100"/>
          <ac:spMkLst>
            <pc:docMk/>
            <pc:sldMk cId="0" sldId="436"/>
            <ac:spMk id="6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47:41.192" v="278" actId="1037"/>
          <ac:spMkLst>
            <pc:docMk/>
            <pc:sldMk cId="0" sldId="436"/>
            <ac:spMk id="7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47:47.727" v="281" actId="1038"/>
          <ac:spMkLst>
            <pc:docMk/>
            <pc:sldMk cId="0" sldId="436"/>
            <ac:spMk id="8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41:44.096" v="259" actId="20577"/>
          <ac:spMkLst>
            <pc:docMk/>
            <pc:sldMk cId="0" sldId="436"/>
            <ac:spMk id="90117" creationId="{95DC992B-982E-407B-8D84-636EEE6E0D31}"/>
          </ac:spMkLst>
        </pc:spChg>
      </pc:sldChg>
      <pc:sldChg chg="modSp modAnim">
        <pc:chgData name="ELVIRA VALENZUELA, JOSE LUIS" userId="e19aec6b-46d0-4f6b-8f07-8e7d115ec735" providerId="ADAL" clId="{85D474D1-A3D7-461A-B88F-2E73B0888314}" dt="2020-06-14T00:34:04.146" v="212"/>
        <pc:sldMkLst>
          <pc:docMk/>
          <pc:sldMk cId="0" sldId="451"/>
        </pc:sldMkLst>
        <pc:spChg chg="mod">
          <ac:chgData name="ELVIRA VALENZUELA, JOSE LUIS" userId="e19aec6b-46d0-4f6b-8f07-8e7d115ec735" providerId="ADAL" clId="{85D474D1-A3D7-461A-B88F-2E73B0888314}" dt="2020-06-14T00:22:47.064" v="195" actId="20577"/>
          <ac:spMkLst>
            <pc:docMk/>
            <pc:sldMk cId="0" sldId="451"/>
            <ac:spMk id="637966" creationId="{117B381A-DE85-4495-BDFB-33E8F3F37D6E}"/>
          </ac:spMkLst>
        </pc:spChg>
        <pc:spChg chg="mod">
          <ac:chgData name="ELVIRA VALENZUELA, JOSE LUIS" userId="e19aec6b-46d0-4f6b-8f07-8e7d115ec735" providerId="ADAL" clId="{85D474D1-A3D7-461A-B88F-2E73B0888314}" dt="2020-06-14T00:22:43.766" v="194" actId="20577"/>
          <ac:spMkLst>
            <pc:docMk/>
            <pc:sldMk cId="0" sldId="451"/>
            <ac:spMk id="637970" creationId="{0FDB0D2F-78F9-4085-B1D1-F4A2A3986581}"/>
          </ac:spMkLst>
        </pc:spChg>
        <pc:spChg chg="mod">
          <ac:chgData name="ELVIRA VALENZUELA, JOSE LUIS" userId="e19aec6b-46d0-4f6b-8f07-8e7d115ec735" providerId="ADAL" clId="{85D474D1-A3D7-461A-B88F-2E73B0888314}" dt="2020-06-14T00:33:39.367" v="211" actId="20577"/>
          <ac:spMkLst>
            <pc:docMk/>
            <pc:sldMk cId="0" sldId="451"/>
            <ac:spMk id="637996" creationId="{91046147-9A1E-42D8-90A6-0BF0A70ADD69}"/>
          </ac:spMkLst>
        </pc:spChg>
      </pc:sldChg>
      <pc:sldChg chg="addSp delSp modSp modAnim">
        <pc:chgData name="ELVIRA VALENZUELA, JOSE LUIS" userId="e19aec6b-46d0-4f6b-8f07-8e7d115ec735" providerId="ADAL" clId="{85D474D1-A3D7-461A-B88F-2E73B0888314}" dt="2020-06-14T16:04:46.646" v="405" actId="478"/>
        <pc:sldMkLst>
          <pc:docMk/>
          <pc:sldMk cId="0" sldId="454"/>
        </pc:sldMkLst>
        <pc:spChg chg="del mod">
          <ac:chgData name="ELVIRA VALENZUELA, JOSE LUIS" userId="e19aec6b-46d0-4f6b-8f07-8e7d115ec735" providerId="ADAL" clId="{85D474D1-A3D7-461A-B88F-2E73B0888314}" dt="2020-06-14T15:53:47.160" v="403" actId="478"/>
          <ac:spMkLst>
            <pc:docMk/>
            <pc:sldMk cId="0" sldId="454"/>
            <ac:spMk id="29" creationId="{B7B983CA-2C0C-4C48-90BB-D89EAB51EA7A}"/>
          </ac:spMkLst>
        </pc:spChg>
        <pc:spChg chg="mod">
          <ac:chgData name="ELVIRA VALENZUELA, JOSE LUIS" userId="e19aec6b-46d0-4f6b-8f07-8e7d115ec735" providerId="ADAL" clId="{85D474D1-A3D7-461A-B88F-2E73B0888314}" dt="2020-06-14T15:53:23.520" v="399" actId="1038"/>
          <ac:spMkLst>
            <pc:docMk/>
            <pc:sldMk cId="0" sldId="454"/>
            <ac:spMk id="30" creationId="{D2AC3D11-C69B-4F26-8AD3-EB8F1E673E7F}"/>
          </ac:spMkLst>
        </pc:spChg>
        <pc:spChg chg="mod">
          <ac:chgData name="ELVIRA VALENZUELA, JOSE LUIS" userId="e19aec6b-46d0-4f6b-8f07-8e7d115ec735" providerId="ADAL" clId="{85D474D1-A3D7-461A-B88F-2E73B0888314}" dt="2020-06-14T15:53:05.982" v="384" actId="1038"/>
          <ac:spMkLst>
            <pc:docMk/>
            <pc:sldMk cId="0" sldId="454"/>
            <ac:spMk id="31" creationId="{287A8FD3-C3DB-49FF-B1A0-C1BFD70F0129}"/>
          </ac:spMkLst>
        </pc:spChg>
        <pc:spChg chg="del mod">
          <ac:chgData name="ELVIRA VALENZUELA, JOSE LUIS" userId="e19aec6b-46d0-4f6b-8f07-8e7d115ec735" providerId="ADAL" clId="{85D474D1-A3D7-461A-B88F-2E73B0888314}" dt="2020-06-14T15:52:54.010" v="374" actId="478"/>
          <ac:spMkLst>
            <pc:docMk/>
            <pc:sldMk cId="0" sldId="454"/>
            <ac:spMk id="32" creationId="{4B54DFAD-41F4-41DA-9E57-BDCD3856C100}"/>
          </ac:spMkLst>
        </pc:spChg>
        <pc:spChg chg="del mod">
          <ac:chgData name="ELVIRA VALENZUELA, JOSE LUIS" userId="e19aec6b-46d0-4f6b-8f07-8e7d115ec735" providerId="ADAL" clId="{85D474D1-A3D7-461A-B88F-2E73B0888314}" dt="2020-06-14T15:52:43.452" v="373" actId="478"/>
          <ac:spMkLst>
            <pc:docMk/>
            <pc:sldMk cId="0" sldId="454"/>
            <ac:spMk id="33" creationId="{46C527B6-DDBF-47B2-95FE-2DD2F02221CC}"/>
          </ac:spMkLst>
        </pc:spChg>
        <pc:spChg chg="mod">
          <ac:chgData name="ELVIRA VALENZUELA, JOSE LUIS" userId="e19aec6b-46d0-4f6b-8f07-8e7d115ec735" providerId="ADAL" clId="{85D474D1-A3D7-461A-B88F-2E73B0888314}" dt="2020-06-14T15:52:16.551" v="372" actId="1038"/>
          <ac:spMkLst>
            <pc:docMk/>
            <pc:sldMk cId="0" sldId="454"/>
            <ac:spMk id="34" creationId="{D3FD266B-F599-46B7-9F8C-A639A7A9E56E}"/>
          </ac:spMkLst>
        </pc:spChg>
        <pc:spChg chg="mod">
          <ac:chgData name="ELVIRA VALENZUELA, JOSE LUIS" userId="e19aec6b-46d0-4f6b-8f07-8e7d115ec735" providerId="ADAL" clId="{85D474D1-A3D7-461A-B88F-2E73B0888314}" dt="2020-06-14T15:51:54.752" v="356" actId="1038"/>
          <ac:spMkLst>
            <pc:docMk/>
            <pc:sldMk cId="0" sldId="454"/>
            <ac:spMk id="35" creationId="{56CE319A-803A-4303-B309-49353FCC8871}"/>
          </ac:spMkLst>
        </pc:spChg>
        <pc:spChg chg="mod">
          <ac:chgData name="ELVIRA VALENZUELA, JOSE LUIS" userId="e19aec6b-46d0-4f6b-8f07-8e7d115ec735" providerId="ADAL" clId="{85D474D1-A3D7-461A-B88F-2E73B0888314}" dt="2020-06-14T15:51:21.255" v="347" actId="1035"/>
          <ac:spMkLst>
            <pc:docMk/>
            <pc:sldMk cId="0" sldId="454"/>
            <ac:spMk id="36" creationId="{B4B860C7-4390-42E2-8EC9-9B5628854CC9}"/>
          </ac:spMkLst>
        </pc:spChg>
        <pc:spChg chg="del mod">
          <ac:chgData name="ELVIRA VALENZUELA, JOSE LUIS" userId="e19aec6b-46d0-4f6b-8f07-8e7d115ec735" providerId="ADAL" clId="{85D474D1-A3D7-461A-B88F-2E73B0888314}" dt="2020-06-14T16:04:46.646" v="405" actId="478"/>
          <ac:spMkLst>
            <pc:docMk/>
            <pc:sldMk cId="0" sldId="454"/>
            <ac:spMk id="37" creationId="{8DEAF37E-5680-4263-84F0-D21352ED8C21}"/>
          </ac:spMkLst>
        </pc:spChg>
        <pc:spChg chg="mod">
          <ac:chgData name="ELVIRA VALENZUELA, JOSE LUIS" userId="e19aec6b-46d0-4f6b-8f07-8e7d115ec735" providerId="ADAL" clId="{85D474D1-A3D7-461A-B88F-2E73B0888314}" dt="2020-06-14T15:51:21.255" v="347" actId="1035"/>
          <ac:spMkLst>
            <pc:docMk/>
            <pc:sldMk cId="0" sldId="454"/>
            <ac:spMk id="38" creationId="{3FF059CE-F60D-47E8-99FB-1CCDE9046F54}"/>
          </ac:spMkLst>
        </pc:spChg>
        <pc:spChg chg="add del mod">
          <ac:chgData name="ELVIRA VALENZUELA, JOSE LUIS" userId="e19aec6b-46d0-4f6b-8f07-8e7d115ec735" providerId="ADAL" clId="{85D474D1-A3D7-461A-B88F-2E73B0888314}" dt="2020-06-14T15:53:47.160" v="403" actId="478"/>
          <ac:spMkLst>
            <pc:docMk/>
            <pc:sldMk cId="0" sldId="454"/>
            <ac:spMk id="39" creationId="{6DF10A30-CB3A-490B-830C-8AEBD53B0DA4}"/>
          </ac:spMkLst>
        </pc:spChg>
        <pc:spChg chg="add del mod">
          <ac:chgData name="ELVIRA VALENZUELA, JOSE LUIS" userId="e19aec6b-46d0-4f6b-8f07-8e7d115ec735" providerId="ADAL" clId="{85D474D1-A3D7-461A-B88F-2E73B0888314}" dt="2020-06-14T15:53:18.109" v="385" actId="478"/>
          <ac:spMkLst>
            <pc:docMk/>
            <pc:sldMk cId="0" sldId="454"/>
            <ac:spMk id="40" creationId="{E802CCAD-CA9F-482D-B7C2-964464CDABEA}"/>
          </ac:spMkLst>
        </pc:spChg>
        <pc:spChg chg="add del mod">
          <ac:chgData name="ELVIRA VALENZUELA, JOSE LUIS" userId="e19aec6b-46d0-4f6b-8f07-8e7d115ec735" providerId="ADAL" clId="{85D474D1-A3D7-461A-B88F-2E73B0888314}" dt="2020-06-14T15:53:00.333" v="375" actId="478"/>
          <ac:spMkLst>
            <pc:docMk/>
            <pc:sldMk cId="0" sldId="454"/>
            <ac:spMk id="41" creationId="{AE4383FA-4D74-43AC-8CA4-6890F6623340}"/>
          </ac:spMkLst>
        </pc:spChg>
        <pc:spChg chg="add del mod">
          <ac:chgData name="ELVIRA VALENZUELA, JOSE LUIS" userId="e19aec6b-46d0-4f6b-8f07-8e7d115ec735" providerId="ADAL" clId="{85D474D1-A3D7-461A-B88F-2E73B0888314}" dt="2020-06-14T15:52:54.010" v="374" actId="478"/>
          <ac:spMkLst>
            <pc:docMk/>
            <pc:sldMk cId="0" sldId="454"/>
            <ac:spMk id="42" creationId="{F49F1275-D485-4F42-845B-E978F60EF763}"/>
          </ac:spMkLst>
        </pc:spChg>
        <pc:spChg chg="add del mod">
          <ac:chgData name="ELVIRA VALENZUELA, JOSE LUIS" userId="e19aec6b-46d0-4f6b-8f07-8e7d115ec735" providerId="ADAL" clId="{85D474D1-A3D7-461A-B88F-2E73B0888314}" dt="2020-06-14T15:52:43.452" v="373" actId="478"/>
          <ac:spMkLst>
            <pc:docMk/>
            <pc:sldMk cId="0" sldId="454"/>
            <ac:spMk id="43" creationId="{532C3F45-F54A-4FE9-BDAA-10D94C4BD61C}"/>
          </ac:spMkLst>
        </pc:spChg>
        <pc:spChg chg="add del mod">
          <ac:chgData name="ELVIRA VALENZUELA, JOSE LUIS" userId="e19aec6b-46d0-4f6b-8f07-8e7d115ec735" providerId="ADAL" clId="{85D474D1-A3D7-461A-B88F-2E73B0888314}" dt="2020-06-14T15:52:07.233" v="358" actId="478"/>
          <ac:spMkLst>
            <pc:docMk/>
            <pc:sldMk cId="0" sldId="454"/>
            <ac:spMk id="44" creationId="{4F358F50-00DA-4F8A-B476-3573BB9C3A30}"/>
          </ac:spMkLst>
        </pc:spChg>
        <pc:spChg chg="add del mod">
          <ac:chgData name="ELVIRA VALENZUELA, JOSE LUIS" userId="e19aec6b-46d0-4f6b-8f07-8e7d115ec735" providerId="ADAL" clId="{85D474D1-A3D7-461A-B88F-2E73B0888314}" dt="2020-06-14T15:51:49.925" v="349" actId="478"/>
          <ac:spMkLst>
            <pc:docMk/>
            <pc:sldMk cId="0" sldId="454"/>
            <ac:spMk id="45" creationId="{75E187A0-199F-465E-9986-B2F872A20511}"/>
          </ac:spMkLst>
        </pc:spChg>
        <pc:spChg chg="add del mod">
          <ac:chgData name="ELVIRA VALENZUELA, JOSE LUIS" userId="e19aec6b-46d0-4f6b-8f07-8e7d115ec735" providerId="ADAL" clId="{85D474D1-A3D7-461A-B88F-2E73B0888314}" dt="2020-06-14T15:51:38.250" v="348" actId="478"/>
          <ac:spMkLst>
            <pc:docMk/>
            <pc:sldMk cId="0" sldId="454"/>
            <ac:spMk id="46" creationId="{BC7B5C4D-2EB5-4845-833A-FA1400546096}"/>
          </ac:spMkLst>
        </pc:spChg>
        <pc:spChg chg="add mod">
          <ac:chgData name="ELVIRA VALENZUELA, JOSE LUIS" userId="e19aec6b-46d0-4f6b-8f07-8e7d115ec735" providerId="ADAL" clId="{85D474D1-A3D7-461A-B88F-2E73B0888314}" dt="2020-06-14T15:51:21.255" v="347" actId="1035"/>
          <ac:spMkLst>
            <pc:docMk/>
            <pc:sldMk cId="0" sldId="454"/>
            <ac:spMk id="47" creationId="{2F9E2CE1-2FCF-46F2-A24D-F026E56B81B0}"/>
          </ac:spMkLst>
        </pc:spChg>
        <pc:spChg chg="add mod">
          <ac:chgData name="ELVIRA VALENZUELA, JOSE LUIS" userId="e19aec6b-46d0-4f6b-8f07-8e7d115ec735" providerId="ADAL" clId="{85D474D1-A3D7-461A-B88F-2E73B0888314}" dt="2020-06-14T15:51:21.255" v="347" actId="1035"/>
          <ac:spMkLst>
            <pc:docMk/>
            <pc:sldMk cId="0" sldId="454"/>
            <ac:spMk id="48" creationId="{BBA45BF9-2DFD-4C1D-B30B-9F6EE0750B1D}"/>
          </ac:spMkLst>
        </pc:spChg>
        <pc:spChg chg="add del mod">
          <ac:chgData name="ELVIRA VALENZUELA, JOSE LUIS" userId="e19aec6b-46d0-4f6b-8f07-8e7d115ec735" providerId="ADAL" clId="{85D474D1-A3D7-461A-B88F-2E73B0888314}" dt="2020-06-14T15:53:47.160" v="403" actId="478"/>
          <ac:spMkLst>
            <pc:docMk/>
            <pc:sldMk cId="0" sldId="454"/>
            <ac:spMk id="49" creationId="{ECE4B82F-CDDF-4AA6-A8CE-6B76C08F6DB6}"/>
          </ac:spMkLst>
        </pc:spChg>
        <pc:spChg chg="add del mod">
          <ac:chgData name="ELVIRA VALENZUELA, JOSE LUIS" userId="e19aec6b-46d0-4f6b-8f07-8e7d115ec735" providerId="ADAL" clId="{85D474D1-A3D7-461A-B88F-2E73B0888314}" dt="2020-06-14T15:53:18.109" v="385" actId="478"/>
          <ac:spMkLst>
            <pc:docMk/>
            <pc:sldMk cId="0" sldId="454"/>
            <ac:spMk id="50" creationId="{9056E38A-6C74-49B6-9CB7-6A943026122B}"/>
          </ac:spMkLst>
        </pc:spChg>
        <pc:spChg chg="add del mod">
          <ac:chgData name="ELVIRA VALENZUELA, JOSE LUIS" userId="e19aec6b-46d0-4f6b-8f07-8e7d115ec735" providerId="ADAL" clId="{85D474D1-A3D7-461A-B88F-2E73B0888314}" dt="2020-06-14T15:53:00.333" v="375" actId="478"/>
          <ac:spMkLst>
            <pc:docMk/>
            <pc:sldMk cId="0" sldId="454"/>
            <ac:spMk id="51" creationId="{9610D60C-51CB-4A43-AFAB-55390A08C6A5}"/>
          </ac:spMkLst>
        </pc:spChg>
        <pc:spChg chg="add del mod">
          <ac:chgData name="ELVIRA VALENZUELA, JOSE LUIS" userId="e19aec6b-46d0-4f6b-8f07-8e7d115ec735" providerId="ADAL" clId="{85D474D1-A3D7-461A-B88F-2E73B0888314}" dt="2020-06-14T15:52:54.010" v="374" actId="478"/>
          <ac:spMkLst>
            <pc:docMk/>
            <pc:sldMk cId="0" sldId="454"/>
            <ac:spMk id="52" creationId="{A5B8E6C8-C81D-4036-8D73-56A006C8326D}"/>
          </ac:spMkLst>
        </pc:spChg>
        <pc:spChg chg="add del mod">
          <ac:chgData name="ELVIRA VALENZUELA, JOSE LUIS" userId="e19aec6b-46d0-4f6b-8f07-8e7d115ec735" providerId="ADAL" clId="{85D474D1-A3D7-461A-B88F-2E73B0888314}" dt="2020-06-14T15:52:43.452" v="373" actId="478"/>
          <ac:spMkLst>
            <pc:docMk/>
            <pc:sldMk cId="0" sldId="454"/>
            <ac:spMk id="53" creationId="{1D69E762-FE5A-4828-9DA3-FFE1A46EBE44}"/>
          </ac:spMkLst>
        </pc:spChg>
        <pc:spChg chg="add del mod">
          <ac:chgData name="ELVIRA VALENZUELA, JOSE LUIS" userId="e19aec6b-46d0-4f6b-8f07-8e7d115ec735" providerId="ADAL" clId="{85D474D1-A3D7-461A-B88F-2E73B0888314}" dt="2020-06-14T15:52:07.233" v="358" actId="478"/>
          <ac:spMkLst>
            <pc:docMk/>
            <pc:sldMk cId="0" sldId="454"/>
            <ac:spMk id="54" creationId="{1DD69FD1-351E-4EEF-8D4E-9608798585DC}"/>
          </ac:spMkLst>
        </pc:spChg>
        <pc:spChg chg="add del mod">
          <ac:chgData name="ELVIRA VALENZUELA, JOSE LUIS" userId="e19aec6b-46d0-4f6b-8f07-8e7d115ec735" providerId="ADAL" clId="{85D474D1-A3D7-461A-B88F-2E73B0888314}" dt="2020-06-14T15:51:59.372" v="357" actId="478"/>
          <ac:spMkLst>
            <pc:docMk/>
            <pc:sldMk cId="0" sldId="454"/>
            <ac:spMk id="55" creationId="{A9023444-6C2A-4229-9ECB-B648DD16198C}"/>
          </ac:spMkLst>
        </pc:spChg>
        <pc:spChg chg="add del mod">
          <ac:chgData name="ELVIRA VALENZUELA, JOSE LUIS" userId="e19aec6b-46d0-4f6b-8f07-8e7d115ec735" providerId="ADAL" clId="{85D474D1-A3D7-461A-B88F-2E73B0888314}" dt="2020-06-14T15:51:38.250" v="348" actId="478"/>
          <ac:spMkLst>
            <pc:docMk/>
            <pc:sldMk cId="0" sldId="454"/>
            <ac:spMk id="56" creationId="{3A4566C8-CEB5-4BD2-BFC8-D3F1065FE3C7}"/>
          </ac:spMkLst>
        </pc:spChg>
        <pc:spChg chg="add mod">
          <ac:chgData name="ELVIRA VALENZUELA, JOSE LUIS" userId="e19aec6b-46d0-4f6b-8f07-8e7d115ec735" providerId="ADAL" clId="{85D474D1-A3D7-461A-B88F-2E73B0888314}" dt="2020-06-14T15:51:21.255" v="347" actId="1035"/>
          <ac:spMkLst>
            <pc:docMk/>
            <pc:sldMk cId="0" sldId="454"/>
            <ac:spMk id="57" creationId="{325793C9-E4A2-4C5C-AD99-FA1183F6990D}"/>
          </ac:spMkLst>
        </pc:spChg>
        <pc:spChg chg="add mod">
          <ac:chgData name="ELVIRA VALENZUELA, JOSE LUIS" userId="e19aec6b-46d0-4f6b-8f07-8e7d115ec735" providerId="ADAL" clId="{85D474D1-A3D7-461A-B88F-2E73B0888314}" dt="2020-06-14T15:51:21.255" v="347" actId="1035"/>
          <ac:spMkLst>
            <pc:docMk/>
            <pc:sldMk cId="0" sldId="454"/>
            <ac:spMk id="58" creationId="{4FF9A920-CF09-43D0-BC17-BF5D4E052763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92183" creationId="{3FF059CE-F60D-47E8-99FB-1CCDE9046F54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75" creationId="{B7B983CA-2C0C-4C48-90BB-D89EAB51EA7A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77" creationId="{D2AC3D11-C69B-4F26-8AD3-EB8F1E673E7F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79" creationId="{287A8FD3-C3DB-49FF-B1A0-C1BFD70F0129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81" creationId="{4B54DFAD-41F4-41DA-9E57-BDCD3856C100}"/>
          </ac:spMkLst>
        </pc:spChg>
        <pc:spChg chg="del mod">
          <ac:chgData name="ELVIRA VALENZUELA, JOSE LUIS" userId="e19aec6b-46d0-4f6b-8f07-8e7d115ec735" providerId="ADAL" clId="{85D474D1-A3D7-461A-B88F-2E73B0888314}" dt="2020-06-14T15:52:43.452" v="373" actId="478"/>
          <ac:spMkLst>
            <pc:docMk/>
            <pc:sldMk cId="0" sldId="454"/>
            <ac:spMk id="643083" creationId="{46C527B6-DDBF-47B2-95FE-2DD2F02221CC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85" creationId="{D3FD266B-F599-46B7-9F8C-A639A7A9E56E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87" creationId="{56CE319A-803A-4303-B309-49353FCC8871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89" creationId="{B4B860C7-4390-42E2-8EC9-9B5628854CC9}"/>
          </ac:spMkLst>
        </pc:spChg>
        <pc:spChg chg="mod">
          <ac:chgData name="ELVIRA VALENZUELA, JOSE LUIS" userId="e19aec6b-46d0-4f6b-8f07-8e7d115ec735" providerId="ADAL" clId="{85D474D1-A3D7-461A-B88F-2E73B0888314}" dt="2020-06-14T15:51:13.425" v="346" actId="1035"/>
          <ac:spMkLst>
            <pc:docMk/>
            <pc:sldMk cId="0" sldId="454"/>
            <ac:spMk id="643091" creationId="{8DEAF37E-5680-4263-84F0-D21352ED8C21}"/>
          </ac:spMkLst>
        </pc:spChg>
      </pc:sldChg>
      <pc:sldChg chg="modSp">
        <pc:chgData name="ELVIRA VALENZUELA, JOSE LUIS" userId="e19aec6b-46d0-4f6b-8f07-8e7d115ec735" providerId="ADAL" clId="{85D474D1-A3D7-461A-B88F-2E73B0888314}" dt="2020-06-14T16:14:33.167" v="412" actId="20577"/>
        <pc:sldMkLst>
          <pc:docMk/>
          <pc:sldMk cId="0" sldId="455"/>
        </pc:sldMkLst>
        <pc:spChg chg="mod">
          <ac:chgData name="ELVIRA VALENZUELA, JOSE LUIS" userId="e19aec6b-46d0-4f6b-8f07-8e7d115ec735" providerId="ADAL" clId="{85D474D1-A3D7-461A-B88F-2E73B0888314}" dt="2020-06-14T16:14:33.167" v="412" actId="20577"/>
          <ac:spMkLst>
            <pc:docMk/>
            <pc:sldMk cId="0" sldId="455"/>
            <ac:spMk id="644106" creationId="{461CF4D7-5587-434E-BE28-EB54EC6C9F1D}"/>
          </ac:spMkLst>
        </pc:spChg>
        <pc:spChg chg="mod">
          <ac:chgData name="ELVIRA VALENZUELA, JOSE LUIS" userId="e19aec6b-46d0-4f6b-8f07-8e7d115ec735" providerId="ADAL" clId="{85D474D1-A3D7-461A-B88F-2E73B0888314}" dt="2020-06-14T16:14:23.501" v="410" actId="20577"/>
          <ac:spMkLst>
            <pc:docMk/>
            <pc:sldMk cId="0" sldId="455"/>
            <ac:spMk id="644122" creationId="{156FA09B-F6D1-435E-B91F-BA00A96A0186}"/>
          </ac:spMkLst>
        </pc:spChg>
        <pc:spChg chg="mod">
          <ac:chgData name="ELVIRA VALENZUELA, JOSE LUIS" userId="e19aec6b-46d0-4f6b-8f07-8e7d115ec735" providerId="ADAL" clId="{85D474D1-A3D7-461A-B88F-2E73B0888314}" dt="2020-06-14T16:14:19.639" v="409" actId="20577"/>
          <ac:spMkLst>
            <pc:docMk/>
            <pc:sldMk cId="0" sldId="455"/>
            <ac:spMk id="644126" creationId="{75A13341-DC3C-4BB4-9DC7-B3E20BA4D859}"/>
          </ac:spMkLst>
        </pc:spChg>
      </pc:sldChg>
      <pc:sldChg chg="modSp">
        <pc:chgData name="ELVIRA VALENZUELA, JOSE LUIS" userId="e19aec6b-46d0-4f6b-8f07-8e7d115ec735" providerId="ADAL" clId="{85D474D1-A3D7-461A-B88F-2E73B0888314}" dt="2020-06-15T23:49:47.265" v="413" actId="166"/>
        <pc:sldMkLst>
          <pc:docMk/>
          <pc:sldMk cId="0" sldId="457"/>
        </pc:sldMkLst>
        <pc:spChg chg="mod">
          <ac:chgData name="ELVIRA VALENZUELA, JOSE LUIS" userId="e19aec6b-46d0-4f6b-8f07-8e7d115ec735" providerId="ADAL" clId="{85D474D1-A3D7-461A-B88F-2E73B0888314}" dt="2020-06-15T23:49:47.265" v="413" actId="166"/>
          <ac:spMkLst>
            <pc:docMk/>
            <pc:sldMk cId="0" sldId="457"/>
            <ac:spMk id="647178" creationId="{01B27BC6-BB18-4C64-987F-5B5922DE5956}"/>
          </ac:spMkLst>
        </pc:spChg>
        <pc:spChg chg="mod">
          <ac:chgData name="ELVIRA VALENZUELA, JOSE LUIS" userId="e19aec6b-46d0-4f6b-8f07-8e7d115ec735" providerId="ADAL" clId="{85D474D1-A3D7-461A-B88F-2E73B0888314}" dt="2020-06-15T23:49:47.265" v="413" actId="166"/>
          <ac:spMkLst>
            <pc:docMk/>
            <pc:sldMk cId="0" sldId="457"/>
            <ac:spMk id="647181" creationId="{0630180B-EC7B-41D4-A8EF-8A0C6B588AA5}"/>
          </ac:spMkLst>
        </pc:spChg>
        <pc:spChg chg="mod">
          <ac:chgData name="ELVIRA VALENZUELA, JOSE LUIS" userId="e19aec6b-46d0-4f6b-8f07-8e7d115ec735" providerId="ADAL" clId="{85D474D1-A3D7-461A-B88F-2E73B0888314}" dt="2020-06-15T23:49:47.265" v="413" actId="166"/>
          <ac:spMkLst>
            <pc:docMk/>
            <pc:sldMk cId="0" sldId="457"/>
            <ac:spMk id="647193" creationId="{08EE976B-9ADE-41D2-87D4-9C468D06EDE8}"/>
          </ac:spMkLst>
        </pc:spChg>
      </pc:sldChg>
      <pc:sldChg chg="modSp">
        <pc:chgData name="ELVIRA VALENZUELA, JOSE LUIS" userId="e19aec6b-46d0-4f6b-8f07-8e7d115ec735" providerId="ADAL" clId="{85D474D1-A3D7-461A-B88F-2E73B0888314}" dt="2020-06-16T21:32:01.095" v="705" actId="20577"/>
        <pc:sldMkLst>
          <pc:docMk/>
          <pc:sldMk cId="0" sldId="461"/>
        </pc:sldMkLst>
        <pc:spChg chg="mod">
          <ac:chgData name="ELVIRA VALENZUELA, JOSE LUIS" userId="e19aec6b-46d0-4f6b-8f07-8e7d115ec735" providerId="ADAL" clId="{85D474D1-A3D7-461A-B88F-2E73B0888314}" dt="2020-06-16T21:32:01.095" v="705" actId="20577"/>
          <ac:spMkLst>
            <pc:docMk/>
            <pc:sldMk cId="0" sldId="461"/>
            <ac:spMk id="135174" creationId="{4743F23E-FC5B-40DD-9910-07D81CE9459C}"/>
          </ac:spMkLst>
        </pc:spChg>
      </pc:sldChg>
      <pc:sldChg chg="modSp">
        <pc:chgData name="ELVIRA VALENZUELA, JOSE LUIS" userId="e19aec6b-46d0-4f6b-8f07-8e7d115ec735" providerId="ADAL" clId="{85D474D1-A3D7-461A-B88F-2E73B0888314}" dt="2020-06-16T21:31:53.188" v="694" actId="20577"/>
        <pc:sldMkLst>
          <pc:docMk/>
          <pc:sldMk cId="0" sldId="462"/>
        </pc:sldMkLst>
        <pc:spChg chg="mod">
          <ac:chgData name="ELVIRA VALENZUELA, JOSE LUIS" userId="e19aec6b-46d0-4f6b-8f07-8e7d115ec735" providerId="ADAL" clId="{85D474D1-A3D7-461A-B88F-2E73B0888314}" dt="2020-06-16T21:31:53.188" v="694" actId="20577"/>
          <ac:spMkLst>
            <pc:docMk/>
            <pc:sldMk cId="0" sldId="462"/>
            <ac:spMk id="137223" creationId="{6E596E7F-4BD0-486B-AECF-C80495C29AE0}"/>
          </ac:spMkLst>
        </pc:spChg>
      </pc:sldChg>
      <pc:sldChg chg="modSp">
        <pc:chgData name="ELVIRA VALENZUELA, JOSE LUIS" userId="e19aec6b-46d0-4f6b-8f07-8e7d115ec735" providerId="ADAL" clId="{85D474D1-A3D7-461A-B88F-2E73B0888314}" dt="2020-06-21T15:55:26.352" v="1037" actId="207"/>
        <pc:sldMkLst>
          <pc:docMk/>
          <pc:sldMk cId="0" sldId="473"/>
        </pc:sldMkLst>
        <pc:spChg chg="mod">
          <ac:chgData name="ELVIRA VALENZUELA, JOSE LUIS" userId="e19aec6b-46d0-4f6b-8f07-8e7d115ec735" providerId="ADAL" clId="{85D474D1-A3D7-461A-B88F-2E73B0888314}" dt="2020-06-21T15:55:26.352" v="1037" actId="207"/>
          <ac:spMkLst>
            <pc:docMk/>
            <pc:sldMk cId="0" sldId="473"/>
            <ac:spMk id="183303" creationId="{DC517AA0-B7E6-4218-90CC-C29CE1E1FED1}"/>
          </ac:spMkLst>
        </pc:spChg>
      </pc:sldChg>
      <pc:sldChg chg="modSp">
        <pc:chgData name="ELVIRA VALENZUELA, JOSE LUIS" userId="e19aec6b-46d0-4f6b-8f07-8e7d115ec735" providerId="ADAL" clId="{85D474D1-A3D7-461A-B88F-2E73B0888314}" dt="2020-06-21T16:03:23.018" v="1039" actId="207"/>
        <pc:sldMkLst>
          <pc:docMk/>
          <pc:sldMk cId="0" sldId="474"/>
        </pc:sldMkLst>
        <pc:spChg chg="mod">
          <ac:chgData name="ELVIRA VALENZUELA, JOSE LUIS" userId="e19aec6b-46d0-4f6b-8f07-8e7d115ec735" providerId="ADAL" clId="{85D474D1-A3D7-461A-B88F-2E73B0888314}" dt="2020-06-21T16:03:23.018" v="1039" actId="207"/>
          <ac:spMkLst>
            <pc:docMk/>
            <pc:sldMk cId="0" sldId="474"/>
            <ac:spMk id="185351" creationId="{ABA07C2C-E8D3-4594-8D99-E69E1273D8C9}"/>
          </ac:spMkLst>
        </pc:spChg>
      </pc:sldChg>
      <pc:sldChg chg="modSp">
        <pc:chgData name="ELVIRA VALENZUELA, JOSE LUIS" userId="e19aec6b-46d0-4f6b-8f07-8e7d115ec735" providerId="ADAL" clId="{85D474D1-A3D7-461A-B88F-2E73B0888314}" dt="2020-06-21T14:29:00.056" v="780" actId="6549"/>
        <pc:sldMkLst>
          <pc:docMk/>
          <pc:sldMk cId="0" sldId="476"/>
        </pc:sldMkLst>
        <pc:spChg chg="mod">
          <ac:chgData name="ELVIRA VALENZUELA, JOSE LUIS" userId="e19aec6b-46d0-4f6b-8f07-8e7d115ec735" providerId="ADAL" clId="{85D474D1-A3D7-461A-B88F-2E73B0888314}" dt="2020-06-21T14:29:00.056" v="780" actId="6549"/>
          <ac:spMkLst>
            <pc:docMk/>
            <pc:sldMk cId="0" sldId="476"/>
            <ac:spMk id="3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85D474D1-A3D7-461A-B88F-2E73B0888314}" dt="2020-06-21T14:44:29.855" v="987" actId="20577"/>
        <pc:sldMkLst>
          <pc:docMk/>
          <pc:sldMk cId="0" sldId="477"/>
        </pc:sldMkLst>
        <pc:spChg chg="add mod">
          <ac:chgData name="ELVIRA VALENZUELA, JOSE LUIS" userId="e19aec6b-46d0-4f6b-8f07-8e7d115ec735" providerId="ADAL" clId="{85D474D1-A3D7-461A-B88F-2E73B0888314}" dt="2020-06-21T14:31:21.041" v="793" actId="14100"/>
          <ac:spMkLst>
            <pc:docMk/>
            <pc:sldMk cId="0" sldId="477"/>
            <ac:spMk id="2" creationId="{3EFA26B3-7C86-4710-8194-8249FDE2D994}"/>
          </ac:spMkLst>
        </pc:spChg>
        <pc:spChg chg="add mod">
          <ac:chgData name="ELVIRA VALENZUELA, JOSE LUIS" userId="e19aec6b-46d0-4f6b-8f07-8e7d115ec735" providerId="ADAL" clId="{85D474D1-A3D7-461A-B88F-2E73B0888314}" dt="2020-06-21T14:44:29.855" v="987" actId="20577"/>
          <ac:spMkLst>
            <pc:docMk/>
            <pc:sldMk cId="0" sldId="477"/>
            <ac:spMk id="3" creationId="{B87E463B-CD1B-4151-9FEC-F49C9C8FCD80}"/>
          </ac:spMkLst>
        </pc:spChg>
        <pc:spChg chg="ord">
          <ac:chgData name="ELVIRA VALENZUELA, JOSE LUIS" userId="e19aec6b-46d0-4f6b-8f07-8e7d115ec735" providerId="ADAL" clId="{85D474D1-A3D7-461A-B88F-2E73B0888314}" dt="2020-06-21T14:31:33.695" v="795" actId="166"/>
          <ac:spMkLst>
            <pc:docMk/>
            <pc:sldMk cId="0" sldId="477"/>
            <ac:spMk id="6" creationId="{00000000-0000-0000-0000-000000000000}"/>
          </ac:spMkLst>
        </pc:spChg>
        <pc:spChg chg="add mod">
          <ac:chgData name="ELVIRA VALENZUELA, JOSE LUIS" userId="e19aec6b-46d0-4f6b-8f07-8e7d115ec735" providerId="ADAL" clId="{85D474D1-A3D7-461A-B88F-2E73B0888314}" dt="2020-06-21T14:30:49.817" v="790" actId="2085"/>
          <ac:spMkLst>
            <pc:docMk/>
            <pc:sldMk cId="0" sldId="477"/>
            <ac:spMk id="8" creationId="{6BD7F77E-6EFA-44B8-A91D-DD3145C0D408}"/>
          </ac:spMkLst>
        </pc:spChg>
        <pc:spChg chg="mod">
          <ac:chgData name="ELVIRA VALENZUELA, JOSE LUIS" userId="e19aec6b-46d0-4f6b-8f07-8e7d115ec735" providerId="ADAL" clId="{85D474D1-A3D7-461A-B88F-2E73B0888314}" dt="2020-06-21T14:31:41.806" v="796" actId="166"/>
          <ac:spMkLst>
            <pc:docMk/>
            <pc:sldMk cId="0" sldId="477"/>
            <ac:spMk id="154630" creationId="{FCF5DF7B-0ACC-4AD1-A1D2-CC1C4F332757}"/>
          </ac:spMkLst>
        </pc:spChg>
        <pc:spChg chg="mod">
          <ac:chgData name="ELVIRA VALENZUELA, JOSE LUIS" userId="e19aec6b-46d0-4f6b-8f07-8e7d115ec735" providerId="ADAL" clId="{85D474D1-A3D7-461A-B88F-2E73B0888314}" dt="2020-06-21T14:31:46.033" v="797" actId="166"/>
          <ac:spMkLst>
            <pc:docMk/>
            <pc:sldMk cId="0" sldId="477"/>
            <ac:spMk id="154631" creationId="{DF084891-7376-4A3E-A453-928D29B7A913}"/>
          </ac:spMkLst>
        </pc:spChg>
        <pc:cxnChg chg="add mod">
          <ac:chgData name="ELVIRA VALENZUELA, JOSE LUIS" userId="e19aec6b-46d0-4f6b-8f07-8e7d115ec735" providerId="ADAL" clId="{85D474D1-A3D7-461A-B88F-2E73B0888314}" dt="2020-06-21T14:34:44.559" v="980" actId="1582"/>
          <ac:cxnSpMkLst>
            <pc:docMk/>
            <pc:sldMk cId="0" sldId="477"/>
            <ac:cxnSpMk id="7" creationId="{E9A5645C-EAA0-4502-AA9F-E9D819C37C2C}"/>
          </ac:cxnSpMkLst>
        </pc:cxnChg>
        <pc:cxnChg chg="add mod">
          <ac:chgData name="ELVIRA VALENZUELA, JOSE LUIS" userId="e19aec6b-46d0-4f6b-8f07-8e7d115ec735" providerId="ADAL" clId="{85D474D1-A3D7-461A-B88F-2E73B0888314}" dt="2020-06-21T14:34:44.559" v="980" actId="1582"/>
          <ac:cxnSpMkLst>
            <pc:docMk/>
            <pc:sldMk cId="0" sldId="477"/>
            <ac:cxnSpMk id="12" creationId="{3636DFA0-B4F9-41F7-97D9-2D35B95ABBEE}"/>
          </ac:cxnSpMkLst>
        </pc:cxnChg>
      </pc:sldChg>
      <pc:sldChg chg="modSp">
        <pc:chgData name="ELVIRA VALENZUELA, JOSE LUIS" userId="e19aec6b-46d0-4f6b-8f07-8e7d115ec735" providerId="ADAL" clId="{85D474D1-A3D7-461A-B88F-2E73B0888314}" dt="2020-06-16T21:42:56.470" v="779" actId="1036"/>
        <pc:sldMkLst>
          <pc:docMk/>
          <pc:sldMk cId="0" sldId="478"/>
        </pc:sldMkLst>
        <pc:spChg chg="mod">
          <ac:chgData name="ELVIRA VALENZUELA, JOSE LUIS" userId="e19aec6b-46d0-4f6b-8f07-8e7d115ec735" providerId="ADAL" clId="{85D474D1-A3D7-461A-B88F-2E73B0888314}" dt="2020-06-16T21:35:35.392" v="762" actId="14100"/>
          <ac:spMkLst>
            <pc:docMk/>
            <pc:sldMk cId="0" sldId="478"/>
            <ac:spMk id="29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6T21:32:09.777" v="715" actId="20577"/>
          <ac:spMkLst>
            <pc:docMk/>
            <pc:sldMk cId="0" sldId="478"/>
            <ac:spMk id="133122" creationId="{7A93AF21-C822-40BF-B2C7-7620658FFA86}"/>
          </ac:spMkLst>
        </pc:spChg>
        <pc:spChg chg="mod">
          <ac:chgData name="ELVIRA VALENZUELA, JOSE LUIS" userId="e19aec6b-46d0-4f6b-8f07-8e7d115ec735" providerId="ADAL" clId="{85D474D1-A3D7-461A-B88F-2E73B0888314}" dt="2020-06-16T21:35:54.135" v="775" actId="14100"/>
          <ac:spMkLst>
            <pc:docMk/>
            <pc:sldMk cId="0" sldId="478"/>
            <ac:spMk id="133123" creationId="{D4C2AEF0-0F14-4088-B348-E1B7F46ACA2C}"/>
          </ac:spMkLst>
        </pc:spChg>
        <pc:spChg chg="mod">
          <ac:chgData name="ELVIRA VALENZUELA, JOSE LUIS" userId="e19aec6b-46d0-4f6b-8f07-8e7d115ec735" providerId="ADAL" clId="{85D474D1-A3D7-461A-B88F-2E73B0888314}" dt="2020-06-16T21:42:56.470" v="779" actId="1036"/>
          <ac:spMkLst>
            <pc:docMk/>
            <pc:sldMk cId="0" sldId="478"/>
            <ac:spMk id="687108" creationId="{3044A6B3-0E2F-49A9-A2CD-D1621B0B53B0}"/>
          </ac:spMkLst>
        </pc:spChg>
        <pc:spChg chg="mod">
          <ac:chgData name="ELVIRA VALENZUELA, JOSE LUIS" userId="e19aec6b-46d0-4f6b-8f07-8e7d115ec735" providerId="ADAL" clId="{85D474D1-A3D7-461A-B88F-2E73B0888314}" dt="2020-06-16T21:42:56.470" v="779" actId="1036"/>
          <ac:spMkLst>
            <pc:docMk/>
            <pc:sldMk cId="0" sldId="478"/>
            <ac:spMk id="687109" creationId="{E15A4679-DA23-417E-BA29-0FED36A601ED}"/>
          </ac:spMkLst>
        </pc:spChg>
        <pc:spChg chg="mod">
          <ac:chgData name="ELVIRA VALENZUELA, JOSE LUIS" userId="e19aec6b-46d0-4f6b-8f07-8e7d115ec735" providerId="ADAL" clId="{85D474D1-A3D7-461A-B88F-2E73B0888314}" dt="2020-06-16T21:42:56.470" v="779" actId="1036"/>
          <ac:spMkLst>
            <pc:docMk/>
            <pc:sldMk cId="0" sldId="478"/>
            <ac:spMk id="687110" creationId="{0E6C6DA7-4E1C-47EC-B788-6DCF884292CA}"/>
          </ac:spMkLst>
        </pc:spChg>
        <pc:spChg chg="mod">
          <ac:chgData name="ELVIRA VALENZUELA, JOSE LUIS" userId="e19aec6b-46d0-4f6b-8f07-8e7d115ec735" providerId="ADAL" clId="{85D474D1-A3D7-461A-B88F-2E73B0888314}" dt="2020-06-16T21:42:56.470" v="779" actId="1036"/>
          <ac:spMkLst>
            <pc:docMk/>
            <pc:sldMk cId="0" sldId="478"/>
            <ac:spMk id="687111" creationId="{D777987C-7239-445D-8C72-CF44C38A157C}"/>
          </ac:spMkLst>
        </pc:spChg>
        <pc:spChg chg="mod">
          <ac:chgData name="ELVIRA VALENZUELA, JOSE LUIS" userId="e19aec6b-46d0-4f6b-8f07-8e7d115ec735" providerId="ADAL" clId="{85D474D1-A3D7-461A-B88F-2E73B0888314}" dt="2020-06-16T21:19:58.874" v="445" actId="1037"/>
          <ac:spMkLst>
            <pc:docMk/>
            <pc:sldMk cId="0" sldId="478"/>
            <ac:spMk id="687116" creationId="{81CD7494-4DFC-4E82-B16A-FA1B6DBBB720}"/>
          </ac:spMkLst>
        </pc:spChg>
        <pc:spChg chg="mod">
          <ac:chgData name="ELVIRA VALENZUELA, JOSE LUIS" userId="e19aec6b-46d0-4f6b-8f07-8e7d115ec735" providerId="ADAL" clId="{85D474D1-A3D7-461A-B88F-2E73B0888314}" dt="2020-06-16T21:20:36.433" v="481" actId="1036"/>
          <ac:spMkLst>
            <pc:docMk/>
            <pc:sldMk cId="0" sldId="478"/>
            <ac:spMk id="687117" creationId="{DB57E453-A40A-4A3D-BDAE-2765500B2282}"/>
          </ac:spMkLst>
        </pc:spChg>
        <pc:spChg chg="mod">
          <ac:chgData name="ELVIRA VALENZUELA, JOSE LUIS" userId="e19aec6b-46d0-4f6b-8f07-8e7d115ec735" providerId="ADAL" clId="{85D474D1-A3D7-461A-B88F-2E73B0888314}" dt="2020-06-16T21:22:06.206" v="586" actId="1036"/>
          <ac:spMkLst>
            <pc:docMk/>
            <pc:sldMk cId="0" sldId="478"/>
            <ac:spMk id="687118" creationId="{BF76313B-C131-4AD5-B240-AFE2FFE50E9D}"/>
          </ac:spMkLst>
        </pc:spChg>
        <pc:spChg chg="mod">
          <ac:chgData name="ELVIRA VALENZUELA, JOSE LUIS" userId="e19aec6b-46d0-4f6b-8f07-8e7d115ec735" providerId="ADAL" clId="{85D474D1-A3D7-461A-B88F-2E73B0888314}" dt="2020-06-16T21:19:58.874" v="445" actId="1037"/>
          <ac:spMkLst>
            <pc:docMk/>
            <pc:sldMk cId="0" sldId="478"/>
            <ac:spMk id="687119" creationId="{5F0EE16F-259E-4E80-89D7-DF4D18F8FFC3}"/>
          </ac:spMkLst>
        </pc:spChg>
        <pc:spChg chg="mod">
          <ac:chgData name="ELVIRA VALENZUELA, JOSE LUIS" userId="e19aec6b-46d0-4f6b-8f07-8e7d115ec735" providerId="ADAL" clId="{85D474D1-A3D7-461A-B88F-2E73B0888314}" dt="2020-06-16T21:42:56.470" v="779" actId="1036"/>
          <ac:spMkLst>
            <pc:docMk/>
            <pc:sldMk cId="0" sldId="478"/>
            <ac:spMk id="687120" creationId="{51ABB558-3A65-4FF4-B5CC-E61C21413106}"/>
          </ac:spMkLst>
        </pc:spChg>
        <pc:spChg chg="mod">
          <ac:chgData name="ELVIRA VALENZUELA, JOSE LUIS" userId="e19aec6b-46d0-4f6b-8f07-8e7d115ec735" providerId="ADAL" clId="{85D474D1-A3D7-461A-B88F-2E73B0888314}" dt="2020-06-16T21:22:12.280" v="594" actId="1036"/>
          <ac:spMkLst>
            <pc:docMk/>
            <pc:sldMk cId="0" sldId="478"/>
            <ac:spMk id="687121" creationId="{503D8721-96B4-4338-8D65-527426C31C87}"/>
          </ac:spMkLst>
        </pc:spChg>
        <pc:spChg chg="mod">
          <ac:chgData name="ELVIRA VALENZUELA, JOSE LUIS" userId="e19aec6b-46d0-4f6b-8f07-8e7d115ec735" providerId="ADAL" clId="{85D474D1-A3D7-461A-B88F-2E73B0888314}" dt="2020-06-16T21:20:44.634" v="488" actId="1036"/>
          <ac:spMkLst>
            <pc:docMk/>
            <pc:sldMk cId="0" sldId="478"/>
            <ac:spMk id="687122" creationId="{B0BAC4B0-156C-4290-B055-88850DC87995}"/>
          </ac:spMkLst>
        </pc:spChg>
        <pc:spChg chg="mod">
          <ac:chgData name="ELVIRA VALENZUELA, JOSE LUIS" userId="e19aec6b-46d0-4f6b-8f07-8e7d115ec735" providerId="ADAL" clId="{85D474D1-A3D7-461A-B88F-2E73B0888314}" dt="2020-06-16T21:42:56.470" v="779" actId="1036"/>
          <ac:spMkLst>
            <pc:docMk/>
            <pc:sldMk cId="0" sldId="478"/>
            <ac:spMk id="687125" creationId="{C744946B-FE11-4B68-9572-F659AA42A670}"/>
          </ac:spMkLst>
        </pc:spChg>
        <pc:spChg chg="mod">
          <ac:chgData name="ELVIRA VALENZUELA, JOSE LUIS" userId="e19aec6b-46d0-4f6b-8f07-8e7d115ec735" providerId="ADAL" clId="{85D474D1-A3D7-461A-B88F-2E73B0888314}" dt="2020-06-16T21:42:56.470" v="779" actId="1036"/>
          <ac:spMkLst>
            <pc:docMk/>
            <pc:sldMk cId="0" sldId="478"/>
            <ac:spMk id="687126" creationId="{4D689107-E3A4-45D6-8531-966EA78D7C74}"/>
          </ac:spMkLst>
        </pc:spChg>
        <pc:spChg chg="mod">
          <ac:chgData name="ELVIRA VALENZUELA, JOSE LUIS" userId="e19aec6b-46d0-4f6b-8f07-8e7d115ec735" providerId="ADAL" clId="{85D474D1-A3D7-461A-B88F-2E73B0888314}" dt="2020-06-16T21:19:58.874" v="445" actId="1037"/>
          <ac:spMkLst>
            <pc:docMk/>
            <pc:sldMk cId="0" sldId="478"/>
            <ac:spMk id="687127" creationId="{99208A3E-94A3-4908-B170-E83227F1365F}"/>
          </ac:spMkLst>
        </pc:spChg>
        <pc:spChg chg="mod">
          <ac:chgData name="ELVIRA VALENZUELA, JOSE LUIS" userId="e19aec6b-46d0-4f6b-8f07-8e7d115ec735" providerId="ADAL" clId="{85D474D1-A3D7-461A-B88F-2E73B0888314}" dt="2020-06-16T21:33:14.130" v="744" actId="1036"/>
          <ac:spMkLst>
            <pc:docMk/>
            <pc:sldMk cId="0" sldId="478"/>
            <ac:spMk id="687129" creationId="{C45F7325-49D8-4A2D-8E6E-5F425F390A66}"/>
          </ac:spMkLst>
        </pc:spChg>
        <pc:spChg chg="mod">
          <ac:chgData name="ELVIRA VALENZUELA, JOSE LUIS" userId="e19aec6b-46d0-4f6b-8f07-8e7d115ec735" providerId="ADAL" clId="{85D474D1-A3D7-461A-B88F-2E73B0888314}" dt="2020-06-16T21:33:14.130" v="744" actId="1036"/>
          <ac:spMkLst>
            <pc:docMk/>
            <pc:sldMk cId="0" sldId="478"/>
            <ac:spMk id="687130" creationId="{C82E18C4-2803-41C3-8EA4-757D440701B8}"/>
          </ac:spMkLst>
        </pc:spChg>
        <pc:spChg chg="mod">
          <ac:chgData name="ELVIRA VALENZUELA, JOSE LUIS" userId="e19aec6b-46d0-4f6b-8f07-8e7d115ec735" providerId="ADAL" clId="{85D474D1-A3D7-461A-B88F-2E73B0888314}" dt="2020-06-16T21:33:14.130" v="744" actId="1036"/>
          <ac:spMkLst>
            <pc:docMk/>
            <pc:sldMk cId="0" sldId="478"/>
            <ac:spMk id="687131" creationId="{752A94EF-10E2-44DB-888F-13E229E384F3}"/>
          </ac:spMkLst>
        </pc:spChg>
      </pc:sldChg>
      <pc:sldChg chg="modSp">
        <pc:chgData name="ELVIRA VALENZUELA, JOSE LUIS" userId="e19aec6b-46d0-4f6b-8f07-8e7d115ec735" providerId="ADAL" clId="{85D474D1-A3D7-461A-B88F-2E73B0888314}" dt="2020-06-16T21:31:00.730" v="677" actId="20577"/>
        <pc:sldMkLst>
          <pc:docMk/>
          <pc:sldMk cId="0" sldId="479"/>
        </pc:sldMkLst>
        <pc:spChg chg="mod">
          <ac:chgData name="ELVIRA VALENZUELA, JOSE LUIS" userId="e19aec6b-46d0-4f6b-8f07-8e7d115ec735" providerId="ADAL" clId="{85D474D1-A3D7-461A-B88F-2E73B0888314}" dt="2020-06-16T21:31:00.730" v="677" actId="20577"/>
          <ac:spMkLst>
            <pc:docMk/>
            <pc:sldMk cId="0" sldId="479"/>
            <ac:spMk id="2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6T21:30:25.393" v="671" actId="20577"/>
          <ac:spMkLst>
            <pc:docMk/>
            <pc:sldMk cId="0" sldId="479"/>
            <ac:spMk id="131078" creationId="{3540A50E-D3AC-41D2-AAA4-F936DA061427}"/>
          </ac:spMkLst>
        </pc:spChg>
      </pc:sldChg>
      <pc:sldChg chg="modAnim">
        <pc:chgData name="ELVIRA VALENZUELA, JOSE LUIS" userId="e19aec6b-46d0-4f6b-8f07-8e7d115ec735" providerId="ADAL" clId="{85D474D1-A3D7-461A-B88F-2E73B0888314}" dt="2020-06-13T22:40:17.665" v="1"/>
        <pc:sldMkLst>
          <pc:docMk/>
          <pc:sldMk cId="0" sldId="499"/>
        </pc:sldMkLst>
      </pc:sldChg>
      <pc:sldChg chg="modSp">
        <pc:chgData name="ELVIRA VALENZUELA, JOSE LUIS" userId="e19aec6b-46d0-4f6b-8f07-8e7d115ec735" providerId="ADAL" clId="{85D474D1-A3D7-461A-B88F-2E73B0888314}" dt="2020-06-13T23:57:00.250" v="95" actId="20577"/>
        <pc:sldMkLst>
          <pc:docMk/>
          <pc:sldMk cId="0" sldId="509"/>
        </pc:sldMkLst>
        <pc:spChg chg="mod">
          <ac:chgData name="ELVIRA VALENZUELA, JOSE LUIS" userId="e19aec6b-46d0-4f6b-8f07-8e7d115ec735" providerId="ADAL" clId="{85D474D1-A3D7-461A-B88F-2E73B0888314}" dt="2020-06-13T23:56:06.313" v="61" actId="1038"/>
          <ac:spMkLst>
            <pc:docMk/>
            <pc:sldMk cId="0" sldId="509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56:14.923" v="70" actId="20577"/>
          <ac:spMkLst>
            <pc:docMk/>
            <pc:sldMk cId="0" sldId="509"/>
            <ac:spMk id="4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56:41.094" v="80" actId="1037"/>
          <ac:spMkLst>
            <pc:docMk/>
            <pc:sldMk cId="0" sldId="509"/>
            <ac:spMk id="6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56:52.849" v="88" actId="14100"/>
          <ac:spMkLst>
            <pc:docMk/>
            <pc:sldMk cId="0" sldId="509"/>
            <ac:spMk id="26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57:00.250" v="95" actId="20577"/>
          <ac:spMkLst>
            <pc:docMk/>
            <pc:sldMk cId="0" sldId="509"/>
            <ac:spMk id="29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85D474D1-A3D7-461A-B88F-2E73B0888314}" dt="2020-06-13T23:44:21.937" v="49"/>
        <pc:sldMkLst>
          <pc:docMk/>
          <pc:sldMk cId="1923649828" sldId="520"/>
        </pc:sldMkLst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4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44:08.763" v="48" actId="20577"/>
          <ac:spMkLst>
            <pc:docMk/>
            <pc:sldMk cId="1923649828" sldId="520"/>
            <ac:spMk id="5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39:35.006" v="16" actId="20577"/>
          <ac:spMkLst>
            <pc:docMk/>
            <pc:sldMk cId="1923649828" sldId="520"/>
            <ac:spMk id="6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7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8" creationId="{65B0A183-EA75-4C4A-8338-3F492D053CF2}"/>
          </ac:spMkLst>
        </pc:spChg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9" creationId="{025537F5-0DC7-41A6-80B2-1AB1FCEC2273}"/>
          </ac:spMkLst>
        </pc:spChg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10" creationId="{1E02D34D-510F-491B-9480-B95A5AC5368E}"/>
          </ac:spMkLst>
        </pc:spChg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11" creationId="{8430F347-54ED-424C-B722-BD8F3A5728F2}"/>
          </ac:spMkLst>
        </pc:spChg>
        <pc:spChg chg="mod">
          <ac:chgData name="ELVIRA VALENZUELA, JOSE LUIS" userId="e19aec6b-46d0-4f6b-8f07-8e7d115ec735" providerId="ADAL" clId="{85D474D1-A3D7-461A-B88F-2E73B0888314}" dt="2020-06-13T23:38:44.651" v="13" actId="255"/>
          <ac:spMkLst>
            <pc:docMk/>
            <pc:sldMk cId="1923649828" sldId="520"/>
            <ac:spMk id="12" creationId="{65B0A183-EA75-4C4A-8338-3F492D053CF2}"/>
          </ac:spMkLst>
        </pc:spChg>
        <pc:spChg chg="mod">
          <ac:chgData name="ELVIRA VALENZUELA, JOSE LUIS" userId="e19aec6b-46d0-4f6b-8f07-8e7d115ec735" providerId="ADAL" clId="{85D474D1-A3D7-461A-B88F-2E73B0888314}" dt="2020-06-13T23:40:34.369" v="18" actId="1076"/>
          <ac:spMkLst>
            <pc:docMk/>
            <pc:sldMk cId="1923649828" sldId="520"/>
            <ac:spMk id="14" creationId="{6DF283DE-9A2D-4103-B55D-FA97D66045F2}"/>
          </ac:spMkLst>
        </pc:spChg>
        <pc:spChg chg="mod">
          <ac:chgData name="ELVIRA VALENZUELA, JOSE LUIS" userId="e19aec6b-46d0-4f6b-8f07-8e7d115ec735" providerId="ADAL" clId="{85D474D1-A3D7-461A-B88F-2E73B0888314}" dt="2020-06-13T23:40:40.702" v="19" actId="1076"/>
          <ac:spMkLst>
            <pc:docMk/>
            <pc:sldMk cId="1923649828" sldId="520"/>
            <ac:spMk id="15" creationId="{6DF283DE-9A2D-4103-B55D-FA97D66045F2}"/>
          </ac:spMkLst>
        </pc:spChg>
        <pc:spChg chg="mod">
          <ac:chgData name="ELVIRA VALENZUELA, JOSE LUIS" userId="e19aec6b-46d0-4f6b-8f07-8e7d115ec735" providerId="ADAL" clId="{85D474D1-A3D7-461A-B88F-2E73B0888314}" dt="2020-06-13T23:41:16.303" v="31" actId="1035"/>
          <ac:spMkLst>
            <pc:docMk/>
            <pc:sldMk cId="1923649828" sldId="520"/>
            <ac:spMk id="16" creationId="{6DF283DE-9A2D-4103-B55D-FA97D66045F2}"/>
          </ac:spMkLst>
        </pc:spChg>
        <pc:spChg chg="add">
          <ac:chgData name="ELVIRA VALENZUELA, JOSE LUIS" userId="e19aec6b-46d0-4f6b-8f07-8e7d115ec735" providerId="ADAL" clId="{85D474D1-A3D7-461A-B88F-2E73B0888314}" dt="2020-06-13T23:41:20.484" v="32"/>
          <ac:spMkLst>
            <pc:docMk/>
            <pc:sldMk cId="1923649828" sldId="520"/>
            <ac:spMk id="17" creationId="{1EC8D130-A3C9-4F6A-81DE-B331B8ED32A1}"/>
          </ac:spMkLst>
        </pc:spChg>
        <pc:spChg chg="mod">
          <ac:chgData name="ELVIRA VALENZUELA, JOSE LUIS" userId="e19aec6b-46d0-4f6b-8f07-8e7d115ec735" providerId="ADAL" clId="{85D474D1-A3D7-461A-B88F-2E73B0888314}" dt="2020-06-13T23:40:58.862" v="22" actId="1076"/>
          <ac:spMkLst>
            <pc:docMk/>
            <pc:sldMk cId="1923649828" sldId="520"/>
            <ac:spMk id="18" creationId="{C5C15FC4-E7BE-4E72-AD04-A84EAE238344}"/>
          </ac:spMkLst>
        </pc:spChg>
      </pc:sldChg>
      <pc:sldChg chg="modSp">
        <pc:chgData name="ELVIRA VALENZUELA, JOSE LUIS" userId="e19aec6b-46d0-4f6b-8f07-8e7d115ec735" providerId="ADAL" clId="{85D474D1-A3D7-461A-B88F-2E73B0888314}" dt="2020-06-14T15:10:28.654" v="246" actId="1038"/>
        <pc:sldMkLst>
          <pc:docMk/>
          <pc:sldMk cId="543968323" sldId="523"/>
        </pc:sldMkLst>
        <pc:spChg chg="mod">
          <ac:chgData name="ELVIRA VALENZUELA, JOSE LUIS" userId="e19aec6b-46d0-4f6b-8f07-8e7d115ec735" providerId="ADAL" clId="{85D474D1-A3D7-461A-B88F-2E73B0888314}" dt="2020-06-14T15:10:28.654" v="246" actId="1038"/>
          <ac:spMkLst>
            <pc:docMk/>
            <pc:sldMk cId="543968323" sldId="523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28.654" v="246" actId="1038"/>
          <ac:spMkLst>
            <pc:docMk/>
            <pc:sldMk cId="543968323" sldId="523"/>
            <ac:spMk id="4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28.654" v="246" actId="1038"/>
          <ac:spMkLst>
            <pc:docMk/>
            <pc:sldMk cId="543968323" sldId="523"/>
            <ac:spMk id="5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28.654" v="246" actId="1038"/>
          <ac:spMkLst>
            <pc:docMk/>
            <pc:sldMk cId="543968323" sldId="523"/>
            <ac:spMk id="6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28.654" v="246" actId="1038"/>
          <ac:spMkLst>
            <pc:docMk/>
            <pc:sldMk cId="543968323" sldId="523"/>
            <ac:spMk id="7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28.654" v="246" actId="1038"/>
          <ac:spMkLst>
            <pc:docMk/>
            <pc:sldMk cId="543968323" sldId="523"/>
            <ac:spMk id="8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14T15:10:28.654" v="246" actId="1038"/>
          <ac:spMkLst>
            <pc:docMk/>
            <pc:sldMk cId="543968323" sldId="523"/>
            <ac:spMk id="10" creationId="{00000000-0000-0000-0000-000000000000}"/>
          </ac:spMkLst>
        </pc:spChg>
      </pc:sldChg>
      <pc:sldChg chg="modSp">
        <pc:chgData name="ELVIRA VALENZUELA, JOSE LUIS" userId="e19aec6b-46d0-4f6b-8f07-8e7d115ec735" providerId="ADAL" clId="{85D474D1-A3D7-461A-B88F-2E73B0888314}" dt="2020-06-21T15:55:16.340" v="1036" actId="207"/>
        <pc:sldMkLst>
          <pc:docMk/>
          <pc:sldMk cId="125070070" sldId="552"/>
        </pc:sldMkLst>
        <pc:spChg chg="mod">
          <ac:chgData name="ELVIRA VALENZUELA, JOSE LUIS" userId="e19aec6b-46d0-4f6b-8f07-8e7d115ec735" providerId="ADAL" clId="{85D474D1-A3D7-461A-B88F-2E73B0888314}" dt="2020-06-21T15:55:16.340" v="1036" actId="207"/>
          <ac:spMkLst>
            <pc:docMk/>
            <pc:sldMk cId="125070070" sldId="552"/>
            <ac:spMk id="183303" creationId="{DC517AA0-B7E6-4218-90CC-C29CE1E1FED1}"/>
          </ac:spMkLst>
        </pc:spChg>
      </pc:sldChg>
      <pc:sldChg chg="modSp">
        <pc:chgData name="ELVIRA VALENZUELA, JOSE LUIS" userId="e19aec6b-46d0-4f6b-8f07-8e7d115ec735" providerId="ADAL" clId="{85D474D1-A3D7-461A-B88F-2E73B0888314}" dt="2020-06-21T16:03:56.220" v="1042" actId="207"/>
        <pc:sldMkLst>
          <pc:docMk/>
          <pc:sldMk cId="2875241648" sldId="553"/>
        </pc:sldMkLst>
        <pc:spChg chg="mod">
          <ac:chgData name="ELVIRA VALENZUELA, JOSE LUIS" userId="e19aec6b-46d0-4f6b-8f07-8e7d115ec735" providerId="ADAL" clId="{85D474D1-A3D7-461A-B88F-2E73B0888314}" dt="2020-06-21T16:03:56.220" v="1042" actId="207"/>
          <ac:spMkLst>
            <pc:docMk/>
            <pc:sldMk cId="2875241648" sldId="553"/>
            <ac:spMk id="7" creationId="{00000000-0000-0000-0000-000000000000}"/>
          </ac:spMkLst>
        </pc:spChg>
        <pc:spChg chg="mod">
          <ac:chgData name="ELVIRA VALENZUELA, JOSE LUIS" userId="e19aec6b-46d0-4f6b-8f07-8e7d115ec735" providerId="ADAL" clId="{85D474D1-A3D7-461A-B88F-2E73B0888314}" dt="2020-06-21T16:03:41.291" v="1041" actId="207"/>
          <ac:spMkLst>
            <pc:docMk/>
            <pc:sldMk cId="2875241648" sldId="553"/>
            <ac:spMk id="185351" creationId="{ABA07C2C-E8D3-4594-8D99-E69E1273D8C9}"/>
          </ac:spMkLst>
        </pc:spChg>
      </pc:sldChg>
      <pc:sldChg chg="ord">
        <pc:chgData name="ELVIRA VALENZUELA, JOSE LUIS" userId="e19aec6b-46d0-4f6b-8f07-8e7d115ec735" providerId="ADAL" clId="{85D474D1-A3D7-461A-B88F-2E73B0888314}" dt="2020-06-21T15:35:39.039" v="1022"/>
        <pc:sldMkLst>
          <pc:docMk/>
          <pc:sldMk cId="835655674" sldId="5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BABABD07-B1BF-4BA2-AF7A-D8C140EF8D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3AF5E7B1-59B9-4988-B62F-3A6ABE3446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5054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5EDA790C-4AEC-47F7-A101-03B100585A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77CF8F04-6DD0-440C-9997-78CC2B7AD64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52572A-D0FB-4521-A09F-4E75BD7EE3F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26">
            <a:extLst>
              <a:ext uri="{FF2B5EF4-FFF2-40B4-BE49-F238E27FC236}">
                <a16:creationId xmlns:a16="http://schemas.microsoft.com/office/drawing/2014/main" id="{33A9828C-7AAD-4710-BBF7-D1E8646766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21891" name="Rectangle 1027">
            <a:extLst>
              <a:ext uri="{FF2B5EF4-FFF2-40B4-BE49-F238E27FC236}">
                <a16:creationId xmlns:a16="http://schemas.microsoft.com/office/drawing/2014/main" id="{B88AF3D2-EE4A-4AA3-8ED3-FF37A12E11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5054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B11F1576-5F21-4AC9-A44B-8B97FADD783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0525" y="685800"/>
            <a:ext cx="62293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1893" name="Rectangle 1029">
            <a:extLst>
              <a:ext uri="{FF2B5EF4-FFF2-40B4-BE49-F238E27FC236}">
                <a16:creationId xmlns:a16="http://schemas.microsoft.com/office/drawing/2014/main" id="{BD22BD43-A1B8-4937-AF39-9D270DC549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1188"/>
            <a:ext cx="51816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0"/>
            <a:r>
              <a:rPr lang="es-MX" noProof="0"/>
              <a:t>Second level</a:t>
            </a:r>
          </a:p>
          <a:p>
            <a:pPr lvl="0"/>
            <a:r>
              <a:rPr lang="es-MX" noProof="0"/>
              <a:t>Third level</a:t>
            </a:r>
          </a:p>
          <a:p>
            <a:pPr lvl="0"/>
            <a:r>
              <a:rPr lang="es-MX" noProof="0"/>
              <a:t>Fourth level</a:t>
            </a:r>
          </a:p>
          <a:p>
            <a:pPr lvl="0"/>
            <a:r>
              <a:rPr lang="es-MX" noProof="0"/>
              <a:t>Fifth level</a:t>
            </a:r>
          </a:p>
        </p:txBody>
      </p:sp>
      <p:sp>
        <p:nvSpPr>
          <p:cNvPr id="421894" name="Rectangle 1030">
            <a:extLst>
              <a:ext uri="{FF2B5EF4-FFF2-40B4-BE49-F238E27FC236}">
                <a16:creationId xmlns:a16="http://schemas.microsoft.com/office/drawing/2014/main" id="{E89F02C7-D59D-4F65-BFC6-C542D72535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5054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21895" name="Rectangle 1031">
            <a:extLst>
              <a:ext uri="{FF2B5EF4-FFF2-40B4-BE49-F238E27FC236}">
                <a16:creationId xmlns:a16="http://schemas.microsoft.com/office/drawing/2014/main" id="{F780712C-31BF-4F6C-BB19-FE6D3051A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29192BA-74EC-4F76-A1E0-4E5FAD5E722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5A5FA463-3A56-4E30-B7D6-62F36BE36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4BE019-81AA-4ECC-A711-34CF30EBBFC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FDB1859-CDF3-4D3F-9E1D-41048D4BC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142FF83-A854-4592-B920-DEB0FFA5F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9D7F3BE1-E25C-4AA2-B66D-40910145E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DCD357-F732-4D42-A5FA-5B4B92D0CDB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44035" name="Rectangle 4098">
            <a:extLst>
              <a:ext uri="{FF2B5EF4-FFF2-40B4-BE49-F238E27FC236}">
                <a16:creationId xmlns:a16="http://schemas.microsoft.com/office/drawing/2014/main" id="{2009B2D8-03C6-47F1-ABA7-44D63F3EE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44036" name="Rectangle 4099">
            <a:extLst>
              <a:ext uri="{FF2B5EF4-FFF2-40B4-BE49-F238E27FC236}">
                <a16:creationId xmlns:a16="http://schemas.microsoft.com/office/drawing/2014/main" id="{7FF2EB38-D52A-41B0-BCA4-34E3F910E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la secuencia 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entrarán a CS: por lo que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no se cumple la exclusión mutua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31">
            <a:extLst>
              <a:ext uri="{FF2B5EF4-FFF2-40B4-BE49-F238E27FC236}">
                <a16:creationId xmlns:a16="http://schemas.microsoft.com/office/drawing/2014/main" id="{B6D093F8-999B-4127-A3FF-C7C51C9AB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F56236-60C0-4DEA-B8DC-0402E1790B1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1123" name="Rectangle 2">
            <a:extLst>
              <a:ext uri="{FF2B5EF4-FFF2-40B4-BE49-F238E27FC236}">
                <a16:creationId xmlns:a16="http://schemas.microsoft.com/office/drawing/2014/main" id="{E77DBF50-3090-4E0F-A810-F9DD39DE25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1124" name="Rectangle 3">
            <a:extLst>
              <a:ext uri="{FF2B5EF4-FFF2-40B4-BE49-F238E27FC236}">
                <a16:creationId xmlns:a16="http://schemas.microsoft.com/office/drawing/2014/main" id="{0A3F552C-E9D6-4C89-BEBC-6E3335F39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31">
            <a:extLst>
              <a:ext uri="{FF2B5EF4-FFF2-40B4-BE49-F238E27FC236}">
                <a16:creationId xmlns:a16="http://schemas.microsoft.com/office/drawing/2014/main" id="{0D099509-2787-430E-8EA7-539D4A05F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01C382-0CE7-4744-BEF6-8ED9DC8FA47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7AA3214A-A33E-4C2B-9B52-F7FC03FEF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F8D9F72E-3259-4744-8EF7-2032B8002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31">
            <a:extLst>
              <a:ext uri="{FF2B5EF4-FFF2-40B4-BE49-F238E27FC236}">
                <a16:creationId xmlns:a16="http://schemas.microsoft.com/office/drawing/2014/main" id="{A25DE87C-D2DB-46F8-87B9-AEC36EC98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773197-5F18-423D-9605-6517A37FD17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6243" name="Rectangle 2">
            <a:extLst>
              <a:ext uri="{FF2B5EF4-FFF2-40B4-BE49-F238E27FC236}">
                <a16:creationId xmlns:a16="http://schemas.microsoft.com/office/drawing/2014/main" id="{7958A24F-3276-4258-A811-76CC0FF1C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6244" name="Rectangle 3">
            <a:extLst>
              <a:ext uri="{FF2B5EF4-FFF2-40B4-BE49-F238E27FC236}">
                <a16:creationId xmlns:a16="http://schemas.microsoft.com/office/drawing/2014/main" id="{0ED8C75D-7787-4EF0-B1F0-EFAD9227A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31">
            <a:extLst>
              <a:ext uri="{FF2B5EF4-FFF2-40B4-BE49-F238E27FC236}">
                <a16:creationId xmlns:a16="http://schemas.microsoft.com/office/drawing/2014/main" id="{272FE501-749B-4089-92F0-F569B46B4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3EBB0B-BAB3-46E3-A36C-E11761B41B8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8291" name="Rectangle 2">
            <a:extLst>
              <a:ext uri="{FF2B5EF4-FFF2-40B4-BE49-F238E27FC236}">
                <a16:creationId xmlns:a16="http://schemas.microsoft.com/office/drawing/2014/main" id="{E5E27486-54BF-459E-9D0D-04544A92E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8292" name="Rectangle 3">
            <a:extLst>
              <a:ext uri="{FF2B5EF4-FFF2-40B4-BE49-F238E27FC236}">
                <a16:creationId xmlns:a16="http://schemas.microsoft.com/office/drawing/2014/main" id="{FAD859E9-6FF7-4D43-94F6-88C33C5C9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Mostrando un caso de un lector y otro de un escritor; la solución no cambia para el caso de varios lectores y escritores.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esem</a:t>
            </a:r>
            <a:r>
              <a:rPr lang="es-ES" altLang="en-US" sz="1000">
                <a:latin typeface="Arial" panose="020B0604020202020204" pitchFamily="34" charset="0"/>
              </a:rPr>
              <a:t> se usa para respetar la ex</a:t>
            </a:r>
            <a:r>
              <a:rPr lang="es-MX" altLang="en-US" sz="1000">
                <a:latin typeface="Arial" panose="020B0604020202020204" pitchFamily="34" charset="0"/>
              </a:rPr>
              <a:t>c</a:t>
            </a:r>
            <a:r>
              <a:rPr lang="es-ES" altLang="en-US" sz="1000">
                <a:latin typeface="Arial" panose="020B0604020202020204" pitchFamily="34" charset="0"/>
              </a:rPr>
              <a:t>lusión mutua.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Mientras que un escritor está accediendo a los datos compartidos, ningún otro escritor y ningún otro lector podrán accederlos.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Para que se permitan varios lectores, hace falta que cuando no haya ninguno, el primer lector que lo intente tenga que esperar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esem</a:t>
            </a:r>
            <a:r>
              <a:rPr lang="es-ES" altLang="en-US" sz="1000">
                <a:latin typeface="Arial" panose="020B0604020202020204" pitchFamily="34" charset="0"/>
              </a:rPr>
              <a:t>. Cuando ya hay al menos lector, los lectores posteriores no necesitan esperar antes de entrar.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La variable global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contlect</a:t>
            </a:r>
            <a:r>
              <a:rPr lang="es-ES" altLang="en-US" sz="1000">
                <a:latin typeface="Arial" panose="020B0604020202020204" pitchFamily="34" charset="0"/>
              </a:rPr>
              <a:t> se utiliza para mantener el número de lectores y el semáforo x se utiliza para asegurar que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contlect</a:t>
            </a:r>
            <a:r>
              <a:rPr lang="es-ES" altLang="en-US" sz="1000">
                <a:latin typeface="Arial" panose="020B0604020202020204" pitchFamily="34" charset="0"/>
              </a:rPr>
              <a:t> se actualiza correctamente.</a:t>
            </a:r>
          </a:p>
          <a:p>
            <a:endParaRPr lang="es-E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31">
            <a:extLst>
              <a:ext uri="{FF2B5EF4-FFF2-40B4-BE49-F238E27FC236}">
                <a16:creationId xmlns:a16="http://schemas.microsoft.com/office/drawing/2014/main" id="{C423E5CC-E119-468F-8026-4093C8272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D52AFB-AA7C-4072-8017-57DD2408C18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0339" name="Rectangle 2">
            <a:extLst>
              <a:ext uri="{FF2B5EF4-FFF2-40B4-BE49-F238E27FC236}">
                <a16:creationId xmlns:a16="http://schemas.microsoft.com/office/drawing/2014/main" id="{F6381754-A17E-4389-B3B7-D7B79A0B8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0340" name="Rectangle 3">
            <a:extLst>
              <a:ext uri="{FF2B5EF4-FFF2-40B4-BE49-F238E27FC236}">
                <a16:creationId xmlns:a16="http://schemas.microsoft.com/office/drawing/2014/main" id="{40AB1EFB-B787-48D0-BDF8-76EE17E0F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31">
            <a:extLst>
              <a:ext uri="{FF2B5EF4-FFF2-40B4-BE49-F238E27FC236}">
                <a16:creationId xmlns:a16="http://schemas.microsoft.com/office/drawing/2014/main" id="{34728384-1356-4EDC-B118-2EE288A2B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27AF2C-7F70-4DF0-8231-F0517F4A81F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CD3F320F-F5B9-4FBA-8A87-0A25B14900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7F16FE0F-351C-4B65-81F9-6C6BCCF0B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Para los escritores se añaden los siguientes semáforos y variables al ya definido: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 que inhibe todas las lecturas mientras haya al menos un escritor que desee acceder los datos.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Una variable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contesc</a:t>
            </a:r>
            <a:r>
              <a:rPr lang="es-ES" altLang="en-US" sz="1000">
                <a:latin typeface="Arial" panose="020B0604020202020204" pitchFamily="34" charset="0"/>
              </a:rPr>
              <a:t> que controla la activación de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. 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s-ES" altLang="en-US" sz="1000">
                <a:latin typeface="Arial" panose="020B0604020202020204" pitchFamily="34" charset="0"/>
              </a:rPr>
              <a:t> que controla la actualización de contesc.</a:t>
            </a:r>
            <a:endParaRPr lang="es-MX" altLang="en-US" sz="1000">
              <a:latin typeface="Arial" panose="020B0604020202020204" pitchFamily="34" charset="0"/>
            </a:endParaRPr>
          </a:p>
          <a:p>
            <a:pPr marL="439738" lvl="1" indent="0"/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Para los lectores se necesita un semáforo adicional: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 debe permitirse que se con</a:t>
            </a: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truya una cola grande sobre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, los escritores no serían capaces de saltarlo</a:t>
            </a:r>
            <a:r>
              <a:rPr lang="es-MX" altLang="en-US" sz="1000">
                <a:latin typeface="Arial" panose="020B0604020202020204" pitchFamily="34" charset="0"/>
              </a:rPr>
              <a:t>, p</a:t>
            </a:r>
            <a:r>
              <a:rPr lang="es-ES" altLang="en-US" sz="1000">
                <a:latin typeface="Arial" panose="020B0604020202020204" pitchFamily="34" charset="0"/>
              </a:rPr>
              <a:t>or lo tanto, sólo se permite a un lector ponerse en cola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 y todos los demás lectores deben ponerse en cola en un semáforo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z</a:t>
            </a:r>
            <a:r>
              <a:rPr lang="es-ES" altLang="en-US" sz="1000">
                <a:latin typeface="Arial" panose="020B0604020202020204" pitchFamily="34" charset="0"/>
              </a:rPr>
              <a:t> inmediatamente antes de esperar en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lsem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31">
            <a:extLst>
              <a:ext uri="{FF2B5EF4-FFF2-40B4-BE49-F238E27FC236}">
                <a16:creationId xmlns:a16="http://schemas.microsoft.com/office/drawing/2014/main" id="{D1B5DEC7-0886-41A2-8151-5B6C953A5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CB2245-5394-411A-8CF7-3C8E57FA2E6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720B65EF-E4E9-4668-9B95-1C7A85859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F380BFA3-8BD9-4E89-8BCF-79697FD76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031">
            <a:extLst>
              <a:ext uri="{FF2B5EF4-FFF2-40B4-BE49-F238E27FC236}">
                <a16:creationId xmlns:a16="http://schemas.microsoft.com/office/drawing/2014/main" id="{B6BCB512-ADB1-46C9-9A3C-34190422D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B3D943-5551-4786-86A8-0203D8913C3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CD1C9FCA-A0CE-4425-BE4E-8DC70378E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BAA62C50-1637-4452-AF29-18817A18D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031">
            <a:extLst>
              <a:ext uri="{FF2B5EF4-FFF2-40B4-BE49-F238E27FC236}">
                <a16:creationId xmlns:a16="http://schemas.microsoft.com/office/drawing/2014/main" id="{47094954-4BB2-4C09-BB91-854185710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A01334-FCC5-4337-A34C-E67F21D171D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8531" name="Rectangle 2">
            <a:extLst>
              <a:ext uri="{FF2B5EF4-FFF2-40B4-BE49-F238E27FC236}">
                <a16:creationId xmlns:a16="http://schemas.microsoft.com/office/drawing/2014/main" id="{6B097244-D80B-4291-970F-6DBB1A0A4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8532" name="Rectangle 3">
            <a:extLst>
              <a:ext uri="{FF2B5EF4-FFF2-40B4-BE49-F238E27FC236}">
                <a16:creationId xmlns:a16="http://schemas.microsoft.com/office/drawing/2014/main" id="{A31DF3AA-CDA5-4113-90E6-53FCB4D53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1031">
            <a:extLst>
              <a:ext uri="{FF2B5EF4-FFF2-40B4-BE49-F238E27FC236}">
                <a16:creationId xmlns:a16="http://schemas.microsoft.com/office/drawing/2014/main" id="{49742D88-7234-4AFC-B84C-23DC16FA4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948FCE-709F-4973-93FB-60893271282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D6AAB80B-D75C-4F9C-95E4-C10B7548B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746F2A7A-F114-4B02-88CB-B8C1F6E5D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>
            <a:extLst>
              <a:ext uri="{FF2B5EF4-FFF2-40B4-BE49-F238E27FC236}">
                <a16:creationId xmlns:a16="http://schemas.microsoft.com/office/drawing/2014/main" id="{90ADCF22-5BD1-499D-8929-702DD8AEF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F6548E-85A5-4C23-AA2F-C0089D9648C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49155" name="Rectangle 2050">
            <a:extLst>
              <a:ext uri="{FF2B5EF4-FFF2-40B4-BE49-F238E27FC236}">
                <a16:creationId xmlns:a16="http://schemas.microsoft.com/office/drawing/2014/main" id="{7A344A5E-48E2-4111-BB35-9378E4EFA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49156" name="Rectangle 2051">
            <a:extLst>
              <a:ext uri="{FF2B5EF4-FFF2-40B4-BE49-F238E27FC236}">
                <a16:creationId xmlns:a16="http://schemas.microsoft.com/office/drawing/2014/main" id="{DAA768EB-34EB-4D41-9CA8-6D054FD62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Mantienen 1 bandera por cada proceso: flag[0] y flag[1]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indica que está listo para entrar a su CS haciendo: flag[i]:=true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Se satisface la exclusión mutua pero no el requisito de progreso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>
            <a:extLst>
              <a:ext uri="{FF2B5EF4-FFF2-40B4-BE49-F238E27FC236}">
                <a16:creationId xmlns:a16="http://schemas.microsoft.com/office/drawing/2014/main" id="{C5A09BEA-A06B-40FC-A8E5-F2C88735F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5B3663-B3FE-4B4B-9F62-11C5CDDD643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A0B5993-CD75-468F-95DA-7C30165C5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C7013F3-BEDF-4826-A718-92DFBE6E5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esta secuencia: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esperarán permanentemente para entrar a su CS: tenemos un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interbloqueo</a:t>
            </a:r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6CE70BD8-4432-4558-813C-32A72B17C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22FFCF-7203-4022-BFE0-E020C7ADD17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6664BB3-398F-41B0-B057-0A80D2B3C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224E705-37D8-495C-A174-45540793B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Mantienen 1 bandera por cada proceso: flag[0] y flag[1]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indica que está listo para entrar a su CS haciendo: flag[i]:=true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Se satisface la exclusión mutua pero no el requisito de progreso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88FF7AB4-205C-4C68-B692-E90456B72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F805C0-3BFA-4952-B18C-BEC10691F59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E24F2C2-0F8D-4642-865E-3C9F8B0FC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AAA452A-415B-4FEF-A1A9-0CABB343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esta secuencia: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esperarán permanentemente para entrar a su CS: tenemos un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interbloqueo</a:t>
            </a:r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>
            <a:extLst>
              <a:ext uri="{FF2B5EF4-FFF2-40B4-BE49-F238E27FC236}">
                <a16:creationId xmlns:a16="http://schemas.microsoft.com/office/drawing/2014/main" id="{A970609D-1BE7-4348-98E4-06EA28B07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BB7416-A0A8-4274-8956-F3B91DE7904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A112052B-37E7-4AF4-9E76-C92664F6D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60420" name="Rectangle 1027">
            <a:extLst>
              <a:ext uri="{FF2B5EF4-FFF2-40B4-BE49-F238E27FC236}">
                <a16:creationId xmlns:a16="http://schemas.microsoft.com/office/drawing/2014/main" id="{427F3FEF-2E32-4DD4-BCE1-A106BD0D9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>
            <a:extLst>
              <a:ext uri="{FF2B5EF4-FFF2-40B4-BE49-F238E27FC236}">
                <a16:creationId xmlns:a16="http://schemas.microsoft.com/office/drawing/2014/main" id="{124CBF3F-BD86-4BB0-8A49-DB0D2325D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14B992-0618-43A0-806B-C4F8952B64F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7E5938C-70AB-4356-B143-6808D4142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3B5F671-3F19-41D8-9B1D-BEE455CD2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Si tenemos esta secuencia: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T0: flag[0]:=true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T1: flag[1]:=true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Ambos procesos esperarán permanentemente para entrar a su CS: tenemos un </a:t>
            </a:r>
            <a:r>
              <a:rPr lang="en-U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interbloqueo</a:t>
            </a:r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>
            <a:extLst>
              <a:ext uri="{FF2B5EF4-FFF2-40B4-BE49-F238E27FC236}">
                <a16:creationId xmlns:a16="http://schemas.microsoft.com/office/drawing/2014/main" id="{39FCF34C-4994-4B69-9BDE-CE0009383E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428CFF-EEA9-4F90-8359-82EC532733A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66563" name="Rectangle 1026">
            <a:extLst>
              <a:ext uri="{FF2B5EF4-FFF2-40B4-BE49-F238E27FC236}">
                <a16:creationId xmlns:a16="http://schemas.microsoft.com/office/drawing/2014/main" id="{C61251A1-1710-408A-BD94-8B33D2023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66564" name="Rectangle 1027">
            <a:extLst>
              <a:ext uri="{FF2B5EF4-FFF2-40B4-BE49-F238E27FC236}">
                <a16:creationId xmlns:a16="http://schemas.microsoft.com/office/drawing/2014/main" id="{A0195AA9-E25D-459D-8CB2-C89A3378F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>
            <a:extLst>
              <a:ext uri="{FF2B5EF4-FFF2-40B4-BE49-F238E27FC236}">
                <a16:creationId xmlns:a16="http://schemas.microsoft.com/office/drawing/2014/main" id="{B8E8FB0A-8311-43EB-807F-27C96D682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764460-B652-48A4-B263-7D5CAC4A4FA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1500BBF-24F7-4E18-90D2-76468DE2C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6612576-D250-4F55-9027-5A7193D1C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>
            <a:extLst>
              <a:ext uri="{FF2B5EF4-FFF2-40B4-BE49-F238E27FC236}">
                <a16:creationId xmlns:a16="http://schemas.microsoft.com/office/drawing/2014/main" id="{C6929650-4690-435E-8661-60340D5FA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39E0A3-6F05-4A60-B3AC-1EC1675D238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3731" name="Rectangle 1026">
            <a:extLst>
              <a:ext uri="{FF2B5EF4-FFF2-40B4-BE49-F238E27FC236}">
                <a16:creationId xmlns:a16="http://schemas.microsoft.com/office/drawing/2014/main" id="{DBCEC752-29FF-4316-8E57-9D3C8C70A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73732" name="Rectangle 1027">
            <a:extLst>
              <a:ext uri="{FF2B5EF4-FFF2-40B4-BE49-F238E27FC236}">
                <a16:creationId xmlns:a16="http://schemas.microsoft.com/office/drawing/2014/main" id="{F84C8549-9DFB-4F13-B8DC-A28F4DEB0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Antes de entrar a su CS, cada Pi recibe un número. El que tiene el número más pequeño entra a su CS como en las panaderías, neverías...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Cuando Pi y Pj reciben el mismo número: 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si i&lt;j entonces Pi se sirve primero, si no Pj se sirve primero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Pi resetea su número a 0 en la sección de salida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Notación: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(a,b) &lt; (c,d) si a &lt; c o si a = c y b &lt; d</a:t>
            </a:r>
          </a:p>
          <a:p>
            <a:pPr marL="439738" lvl="1" indent="0"/>
            <a:r>
              <a:rPr lang="en-US" altLang="en-US" sz="1000">
                <a:latin typeface="Arial" panose="020B0604020202020204" pitchFamily="34" charset="0"/>
              </a:rPr>
              <a:t>max(a0,...ak) es un número b tal que</a:t>
            </a:r>
          </a:p>
          <a:p>
            <a:pPr marL="881063" lvl="2" indent="0"/>
            <a:r>
              <a:rPr lang="en-US" altLang="en-US" sz="1000">
                <a:latin typeface="Arial" panose="020B0604020202020204" pitchFamily="34" charset="0"/>
              </a:rPr>
              <a:t>b &gt;= ai para i=0,..k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>
            <a:extLst>
              <a:ext uri="{FF2B5EF4-FFF2-40B4-BE49-F238E27FC236}">
                <a16:creationId xmlns:a16="http://schemas.microsoft.com/office/drawing/2014/main" id="{1F232C7E-93B5-4C5A-9A0F-3045B420F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6F3C94-2C8F-4D9C-A300-DC0B1357893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5E8CC2F-AA14-4CD8-9011-065E0E2914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394BFAA-B6DF-4EBC-B4E1-E0CE6538D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>
            <a:extLst>
              <a:ext uri="{FF2B5EF4-FFF2-40B4-BE49-F238E27FC236}">
                <a16:creationId xmlns:a16="http://schemas.microsoft.com/office/drawing/2014/main" id="{2EA10F2C-29A5-44D8-AB24-7E317A391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42F302-E860-4AE7-9BAE-0CEDA1B80BD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3D67740-8902-4683-B34F-A3BFE7676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6BFF10B-D4D9-4022-8185-FEAF5CDD1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>
            <a:extLst>
              <a:ext uri="{FF2B5EF4-FFF2-40B4-BE49-F238E27FC236}">
                <a16:creationId xmlns:a16="http://schemas.microsoft.com/office/drawing/2014/main" id="{25168DD9-D04B-4BBB-B111-9A64416F7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2662CD-7DB2-4BAC-80DE-403615130A5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EF807ED-DA72-455E-BA0B-0CEBA7787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E33D96D-F8D9-4CEA-8A96-AB298A017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>
            <a:extLst>
              <a:ext uri="{FF2B5EF4-FFF2-40B4-BE49-F238E27FC236}">
                <a16:creationId xmlns:a16="http://schemas.microsoft.com/office/drawing/2014/main" id="{0EC06E2D-0343-487E-B1C6-485ABA2F5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F6ABFB-2B11-40FB-A9F1-646420F29AA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2947" name="Rectangle 1026">
            <a:extLst>
              <a:ext uri="{FF2B5EF4-FFF2-40B4-BE49-F238E27FC236}">
                <a16:creationId xmlns:a16="http://schemas.microsoft.com/office/drawing/2014/main" id="{439D3394-B621-4462-B7B4-238A42BF9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82948" name="Rectangle 1027">
            <a:extLst>
              <a:ext uri="{FF2B5EF4-FFF2-40B4-BE49-F238E27FC236}">
                <a16:creationId xmlns:a16="http://schemas.microsoft.com/office/drawing/2014/main" id="{22989A76-C230-4BD3-B084-32BD5D432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En uniprocesadores la exclusión mutua se preserva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La eficiencia de la ejecución se degrada mientras esté en CS, no podemos intercalar la ejecución con otros procesos que están en RS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En un multiprocesador: la exclusión mutua no se preserva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CS es atómica pero no mutuamente exclusiva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>
            <a:extLst>
              <a:ext uri="{FF2B5EF4-FFF2-40B4-BE49-F238E27FC236}">
                <a16:creationId xmlns:a16="http://schemas.microsoft.com/office/drawing/2014/main" id="{3F07B44D-CE57-496C-9287-B90D61BEC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BE7FD1-936A-49D9-A46C-C049E220422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88C17AF-C9B2-4CC7-94D7-146AFD14C1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ACD16A5-A780-47F2-8C86-B48833C06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>
            <a:extLst>
              <a:ext uri="{FF2B5EF4-FFF2-40B4-BE49-F238E27FC236}">
                <a16:creationId xmlns:a16="http://schemas.microsoft.com/office/drawing/2014/main" id="{02A93ADF-2703-4AFB-BBF4-C3BED0A8E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D7A2E8-209D-4C3C-BADE-6FBE7695371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9091" name="Rectangle 3074">
            <a:extLst>
              <a:ext uri="{FF2B5EF4-FFF2-40B4-BE49-F238E27FC236}">
                <a16:creationId xmlns:a16="http://schemas.microsoft.com/office/drawing/2014/main" id="{41B3AFEE-1690-4A70-82E7-3C205EF8E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89092" name="Rectangle 3075">
            <a:extLst>
              <a:ext uri="{FF2B5EF4-FFF2-40B4-BE49-F238E27FC236}">
                <a16:creationId xmlns:a16="http://schemas.microsoft.com/office/drawing/2014/main" id="{5286908D-1319-40DA-A11A-3A2F93AC6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>
            <a:extLst>
              <a:ext uri="{FF2B5EF4-FFF2-40B4-BE49-F238E27FC236}">
                <a16:creationId xmlns:a16="http://schemas.microsoft.com/office/drawing/2014/main" id="{8A422AB7-2F3D-40B5-90C4-A5A687240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478215-396E-4F52-BC7D-40AFC0B3E0F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91139" name="Rectangle 1026">
            <a:extLst>
              <a:ext uri="{FF2B5EF4-FFF2-40B4-BE49-F238E27FC236}">
                <a16:creationId xmlns:a16="http://schemas.microsoft.com/office/drawing/2014/main" id="{091A23D4-9EEC-4CEC-8457-0B4C43302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91140" name="Rectangle 1027">
            <a:extLst>
              <a:ext uri="{FF2B5EF4-FFF2-40B4-BE49-F238E27FC236}">
                <a16:creationId xmlns:a16="http://schemas.microsoft.com/office/drawing/2014/main" id="{0AED8B9E-184A-493D-BE0E-66C266ADA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>
            <a:extLst>
              <a:ext uri="{FF2B5EF4-FFF2-40B4-BE49-F238E27FC236}">
                <a16:creationId xmlns:a16="http://schemas.microsoft.com/office/drawing/2014/main" id="{CF79490E-85C3-42B6-B540-AA4E5410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2B1B76-CB3C-45A5-AACE-1F2B5019CB3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6C7C7C5-041C-437F-A397-65D9A3283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2FECC26-6F12-4B8D-94C8-5BA7DDFE6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>
            <a:extLst>
              <a:ext uri="{FF2B5EF4-FFF2-40B4-BE49-F238E27FC236}">
                <a16:creationId xmlns:a16="http://schemas.microsoft.com/office/drawing/2014/main" id="{02A93ADF-2703-4AFB-BBF4-C3BED0A8E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D7A2E8-209D-4C3C-BADE-6FBE7695371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89091" name="Rectangle 3074">
            <a:extLst>
              <a:ext uri="{FF2B5EF4-FFF2-40B4-BE49-F238E27FC236}">
                <a16:creationId xmlns:a16="http://schemas.microsoft.com/office/drawing/2014/main" id="{41B3AFEE-1690-4A70-82E7-3C205EF8E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89092" name="Rectangle 3075">
            <a:extLst>
              <a:ext uri="{FF2B5EF4-FFF2-40B4-BE49-F238E27FC236}">
                <a16:creationId xmlns:a16="http://schemas.microsoft.com/office/drawing/2014/main" id="{5286908D-1319-40DA-A11A-3A2F93AC6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57546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1">
            <a:extLst>
              <a:ext uri="{FF2B5EF4-FFF2-40B4-BE49-F238E27FC236}">
                <a16:creationId xmlns:a16="http://schemas.microsoft.com/office/drawing/2014/main" id="{A31866A3-C19B-4C64-818E-7AFA4AE82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5F3422-7B22-4F2D-8FE3-6FDEC3C49B0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C561531-BA6B-4669-A167-8421D0065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1649F4A-952F-4C86-9945-747CD11B1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>
            <a:extLst>
              <a:ext uri="{FF2B5EF4-FFF2-40B4-BE49-F238E27FC236}">
                <a16:creationId xmlns:a16="http://schemas.microsoft.com/office/drawing/2014/main" id="{2A3FC3BA-3D89-487E-BAE8-6DFEB086B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4031A0-96ED-4BFD-A63B-D5123C8C9D3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2403" name="Rectangle 1026">
            <a:extLst>
              <a:ext uri="{FF2B5EF4-FFF2-40B4-BE49-F238E27FC236}">
                <a16:creationId xmlns:a16="http://schemas.microsoft.com/office/drawing/2014/main" id="{219E1473-6A29-4E5E-8519-688B7ACC6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2404" name="Rectangle 1027">
            <a:extLst>
              <a:ext uri="{FF2B5EF4-FFF2-40B4-BE49-F238E27FC236}">
                <a16:creationId xmlns:a16="http://schemas.microsoft.com/office/drawing/2014/main" id="{154E3D8A-B983-4D54-A260-92FEAFEFC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>
            <a:extLst>
              <a:ext uri="{FF2B5EF4-FFF2-40B4-BE49-F238E27FC236}">
                <a16:creationId xmlns:a16="http://schemas.microsoft.com/office/drawing/2014/main" id="{1EA552B4-9FEA-4721-BA56-665B92369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8B8D4F-78B6-4A1F-83D3-E2655CF72B9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5DAC8E5-20E3-4C20-9916-765A9F658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7700644-DC20-4BCD-A20D-E1FF0E78C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Pueden haber varios CPUs pero el hardware de la memoria previene accesos simultáneos a la misma dirección de memoria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No asumimos nada sobre el orden o ejecución intercalada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Para las soluciones: necesitamos especificar secciones de entrada y salida </a:t>
            </a:r>
          </a:p>
          <a:p>
            <a:endParaRPr lang="en-U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>
            <a:extLst>
              <a:ext uri="{FF2B5EF4-FFF2-40B4-BE49-F238E27FC236}">
                <a16:creationId xmlns:a16="http://schemas.microsoft.com/office/drawing/2014/main" id="{2A3FC3BA-3D89-487E-BAE8-6DFEB086B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4031A0-96ED-4BFD-A63B-D5123C8C9D3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2403" name="Rectangle 1026">
            <a:extLst>
              <a:ext uri="{FF2B5EF4-FFF2-40B4-BE49-F238E27FC236}">
                <a16:creationId xmlns:a16="http://schemas.microsoft.com/office/drawing/2014/main" id="{219E1473-6A29-4E5E-8519-688B7ACC6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2404" name="Rectangle 1027">
            <a:extLst>
              <a:ext uri="{FF2B5EF4-FFF2-40B4-BE49-F238E27FC236}">
                <a16:creationId xmlns:a16="http://schemas.microsoft.com/office/drawing/2014/main" id="{154E3D8A-B983-4D54-A260-92FEAFEFC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0032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>
            <a:extLst>
              <a:ext uri="{FF2B5EF4-FFF2-40B4-BE49-F238E27FC236}">
                <a16:creationId xmlns:a16="http://schemas.microsoft.com/office/drawing/2014/main" id="{8F4495BC-F741-4938-BA37-34D502C2F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E00237-3248-429F-A3A7-B88AACD7FFA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40B432C-C3BB-46FC-A1EA-A2BDB2856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2737649-2CB4-4409-94F4-6B2AE5C84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>
            <a:extLst>
              <a:ext uri="{FF2B5EF4-FFF2-40B4-BE49-F238E27FC236}">
                <a16:creationId xmlns:a16="http://schemas.microsoft.com/office/drawing/2014/main" id="{8F4495BC-F741-4938-BA37-34D502C2F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E00237-3248-429F-A3A7-B88AACD7FFA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40B432C-C3BB-46FC-A1EA-A2BDB2856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2737649-2CB4-4409-94F4-6B2AE5C84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78060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31">
            <a:extLst>
              <a:ext uri="{FF2B5EF4-FFF2-40B4-BE49-F238E27FC236}">
                <a16:creationId xmlns:a16="http://schemas.microsoft.com/office/drawing/2014/main" id="{2F5F017F-6E28-49B2-85EA-C34C347F3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F5FC7B-8A28-498E-935E-8EC2A4E3D8C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22F3563C-A307-4159-950F-3FE62EFA4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82B936A9-AE18-4854-971B-38051417F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>
            <a:extLst>
              <a:ext uri="{FF2B5EF4-FFF2-40B4-BE49-F238E27FC236}">
                <a16:creationId xmlns:a16="http://schemas.microsoft.com/office/drawing/2014/main" id="{89118238-C755-4A27-AF01-54949C951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B630F9-0391-4803-B23A-01A3C000F02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4A26264-AC61-447E-9D30-30EF1AA2A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4D87CEA0-34EA-4638-B33D-92D262A75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1">
            <a:extLst>
              <a:ext uri="{FF2B5EF4-FFF2-40B4-BE49-F238E27FC236}">
                <a16:creationId xmlns:a16="http://schemas.microsoft.com/office/drawing/2014/main" id="{8F4495BC-F741-4938-BA37-34D502C2F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E00237-3248-429F-A3A7-B88AACD7FFA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40B432C-C3BB-46FC-A1EA-A2BDB2856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2737649-2CB4-4409-94F4-6B2AE5C84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74893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>
            <a:extLst>
              <a:ext uri="{FF2B5EF4-FFF2-40B4-BE49-F238E27FC236}">
                <a16:creationId xmlns:a16="http://schemas.microsoft.com/office/drawing/2014/main" id="{37F3F84B-279E-4D6B-A141-9F27FF344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AAA435-8E10-40C9-8D39-EC9C889055D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A9FF1C6-7A1E-445D-BE33-74CC12264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A99DC27-EAA3-49BC-B66E-A0FBB19D2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31">
            <a:extLst>
              <a:ext uri="{FF2B5EF4-FFF2-40B4-BE49-F238E27FC236}">
                <a16:creationId xmlns:a16="http://schemas.microsoft.com/office/drawing/2014/main" id="{DD5AD0C1-9DD7-4548-87D1-9342E2480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FB87BA-BBDE-4B71-A98B-57ACA8D2642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FB1B3BCB-0CB3-4BEE-AA28-98C2E56F0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8D648DD1-9D93-49DD-B9DD-C178C14CD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31">
            <a:extLst>
              <a:ext uri="{FF2B5EF4-FFF2-40B4-BE49-F238E27FC236}">
                <a16:creationId xmlns:a16="http://schemas.microsoft.com/office/drawing/2014/main" id="{4CC5E225-6921-489E-9529-B0BFEB01B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14BF54-0727-45DA-9A8B-94F43BF5E9D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28DEFCF5-486A-45F7-A7DC-5B7127266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B88291A-3C6E-452A-AF6F-ABA5883D6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>
            <a:extLst>
              <a:ext uri="{FF2B5EF4-FFF2-40B4-BE49-F238E27FC236}">
                <a16:creationId xmlns:a16="http://schemas.microsoft.com/office/drawing/2014/main" id="{06A152E7-486E-4A84-9068-ACB2B0A25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EFB6CC-A2BB-45EA-BA71-715CF470FC2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CE45F04-9164-4421-B160-D5AECFC20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A2F00DC-5887-49C8-AA8C-4DB01AB19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5526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>
            <a:extLst>
              <a:ext uri="{FF2B5EF4-FFF2-40B4-BE49-F238E27FC236}">
                <a16:creationId xmlns:a16="http://schemas.microsoft.com/office/drawing/2014/main" id="{4ED9958C-A4A9-4686-9AC4-32136C024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9736E6-B6BB-4544-9C10-57D4E300A35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EF09A14-0093-4F3D-81FC-F5E45FA1B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8537AA1-BEA9-4D1D-BF25-EA02170AA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>
            <a:extLst>
              <a:ext uri="{FF2B5EF4-FFF2-40B4-BE49-F238E27FC236}">
                <a16:creationId xmlns:a16="http://schemas.microsoft.com/office/drawing/2014/main" id="{06A152E7-486E-4A84-9068-ACB2B0A25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EFB6CC-A2BB-45EA-BA71-715CF470FC2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CE45F04-9164-4421-B160-D5AECFC20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A2F00DC-5887-49C8-AA8C-4DB01AB19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>
            <a:extLst>
              <a:ext uri="{FF2B5EF4-FFF2-40B4-BE49-F238E27FC236}">
                <a16:creationId xmlns:a16="http://schemas.microsoft.com/office/drawing/2014/main" id="{06A152E7-486E-4A84-9068-ACB2B0A25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EFB6CC-A2BB-45EA-BA71-715CF470FC2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CE45F04-9164-4421-B160-D5AECFC20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A2F00DC-5887-49C8-AA8C-4DB01AB19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37678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>
            <a:extLst>
              <a:ext uri="{FF2B5EF4-FFF2-40B4-BE49-F238E27FC236}">
                <a16:creationId xmlns:a16="http://schemas.microsoft.com/office/drawing/2014/main" id="{C8488836-973D-41F9-BC18-9BD8D9F10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65791C-E3E3-40FD-88F5-5B6209E595F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E7F14CA-DA89-4BEB-9348-397A3E827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967CDAB-7040-4F55-BA50-D050672AC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>
            <a:extLst>
              <a:ext uri="{FF2B5EF4-FFF2-40B4-BE49-F238E27FC236}">
                <a16:creationId xmlns:a16="http://schemas.microsoft.com/office/drawing/2014/main" id="{775A3152-86A9-4D99-B313-29D5748A8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6511C1-9CFD-4878-B270-061D2E7BB66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C532AB8-0024-49A1-B486-9C21081EE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94AD519-5411-408F-ABC3-9B033CACE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76383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>
            <a:extLst>
              <a:ext uri="{FF2B5EF4-FFF2-40B4-BE49-F238E27FC236}">
                <a16:creationId xmlns:a16="http://schemas.microsoft.com/office/drawing/2014/main" id="{775A3152-86A9-4D99-B313-29D5748A8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6511C1-9CFD-4878-B270-061D2E7BB66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C532AB8-0024-49A1-B486-9C21081EE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94AD519-5411-408F-ABC3-9B033CACE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6785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31">
            <a:extLst>
              <a:ext uri="{FF2B5EF4-FFF2-40B4-BE49-F238E27FC236}">
                <a16:creationId xmlns:a16="http://schemas.microsoft.com/office/drawing/2014/main" id="{C62DE8B7-0932-438C-A036-2CDF715AB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6F8F47-EB4B-48DD-9E58-11ADF772125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F36B50C7-9819-4FAA-94BD-B8EF05407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F1409254-551C-43B7-B04A-10E22EE12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En lugar de solucionarlo con los índices ent y sal, se guarda la cuenta del número de elementos del buffer con la variable entera n=ent-sal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s se utiliza para hacer cumplir la exclusión mutua.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retraso se usa para obligar al consumidor a esperar si el buffer está vacío.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31">
            <a:extLst>
              <a:ext uri="{FF2B5EF4-FFF2-40B4-BE49-F238E27FC236}">
                <a16:creationId xmlns:a16="http://schemas.microsoft.com/office/drawing/2014/main" id="{20A55A66-1676-410B-BDB0-00158ACAC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0FA17F-E6E8-4E5E-ABBB-E5EF578AA43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B3C4F700-1262-4FD9-85B7-8504700D1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graphicFrame>
        <p:nvGraphicFramePr>
          <p:cNvPr id="688131" name="Group 3">
            <a:extLst>
              <a:ext uri="{FF2B5EF4-FFF2-40B4-BE49-F238E27FC236}">
                <a16:creationId xmlns:a16="http://schemas.microsoft.com/office/drawing/2014/main" id="{F5D4BD4D-04BA-4415-89E6-1F6BDE7EF84D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914400" y="4421188"/>
          <a:ext cx="5181600" cy="4491037"/>
        </p:xfrm>
        <a:graphic>
          <a:graphicData uri="http://schemas.openxmlformats.org/drawingml/2006/table">
            <a:tbl>
              <a:tblPr/>
              <a:tblGrid>
                <a:gridCol w="392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628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Productor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Consumidor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retraso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n++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if(n==1) signalB(retraso))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(SI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waitB(retraso)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n--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n++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if(n==1) signalB(retraso)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(SI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If(n==0) waitB(retraso)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n--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70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If(n==0) waitB(retraso)</a:t>
                      </a:r>
                    </a:p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(SI SE CUMPLE)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n--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3269"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90896" marR="90896" marT="45915" marB="459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signalB(s)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93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896" marR="90896" marT="45915" marB="459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31">
            <a:extLst>
              <a:ext uri="{FF2B5EF4-FFF2-40B4-BE49-F238E27FC236}">
                <a16:creationId xmlns:a16="http://schemas.microsoft.com/office/drawing/2014/main" id="{F6FE18D8-526A-44E4-869B-42E102545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86ECF3-9097-47A8-AB6B-F6A7EE2DC83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ED800C49-86FB-4CED-9576-390AD2CA6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5F2E8C77-84BA-4416-8207-BC35A1DC5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En lugar de solucionarlo con los índices ent y sal, se guarda la cuenta del número de elementos del buffer con la variable entera n=ent-sal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s se utiliza para hacer cumplir la exclusión mutua.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El semáforo retraso se usa para obligar al consumidor a esperar si el buffer está vacío.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31">
            <a:extLst>
              <a:ext uri="{FF2B5EF4-FFF2-40B4-BE49-F238E27FC236}">
                <a16:creationId xmlns:a16="http://schemas.microsoft.com/office/drawing/2014/main" id="{1B58D245-8567-4AEA-996F-EBBD6CCD6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AB8AC8-520D-4AF4-BD3E-303FE7108D7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D052C043-6E67-4D33-B670-8EA36E933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36F1AF9D-B3A6-4FFB-8BB9-841A1BF0F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se introduce una variable auxiliar que pueda recibir un valor dentro de la sección crítica del consumidor para uso posterior.</a:t>
            </a:r>
          </a:p>
          <a:p>
            <a:endParaRPr lang="es-ES" altLang="en-US" sz="1000" b="1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>
            <a:extLst>
              <a:ext uri="{FF2B5EF4-FFF2-40B4-BE49-F238E27FC236}">
                <a16:creationId xmlns:a16="http://schemas.microsoft.com/office/drawing/2014/main" id="{57DD0B14-980B-443A-AB4C-5C56CC4FD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65B38E-E421-4D6A-9246-CFCCED634F0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3C3E34FB-694A-4E5F-A6DE-96F9DA682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469265F1-D455-4DC3-BCBA-833B0101E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Ahora la variable n es un semáforo.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Su valor sigue siendo igual al número de elementos en el buffer. 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450D5A70-E7BF-4B7F-A810-3E1A41930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F9579A-9B6F-4D73-B373-552448A4CA7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7651" name="Rectangle 1026">
            <a:extLst>
              <a:ext uri="{FF2B5EF4-FFF2-40B4-BE49-F238E27FC236}">
                <a16:creationId xmlns:a16="http://schemas.microsoft.com/office/drawing/2014/main" id="{A03B3E45-12E7-44C5-85DF-1F0DD720B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7652" name="Rectangle 1027">
            <a:extLst>
              <a:ext uri="{FF2B5EF4-FFF2-40B4-BE49-F238E27FC236}">
                <a16:creationId xmlns:a16="http://schemas.microsoft.com/office/drawing/2014/main" id="{404E1934-6237-4CED-89BC-6F6687622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24363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31">
            <a:extLst>
              <a:ext uri="{FF2B5EF4-FFF2-40B4-BE49-F238E27FC236}">
                <a16:creationId xmlns:a16="http://schemas.microsoft.com/office/drawing/2014/main" id="{57DD0B14-980B-443A-AB4C-5C56CC4FD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65B38E-E421-4D6A-9246-CFCCED634F0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3C3E34FB-694A-4E5F-A6DE-96F9DA682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469265F1-D455-4DC3-BCBA-833B0101E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Ahora la variable n es un semáforo.</a:t>
            </a:r>
          </a:p>
          <a:p>
            <a:r>
              <a:rPr lang="es-ES" altLang="en-US" sz="1000">
                <a:latin typeface="Arial" panose="020B0604020202020204" pitchFamily="34" charset="0"/>
              </a:rPr>
              <a:t>Su valor sigue siendo igual al número de elementos en el buffer. 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368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31">
            <a:extLst>
              <a:ext uri="{FF2B5EF4-FFF2-40B4-BE49-F238E27FC236}">
                <a16:creationId xmlns:a16="http://schemas.microsoft.com/office/drawing/2014/main" id="{1C532AE8-BEC0-43DC-AE10-15100E18D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56546A-A4DC-4A68-A1E2-C73D8FD9A9F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7CED30ED-F01F-4865-9497-A3B8C28E0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EEC783BE-B2E9-4B41-9C63-DB9E03621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31">
            <a:extLst>
              <a:ext uri="{FF2B5EF4-FFF2-40B4-BE49-F238E27FC236}">
                <a16:creationId xmlns:a16="http://schemas.microsoft.com/office/drawing/2014/main" id="{C4AB85A4-D8AA-4DB5-9AEA-138DA7455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1A4E72-F81B-4292-A22B-AD012EA7587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A057FE1E-36C8-49B2-93BD-AAB5138F8A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ADC0FE1F-EC7C-4A45-B7A2-043B84118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Se añade el semáforo </a:t>
            </a:r>
            <a:r>
              <a:rPr lang="es-ES" altLang="en-US" sz="1000" i="1">
                <a:latin typeface="Arial" panose="020B0604020202020204" pitchFamily="34" charset="0"/>
              </a:rPr>
              <a:t>e</a:t>
            </a:r>
            <a:r>
              <a:rPr lang="es-ES" altLang="en-US" sz="1000">
                <a:latin typeface="Arial" panose="020B0604020202020204" pitchFamily="34" charset="0"/>
              </a:rPr>
              <a:t> para llevar cuenta del número de huecos.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31">
            <a:extLst>
              <a:ext uri="{FF2B5EF4-FFF2-40B4-BE49-F238E27FC236}">
                <a16:creationId xmlns:a16="http://schemas.microsoft.com/office/drawing/2014/main" id="{C4AB85A4-D8AA-4DB5-9AEA-138DA7455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1A4E72-F81B-4292-A22B-AD012EA7587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A057FE1E-36C8-49B2-93BD-AAB5138F8A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ADC0FE1F-EC7C-4A45-B7A2-043B84118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Se añade el semáforo </a:t>
            </a:r>
            <a:r>
              <a:rPr lang="es-ES" altLang="en-US" sz="1000" i="1">
                <a:latin typeface="Arial" panose="020B0604020202020204" pitchFamily="34" charset="0"/>
              </a:rPr>
              <a:t>e</a:t>
            </a:r>
            <a:r>
              <a:rPr lang="es-ES" altLang="en-US" sz="1000">
                <a:latin typeface="Arial" panose="020B0604020202020204" pitchFamily="34" charset="0"/>
              </a:rPr>
              <a:t> para llevar cuenta del número de huecos.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351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31">
            <a:extLst>
              <a:ext uri="{FF2B5EF4-FFF2-40B4-BE49-F238E27FC236}">
                <a16:creationId xmlns:a16="http://schemas.microsoft.com/office/drawing/2014/main" id="{9AA6528C-8C5F-4CBC-8C81-3452E20F6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085A50-7BD7-4564-8C5A-C0EF3F8B0B5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7B64FC2D-7FAA-4C7A-8F98-DF49661D3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16925BE4-2CD2-4C15-AB41-307C46177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Capacidad de la tienda y del sofá gobernadas por los semáforos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max_capacidad</a:t>
            </a:r>
            <a:r>
              <a:rPr lang="es-ES" altLang="en-US" sz="1000">
                <a:latin typeface="Arial" panose="020B0604020202020204" pitchFamily="34" charset="0"/>
              </a:rPr>
              <a:t> y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sofá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Capacidad de las sillas de barbero por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silla_barbero</a:t>
            </a:r>
            <a:r>
              <a:rPr lang="es-ES" altLang="en-US" sz="1000">
                <a:latin typeface="Arial" panose="020B0604020202020204" pitchFamily="34" charset="0"/>
              </a:rPr>
              <a:t> que asegura de que más de 3 clientes no intenten ser atendidos al mismo tiempo. 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no se levantará del sofá hasta que esté libre al menos una silla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wait(silla_barbero)</a:t>
            </a:r>
          </a:p>
          <a:p>
            <a:endParaRPr lang="es-ES" altLang="en-US" sz="1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  <a:r>
              <a:rPr lang="es-ES" altLang="en-US" sz="1000">
                <a:latin typeface="Arial" panose="020B0604020202020204" pitchFamily="34" charset="0"/>
              </a:rPr>
              <a:t>ada barbero indicará cuando un cliente deja una silla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signal(silla_barbero)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primer cliente que se bloquea es el primero al que se le permite dirigirse hacia una silla libre.</a:t>
            </a:r>
          </a:p>
          <a:p>
            <a:pPr marL="881063" lvl="2" indent="0"/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Asegurarse de que los clientes están en la silla del barbero :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cliente_listo</a:t>
            </a:r>
            <a:r>
              <a:rPr lang="es-ES" altLang="en-US" sz="1000">
                <a:latin typeface="Arial" panose="020B0604020202020204" pitchFamily="34" charset="0"/>
              </a:rPr>
              <a:t> indica a un barbero que estuviera durmiendo que un cliente acaba de sentarse en una silla.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Mantener los clientes en la silla del barbero : Una vez sentado, un cliente permanece en la silla hasta que el barbero le indica que el corte está completo, por medio del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terminado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31">
            <a:extLst>
              <a:ext uri="{FF2B5EF4-FFF2-40B4-BE49-F238E27FC236}">
                <a16:creationId xmlns:a16="http://schemas.microsoft.com/office/drawing/2014/main" id="{9AA6528C-8C5F-4CBC-8C81-3452E20F6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085A50-7BD7-4564-8C5A-C0EF3F8B0B5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7B64FC2D-7FAA-4C7A-8F98-DF49661D3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16925BE4-2CD2-4C15-AB41-307C46177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Capacidad de la tienda y del sofá gobernadas por los semáforos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max_capacidad</a:t>
            </a:r>
            <a:r>
              <a:rPr lang="es-ES" altLang="en-US" sz="1000">
                <a:latin typeface="Arial" panose="020B0604020202020204" pitchFamily="34" charset="0"/>
              </a:rPr>
              <a:t> y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sofá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Capacidad de las sillas de barbero por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silla_barbero</a:t>
            </a:r>
            <a:r>
              <a:rPr lang="es-ES" altLang="en-US" sz="1000">
                <a:latin typeface="Arial" panose="020B0604020202020204" pitchFamily="34" charset="0"/>
              </a:rPr>
              <a:t> que asegura de que más de 3 clientes no intenten ser atendidos al mismo tiempo. 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no se levantará del sofá hasta que esté libre al menos una silla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wait(silla_barbero)</a:t>
            </a:r>
          </a:p>
          <a:p>
            <a:endParaRPr lang="es-ES" altLang="en-US" sz="1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  <a:r>
              <a:rPr lang="es-ES" altLang="en-US" sz="1000">
                <a:latin typeface="Arial" panose="020B0604020202020204" pitchFamily="34" charset="0"/>
              </a:rPr>
              <a:t>ada barbero indicará cuando un cliente deja una silla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signal(silla_barbero)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primer cliente que se bloquea es el primero al que se le permite dirigirse hacia una silla libre.</a:t>
            </a:r>
          </a:p>
          <a:p>
            <a:pPr marL="881063" lvl="2" indent="0"/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Asegurarse de que los clientes están en la silla del barbero :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cliente_listo</a:t>
            </a:r>
            <a:r>
              <a:rPr lang="es-ES" altLang="en-US" sz="1000">
                <a:latin typeface="Arial" panose="020B0604020202020204" pitchFamily="34" charset="0"/>
              </a:rPr>
              <a:t> indica a un barbero que estuviera durmiendo que un cliente acaba de sentarse en una silla.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Mantener los clientes en la silla del barbero : Una vez sentado, un cliente permanece en la silla hasta que el barbero le indica que el corte está completo, por medio del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terminado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  <a:endParaRPr lang="es-MX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373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031">
            <a:extLst>
              <a:ext uri="{FF2B5EF4-FFF2-40B4-BE49-F238E27FC236}">
                <a16:creationId xmlns:a16="http://schemas.microsoft.com/office/drawing/2014/main" id="{210689BD-BC3D-481E-9BB3-35B0E6385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B6976D-40C9-4DBE-BBB1-8B85FBEA844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16623B62-2539-4E33-9AEB-F52B2F258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206400C5-3CBD-474D-BA85-78CFBB0E3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El semáforo silla_barbero limita a tres clientes en sillas de barbero, pero por si misma la silla_barbero no lo conseguiría. 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puede que no consiga obtener el procesador inmediatamente después de que su barbero ejecute signal(terminado) entra en trance o se detiene a platicar con algún vecino, puede estar todavía en la silla cuando se le de permiso para sentarse al siguiente.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Solución: El semáforo dejar_silla_b corrige este problema, haciendo que el barbero no invite a un nuevo cliente a la silla, hasta que el tardón haya anunciado su salida.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Pagar y tomar el recibo: El cajero quiere asegurarse de que cada cliente paga antes de dejar tienda y el cliente quiere una verificación de que se ha efectuado el pago (un recibo), se lleva a cabo mediante una transferencia de dinero de persona a persona. Cada cliente, al levantarse de la silla del barbero paga signal(pago), el cajero espera el recibo wait(recibo).</a:t>
            </a:r>
          </a:p>
          <a:p>
            <a:pPr marL="1320800" lvl="3" indent="0"/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Coordinación de las funciones de cajero y barbero: Esta barbería no utiliza un cajero independiente, cada barbero debe cobrar cuando no esté cortando el pelo, el semáforo coord garantiza que los barberos realizan sólo una tarea a la vez.</a:t>
            </a:r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31">
            <a:extLst>
              <a:ext uri="{FF2B5EF4-FFF2-40B4-BE49-F238E27FC236}">
                <a16:creationId xmlns:a16="http://schemas.microsoft.com/office/drawing/2014/main" id="{CBFEBE13-B03F-4521-A85E-8AB7072AB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549203-FCDE-47A1-8ACD-C1BC0709DEA2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9F608417-893A-45E1-B4B8-A48257C8E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085AA932-3DB3-447F-B0B8-6455CBC87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Se vuelve a definir el semáforo terminado para que sea un arreglo de 50 semáforos.</a:t>
            </a:r>
          </a:p>
          <a:p>
            <a:endParaRPr lang="es-MX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31">
            <a:extLst>
              <a:ext uri="{FF2B5EF4-FFF2-40B4-BE49-F238E27FC236}">
                <a16:creationId xmlns:a16="http://schemas.microsoft.com/office/drawing/2014/main" id="{D4E4B539-07AD-4334-8663-CCBE59B97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732215-8DB5-4244-B25E-B30562E02E5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3683FC1D-57E1-41B6-A3D2-811A122A7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1245DD16-AA4B-4AC5-83BF-3A0F9B0EA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Una vez que el cliente está sentado en la silla de barbero, ejecuta </a:t>
            </a:r>
            <a:r>
              <a:rPr lang="es-MX" altLang="en-US" sz="1000">
                <a:latin typeface="Arial" panose="020B0604020202020204" pitchFamily="34" charset="0"/>
              </a:rPr>
              <a:t>w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ait(terminado[numcliente])</a:t>
            </a:r>
            <a:r>
              <a:rPr lang="es-ES" altLang="en-US" sz="1000">
                <a:latin typeface="Arial" panose="020B0604020202020204" pitchFamily="34" charset="0"/>
              </a:rPr>
              <a:t> para esperar en su propio semáforo; cuando el barbero termina con ese cliente, ejecuta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signal(terminado[numcliente_b])</a:t>
            </a:r>
            <a:r>
              <a:rPr lang="es-ES" altLang="en-US" sz="1000">
                <a:latin typeface="Arial" panose="020B0604020202020204" pitchFamily="34" charset="0"/>
              </a:rPr>
              <a:t> para liberar el cliente apropiado.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¿Cómo los barberos conocen los números de sus clientes?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pone su número en la cola_1</a:t>
            </a:r>
            <a:r>
              <a:rPr lang="es-ES" altLang="en-US" sz="1000">
                <a:latin typeface="Arial" panose="020B0604020202020204" pitchFamily="34" charset="0"/>
              </a:rPr>
              <a:t> justo antes de avisar al barbero con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cliente_listo</a:t>
            </a:r>
            <a:r>
              <a:rPr lang="es-ES" altLang="en-US" sz="1000">
                <a:latin typeface="Arial" panose="020B0604020202020204" pitchFamily="34" charset="0"/>
              </a:rPr>
              <a:t>. Cuando un barbero está listo para cortar el pelo,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sacar_cola_1(cliente_listo)</a:t>
            </a:r>
            <a:r>
              <a:rPr lang="es-ES" altLang="en-US" sz="1000">
                <a:latin typeface="Arial" panose="020B0604020202020204" pitchFamily="34" charset="0"/>
              </a:rPr>
              <a:t> retira el número más alto de cliente de la cola1 y lo pone en la variable local del barbero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cliente_b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31">
            <a:extLst>
              <a:ext uri="{FF2B5EF4-FFF2-40B4-BE49-F238E27FC236}">
                <a16:creationId xmlns:a16="http://schemas.microsoft.com/office/drawing/2014/main" id="{D4E4B539-07AD-4334-8663-CCBE59B97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732215-8DB5-4244-B25E-B30562E02E5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3683FC1D-57E1-41B6-A3D2-811A122A7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1245DD16-AA4B-4AC5-83BF-3A0F9B0EA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Una vez que el cliente está sentado en la silla de barbero, ejecuta </a:t>
            </a:r>
            <a:r>
              <a:rPr lang="es-MX" altLang="en-US" sz="1000">
                <a:latin typeface="Arial" panose="020B0604020202020204" pitchFamily="34" charset="0"/>
              </a:rPr>
              <a:t>w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ait(terminado[numcliente])</a:t>
            </a:r>
            <a:r>
              <a:rPr lang="es-ES" altLang="en-US" sz="1000">
                <a:latin typeface="Arial" panose="020B0604020202020204" pitchFamily="34" charset="0"/>
              </a:rPr>
              <a:t> para esperar en su propio semáforo; cuando el barbero termina con ese cliente, ejecuta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signal(terminado[numcliente_b])</a:t>
            </a:r>
            <a:r>
              <a:rPr lang="es-ES" altLang="en-US" sz="1000">
                <a:latin typeface="Arial" panose="020B0604020202020204" pitchFamily="34" charset="0"/>
              </a:rPr>
              <a:t> para liberar el cliente apropiado.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¿Cómo los barberos conocen los números de sus clientes?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cliente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pone su número en la cola_1</a:t>
            </a:r>
            <a:r>
              <a:rPr lang="es-ES" altLang="en-US" sz="1000">
                <a:latin typeface="Arial" panose="020B0604020202020204" pitchFamily="34" charset="0"/>
              </a:rPr>
              <a:t> justo antes de avisar al barbero con el semáforo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cliente_listo</a:t>
            </a:r>
            <a:r>
              <a:rPr lang="es-ES" altLang="en-US" sz="1000">
                <a:latin typeface="Arial" panose="020B0604020202020204" pitchFamily="34" charset="0"/>
              </a:rPr>
              <a:t>. Cuando un barbero está listo para cortar el pelo,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sacar_cola_1(cliente_listo)</a:t>
            </a:r>
            <a:r>
              <a:rPr lang="es-ES" altLang="en-US" sz="1000">
                <a:latin typeface="Arial" panose="020B0604020202020204" pitchFamily="34" charset="0"/>
              </a:rPr>
              <a:t> retira el número más alto de cliente de la cola1 y lo pone en la variable local del barbero </a:t>
            </a:r>
            <a:r>
              <a:rPr lang="es-ES" altLang="en-US" sz="1000">
                <a:solidFill>
                  <a:schemeClr val="tx2"/>
                </a:solidFill>
                <a:latin typeface="Arial" panose="020B0604020202020204" pitchFamily="34" charset="0"/>
              </a:rPr>
              <a:t>cliente_b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3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96D6364E-AF4C-46C9-92DB-726D182D7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F5042B-A0C2-4CB8-83C1-EAF93BA0543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3E8AE99-C2BE-4E29-BB03-4948F59F7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A1CF1D1-FCE7-4ECC-850B-45FA21E79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31">
            <a:extLst>
              <a:ext uri="{FF2B5EF4-FFF2-40B4-BE49-F238E27FC236}">
                <a16:creationId xmlns:a16="http://schemas.microsoft.com/office/drawing/2014/main" id="{A01869D4-BF47-4193-86DB-761F252E1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B1B9A0-E32A-4D86-933C-6DFEB2BE9E6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CEBA2C54-B1CF-4DC6-908B-353BE4FC7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D96DD698-430C-4DF0-A53D-D1595CE22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31">
            <a:extLst>
              <a:ext uri="{FF2B5EF4-FFF2-40B4-BE49-F238E27FC236}">
                <a16:creationId xmlns:a16="http://schemas.microsoft.com/office/drawing/2014/main" id="{D9679198-C229-41F7-88CD-920DA29C8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1BDAF7-A724-4980-A824-9DC7FC8C70A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7354F115-1411-41B6-B619-FAFC972F6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A4DA2785-C0A1-49F1-8BE1-01A0AEBED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31">
            <a:extLst>
              <a:ext uri="{FF2B5EF4-FFF2-40B4-BE49-F238E27FC236}">
                <a16:creationId xmlns:a16="http://schemas.microsoft.com/office/drawing/2014/main" id="{B0A0CF8A-2F5E-45B6-AA82-74215ADED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169D55-2928-4E6F-9CD1-27B0FB1226F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67423302-7A2F-4248-8738-AE1163F08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FCB160E7-9E89-4F69-8B5C-A43CCE5DE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Tiene un único punto de entrada para que sólo un proceso pueda estar en el monitor cada instante.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Otros procesos que intenten entrar al monitor se añadirán a una cola de procesos suspendidos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mientras esperan a que el monitor esté disponible.</a:t>
            </a:r>
            <a:endParaRPr lang="es-MX" altLang="en-US" sz="1000">
              <a:latin typeface="Arial" panose="020B0604020202020204" pitchFamily="34" charset="0"/>
            </a:endParaRPr>
          </a:p>
          <a:p>
            <a:pPr marL="439738" lvl="1" indent="0"/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proceso que está dentro del monitor, puede suspenderse a sí mismo temporalmente bajo la condición x ejecutando cwait(x)</a:t>
            </a:r>
            <a:r>
              <a:rPr lang="es-MX" altLang="en-US" sz="1000">
                <a:latin typeface="Arial" panose="020B0604020202020204" pitchFamily="34" charset="0"/>
              </a:rPr>
              <a:t>, </a:t>
            </a:r>
            <a:r>
              <a:rPr lang="es-ES" altLang="en-US" sz="1000">
                <a:latin typeface="Arial" panose="020B0604020202020204" pitchFamily="34" charset="0"/>
              </a:rPr>
              <a:t>entonces se sitúa en una cola de procesos que esperan volver a entrar al monitor cuando la condición cambie.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Si un proceso que está ejecutando en el monitor detecta un cambio en una variable de condición x, ejecuta un csignal(x)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lo que avisa a la cola de condición correspondiente de que la condición ha cambiado.</a:t>
            </a:r>
          </a:p>
          <a:p>
            <a:pPr marL="439738" lvl="1" indent="0"/>
            <a:endParaRPr lang="es-ES" altLang="en-US" sz="1000">
              <a:latin typeface="Arial" panose="020B0604020202020204" pitchFamily="34" charset="0"/>
            </a:endParaRPr>
          </a:p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974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31">
            <a:extLst>
              <a:ext uri="{FF2B5EF4-FFF2-40B4-BE49-F238E27FC236}">
                <a16:creationId xmlns:a16="http://schemas.microsoft.com/office/drawing/2014/main" id="{E0EB4709-0FE3-4707-BC36-07ED60606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5E05B4-A6AB-498C-904B-4446199ECC5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7F80BB59-D68F-4710-B8A7-328F67996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0CC076D1-8596-48E3-9DDE-3ED44E1EB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031">
            <a:extLst>
              <a:ext uri="{FF2B5EF4-FFF2-40B4-BE49-F238E27FC236}">
                <a16:creationId xmlns:a16="http://schemas.microsoft.com/office/drawing/2014/main" id="{6B69FDF7-7629-4278-A5BF-CE6862AD7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CC61A8-59B1-4D3F-A13E-FFF0AD1D8F4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0E68AFA6-F343-4771-9473-798A36492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51A43476-1534-455E-8EB8-29B429BA3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031">
            <a:extLst>
              <a:ext uri="{FF2B5EF4-FFF2-40B4-BE49-F238E27FC236}">
                <a16:creationId xmlns:a16="http://schemas.microsoft.com/office/drawing/2014/main" id="{B7D9CCF0-F828-4F07-A0CC-14FCDBD70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640E2F-BB50-4187-9755-5F95D73E5A8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E15B19EF-34EB-41D1-8F0B-E5967951C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2AD39A40-C4F1-41FF-A515-8144AD4C0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El módulo monitor, buffer_acotado, controla el buffer empleado para almacenar y retirar caracteres.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monitor incluye dos variables de condición: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no_lleno es cierta cuando hay sitio para añadir al menos un caracter al buffer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no_vacío es cierta cuando hay al menos un caracter en el buffer.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productor sólo puede añadir caracteres al buffer por medio del procedimiento añadir del monitor; y no tiene acceso directo al buffer.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Comprueba primero la condición no_lleno, para determinar si hay espacio libre en el buffer.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Si no lo hay:</a:t>
            </a:r>
            <a:r>
              <a:rPr lang="es-MX" altLang="en-US" sz="1000">
                <a:latin typeface="Arial" panose="020B0604020202020204" pitchFamily="34" charset="0"/>
              </a:rPr>
              <a:t> e</a:t>
            </a:r>
            <a:r>
              <a:rPr lang="es-ES" altLang="en-US" sz="1000">
                <a:latin typeface="Arial" panose="020B0604020202020204" pitchFamily="34" charset="0"/>
              </a:rPr>
              <a:t>l proceso que está ejecutando el monitor se suspende en esa condición</a:t>
            </a:r>
            <a:r>
              <a:rPr lang="es-MX" altLang="en-US" sz="1000">
                <a:latin typeface="Arial" panose="020B0604020202020204" pitchFamily="34" charset="0"/>
              </a:rPr>
              <a:t>, c</a:t>
            </a:r>
            <a:r>
              <a:rPr lang="es-ES" altLang="en-US" sz="1000">
                <a:latin typeface="Arial" panose="020B0604020202020204" pitchFamily="34" charset="0"/>
              </a:rPr>
              <a:t>ualquier otro proceso (productor o consumidor) puede entrar ahora al monitor.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Cuando el buffer ya no esté lleno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el proceso suspendido podrá ser retirado de la cola, el procesamiento podrá reanudarse.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Después de poner un caracter en el buffer, el proceso activa la condición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no_vacio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Se puede hacer una descripción similar de la tarea del con</a:t>
            </a: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umidor.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31">
            <a:extLst>
              <a:ext uri="{FF2B5EF4-FFF2-40B4-BE49-F238E27FC236}">
                <a16:creationId xmlns:a16="http://schemas.microsoft.com/office/drawing/2014/main" id="{62E512BF-4DCC-4816-84C1-3AFDDEB70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72B78B-0E0F-48A8-A7E2-BBCF261A727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DAC0E433-0A2F-4720-ABD4-5550C7803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FBBEEDC6-A968-4A9C-9B68-3F768C0DD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31">
            <a:extLst>
              <a:ext uri="{FF2B5EF4-FFF2-40B4-BE49-F238E27FC236}">
                <a16:creationId xmlns:a16="http://schemas.microsoft.com/office/drawing/2014/main" id="{B0A0CF8A-2F5E-45B6-AA82-74215ADED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169D55-2928-4E6F-9CD1-27B0FB1226F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67423302-7A2F-4248-8738-AE1163F08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FCB160E7-9E89-4F69-8B5C-A43CCE5DE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Tiene un único punto de entrada para que sólo un proceso pueda estar en el monitor cada instante.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Otros procesos que intenten entrar al monitor se añadirán a una cola de procesos suspendidos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mientras esperan a que el monitor esté disponible.</a:t>
            </a:r>
            <a:endParaRPr lang="es-MX" altLang="en-US" sz="1000">
              <a:latin typeface="Arial" panose="020B0604020202020204" pitchFamily="34" charset="0"/>
            </a:endParaRPr>
          </a:p>
          <a:p>
            <a:pPr marL="439738" lvl="1" indent="0"/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proceso que está dentro del monitor, puede suspenderse a sí mismo temporalmente bajo la condición x ejecutando cwait(x)</a:t>
            </a:r>
            <a:r>
              <a:rPr lang="es-MX" altLang="en-US" sz="1000">
                <a:latin typeface="Arial" panose="020B0604020202020204" pitchFamily="34" charset="0"/>
              </a:rPr>
              <a:t>, </a:t>
            </a:r>
            <a:r>
              <a:rPr lang="es-ES" altLang="en-US" sz="1000">
                <a:latin typeface="Arial" panose="020B0604020202020204" pitchFamily="34" charset="0"/>
              </a:rPr>
              <a:t>entonces se sitúa en una cola de procesos que esperan volver a entrar al monitor cuando la condición cambie.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Si un proceso que está ejecutando en el monitor detecta un cambio en una variable de condición x, ejecuta un csignal(x)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lo que avisa a la cola de condición correspondiente de que la condición ha cambiado.</a:t>
            </a:r>
          </a:p>
          <a:p>
            <a:pPr marL="439738" lvl="1" indent="0"/>
            <a:endParaRPr lang="es-ES" altLang="en-US" sz="1000">
              <a:latin typeface="Arial" panose="020B0604020202020204" pitchFamily="34" charset="0"/>
            </a:endParaRPr>
          </a:p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031">
            <a:extLst>
              <a:ext uri="{FF2B5EF4-FFF2-40B4-BE49-F238E27FC236}">
                <a16:creationId xmlns:a16="http://schemas.microsoft.com/office/drawing/2014/main" id="{6B69FDF7-7629-4278-A5BF-CE6862AD7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CC61A8-59B1-4D3F-A13E-FFF0AD1D8F4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0E68AFA6-F343-4771-9473-798A36492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51A43476-1534-455E-8EB8-29B429BA3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40051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031">
            <a:extLst>
              <a:ext uri="{FF2B5EF4-FFF2-40B4-BE49-F238E27FC236}">
                <a16:creationId xmlns:a16="http://schemas.microsoft.com/office/drawing/2014/main" id="{B7D9CCF0-F828-4F07-A0CC-14FCDBD70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640E2F-BB50-4187-9755-5F95D73E5A89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E15B19EF-34EB-41D1-8F0B-E5967951C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2AD39A40-C4F1-41FF-A515-8144AD4C0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El módulo monitor, buffer_acotado, controla el buffer empleado para almacenar y retirar caracteres.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monitor incluye dos variables de condición: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no_lleno es cierta cuando hay sitio para añadir al menos un caracter al buffer</a:t>
            </a:r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no_vacío es cierta cuando hay al menos un caracter en el buffer.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productor sólo puede añadir caracteres al buffer por medio del procedimiento añadir del monitor; y no tiene acceso directo al buffer.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Comprueba primero la condición no_lleno, para determinar si hay espacio libre en el buffer.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Si no lo hay:</a:t>
            </a:r>
            <a:r>
              <a:rPr lang="es-MX" altLang="en-US" sz="1000">
                <a:latin typeface="Arial" panose="020B0604020202020204" pitchFamily="34" charset="0"/>
              </a:rPr>
              <a:t> e</a:t>
            </a:r>
            <a:r>
              <a:rPr lang="es-ES" altLang="en-US" sz="1000">
                <a:latin typeface="Arial" panose="020B0604020202020204" pitchFamily="34" charset="0"/>
              </a:rPr>
              <a:t>l proceso que está ejecutando el monitor se suspende en esa condición</a:t>
            </a:r>
            <a:r>
              <a:rPr lang="es-MX" altLang="en-US" sz="1000">
                <a:latin typeface="Arial" panose="020B0604020202020204" pitchFamily="34" charset="0"/>
              </a:rPr>
              <a:t>, c</a:t>
            </a:r>
            <a:r>
              <a:rPr lang="es-ES" altLang="en-US" sz="1000">
                <a:latin typeface="Arial" panose="020B0604020202020204" pitchFamily="34" charset="0"/>
              </a:rPr>
              <a:t>ualquier otro proceso (productor o consumidor) puede entrar ahora al monitor.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Cuando el buffer ya no esté lleno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el proceso suspendido podrá ser retirado de la cola, el procesamiento podrá reanudarse.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Después de poner un caracter en el buffer, el proceso activa la condición </a:t>
            </a:r>
            <a:r>
              <a:rPr lang="es-ES" altLang="en-US" sz="1000" u="sng">
                <a:solidFill>
                  <a:schemeClr val="tx2"/>
                </a:solidFill>
                <a:latin typeface="Arial" panose="020B0604020202020204" pitchFamily="34" charset="0"/>
              </a:rPr>
              <a:t>no_vacio</a:t>
            </a:r>
            <a:r>
              <a:rPr lang="es-ES" altLang="en-US" sz="1000">
                <a:latin typeface="Arial" panose="020B0604020202020204" pitchFamily="34" charset="0"/>
              </a:rPr>
              <a:t>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Se puede hacer una descripción similar de la tarea del con</a:t>
            </a: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umidor.</a:t>
            </a:r>
          </a:p>
        </p:txBody>
      </p:sp>
    </p:spTree>
    <p:extLst>
      <p:ext uri="{BB962C8B-B14F-4D97-AF65-F5344CB8AC3E}">
        <p14:creationId xmlns:p14="http://schemas.microsoft.com/office/powerpoint/2010/main" val="285032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9C2CA352-C465-4FF0-9D50-CA162ECD6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8A8C29-E174-455B-9041-268A1A5F0A2D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5843" name="Rectangle 1026">
            <a:extLst>
              <a:ext uri="{FF2B5EF4-FFF2-40B4-BE49-F238E27FC236}">
                <a16:creationId xmlns:a16="http://schemas.microsoft.com/office/drawing/2014/main" id="{42960059-C97D-486F-91FF-1B737E02D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35844" name="Rectangle 1027">
            <a:extLst>
              <a:ext uri="{FF2B5EF4-FFF2-40B4-BE49-F238E27FC236}">
                <a16:creationId xmlns:a16="http://schemas.microsoft.com/office/drawing/2014/main" id="{C69FA9FB-73E4-4C70-A002-BAAE50F99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Arial" panose="020B0604020202020204" pitchFamily="34" charset="0"/>
              </a:rPr>
              <a:t>Ej: P0 dura mucho en RS y P1 dura poco en RS.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Si turno=0, P0 entra a su CS y después su tardada RS (turn=1).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P1 entra a su CS y después a su RS (turno=0) e intenta otra vez entrar a su CS: -&gt; ¡Solicitud no aceptada!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Tiene que esperar que P0 vuelva a entrar a CS y salir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31">
            <a:extLst>
              <a:ext uri="{FF2B5EF4-FFF2-40B4-BE49-F238E27FC236}">
                <a16:creationId xmlns:a16="http://schemas.microsoft.com/office/drawing/2014/main" id="{62E512BF-4DCC-4816-84C1-3AFDDEB70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72B78B-0E0F-48A8-A7E2-BBCF261A727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DAC0E433-0A2F-4720-ABD4-5550C7803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FBBEEDC6-A968-4A9C-9B68-3F768C0DD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994392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31">
            <a:extLst>
              <a:ext uri="{FF2B5EF4-FFF2-40B4-BE49-F238E27FC236}">
                <a16:creationId xmlns:a16="http://schemas.microsoft.com/office/drawing/2014/main" id="{B0A0CF8A-2F5E-45B6-AA82-74215ADED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169D55-2928-4E6F-9CD1-27B0FB1226F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67423302-7A2F-4248-8738-AE1163F08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FCB160E7-9E89-4F69-8B5C-A43CCE5DE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Tiene un único punto de entrada para que sólo un proceso pueda estar en el monitor cada instante.</a:t>
            </a:r>
          </a:p>
          <a:p>
            <a:endParaRPr lang="es-ES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Otros procesos que intenten entrar al monitor se añadirán a una cola de procesos suspendidos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mientras esperan a que el monitor esté disponible.</a:t>
            </a:r>
            <a:endParaRPr lang="es-MX" altLang="en-US" sz="1000">
              <a:latin typeface="Arial" panose="020B0604020202020204" pitchFamily="34" charset="0"/>
            </a:endParaRPr>
          </a:p>
          <a:p>
            <a:pPr marL="439738" lvl="1" indent="0"/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proceso que está dentro del monitor, puede suspenderse a sí mismo temporalmente bajo la condición x ejecutando cwait(x)</a:t>
            </a:r>
            <a:r>
              <a:rPr lang="es-MX" altLang="en-US" sz="1000">
                <a:latin typeface="Arial" panose="020B0604020202020204" pitchFamily="34" charset="0"/>
              </a:rPr>
              <a:t>, </a:t>
            </a:r>
            <a:r>
              <a:rPr lang="es-ES" altLang="en-US" sz="1000">
                <a:latin typeface="Arial" panose="020B0604020202020204" pitchFamily="34" charset="0"/>
              </a:rPr>
              <a:t>entonces se sitúa en una cola de procesos que esperan volver a entrar al monitor cuando la condición cambie.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Si un proceso que está ejecutando en el monitor detecta un cambio en una variable de condición x, ejecuta un csignal(x)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lo que avisa a la cola de condición correspondiente de que la condición ha cambiado.</a:t>
            </a:r>
          </a:p>
          <a:p>
            <a:pPr marL="439738" lvl="1" indent="0"/>
            <a:endParaRPr lang="es-ES" altLang="en-US" sz="1000">
              <a:latin typeface="Arial" panose="020B0604020202020204" pitchFamily="34" charset="0"/>
            </a:endParaRPr>
          </a:p>
          <a:p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16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31">
            <a:extLst>
              <a:ext uri="{FF2B5EF4-FFF2-40B4-BE49-F238E27FC236}">
                <a16:creationId xmlns:a16="http://schemas.microsoft.com/office/drawing/2014/main" id="{A6CFB940-8B69-423E-AF77-947CABDD6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EEF58B-CF45-42A1-9F7F-3169D0E7EEF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07C2662C-4827-4BD6-B634-B31BECD17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C7438E52-6298-4D09-B641-09E4334EC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31">
            <a:extLst>
              <a:ext uri="{FF2B5EF4-FFF2-40B4-BE49-F238E27FC236}">
                <a16:creationId xmlns:a16="http://schemas.microsoft.com/office/drawing/2014/main" id="{A6CFB940-8B69-423E-AF77-947CABDD6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EEF58B-CF45-42A1-9F7F-3169D0E7EEF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07C2662C-4827-4BD6-B634-B31BECD17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C7438E52-6298-4D09-B641-09E4334EC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75291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31">
            <a:extLst>
              <a:ext uri="{FF2B5EF4-FFF2-40B4-BE49-F238E27FC236}">
                <a16:creationId xmlns:a16="http://schemas.microsoft.com/office/drawing/2014/main" id="{A6CFB940-8B69-423E-AF77-947CABDD6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EEF58B-CF45-42A1-9F7F-3169D0E7EEF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07C2662C-4827-4BD6-B634-B31BECD17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C7438E52-6298-4D09-B641-09E4334EC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023221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31">
            <a:extLst>
              <a:ext uri="{FF2B5EF4-FFF2-40B4-BE49-F238E27FC236}">
                <a16:creationId xmlns:a16="http://schemas.microsoft.com/office/drawing/2014/main" id="{B31FFED2-1431-43AB-9FFC-5287CB2D1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E8FB3B-96E4-4D68-9848-7289BA2A516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CB9137B2-CCC4-4EFB-B72E-94D4AB7A4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006720DF-D74B-499F-927C-64A2AF61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31">
            <a:extLst>
              <a:ext uri="{FF2B5EF4-FFF2-40B4-BE49-F238E27FC236}">
                <a16:creationId xmlns:a16="http://schemas.microsoft.com/office/drawing/2014/main" id="{B31FFED2-1431-43AB-9FFC-5287CB2D1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E8FB3B-96E4-4D68-9848-7289BA2A516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CB9137B2-CCC4-4EFB-B72E-94D4AB7A4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006720DF-D74B-499F-927C-64A2AF61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495740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31">
            <a:extLst>
              <a:ext uri="{FF2B5EF4-FFF2-40B4-BE49-F238E27FC236}">
                <a16:creationId xmlns:a16="http://schemas.microsoft.com/office/drawing/2014/main" id="{7A7BD65E-B5CF-4849-8746-0D233B5C7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8356F8-CF3E-464F-865B-05FF5C3FACCF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BEAC9080-51E6-4CEC-BD81-7AA5A8AD4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232ADA20-AB55-4EF9-BB20-C9ED93621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031">
            <a:extLst>
              <a:ext uri="{FF2B5EF4-FFF2-40B4-BE49-F238E27FC236}">
                <a16:creationId xmlns:a16="http://schemas.microsoft.com/office/drawing/2014/main" id="{5D66140B-DB57-4712-88DC-9D83B9DEF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1D8C46-22FE-491A-8FFC-B02CB597ECFA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A9E7D995-2FFC-4BFE-86DC-B101F87CC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E6B0092C-490F-492D-9E66-7C234F7F5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31">
            <a:extLst>
              <a:ext uri="{FF2B5EF4-FFF2-40B4-BE49-F238E27FC236}">
                <a16:creationId xmlns:a16="http://schemas.microsoft.com/office/drawing/2014/main" id="{57CB26C4-7383-4265-BB78-4724A7D5E9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396F8B-0058-40E0-B004-4B62D58DAC9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76C456EB-7F55-46E4-A418-FE746B1F1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B13EE9C4-62F3-49F7-B2DD-1E7C40DEB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56F2F091-7937-4F14-83EB-AA596D02E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2DDEB9-239F-4F7F-BD92-43554A5E6CF1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DFB7CB8-E5B7-467E-90E0-D800BA912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4813750-B40D-4E8F-B498-33EEA0710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#include &lt;pthread.h&gt;  // Definen funciones para manejo de hilos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void *thread_function(void *arg);  // Función donde inicia el hilo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int turno=0;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int main()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// Definición de variables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int res;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int n;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pthread_t a_thread[2];     // Identificador del hilo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void *thread_result;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/* Aquí se crean los hilos */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for(n=0;n&lt;=1;n++)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{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res = pthread_create(&amp;(a_thread[n]), NULL, thread_function, (void *)&amp;n);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if (res != 0)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perror("Thread creation failed");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exit(EXIT_FAILURE);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printf("Esperando que los hilos terminen...\n");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for(n=0;n&lt;=1;n++)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res=pthread_join(a_thread[n], &amp;thread_result);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if (res != 0)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perror("La unión del hilo ha fallado");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    exit(EXIT_FAILURE);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exit(EXIT_SUCCESS);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// Función donde inicia la ejecución el hilo secundario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void *thread_function(void *arg)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int i,j,n;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i=*((int *) arg);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j=1-i;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for(n=0;n&lt;10;n++)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while(turno!=i);  // Esperar en el ciclo a que turno cambie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printf("%d en la sección crítica\n",i);</a:t>
            </a:r>
          </a:p>
          <a:p>
            <a:pPr>
              <a:lnSpc>
                <a:spcPct val="80000"/>
              </a:lnSpc>
            </a:pPr>
            <a:endParaRPr lang="es-ES" altLang="en-US" sz="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    turno=j;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    pthread_exit(NULL);</a:t>
            </a:r>
          </a:p>
          <a:p>
            <a:pPr>
              <a:lnSpc>
                <a:spcPct val="80000"/>
              </a:lnSpc>
            </a:pPr>
            <a:r>
              <a:rPr lang="es-ES" altLang="en-US" sz="6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031">
            <a:extLst>
              <a:ext uri="{FF2B5EF4-FFF2-40B4-BE49-F238E27FC236}">
                <a16:creationId xmlns:a16="http://schemas.microsoft.com/office/drawing/2014/main" id="{D50F9BF0-6BEC-4AD2-B011-6CF2A4C93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E2D5D4-CE37-42DC-88C8-878B8756129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F1B955AA-7493-4F54-85BA-343E5DE39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6B5D7360-EF6B-42DB-AC79-505D2D4CD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31">
            <a:extLst>
              <a:ext uri="{FF2B5EF4-FFF2-40B4-BE49-F238E27FC236}">
                <a16:creationId xmlns:a16="http://schemas.microsoft.com/office/drawing/2014/main" id="{30C0C44A-A0F7-4A72-AECB-49C9187CE3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24CEA4-5793-4E7F-9B82-8A1F44EC4F9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5C9693D5-9BFB-462F-8B8E-1B8D5D14D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C5BB0CAF-9C95-4B0D-9980-BA1D78152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31">
            <a:extLst>
              <a:ext uri="{FF2B5EF4-FFF2-40B4-BE49-F238E27FC236}">
                <a16:creationId xmlns:a16="http://schemas.microsoft.com/office/drawing/2014/main" id="{B31FFED2-1431-43AB-9FFC-5287CB2D1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E8FB3B-96E4-4D68-9848-7289BA2A516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CB9137B2-CCC4-4EFB-B72E-94D4AB7A4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006720DF-D74B-499F-927C-64A2AF61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384204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31">
            <a:extLst>
              <a:ext uri="{FF2B5EF4-FFF2-40B4-BE49-F238E27FC236}">
                <a16:creationId xmlns:a16="http://schemas.microsoft.com/office/drawing/2014/main" id="{2E344BD0-B675-41B3-A248-315148EEF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6C0803-3BF3-4282-875F-8A065A8C15E5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B0190FC6-7925-4F7E-9690-D7326D3E1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C4B8C018-89D4-4951-8906-D549449A3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31">
            <a:extLst>
              <a:ext uri="{FF2B5EF4-FFF2-40B4-BE49-F238E27FC236}">
                <a16:creationId xmlns:a16="http://schemas.microsoft.com/office/drawing/2014/main" id="{966A0924-B235-4DF4-9D41-EFA94E5189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0C5619-DD21-4DE2-A566-CD917859AC6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3D446C40-BAAB-4F1D-8D31-E242A40B2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0E415A37-2186-4FFF-B7F6-6BBD1A87C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31">
            <a:extLst>
              <a:ext uri="{FF2B5EF4-FFF2-40B4-BE49-F238E27FC236}">
                <a16:creationId xmlns:a16="http://schemas.microsoft.com/office/drawing/2014/main" id="{B76532C5-6179-49F3-A050-51BA3CEB5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3E0D81-2182-4D7A-8972-72E6421CA54C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F10AE8E1-AE40-4264-8D2E-2382E5D60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313B572F-21B5-4D48-8A6B-6E43CF75E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31">
            <a:extLst>
              <a:ext uri="{FF2B5EF4-FFF2-40B4-BE49-F238E27FC236}">
                <a16:creationId xmlns:a16="http://schemas.microsoft.com/office/drawing/2014/main" id="{990142DF-41F8-4401-AD7B-E252AB76F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61A1F1-3E7B-418B-BF3C-5EF0F56D8A7B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8F9E16B7-23F2-44D3-A411-FAE975BFF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489F8B3E-ECA9-4BA4-A7FA-91FDCEC13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031">
            <a:extLst>
              <a:ext uri="{FF2B5EF4-FFF2-40B4-BE49-F238E27FC236}">
                <a16:creationId xmlns:a16="http://schemas.microsoft.com/office/drawing/2014/main" id="{CB38BC81-BE2E-4EFD-B691-2F6072163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3466A0-2F81-4151-A604-E5AB23408788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131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B98E174E-0BD4-4E30-83D6-E3465D6D3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41745DA4-C693-4B85-A2AC-84D43AC4A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031">
            <a:extLst>
              <a:ext uri="{FF2B5EF4-FFF2-40B4-BE49-F238E27FC236}">
                <a16:creationId xmlns:a16="http://schemas.microsoft.com/office/drawing/2014/main" id="{652C854D-EE9F-49F3-AC5A-64026BBCB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6BE6F1-7F03-47B7-8F5F-6C2A746201D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BE5052C8-22F3-4D8A-BCEA-32A564C7A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FAC7B42D-51C8-4BE5-80A0-359AE6F1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31">
            <a:extLst>
              <a:ext uri="{FF2B5EF4-FFF2-40B4-BE49-F238E27FC236}">
                <a16:creationId xmlns:a16="http://schemas.microsoft.com/office/drawing/2014/main" id="{AEA1AADA-47D7-4A9A-A631-A3D48EABF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1444E5-89BF-43F6-97AE-2238248DC3C0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133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3EB63993-D635-48BC-8374-AE83D06C2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7ED98271-6B24-47D4-8436-5C29F09F8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96D4CAAE-9685-4B7C-A4C2-4A2E4DCAD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B987EC-661C-464C-A2A8-AA224354C166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39939" name="Rectangle 9218">
            <a:extLst>
              <a:ext uri="{FF2B5EF4-FFF2-40B4-BE49-F238E27FC236}">
                <a16:creationId xmlns:a16="http://schemas.microsoft.com/office/drawing/2014/main" id="{064168C5-1060-4B4E-BB71-63084B3A8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39940" name="Rectangle 9219">
            <a:extLst>
              <a:ext uri="{FF2B5EF4-FFF2-40B4-BE49-F238E27FC236}">
                <a16:creationId xmlns:a16="http://schemas.microsoft.com/office/drawing/2014/main" id="{639F369E-50C8-4094-9B57-1307FB643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31">
            <a:extLst>
              <a:ext uri="{FF2B5EF4-FFF2-40B4-BE49-F238E27FC236}">
                <a16:creationId xmlns:a16="http://schemas.microsoft.com/office/drawing/2014/main" id="{1948CB79-692B-4DF5-A667-DB0AA427E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52EE3C-CEF7-4EBA-A8D6-BC3065F12E9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02843273-CB02-462B-92AB-1B1504BC1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4156ED23-A80B-4841-A00A-CAE86986E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31">
            <a:extLst>
              <a:ext uri="{FF2B5EF4-FFF2-40B4-BE49-F238E27FC236}">
                <a16:creationId xmlns:a16="http://schemas.microsoft.com/office/drawing/2014/main" id="{57C7A3C3-4192-48E5-B526-EC88FECF8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C17A1D-035C-4B0E-BE5A-A0652517872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23D016EA-FEF2-4DA9-A3AC-AC473A7E2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E4CCC902-9415-4A6E-A8DA-71C42C77D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31">
            <a:extLst>
              <a:ext uri="{FF2B5EF4-FFF2-40B4-BE49-F238E27FC236}">
                <a16:creationId xmlns:a16="http://schemas.microsoft.com/office/drawing/2014/main" id="{2AFE4F6C-95DB-44C9-9DEC-7A923D607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ECBF27-348B-4D28-B102-78431986421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136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5F14C554-CD6B-4A6D-B6A8-E36CFCDB4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E4D60D6D-0C3F-463F-91E1-194F3E510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31">
            <a:extLst>
              <a:ext uri="{FF2B5EF4-FFF2-40B4-BE49-F238E27FC236}">
                <a16:creationId xmlns:a16="http://schemas.microsoft.com/office/drawing/2014/main" id="{1948CB79-692B-4DF5-A667-DB0AA427E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52EE3C-CEF7-4EBA-A8D6-BC3065F12E93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137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02843273-CB02-462B-92AB-1B1504BC1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4156ED23-A80B-4841-A00A-CAE86986E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768728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31">
            <a:extLst>
              <a:ext uri="{FF2B5EF4-FFF2-40B4-BE49-F238E27FC236}">
                <a16:creationId xmlns:a16="http://schemas.microsoft.com/office/drawing/2014/main" id="{B31FFED2-1431-43AB-9FFC-5287CB2D1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E8FB3B-96E4-4D68-9848-7289BA2A516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138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CB9137B2-CCC4-4EFB-B72E-94D4AB7A4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006720DF-D74B-499F-927C-64A2AF61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2904107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31">
            <a:extLst>
              <a:ext uri="{FF2B5EF4-FFF2-40B4-BE49-F238E27FC236}">
                <a16:creationId xmlns:a16="http://schemas.microsoft.com/office/drawing/2014/main" id="{9CA35249-3EA2-4F30-A1F2-A9DBD60D6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2D6D7E-4A2A-47C6-B31D-FD8BF474BF5E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139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229155A5-CB3C-45B8-8A4D-86D6B4BCB3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50884" name="Rectangle 3">
            <a:extLst>
              <a:ext uri="{FF2B5EF4-FFF2-40B4-BE49-F238E27FC236}">
                <a16:creationId xmlns:a16="http://schemas.microsoft.com/office/drawing/2014/main" id="{1966218D-436A-4592-9A62-A334536B3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031">
            <a:extLst>
              <a:ext uri="{FF2B5EF4-FFF2-40B4-BE49-F238E27FC236}">
                <a16:creationId xmlns:a16="http://schemas.microsoft.com/office/drawing/2014/main" id="{3DE96DA3-B335-4608-B2CD-104E10DF9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62898F-9DC2-4AB3-BEF1-3C40BE3E0534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140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0B00516-6446-48CA-B49B-E2D43D5E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602B3DE3-E0E1-4820-9505-C53316AB6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031">
            <a:extLst>
              <a:ext uri="{FF2B5EF4-FFF2-40B4-BE49-F238E27FC236}">
                <a16:creationId xmlns:a16="http://schemas.microsoft.com/office/drawing/2014/main" id="{E1A61930-B0E8-44CE-8065-8682B0E5F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DC8E11-DA99-44DC-A873-02BE231287D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142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74C238F9-D6EB-4CCC-863A-743B83237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C54BF3E9-BD05-47F4-87A2-F39291B23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z="1000">
                <a:latin typeface="Arial" panose="020B0604020202020204" pitchFamily="34" charset="0"/>
              </a:rPr>
              <a:t>Supóngase que usamos receive bloqueantes y send no bloqueantes.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conjunto de procesos concurrentes comparten un buzón exmut,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puede ser usado por</a:t>
            </a:r>
            <a:r>
              <a:rPr lang="es-MX" altLang="en-US" sz="1000">
                <a:latin typeface="Arial" panose="020B0604020202020204" pitchFamily="34" charset="0"/>
              </a:rPr>
              <a:t> </a:t>
            </a:r>
            <a:r>
              <a:rPr lang="es-ES" altLang="en-US" sz="1000">
                <a:latin typeface="Arial" panose="020B0604020202020204" pitchFamily="34" charset="0"/>
              </a:rPr>
              <a:t>todos los procesos para enviar y recibir.</a:t>
            </a: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El buzón contiene inicialmente un único mensaje, de contenido nulo.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ES" altLang="en-US" sz="1000">
                <a:latin typeface="Arial" panose="020B0604020202020204" pitchFamily="34" charset="0"/>
              </a:rPr>
              <a:t>Un proceso que desea entrar en su sección crítica intenta primero recibir el mensaje</a:t>
            </a:r>
            <a:r>
              <a:rPr lang="es-MX" altLang="en-US" sz="1000">
                <a:latin typeface="Arial" panose="020B0604020202020204" pitchFamily="34" charset="0"/>
              </a:rPr>
              <a:t>, </a:t>
            </a:r>
          </a:p>
          <a:p>
            <a:pPr>
              <a:buFontTx/>
              <a:buChar char="•"/>
            </a:pPr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i el buzón está vacío el proceso se bloquea.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Una vez que un proceso ha conseguido el mensaje, ejecuta su sección crítica y devuelve el mensaje al buzón.</a:t>
            </a:r>
          </a:p>
          <a:p>
            <a:pPr>
              <a:buFontTx/>
              <a:buChar char="•"/>
            </a:pPr>
            <a:endParaRPr lang="es-MX" altLang="en-US" sz="1000">
              <a:latin typeface="Arial" panose="020B0604020202020204" pitchFamily="34" charset="0"/>
            </a:endParaRPr>
          </a:p>
          <a:p>
            <a:r>
              <a:rPr lang="es-MX" altLang="en-US" sz="1000">
                <a:latin typeface="Arial" panose="020B0604020202020204" pitchFamily="34" charset="0"/>
              </a:rPr>
              <a:t>E</a:t>
            </a:r>
            <a:r>
              <a:rPr lang="es-ES" altLang="en-US" sz="1000">
                <a:latin typeface="Arial" panose="020B0604020202020204" pitchFamily="34" charset="0"/>
              </a:rPr>
              <a:t>l mensaje funciona como un testigo (token) que pasa de un proceso a otro.</a:t>
            </a:r>
            <a:endParaRPr lang="es-MX" altLang="en-US" sz="1000">
              <a:latin typeface="Arial" panose="020B0604020202020204" pitchFamily="34" charset="0"/>
            </a:endParaRPr>
          </a:p>
          <a:p>
            <a:endParaRPr lang="es-MX" altLang="en-US" sz="1000">
              <a:latin typeface="Arial" panose="020B0604020202020204" pitchFamily="34" charset="0"/>
            </a:endParaRPr>
          </a:p>
          <a:p>
            <a:r>
              <a:rPr lang="es-MX" altLang="en-US" sz="1000">
                <a:latin typeface="Arial" panose="020B0604020202020204" pitchFamily="34" charset="0"/>
              </a:rPr>
              <a:t>S</a:t>
            </a:r>
            <a:r>
              <a:rPr lang="es-ES" altLang="en-US" sz="1000">
                <a:latin typeface="Arial" panose="020B0604020202020204" pitchFamily="34" charset="0"/>
              </a:rPr>
              <a:t>i hay más de un proceso ejecutando la acción receive concurrentemente entonces: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Si hay un mensaje, se entrega sólo a uno de los procesos y los otros se bloquean.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Si el buzón está vacío, todos los procesos se bloquean.</a:t>
            </a:r>
            <a:endParaRPr lang="es-MX" altLang="en-US" sz="1000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s-ES" altLang="en-US" sz="1000">
                <a:latin typeface="Arial" panose="020B0604020202020204" pitchFamily="34" charset="0"/>
              </a:rPr>
              <a:t>Cuando haya un mensaje disponible  sólo se activa y toma el mensaje uno de los procesos bloqueados.</a:t>
            </a: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31">
            <a:extLst>
              <a:ext uri="{FF2B5EF4-FFF2-40B4-BE49-F238E27FC236}">
                <a16:creationId xmlns:a16="http://schemas.microsoft.com/office/drawing/2014/main" id="{B6D093F8-999B-4127-A3FF-C7C51C9ABD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F56236-60C0-4DEA-B8DC-0402E1790B17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144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61123" name="Rectangle 2">
            <a:extLst>
              <a:ext uri="{FF2B5EF4-FFF2-40B4-BE49-F238E27FC236}">
                <a16:creationId xmlns:a16="http://schemas.microsoft.com/office/drawing/2014/main" id="{E77DBF50-3090-4E0F-A810-F9DD39DE25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61124" name="Rectangle 3">
            <a:extLst>
              <a:ext uri="{FF2B5EF4-FFF2-40B4-BE49-F238E27FC236}">
                <a16:creationId xmlns:a16="http://schemas.microsoft.com/office/drawing/2014/main" id="{0A3F552C-E9D6-4C89-BEBC-6E3335F39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76310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031">
            <a:extLst>
              <a:ext uri="{FF2B5EF4-FFF2-40B4-BE49-F238E27FC236}">
                <a16:creationId xmlns:a16="http://schemas.microsoft.com/office/drawing/2014/main" id="{BB841D26-AC23-474A-9221-F51FB4CD3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65D2F5-864C-403F-8399-CCD5DD6EBD7D}" type="slidenum">
              <a:rPr lang="es-E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145</a:t>
            </a:fld>
            <a:endParaRPr lang="es-ES" altLang="en-US">
              <a:latin typeface="Arial" panose="020B0604020202020204" pitchFamily="34" charset="0"/>
            </a:endParaRPr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FB8E116D-3928-426A-946B-CF44B396A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327C3494-BA3D-4D97-8B46-FCD3E00E0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10072-D3EA-485A-8375-1C64BF4FF48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9798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15685-3D7F-43C2-BE8A-52D74F93054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482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10D3F-95DE-4CAF-AA4B-C23F38CC8DFC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326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73561A5-795A-45A4-AC20-280A41A8E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0B96A85-FBE8-4FCE-BD58-C5AB5A28A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270B85E-2A72-43A5-9074-6F9E06301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2963E-9846-41BD-A76E-F80BE439CB8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85457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A7932B-FE2C-44D1-9AF3-60039ACB1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1A6471E-DF07-4CC0-98DB-EE8459B73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9F8EC2E-5E0D-4F0D-B6BE-F842839C4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46A-DAD7-4F6B-8F4A-86B25853D25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8540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61939"/>
            <a:ext cx="10972800" cy="9112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B687B32-DDE6-4913-9B5A-6BECD9AE6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9EEB016-0F42-4107-8122-F29336929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667874C-018C-45CA-8D39-0902FB3CE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A6B3-727B-414F-B487-4AF55B288BD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14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08114-E83D-4692-9BBD-1064CC63742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129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BD675-9F63-4B2D-A531-76DBD671AA4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70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C2061-9D90-4AFF-AE82-DFFCD30C40B3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380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728E-AF42-4390-99EF-3782EEEF3FFA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113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2F183-6F19-4902-BA71-749BCA549325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066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1E6AD-4711-4B17-90C5-10F976E28B68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10531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5856B-114C-4BD2-9FBD-6332998DC864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206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Concurrencia y comunicación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27992-1CBF-4459-91D5-28D38C0F7996}" type="slidenum">
              <a:rPr lang="es-ES" altLang="es-MX" smtClean="0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1758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Concurrencia y comunicación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6FF6-3A09-442D-93FA-BC5B15C47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85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w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.w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.wmf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.wmf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wmf"/><Relationship Id="rId7" Type="http://schemas.openxmlformats.org/officeDocument/2006/relationships/image" Target="../media/image1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1.bin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1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8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image" Target="../media/image10.gif"/><Relationship Id="rId4" Type="http://schemas.openxmlformats.org/officeDocument/2006/relationships/image" Target="../media/image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wmf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image" Target="../media/image10.gif"/><Relationship Id="rId4" Type="http://schemas.openxmlformats.org/officeDocument/2006/relationships/image" Target="../media/image11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052">
            <a:extLst>
              <a:ext uri="{FF2B5EF4-FFF2-40B4-BE49-F238E27FC236}">
                <a16:creationId xmlns:a16="http://schemas.microsoft.com/office/drawing/2014/main" id="{10957F8C-6168-4A43-BF05-F74E09F255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n-US" dirty="0"/>
              <a:t>Fundamentos de Sistemas Operativos</a:t>
            </a:r>
          </a:p>
        </p:txBody>
      </p:sp>
      <p:sp>
        <p:nvSpPr>
          <p:cNvPr id="5126" name="Rectangle 2053">
            <a:extLst>
              <a:ext uri="{FF2B5EF4-FFF2-40B4-BE49-F238E27FC236}">
                <a16:creationId xmlns:a16="http://schemas.microsoft.com/office/drawing/2014/main" id="{70D7372C-F201-4727-9513-73D542F004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n-US" dirty="0"/>
              <a:t>Problemas de concurrencia, exclusión mutua y sincronización</a:t>
            </a:r>
          </a:p>
          <a:p>
            <a:pPr eaLnBrk="1" hangingPunct="1"/>
            <a:r>
              <a:rPr lang="es-ES" altLang="en-US" dirty="0"/>
              <a:t>Capítulo 5, </a:t>
            </a:r>
            <a:r>
              <a:rPr lang="es-ES" altLang="en-US" dirty="0" err="1"/>
              <a:t>Stallings</a:t>
            </a:r>
            <a:endParaRPr lang="es-ES" altLang="en-US" dirty="0"/>
          </a:p>
          <a:p>
            <a:pPr eaLnBrk="1" hangingPunct="1"/>
            <a:r>
              <a:rPr lang="es-ES" altLang="en-US" dirty="0"/>
              <a:t>Capítulo 5, </a:t>
            </a:r>
            <a:r>
              <a:rPr lang="es-ES" altLang="en-US" dirty="0" err="1"/>
              <a:t>Silberschatz</a:t>
            </a:r>
            <a:endParaRPr lang="es-E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Requisitos para resolver el problema </a:t>
            </a:r>
            <a:br>
              <a:rPr lang="es-MX" dirty="0"/>
            </a:br>
            <a:r>
              <a:rPr lang="es-MX" dirty="0"/>
              <a:t>1) Exclusión mutua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3292475" imgH="3292475" progId="MS_ClipArt_Gallery.2">
                  <p:embed/>
                </p:oleObj>
              </mc:Choice>
              <mc:Fallback>
                <p:oleObj name="Imagen" r:id="rId2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550469" imgH="1913839" progId="MS_ClipArt_Gallery.2">
                  <p:embed/>
                </p:oleObj>
              </mc:Choice>
              <mc:Fallback>
                <p:oleObj name="Imagen" r:id="rId4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o 38"/>
          <p:cNvGrpSpPr/>
          <p:nvPr/>
        </p:nvGrpSpPr>
        <p:grpSpPr>
          <a:xfrm>
            <a:off x="6671349" y="2741799"/>
            <a:ext cx="1130349" cy="767661"/>
            <a:chOff x="4605611" y="2346260"/>
            <a:chExt cx="915987" cy="1332033"/>
          </a:xfrm>
        </p:grpSpPr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7848" y="2346260"/>
            <a:ext cx="793750" cy="1332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4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848" y="2346260"/>
                          <a:ext cx="793750" cy="1332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611" y="2972543"/>
              <a:ext cx="311150" cy="36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576774" y="4157275"/>
            <a:ext cx="1110260" cy="718316"/>
            <a:chOff x="4616723" y="4121043"/>
            <a:chExt cx="723900" cy="1125795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6598" y="4121043"/>
            <a:ext cx="454025" cy="1125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598" y="4121043"/>
                          <a:ext cx="454025" cy="1125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723" y="4342417"/>
              <a:ext cx="312738" cy="36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2073601" y="2605199"/>
            <a:ext cx="2972391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En un momento, a lo mucho un proceso puede estar en su sección crítica (CS)</a:t>
            </a:r>
          </a:p>
        </p:txBody>
      </p:sp>
    </p:spTree>
    <p:extLst>
      <p:ext uri="{BB962C8B-B14F-4D97-AF65-F5344CB8AC3E}">
        <p14:creationId xmlns:p14="http://schemas.microsoft.com/office/powerpoint/2010/main" val="23501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3359 -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3685 0.0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5 0.00972 C 0.14193 0.07708 0.16771 0.0743 0.1832 0.10671 L 0.27357 0.10902 L 0.12096 0.09953 L 0.00729 -0.00648 " pathEditMode="relative" rAng="0" ptsTypes="AAAAA">
                                      <p:cBhvr>
                                        <p:cTn id="1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4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3359 -0.00138 C 0.13828 -0.06851 0.1595 -0.05995 0.17252 -0.08912 L 0.2927 -0.09768 L 0.14635 -0.09166 L 0.02643 -0.00879 " pathEditMode="relative" rAng="0" ptsTypes="AAAAA">
                                      <p:cBhvr>
                                        <p:cTn id="1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25" y="1789173"/>
            <a:ext cx="5615981" cy="587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4437112"/>
            <a:ext cx="5616625" cy="21454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789794"/>
            <a:ext cx="5616625" cy="2503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69" y="2492896"/>
            <a:ext cx="5615981" cy="3428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7397" name="Rectangle 2">
            <a:extLst>
              <a:ext uri="{FF2B5EF4-FFF2-40B4-BE49-F238E27FC236}">
                <a16:creationId xmlns:a16="http://schemas.microsoft.com/office/drawing/2014/main" id="{64379B90-D618-408E-8011-5E6E11D77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El productor/consumidor, solución con monitores con señales.</a:t>
            </a:r>
          </a:p>
        </p:txBody>
      </p:sp>
      <p:sp>
        <p:nvSpPr>
          <p:cNvPr id="187398" name="Rectangle 3">
            <a:extLst>
              <a:ext uri="{FF2B5EF4-FFF2-40B4-BE49-F238E27FC236}">
                <a16:creationId xmlns:a16="http://schemas.microsoft.com/office/drawing/2014/main" id="{7E6D7D41-E7E8-4A55-8F0B-9DC8E6C03E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578" y="2492896"/>
            <a:ext cx="4405286" cy="3330575"/>
          </a:xfrm>
          <a:noFill/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</a:t>
            </a:r>
            <a:r>
              <a:rPr lang="es-ES" altLang="en-US" sz="1800" dirty="0" err="1">
                <a:latin typeface="Courier New" panose="02070309020205020404" pitchFamily="49" charset="0"/>
              </a:rPr>
              <a:t>char</a:t>
            </a:r>
            <a:r>
              <a:rPr lang="es-ES" altLang="en-US" sz="1800" dirty="0">
                <a:latin typeface="Courier New" panose="02070309020205020404" pitchFamily="49" charset="0"/>
              </a:rPr>
              <a:t> x;</a:t>
            </a:r>
            <a:endParaRPr lang="es-E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</a:t>
            </a:r>
            <a:r>
              <a:rPr lang="es-ES" altLang="en-US" sz="18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800" b="1" dirty="0">
                <a:latin typeface="Courier New" panose="02070309020205020404" pitchFamily="49" charset="0"/>
              </a:rPr>
              <a:t>(</a:t>
            </a:r>
            <a:r>
              <a:rPr lang="es-ES" altLang="en-US" sz="18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8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producir(&amp;x);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buffer.añadir</a:t>
            </a:r>
            <a:r>
              <a:rPr lang="es-E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7399" name="Rectangle 4">
            <a:extLst>
              <a:ext uri="{FF2B5EF4-FFF2-40B4-BE49-F238E27FC236}">
                <a16:creationId xmlns:a16="http://schemas.microsoft.com/office/drawing/2014/main" id="{65AE4B0A-303E-46C7-A097-AC7C9CDD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3" y="4437112"/>
            <a:ext cx="3723408" cy="214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8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</a:t>
            </a:r>
            <a:r>
              <a:rPr lang="es-ES" altLang="en-US" sz="18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800" b="1" dirty="0">
                <a:latin typeface="Courier New" panose="02070309020205020404" pitchFamily="49" charset="0"/>
              </a:rPr>
              <a:t> {</a:t>
            </a:r>
            <a:endParaRPr lang="es-E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Productor();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Consumidor();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7400" name="Rectangle 5">
            <a:extLst>
              <a:ext uri="{FF2B5EF4-FFF2-40B4-BE49-F238E27FC236}">
                <a16:creationId xmlns:a16="http://schemas.microsoft.com/office/drawing/2014/main" id="{72DFB5B3-DF02-47D8-B810-F203897A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669" y="1789794"/>
            <a:ext cx="3887787" cy="250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</a:t>
            </a:r>
            <a:r>
              <a:rPr lang="es-ES" altLang="en-US" sz="1600" dirty="0" err="1">
                <a:latin typeface="Courier New" panose="02070309020205020404" pitchFamily="49" charset="0"/>
              </a:rPr>
              <a:t>char</a:t>
            </a:r>
            <a:r>
              <a:rPr lang="es-ES" altLang="en-US" sz="1600" dirty="0">
                <a:latin typeface="Courier New" panose="02070309020205020404" pitchFamily="49" charset="0"/>
              </a:rPr>
              <a:t> x;</a:t>
            </a:r>
            <a:endParaRPr lang="es-E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600" b="1" dirty="0">
                <a:latin typeface="Courier New" panose="02070309020205020404" pitchFamily="49" charset="0"/>
              </a:rPr>
              <a:t>(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{</a:t>
            </a:r>
            <a:r>
              <a:rPr lang="es-ES" altLang="en-US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buffer.tomar</a:t>
            </a:r>
            <a:r>
              <a:rPr lang="es-E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(&amp;x);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  consumir(x);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65933" y="1861181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latin typeface="Consolas" panose="020B0609020204030204" pitchFamily="49" charset="0"/>
              </a:rPr>
              <a:t>buffer_acotado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FF0000"/>
                </a:solidFill>
                <a:latin typeface="Consolas" panose="020B0609020204030204" pitchFamily="49" charset="0"/>
              </a:rPr>
              <a:t>buffer</a:t>
            </a:r>
            <a:r>
              <a:rPr lang="es-MX" dirty="0">
                <a:latin typeface="Consolas" panose="020B0609020204030204" pitchFamily="49" charset="0"/>
              </a:rPr>
              <a:t>=new </a:t>
            </a:r>
            <a:r>
              <a:rPr lang="es-MX" dirty="0" err="1">
                <a:latin typeface="Consolas" panose="020B0609020204030204" pitchFamily="49" charset="0"/>
              </a:rPr>
              <a:t>buffer_acotado</a:t>
            </a:r>
            <a:r>
              <a:rPr lang="es-MX" dirty="0">
                <a:latin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628800"/>
            <a:ext cx="8280920" cy="5229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3302" name="Rectangle 3">
            <a:extLst>
              <a:ext uri="{FF2B5EF4-FFF2-40B4-BE49-F238E27FC236}">
                <a16:creationId xmlns:a16="http://schemas.microsoft.com/office/drawing/2014/main" id="{FAA96F41-7E8D-45CB-B369-2A080ED41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productor/consumidor, solución con monitores con señales.</a:t>
            </a:r>
          </a:p>
        </p:txBody>
      </p:sp>
      <p:sp>
        <p:nvSpPr>
          <p:cNvPr id="183303" name="Rectangle 4">
            <a:extLst>
              <a:ext uri="{FF2B5EF4-FFF2-40B4-BE49-F238E27FC236}">
                <a16:creationId xmlns:a16="http://schemas.microsoft.com/office/drawing/2014/main" id="{DC517AA0-B7E6-4218-90CC-C29CE1E1FED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38555" y="1628800"/>
            <a:ext cx="8017885" cy="511256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monitor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  <a:r>
              <a:rPr lang="es-ES" altLang="en-US" sz="1600" dirty="0" err="1">
                <a:latin typeface="Consolas" panose="020B0609020204030204" pitchFamily="49" charset="0"/>
              </a:rPr>
              <a:t>buffer_acotado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		</a:t>
            </a:r>
            <a:r>
              <a:rPr lang="es-ES" altLang="en-US" sz="1600" dirty="0" err="1">
                <a:latin typeface="Consolas" panose="020B0609020204030204" pitchFamily="49" charset="0"/>
              </a:rPr>
              <a:t>char</a:t>
            </a:r>
            <a:r>
              <a:rPr lang="es-ES" altLang="en-US" sz="1600" dirty="0">
                <a:latin typeface="Consolas" panose="020B0609020204030204" pitchFamily="49" charset="0"/>
              </a:rPr>
              <a:t> buffer[TAM_BUFFER];		// Espacio para N elementos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		</a:t>
            </a:r>
            <a:r>
              <a:rPr lang="es-ES" altLang="en-US" sz="1600" dirty="0" err="1">
                <a:latin typeface="Consolas" panose="020B0609020204030204" pitchFamily="49" charset="0"/>
              </a:rPr>
              <a:t>int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  <a:r>
              <a:rPr lang="es-ES" altLang="en-US" sz="1600" dirty="0" err="1">
                <a:latin typeface="Consolas" panose="020B0609020204030204" pitchFamily="49" charset="0"/>
              </a:rPr>
              <a:t>sigent,sigsal</a:t>
            </a:r>
            <a:r>
              <a:rPr lang="es-ES" altLang="en-US" sz="1600" dirty="0">
                <a:latin typeface="Consolas" panose="020B0609020204030204" pitchFamily="49" charset="0"/>
              </a:rPr>
              <a:t>;	// Apuntadores al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		</a:t>
            </a:r>
            <a:r>
              <a:rPr lang="es-ES" altLang="en-US" sz="1600" dirty="0" err="1">
                <a:latin typeface="Consolas" panose="020B0609020204030204" pitchFamily="49" charset="0"/>
              </a:rPr>
              <a:t>int</a:t>
            </a:r>
            <a:r>
              <a:rPr lang="es-ES" altLang="en-US" sz="1600" dirty="0">
                <a:latin typeface="Consolas" panose="020B0609020204030204" pitchFamily="49" charset="0"/>
              </a:rPr>
              <a:t> contador;		// Número de elementos en el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s-ES" altLang="en-US" sz="1600" b="1" dirty="0" err="1">
                <a:latin typeface="Consolas" panose="020B0609020204030204" pitchFamily="49" charset="0"/>
              </a:rPr>
              <a:t>condition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  <a:r>
              <a:rPr lang="es-ES" altLang="en-US" sz="1600" dirty="0" err="1">
                <a:solidFill>
                  <a:srgbClr val="FF3300"/>
                </a:solidFill>
                <a:latin typeface="Consolas" panose="020B0609020204030204" pitchFamily="49" charset="0"/>
              </a:rPr>
              <a:t>no_lleno</a:t>
            </a:r>
            <a:r>
              <a:rPr lang="es-ES" altLang="en-US" sz="1600" dirty="0" err="1">
                <a:latin typeface="Consolas" panose="020B0609020204030204" pitchFamily="49" charset="0"/>
              </a:rPr>
              <a:t>,</a:t>
            </a:r>
            <a:r>
              <a:rPr lang="es-ES" alt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no_vacio</a:t>
            </a:r>
            <a:r>
              <a:rPr lang="es-ES" altLang="en-US" sz="1600" dirty="0">
                <a:latin typeface="Consolas" panose="020B0609020204030204" pitchFamily="49" charset="0"/>
              </a:rPr>
              <a:t>;</a:t>
            </a:r>
            <a:r>
              <a:rPr lang="es-ES" altLang="en-US" sz="1600" dirty="0">
                <a:solidFill>
                  <a:srgbClr val="FF3300"/>
                </a:solidFill>
                <a:latin typeface="Consolas" panose="020B0609020204030204" pitchFamily="49" charset="0"/>
              </a:rPr>
              <a:t>	</a:t>
            </a:r>
            <a:r>
              <a:rPr lang="es-ES" altLang="en-US" sz="1600" dirty="0">
                <a:latin typeface="Consolas" panose="020B0609020204030204" pitchFamily="49" charset="0"/>
              </a:rPr>
              <a:t>// Para sincronización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		añadir(</a:t>
            </a:r>
            <a:r>
              <a:rPr lang="es-ES" altLang="en-US" sz="1600" b="1" dirty="0" err="1">
                <a:latin typeface="Consolas" panose="020B0609020204030204" pitchFamily="49" charset="0"/>
              </a:rPr>
              <a:t>char</a:t>
            </a:r>
            <a:r>
              <a:rPr lang="es-ES" altLang="en-US" sz="1600" b="1" dirty="0">
                <a:latin typeface="Consolas" panose="020B0609020204030204" pitchFamily="49" charset="0"/>
              </a:rPr>
              <a:t> x) 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		</a:t>
            </a:r>
            <a:r>
              <a:rPr lang="es-ES" altLang="en-US" sz="1600" b="1" dirty="0" err="1">
                <a:latin typeface="Consolas" panose="020B0609020204030204" pitchFamily="49" charset="0"/>
              </a:rPr>
              <a:t>if</a:t>
            </a:r>
            <a:r>
              <a:rPr lang="es-ES" altLang="en-US" sz="1600" b="1" dirty="0">
                <a:latin typeface="Consolas" panose="020B0609020204030204" pitchFamily="49" charset="0"/>
              </a:rPr>
              <a:t> </a:t>
            </a:r>
            <a:r>
              <a:rPr lang="es-ES" altLang="en-US" sz="1600" dirty="0">
                <a:latin typeface="Consolas" panose="020B0609020204030204" pitchFamily="49" charset="0"/>
              </a:rPr>
              <a:t>(contador==TAM_BUFFER) </a:t>
            </a:r>
            <a:r>
              <a:rPr lang="es-ES" altLang="en-US" sz="16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cwait</a:t>
            </a:r>
            <a:r>
              <a:rPr lang="es-ES" altLang="en-US" sz="1600" b="1" dirty="0">
                <a:solidFill>
                  <a:srgbClr val="FF33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no_lleno</a:t>
            </a:r>
            <a:r>
              <a:rPr lang="es-ES" altLang="en-US" sz="1600" b="1" dirty="0">
                <a:solidFill>
                  <a:srgbClr val="FF33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                     	// Buffer lleno; se impide producir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		buffer[</a:t>
            </a:r>
            <a:r>
              <a:rPr lang="es-ES" altLang="en-US" sz="1600" dirty="0" err="1">
                <a:latin typeface="Consolas" panose="020B0609020204030204" pitchFamily="49" charset="0"/>
              </a:rPr>
              <a:t>sigent</a:t>
            </a:r>
            <a:r>
              <a:rPr lang="es-ES" altLang="en-US" sz="1600" dirty="0">
                <a:latin typeface="Consolas" panose="020B0609020204030204" pitchFamily="49" charset="0"/>
              </a:rPr>
              <a:t>]=x;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		</a:t>
            </a:r>
            <a:r>
              <a:rPr lang="es-ES" altLang="en-US" sz="1600" dirty="0" err="1">
                <a:latin typeface="Consolas" panose="020B0609020204030204" pitchFamily="49" charset="0"/>
              </a:rPr>
              <a:t>sigent</a:t>
            </a:r>
            <a:r>
              <a:rPr lang="es-ES" altLang="en-US" sz="1600" dirty="0">
                <a:latin typeface="Consolas" panose="020B0609020204030204" pitchFamily="49" charset="0"/>
              </a:rPr>
              <a:t>=sigent+1 % TAM_BUFFER;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		contador++;// Un elemento más en el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		</a:t>
            </a:r>
            <a:r>
              <a:rPr lang="es-ES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csignal</a:t>
            </a:r>
            <a:r>
              <a:rPr lang="es-E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no_vacío</a:t>
            </a:r>
            <a:r>
              <a:rPr lang="es-ES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es-ES" altLang="en-US" sz="1600" dirty="0">
                <a:latin typeface="Consolas" panose="020B0609020204030204" pitchFamily="49" charset="0"/>
              </a:rPr>
              <a:t>// Reanudar un consumidor en espera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	}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2">
            <a:extLst>
              <a:ext uri="{FF2B5EF4-FFF2-40B4-BE49-F238E27FC236}">
                <a16:creationId xmlns:a16="http://schemas.microsoft.com/office/drawing/2014/main" id="{1594F517-7A96-4AE3-87B9-10AFA13B2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628776"/>
            <a:ext cx="9000230" cy="511259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5350" name="Rectangle 3">
            <a:extLst>
              <a:ext uri="{FF2B5EF4-FFF2-40B4-BE49-F238E27FC236}">
                <a16:creationId xmlns:a16="http://schemas.microsoft.com/office/drawing/2014/main" id="{3AF1B883-E48C-460B-9DED-2C94B3AAD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productor/consumidor, solución con monitores con señales.</a:t>
            </a:r>
          </a:p>
        </p:txBody>
      </p:sp>
      <p:sp>
        <p:nvSpPr>
          <p:cNvPr id="185351" name="Rectangle 4">
            <a:extLst>
              <a:ext uri="{FF2B5EF4-FFF2-40B4-BE49-F238E27FC236}">
                <a16:creationId xmlns:a16="http://schemas.microsoft.com/office/drawing/2014/main" id="{ABA07C2C-E8D3-4594-8D99-E69E1273D8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4319" y="1635806"/>
            <a:ext cx="8640193" cy="5105561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		tomar(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char</a:t>
            </a:r>
            <a:r>
              <a:rPr lang="es-ES" altLang="en-US" sz="1600" b="1" dirty="0">
                <a:latin typeface="Courier New" panose="02070309020205020404" pitchFamily="49" charset="0"/>
              </a:rPr>
              <a:t> x)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		{</a:t>
            </a:r>
            <a:endParaRPr lang="es-E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			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600" dirty="0">
                <a:latin typeface="Courier New" panose="02070309020205020404" pitchFamily="49" charset="0"/>
              </a:rPr>
              <a:t> (contador==0) </a:t>
            </a:r>
            <a:r>
              <a:rPr lang="es-E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cwait</a:t>
            </a: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no_vacío</a:t>
            </a: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                       // Buffer vacío; se impide consumir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			x=buffer[</a:t>
            </a:r>
            <a:r>
              <a:rPr lang="es-ES" altLang="en-US" sz="1600" dirty="0" err="1">
                <a:latin typeface="Courier New" panose="02070309020205020404" pitchFamily="49" charset="0"/>
              </a:rPr>
              <a:t>sigsal</a:t>
            </a:r>
            <a:r>
              <a:rPr lang="es-ES" altLang="en-US" sz="16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			</a:t>
            </a:r>
            <a:r>
              <a:rPr lang="es-ES" altLang="en-US" sz="1600" dirty="0" err="1">
                <a:latin typeface="Courier New" panose="02070309020205020404" pitchFamily="49" charset="0"/>
              </a:rPr>
              <a:t>sigsal</a:t>
            </a:r>
            <a:r>
              <a:rPr lang="es-ES" altLang="en-US" sz="1600" dirty="0">
                <a:latin typeface="Courier New" panose="02070309020205020404" pitchFamily="49" charset="0"/>
              </a:rPr>
              <a:t>=(sigsal+1) </a:t>
            </a:r>
            <a:r>
              <a:rPr lang="es-ES" altLang="en-US" sz="1600" b="1" dirty="0">
                <a:latin typeface="Courier New" panose="02070309020205020404" pitchFamily="49" charset="0"/>
              </a:rPr>
              <a:t>%</a:t>
            </a:r>
            <a:r>
              <a:rPr lang="es-ES" altLang="en-US" sz="1600" dirty="0">
                <a:latin typeface="Courier New" panose="02070309020205020404" pitchFamily="49" charset="0"/>
              </a:rPr>
              <a:t> TAM_BUFFER;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			contador--;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                       // Un elemento menos en el buffer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r>
              <a:rPr lang="es-E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csignal</a:t>
            </a:r>
            <a:r>
              <a:rPr lang="es-E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no_lleno</a:t>
            </a:r>
            <a:r>
              <a:rPr lang="es-E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r>
              <a:rPr lang="es-ES" altLang="en-US" sz="1600" dirty="0">
                <a:latin typeface="Courier New" panose="02070309020205020404" pitchFamily="49" charset="0"/>
              </a:rPr>
              <a:t> // Reanudar un productor en espera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	}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initialize</a:t>
            </a:r>
            <a:endParaRPr lang="es-E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{</a:t>
            </a:r>
            <a:r>
              <a:rPr lang="es-ES" altLang="en-US" sz="1600" dirty="0">
                <a:latin typeface="Courier New" panose="02070309020205020404" pitchFamily="49" charset="0"/>
              </a:rPr>
              <a:t>		// Cuerpo del monitor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			</a:t>
            </a:r>
            <a:r>
              <a:rPr lang="es-ES" altLang="en-US" sz="1600" dirty="0" err="1">
                <a:latin typeface="Courier New" panose="02070309020205020404" pitchFamily="49" charset="0"/>
              </a:rPr>
              <a:t>sigent</a:t>
            </a:r>
            <a:r>
              <a:rPr lang="es-ES" altLang="en-US" sz="1600" dirty="0">
                <a:latin typeface="Courier New" panose="02070309020205020404" pitchFamily="49" charset="0"/>
              </a:rPr>
              <a:t>=0;sigsal=0;contador=0;	// Buffer inicia vacío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</a:t>
            </a:r>
            <a:r>
              <a:rPr lang="es-E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} // Termina el monitor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5" name="Rectangle 4">
            <a:extLst>
              <a:ext uri="{FF2B5EF4-FFF2-40B4-BE49-F238E27FC236}">
                <a16:creationId xmlns:a16="http://schemas.microsoft.com/office/drawing/2014/main" id="{E9C99AC1-D854-46A7-A88F-3A3AC52C3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Monitores con señales</a:t>
            </a:r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838023AF-844C-403B-BE82-5C01BA08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951" y="2930213"/>
            <a:ext cx="3672408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3A4B1603-7998-4211-863F-BCCB076E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951" y="2930213"/>
            <a:ext cx="368352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6" name="Rectangle 5">
            <a:extLst>
              <a:ext uri="{FF2B5EF4-FFF2-40B4-BE49-F238E27FC236}">
                <a16:creationId xmlns:a16="http://schemas.microsoft.com/office/drawing/2014/main" id="{5C95767E-C571-40AB-9FA0-A35D0896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974" y="2930214"/>
            <a:ext cx="2905490" cy="322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7" name="Line 6">
            <a:extLst>
              <a:ext uri="{FF2B5EF4-FFF2-40B4-BE49-F238E27FC236}">
                <a16:creationId xmlns:a16="http://schemas.microsoft.com/office/drawing/2014/main" id="{21F93B4D-8747-4C65-857C-9E27D49832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5640" y="2934559"/>
            <a:ext cx="43969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8" name="Line 7">
            <a:extLst>
              <a:ext uri="{FF2B5EF4-FFF2-40B4-BE49-F238E27FC236}">
                <a16:creationId xmlns:a16="http://schemas.microsoft.com/office/drawing/2014/main" id="{892F138B-B01B-4A27-B765-F68E09C3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541" y="2930212"/>
            <a:ext cx="1355348" cy="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9" name="Line 8">
            <a:extLst>
              <a:ext uri="{FF2B5EF4-FFF2-40B4-BE49-F238E27FC236}">
                <a16:creationId xmlns:a16="http://schemas.microsoft.com/office/drawing/2014/main" id="{04CEEFA6-4B4D-4A99-A14F-A3F4BAD8E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5631" y="2965138"/>
            <a:ext cx="0" cy="318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0" name="Line 9">
            <a:extLst>
              <a:ext uri="{FF2B5EF4-FFF2-40B4-BE49-F238E27FC236}">
                <a16:creationId xmlns:a16="http://schemas.microsoft.com/office/drawing/2014/main" id="{E669E918-5C79-4CA5-BAFC-B558E7B66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8359" y="2930213"/>
            <a:ext cx="0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1" name="Rectangle 10">
            <a:extLst>
              <a:ext uri="{FF2B5EF4-FFF2-40B4-BE49-F238E27FC236}">
                <a16:creationId xmlns:a16="http://schemas.microsoft.com/office/drawing/2014/main" id="{91E9405C-92B0-49A7-9494-D7928CFA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63" y="3177864"/>
            <a:ext cx="3245705" cy="354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dirty="0"/>
              <a:t>Datos locales</a:t>
            </a:r>
            <a:endParaRPr lang="es-ES" altLang="en-US" sz="1600" dirty="0"/>
          </a:p>
        </p:txBody>
      </p:sp>
      <p:sp>
        <p:nvSpPr>
          <p:cNvPr id="181263" name="Rectangle 12">
            <a:extLst>
              <a:ext uri="{FF2B5EF4-FFF2-40B4-BE49-F238E27FC236}">
                <a16:creationId xmlns:a16="http://schemas.microsoft.com/office/drawing/2014/main" id="{4D4B461D-C229-4CCA-9A81-F97BB726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75" y="3717032"/>
            <a:ext cx="3245693" cy="71457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Proc1()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}</a:t>
            </a:r>
            <a:endParaRPr lang="es-ES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1264" name="Rectangle 13">
            <a:extLst>
              <a:ext uri="{FF2B5EF4-FFF2-40B4-BE49-F238E27FC236}">
                <a16:creationId xmlns:a16="http://schemas.microsoft.com/office/drawing/2014/main" id="{3B790985-BDA6-417F-8938-798C14518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75" y="4874430"/>
            <a:ext cx="3245693" cy="75438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 err="1">
                <a:latin typeface="Consolas" panose="020B0609020204030204" pitchFamily="49" charset="0"/>
              </a:rPr>
              <a:t>ProcK</a:t>
            </a:r>
            <a:r>
              <a:rPr lang="es-MX" altLang="en-US" sz="12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}</a:t>
            </a:r>
            <a:endParaRPr lang="es-ES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1265" name="Rectangle 14">
            <a:extLst>
              <a:ext uri="{FF2B5EF4-FFF2-40B4-BE49-F238E27FC236}">
                <a16:creationId xmlns:a16="http://schemas.microsoft.com/office/drawing/2014/main" id="{C3E2AB8D-D922-4576-BD2A-A58D589E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63" y="5666519"/>
            <a:ext cx="3245705" cy="354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dirty="0"/>
              <a:t>Código de inicialización</a:t>
            </a:r>
            <a:endParaRPr lang="es-ES" altLang="en-US" sz="1600" dirty="0"/>
          </a:p>
        </p:txBody>
      </p:sp>
      <p:sp>
        <p:nvSpPr>
          <p:cNvPr id="181266" name="Line 15">
            <a:extLst>
              <a:ext uri="{FF2B5EF4-FFF2-40B4-BE49-F238E27FC236}">
                <a16:creationId xmlns:a16="http://schemas.microsoft.com/office/drawing/2014/main" id="{CEFBCCD5-A5FC-4FAD-AA13-358EB73E2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2965139"/>
            <a:ext cx="0" cy="53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7" name="Line 16">
            <a:extLst>
              <a:ext uri="{FF2B5EF4-FFF2-40B4-BE49-F238E27FC236}">
                <a16:creationId xmlns:a16="http://schemas.microsoft.com/office/drawing/2014/main" id="{3E622835-B8FF-45D4-9200-DABDD5911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3695388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8" name="Line 17">
            <a:extLst>
              <a:ext uri="{FF2B5EF4-FFF2-40B4-BE49-F238E27FC236}">
                <a16:creationId xmlns:a16="http://schemas.microsoft.com/office/drawing/2014/main" id="{A1433FC1-CDC9-4F50-9688-CD0C33CA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4160526"/>
            <a:ext cx="0" cy="398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9" name="Line 18">
            <a:extLst>
              <a:ext uri="{FF2B5EF4-FFF2-40B4-BE49-F238E27FC236}">
                <a16:creationId xmlns:a16="http://schemas.microsoft.com/office/drawing/2014/main" id="{5576E449-8AF2-47EE-865B-BA1E544C6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4759014"/>
            <a:ext cx="0" cy="265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0" name="Line 19">
            <a:extLst>
              <a:ext uri="{FF2B5EF4-FFF2-40B4-BE49-F238E27FC236}">
                <a16:creationId xmlns:a16="http://schemas.microsoft.com/office/drawing/2014/main" id="{92E61677-A611-4C85-936D-3E8B5B35B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5224152"/>
            <a:ext cx="0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1" name="Line 20">
            <a:extLst>
              <a:ext uri="{FF2B5EF4-FFF2-40B4-BE49-F238E27FC236}">
                <a16:creationId xmlns:a16="http://schemas.microsoft.com/office/drawing/2014/main" id="{937E5C3F-6FFA-498F-A37C-33B830B22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6021076"/>
            <a:ext cx="0" cy="133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2" name="Rectangle 21">
            <a:extLst>
              <a:ext uri="{FF2B5EF4-FFF2-40B4-BE49-F238E27FC236}">
                <a16:creationId xmlns:a16="http://schemas.microsoft.com/office/drawing/2014/main" id="{AC9AF8A3-2484-4DD3-B629-38C68C54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3430277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3" name="Rectangle 22">
            <a:extLst>
              <a:ext uri="{FF2B5EF4-FFF2-40B4-BE49-F238E27FC236}">
                <a16:creationId xmlns:a16="http://schemas.microsoft.com/office/drawing/2014/main" id="{378A024B-DE15-4514-AB68-122D9D48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3695389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4" name="Rectangle 23">
            <a:extLst>
              <a:ext uri="{FF2B5EF4-FFF2-40B4-BE49-F238E27FC236}">
                <a16:creationId xmlns:a16="http://schemas.microsoft.com/office/drawing/2014/main" id="{54C28768-7173-4127-A492-345750F6E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3895414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5" name="Rectangle 24">
            <a:extLst>
              <a:ext uri="{FF2B5EF4-FFF2-40B4-BE49-F238E27FC236}">
                <a16:creationId xmlns:a16="http://schemas.microsoft.com/office/drawing/2014/main" id="{3FC8616B-6582-420E-BDF1-05EEA3EA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160527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6" name="Rectangle 25">
            <a:extLst>
              <a:ext uri="{FF2B5EF4-FFF2-40B4-BE49-F238E27FC236}">
                <a16:creationId xmlns:a16="http://schemas.microsoft.com/office/drawing/2014/main" id="{67F60D00-D0F3-4BC4-BFC1-88D9AB51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493902"/>
            <a:ext cx="152400" cy="65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7" name="Rectangle 26">
            <a:extLst>
              <a:ext uri="{FF2B5EF4-FFF2-40B4-BE49-F238E27FC236}">
                <a16:creationId xmlns:a16="http://schemas.microsoft.com/office/drawing/2014/main" id="{D37BDD79-42B4-4A07-90CD-BD7B5273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759014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8" name="Rectangle 27">
            <a:extLst>
              <a:ext uri="{FF2B5EF4-FFF2-40B4-BE49-F238E27FC236}">
                <a16:creationId xmlns:a16="http://schemas.microsoft.com/office/drawing/2014/main" id="{90569149-431C-4303-B6D0-C68CD94D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957452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9" name="Rectangle 28">
            <a:extLst>
              <a:ext uri="{FF2B5EF4-FFF2-40B4-BE49-F238E27FC236}">
                <a16:creationId xmlns:a16="http://schemas.microsoft.com/office/drawing/2014/main" id="{CA4D4B9C-549F-4029-A8FF-AFC458330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224152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0" name="Rectangle 29">
            <a:extLst>
              <a:ext uri="{FF2B5EF4-FFF2-40B4-BE49-F238E27FC236}">
                <a16:creationId xmlns:a16="http://schemas.microsoft.com/office/drawing/2014/main" id="{909712A2-348F-45B7-A5B3-6432177B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357502"/>
            <a:ext cx="152400" cy="65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1" name="Rectangle 30">
            <a:extLst>
              <a:ext uri="{FF2B5EF4-FFF2-40B4-BE49-F238E27FC236}">
                <a16:creationId xmlns:a16="http://schemas.microsoft.com/office/drawing/2014/main" id="{7E5E9457-BA2B-40B2-8A0A-A4A61F51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622614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2" name="Rectangle 31">
            <a:extLst>
              <a:ext uri="{FF2B5EF4-FFF2-40B4-BE49-F238E27FC236}">
                <a16:creationId xmlns:a16="http://schemas.microsoft.com/office/drawing/2014/main" id="{2F27919C-0764-4C47-A10A-CD40A15C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27" y="2898463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3" name="Rectangle 32">
            <a:extLst>
              <a:ext uri="{FF2B5EF4-FFF2-40B4-BE49-F238E27FC236}">
                <a16:creationId xmlns:a16="http://schemas.microsoft.com/office/drawing/2014/main" id="{AD331D36-E648-45A6-9334-CCC5F3D1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007" y="2898463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" name="Grupo 1"/>
          <p:cNvGrpSpPr/>
          <p:nvPr/>
        </p:nvGrpSpPr>
        <p:grpSpPr>
          <a:xfrm>
            <a:off x="7252586" y="1700808"/>
            <a:ext cx="808412" cy="1064308"/>
            <a:chOff x="7252586" y="2055577"/>
            <a:chExt cx="808412" cy="1064308"/>
          </a:xfrm>
        </p:grpSpPr>
        <p:sp>
          <p:nvSpPr>
            <p:cNvPr id="181337" name="Rectangle 34">
              <a:extLst>
                <a:ext uri="{FF2B5EF4-FFF2-40B4-BE49-F238E27FC236}">
                  <a16:creationId xmlns:a16="http://schemas.microsoft.com/office/drawing/2014/main" id="{B55F53B1-F26E-4095-9C08-94B55EAB93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2538295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8" name="Rectangle 35">
              <a:extLst>
                <a:ext uri="{FF2B5EF4-FFF2-40B4-BE49-F238E27FC236}">
                  <a16:creationId xmlns:a16="http://schemas.microsoft.com/office/drawing/2014/main" id="{6F2858CD-9CCD-4FC6-947F-6418291790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2183526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9" name="Rectangle 36">
              <a:extLst>
                <a:ext uri="{FF2B5EF4-FFF2-40B4-BE49-F238E27FC236}">
                  <a16:creationId xmlns:a16="http://schemas.microsoft.com/office/drawing/2014/main" id="{6769EEB5-7937-4F09-9F38-2F41E65832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1828756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1285" name="Line 40">
            <a:extLst>
              <a:ext uri="{FF2B5EF4-FFF2-40B4-BE49-F238E27FC236}">
                <a16:creationId xmlns:a16="http://schemas.microsoft.com/office/drawing/2014/main" id="{7613CFD6-4AE9-4E55-A324-0A9FC83D8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6973" y="6170300"/>
            <a:ext cx="4376954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6" name="Line 41">
            <a:extLst>
              <a:ext uri="{FF2B5EF4-FFF2-40B4-BE49-F238E27FC236}">
                <a16:creationId xmlns:a16="http://schemas.microsoft.com/office/drawing/2014/main" id="{0E9AF72C-A72B-4EE2-87D8-70C20492D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1541" y="6154425"/>
            <a:ext cx="134793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7" name="Rectangle 42">
            <a:extLst>
              <a:ext uri="{FF2B5EF4-FFF2-40B4-BE49-F238E27FC236}">
                <a16:creationId xmlns:a16="http://schemas.microsoft.com/office/drawing/2014/main" id="{BB8BF2D0-3B6F-4C23-87F4-84CD7D0C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11" y="6087751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8" name="Rectangle 43">
            <a:extLst>
              <a:ext uri="{FF2B5EF4-FFF2-40B4-BE49-F238E27FC236}">
                <a16:creationId xmlns:a16="http://schemas.microsoft.com/office/drawing/2014/main" id="{9EFB6113-2C33-428A-9EDB-909DE41D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015" y="6087751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1289" name="Group 44">
            <a:extLst>
              <a:ext uri="{FF2B5EF4-FFF2-40B4-BE49-F238E27FC236}">
                <a16:creationId xmlns:a16="http://schemas.microsoft.com/office/drawing/2014/main" id="{3B8563A6-7A74-4081-B3A9-2A06DA6C9854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3430276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31" name="Rectangle 45">
              <a:extLst>
                <a:ext uri="{FF2B5EF4-FFF2-40B4-BE49-F238E27FC236}">
                  <a16:creationId xmlns:a16="http://schemas.microsoft.com/office/drawing/2014/main" id="{6FC6C59A-3399-47C0-A03A-B8218CDC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2" name="Rectangle 46">
              <a:extLst>
                <a:ext uri="{FF2B5EF4-FFF2-40B4-BE49-F238E27FC236}">
                  <a16:creationId xmlns:a16="http://schemas.microsoft.com/office/drawing/2014/main" id="{B621671C-6AD1-4FC0-A4D0-AF663B25A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3" name="Rectangle 47">
              <a:extLst>
                <a:ext uri="{FF2B5EF4-FFF2-40B4-BE49-F238E27FC236}">
                  <a16:creationId xmlns:a16="http://schemas.microsoft.com/office/drawing/2014/main" id="{F181A3FE-CD3B-4D46-B73C-BC8F894C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4" name="Rectangle 48">
              <a:extLst>
                <a:ext uri="{FF2B5EF4-FFF2-40B4-BE49-F238E27FC236}">
                  <a16:creationId xmlns:a16="http://schemas.microsoft.com/office/drawing/2014/main" id="{730DDB64-260C-4EDF-A102-F1D1A9F1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5" name="Line 49">
              <a:extLst>
                <a:ext uri="{FF2B5EF4-FFF2-40B4-BE49-F238E27FC236}">
                  <a16:creationId xmlns:a16="http://schemas.microsoft.com/office/drawing/2014/main" id="{9320B760-4FDD-4F8D-B224-C4C5C9EBB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36" name="Line 50">
              <a:extLst>
                <a:ext uri="{FF2B5EF4-FFF2-40B4-BE49-F238E27FC236}">
                  <a16:creationId xmlns:a16="http://schemas.microsoft.com/office/drawing/2014/main" id="{BBD37E98-2749-447D-9285-CBCCA32C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0" name="Group 51">
            <a:extLst>
              <a:ext uri="{FF2B5EF4-FFF2-40B4-BE49-F238E27FC236}">
                <a16:creationId xmlns:a16="http://schemas.microsoft.com/office/drawing/2014/main" id="{AD4DB30C-3478-4620-AC2E-71C27BBFE6BB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4493901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25" name="Rectangle 52">
              <a:extLst>
                <a:ext uri="{FF2B5EF4-FFF2-40B4-BE49-F238E27FC236}">
                  <a16:creationId xmlns:a16="http://schemas.microsoft.com/office/drawing/2014/main" id="{28E9BAF9-E317-484C-A8EA-CFAF8676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6" name="Rectangle 53">
              <a:extLst>
                <a:ext uri="{FF2B5EF4-FFF2-40B4-BE49-F238E27FC236}">
                  <a16:creationId xmlns:a16="http://schemas.microsoft.com/office/drawing/2014/main" id="{F29B2ADF-ECC4-4E4D-B5D4-B4A54635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7" name="Rectangle 54">
              <a:extLst>
                <a:ext uri="{FF2B5EF4-FFF2-40B4-BE49-F238E27FC236}">
                  <a16:creationId xmlns:a16="http://schemas.microsoft.com/office/drawing/2014/main" id="{DE0FEFCF-25C4-427C-A93D-17E56B92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8" name="Rectangle 55">
              <a:extLst>
                <a:ext uri="{FF2B5EF4-FFF2-40B4-BE49-F238E27FC236}">
                  <a16:creationId xmlns:a16="http://schemas.microsoft.com/office/drawing/2014/main" id="{7D5DC640-DDDE-4338-966B-004429FD8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9" name="Line 56">
              <a:extLst>
                <a:ext uri="{FF2B5EF4-FFF2-40B4-BE49-F238E27FC236}">
                  <a16:creationId xmlns:a16="http://schemas.microsoft.com/office/drawing/2014/main" id="{10807BA9-8EC7-4297-B850-1F04B955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30" name="Line 57">
              <a:extLst>
                <a:ext uri="{FF2B5EF4-FFF2-40B4-BE49-F238E27FC236}">
                  <a16:creationId xmlns:a16="http://schemas.microsoft.com/office/drawing/2014/main" id="{455E5258-3120-45B7-91DE-DCCF8FA38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1" name="Group 58">
            <a:extLst>
              <a:ext uri="{FF2B5EF4-FFF2-40B4-BE49-F238E27FC236}">
                <a16:creationId xmlns:a16="http://schemas.microsoft.com/office/drawing/2014/main" id="{738B03AA-7FCC-4A66-A010-87355C81481E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5357501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19" name="Rectangle 59">
              <a:extLst>
                <a:ext uri="{FF2B5EF4-FFF2-40B4-BE49-F238E27FC236}">
                  <a16:creationId xmlns:a16="http://schemas.microsoft.com/office/drawing/2014/main" id="{85F99905-AF8D-4C24-B131-BF622B3CB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0" name="Rectangle 60">
              <a:extLst>
                <a:ext uri="{FF2B5EF4-FFF2-40B4-BE49-F238E27FC236}">
                  <a16:creationId xmlns:a16="http://schemas.microsoft.com/office/drawing/2014/main" id="{EB4AEEC5-B327-445E-ABC5-5E42272E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1" name="Rectangle 61">
              <a:extLst>
                <a:ext uri="{FF2B5EF4-FFF2-40B4-BE49-F238E27FC236}">
                  <a16:creationId xmlns:a16="http://schemas.microsoft.com/office/drawing/2014/main" id="{4D663A75-6441-4B8C-B238-D20665BC6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2" name="Rectangle 62">
              <a:extLst>
                <a:ext uri="{FF2B5EF4-FFF2-40B4-BE49-F238E27FC236}">
                  <a16:creationId xmlns:a16="http://schemas.microsoft.com/office/drawing/2014/main" id="{C3242CF4-239E-4C1D-B0A2-9F7E83A2B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3" name="Line 63">
              <a:extLst>
                <a:ext uri="{FF2B5EF4-FFF2-40B4-BE49-F238E27FC236}">
                  <a16:creationId xmlns:a16="http://schemas.microsoft.com/office/drawing/2014/main" id="{C1380296-9778-4477-AF2F-30C8BDED4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24" name="Line 64">
              <a:extLst>
                <a:ext uri="{FF2B5EF4-FFF2-40B4-BE49-F238E27FC236}">
                  <a16:creationId xmlns:a16="http://schemas.microsoft.com/office/drawing/2014/main" id="{FDDFCF2B-DC72-4123-BB68-EF8D78FDF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1292" name="Line 65">
            <a:extLst>
              <a:ext uri="{FF2B5EF4-FFF2-40B4-BE49-F238E27FC236}">
                <a16:creationId xmlns:a16="http://schemas.microsoft.com/office/drawing/2014/main" id="{378DD9F4-4743-4C3E-A909-BD60CBCAB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5689289"/>
            <a:ext cx="0" cy="131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3" name="Rectangle 66">
            <a:extLst>
              <a:ext uri="{FF2B5EF4-FFF2-40B4-BE49-F238E27FC236}">
                <a16:creationId xmlns:a16="http://schemas.microsoft.com/office/drawing/2014/main" id="{F79CAD8D-E052-4F5E-AAB4-464B0A97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755963"/>
            <a:ext cx="152400" cy="65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94" name="Rectangle 67">
            <a:extLst>
              <a:ext uri="{FF2B5EF4-FFF2-40B4-BE49-F238E27FC236}">
                <a16:creationId xmlns:a16="http://schemas.microsoft.com/office/drawing/2014/main" id="{49538E20-7245-412F-8F1B-C569225D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6021077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98" name="Line 71">
            <a:extLst>
              <a:ext uri="{FF2B5EF4-FFF2-40B4-BE49-F238E27FC236}">
                <a16:creationId xmlns:a16="http://schemas.microsoft.com/office/drawing/2014/main" id="{E150490D-B4EE-42F6-B955-04465B8C0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36303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9" name="Line 72">
            <a:extLst>
              <a:ext uri="{FF2B5EF4-FFF2-40B4-BE49-F238E27FC236}">
                <a16:creationId xmlns:a16="http://schemas.microsoft.com/office/drawing/2014/main" id="{9B0BED5F-B170-41F2-A648-F4C0E0ECC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469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0" name="Line 73">
            <a:extLst>
              <a:ext uri="{FF2B5EF4-FFF2-40B4-BE49-F238E27FC236}">
                <a16:creationId xmlns:a16="http://schemas.microsoft.com/office/drawing/2014/main" id="{3D707A76-A4C6-4106-BA7A-C4D3F79FC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55559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1" name="Line 74">
            <a:extLst>
              <a:ext uri="{FF2B5EF4-FFF2-40B4-BE49-F238E27FC236}">
                <a16:creationId xmlns:a16="http://schemas.microsoft.com/office/drawing/2014/main" id="{FD3E4BE0-680A-48C4-94F1-823085126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063" y="28317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2" name="Line 75">
            <a:extLst>
              <a:ext uri="{FF2B5EF4-FFF2-40B4-BE49-F238E27FC236}">
                <a16:creationId xmlns:a16="http://schemas.microsoft.com/office/drawing/2014/main" id="{44039948-7E27-4EB4-996A-2E7F87B5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063" y="6087752"/>
            <a:ext cx="0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3" name="Text Box 76">
            <a:extLst>
              <a:ext uri="{FF2B5EF4-FFF2-40B4-BE49-F238E27FC236}">
                <a16:creationId xmlns:a16="http://schemas.microsoft.com/office/drawing/2014/main" id="{4796139F-1170-48BE-A25D-413BB0AB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401" y="2939738"/>
            <a:ext cx="1027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/>
              <a:t>MONITOR</a:t>
            </a:r>
            <a:endParaRPr lang="es-ES" altLang="en-US" sz="1400"/>
          </a:p>
        </p:txBody>
      </p:sp>
      <p:sp>
        <p:nvSpPr>
          <p:cNvPr id="181304" name="Text Box 77">
            <a:extLst>
              <a:ext uri="{FF2B5EF4-FFF2-40B4-BE49-F238E27FC236}">
                <a16:creationId xmlns:a16="http://schemas.microsoft.com/office/drawing/2014/main" id="{87210517-569A-4BDC-AA42-E34B4E43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63" y="3803339"/>
            <a:ext cx="12202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Condición c1</a:t>
            </a:r>
            <a:endParaRPr lang="es-ES" altLang="en-US" sz="1400" dirty="0"/>
          </a:p>
        </p:txBody>
      </p:sp>
      <p:sp>
        <p:nvSpPr>
          <p:cNvPr id="181305" name="Text Box 78">
            <a:extLst>
              <a:ext uri="{FF2B5EF4-FFF2-40B4-BE49-F238E27FC236}">
                <a16:creationId xmlns:a16="http://schemas.microsoft.com/office/drawing/2014/main" id="{71D6F149-B606-4E2D-A212-22BAD992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63" y="4866964"/>
            <a:ext cx="1151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Condición</a:t>
            </a:r>
            <a:r>
              <a:rPr lang="es-MX" altLang="en-US" sz="1000" dirty="0"/>
              <a:t> </a:t>
            </a:r>
            <a:r>
              <a:rPr lang="es-MX" altLang="en-US" sz="1000" dirty="0" err="1"/>
              <a:t>cn</a:t>
            </a:r>
            <a:endParaRPr lang="es-ES" altLang="en-US" sz="1000" dirty="0"/>
          </a:p>
        </p:txBody>
      </p:sp>
      <p:sp>
        <p:nvSpPr>
          <p:cNvPr id="181306" name="Text Box 79">
            <a:extLst>
              <a:ext uri="{FF2B5EF4-FFF2-40B4-BE49-F238E27FC236}">
                <a16:creationId xmlns:a16="http://schemas.microsoft.com/office/drawing/2014/main" id="{C44CD6EC-BB4F-4C80-B9EB-EF166AAF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76" y="5713511"/>
            <a:ext cx="1547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Cola de urgentes</a:t>
            </a:r>
            <a:endParaRPr lang="es-ES" altLang="en-US" sz="1400" dirty="0"/>
          </a:p>
        </p:txBody>
      </p:sp>
      <p:sp>
        <p:nvSpPr>
          <p:cNvPr id="181308" name="Text Box 81">
            <a:extLst>
              <a:ext uri="{FF2B5EF4-FFF2-40B4-BE49-F238E27FC236}">
                <a16:creationId xmlns:a16="http://schemas.microsoft.com/office/drawing/2014/main" id="{E475C088-3F8D-453D-88AE-C18009B6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26550"/>
            <a:ext cx="1194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cwait</a:t>
            </a:r>
            <a:r>
              <a:rPr lang="es-MX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cn</a:t>
            </a:r>
            <a:r>
              <a:rPr lang="es-MX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s-ES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1309" name="Text Box 82">
            <a:extLst>
              <a:ext uri="{FF2B5EF4-FFF2-40B4-BE49-F238E27FC236}">
                <a16:creationId xmlns:a16="http://schemas.microsoft.com/office/drawing/2014/main" id="{70345D6F-A37F-47CE-B1ED-49026FFFA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88224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csignal</a:t>
            </a:r>
            <a:r>
              <a:rPr lang="es-MX" alt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cn</a:t>
            </a:r>
            <a:r>
              <a:rPr lang="es-MX" alt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s-ES" alt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1310" name="Text Box 83">
            <a:extLst>
              <a:ext uri="{FF2B5EF4-FFF2-40B4-BE49-F238E27FC236}">
                <a16:creationId xmlns:a16="http://schemas.microsoft.com/office/drawing/2014/main" id="{40825654-63C3-428A-A0F2-DF53DC077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07" y="2570407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Entrada</a:t>
            </a:r>
            <a:endParaRPr lang="es-ES" altLang="en-US" sz="1800" dirty="0"/>
          </a:p>
        </p:txBody>
      </p:sp>
      <p:sp>
        <p:nvSpPr>
          <p:cNvPr id="181311" name="Text Box 84">
            <a:extLst>
              <a:ext uri="{FF2B5EF4-FFF2-40B4-BE49-F238E27FC236}">
                <a16:creationId xmlns:a16="http://schemas.microsoft.com/office/drawing/2014/main" id="{316F93DB-45C6-4B57-A591-D14D7E18B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966" y="2557320"/>
            <a:ext cx="3215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Zona de espera del monitor</a:t>
            </a:r>
            <a:endParaRPr lang="es-ES" altLang="en-US" sz="1800" dirty="0"/>
          </a:p>
        </p:txBody>
      </p:sp>
      <p:sp>
        <p:nvSpPr>
          <p:cNvPr id="181312" name="Text Box 85">
            <a:extLst>
              <a:ext uri="{FF2B5EF4-FFF2-40B4-BE49-F238E27FC236}">
                <a16:creationId xmlns:a16="http://schemas.microsoft.com/office/drawing/2014/main" id="{88E89760-40DA-426A-AC83-2DDFDEA2F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215" y="2219848"/>
            <a:ext cx="3239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Cola de entrada de procesos</a:t>
            </a:r>
            <a:endParaRPr lang="es-ES" altLang="en-US" sz="1800" dirty="0"/>
          </a:p>
        </p:txBody>
      </p:sp>
      <p:sp>
        <p:nvSpPr>
          <p:cNvPr id="181313" name="Text Box 86">
            <a:extLst>
              <a:ext uri="{FF2B5EF4-FFF2-40B4-BE49-F238E27FC236}">
                <a16:creationId xmlns:a16="http://schemas.microsoft.com/office/drawing/2014/main" id="{70A07ADB-CBA3-4631-9F8B-8F21BC5E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756" y="6126315"/>
            <a:ext cx="899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000" dirty="0"/>
              <a:t>Salida</a:t>
            </a:r>
            <a:endParaRPr lang="es-ES" altLang="en-US" sz="2000" dirty="0"/>
          </a:p>
        </p:txBody>
      </p:sp>
      <p:sp>
        <p:nvSpPr>
          <p:cNvPr id="664666" name="Text Box 90">
            <a:extLst>
              <a:ext uri="{FF2B5EF4-FFF2-40B4-BE49-F238E27FC236}">
                <a16:creationId xmlns:a16="http://schemas.microsoft.com/office/drawing/2014/main" id="{B1967824-B9AC-446E-B486-1984F1BF3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144" y="2065781"/>
            <a:ext cx="463550" cy="366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chemeClr val="bg1"/>
                </a:solidFill>
              </a:rPr>
              <a:t>P1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cto de flecha 3"/>
          <p:cNvCxnSpPr>
            <a:stCxn id="181309" idx="1"/>
          </p:cNvCxnSpPr>
          <p:nvPr/>
        </p:nvCxnSpPr>
        <p:spPr>
          <a:xfrm flipH="1" flipV="1">
            <a:off x="5549575" y="4892363"/>
            <a:ext cx="546425" cy="46513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665" name="Text Box 89">
            <a:extLst>
              <a:ext uri="{FF2B5EF4-FFF2-40B4-BE49-F238E27FC236}">
                <a16:creationId xmlns:a16="http://schemas.microsoft.com/office/drawing/2014/main" id="{CAE3487D-81E2-4D0F-A2C6-64134025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713" y="2065026"/>
            <a:ext cx="463550" cy="3667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chemeClr val="bg1"/>
                </a:solidFill>
              </a:rPr>
              <a:t>P0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583281" y="2745232"/>
            <a:ext cx="23911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Cuando se ejecuta un </a:t>
            </a:r>
            <a:r>
              <a:rPr lang="es-ES" altLang="en-US" dirty="0" err="1">
                <a:latin typeface="Consolas" panose="020B0609020204030204" pitchFamily="49" charset="0"/>
              </a:rPr>
              <a:t>csignal</a:t>
            </a:r>
            <a:r>
              <a:rPr lang="es-ES" altLang="en-US" dirty="0">
                <a:latin typeface="+mn-lt"/>
              </a:rPr>
              <a:t> debe activarse de inmediato un proceso de la cola de condición correspondiente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564268" y="2774589"/>
            <a:ext cx="248279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Si el proceso que ejecuta el </a:t>
            </a:r>
            <a:r>
              <a:rPr lang="es-ES" altLang="en-US" dirty="0" err="1">
                <a:latin typeface="Consolas" panose="020B0609020204030204" pitchFamily="49" charset="0"/>
              </a:rPr>
              <a:t>csignal</a:t>
            </a:r>
            <a:r>
              <a:rPr lang="es-ES" altLang="en-US" dirty="0">
                <a:latin typeface="+mn-lt"/>
              </a:rPr>
              <a:t> no abandona el monitor se requieren cambios de contexto adicionales: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dirty="0">
                <a:latin typeface="+mn-lt"/>
              </a:rPr>
              <a:t>Uno para suspender el proceso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dirty="0">
                <a:latin typeface="+mn-lt"/>
              </a:rPr>
              <a:t>Otro para reanudarlo</a:t>
            </a:r>
          </a:p>
        </p:txBody>
      </p:sp>
      <p:sp>
        <p:nvSpPr>
          <p:cNvPr id="84" name="Text Box 81">
            <a:extLst>
              <a:ext uri="{FF2B5EF4-FFF2-40B4-BE49-F238E27FC236}">
                <a16:creationId xmlns:a16="http://schemas.microsoft.com/office/drawing/2014/main" id="{E475C088-3F8D-453D-88AE-C18009B6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61048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csignal</a:t>
            </a:r>
            <a:r>
              <a:rPr lang="es-MX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(c1)</a:t>
            </a:r>
            <a:endParaRPr lang="es-ES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/>
          <p:cNvCxnSpPr>
            <a:stCxn id="84" idx="1"/>
          </p:cNvCxnSpPr>
          <p:nvPr/>
        </p:nvCxnSpPr>
        <p:spPr>
          <a:xfrm flipH="1" flipV="1">
            <a:off x="5538464" y="3828739"/>
            <a:ext cx="557536" cy="20158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9549824" y="2708920"/>
            <a:ext cx="24827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Si se hace un </a:t>
            </a:r>
            <a:r>
              <a:rPr lang="es-ES" altLang="en-US" dirty="0" err="1">
                <a:latin typeface="Consolas" panose="020B0609020204030204" pitchFamily="49" charset="0"/>
              </a:rPr>
              <a:t>csignal</a:t>
            </a:r>
            <a:r>
              <a:rPr lang="es-ES" altLang="en-US" dirty="0">
                <a:latin typeface="+mn-lt"/>
              </a:rPr>
              <a:t> a una cola vacía, ese </a:t>
            </a:r>
            <a:r>
              <a:rPr lang="es-ES" altLang="en-US" dirty="0" err="1">
                <a:latin typeface="Consolas" panose="020B0609020204030204" pitchFamily="49" charset="0"/>
              </a:rPr>
              <a:t>csignal</a:t>
            </a:r>
            <a:r>
              <a:rPr lang="es-ES" altLang="en-US" dirty="0">
                <a:latin typeface="Consolas" panose="020B0609020204030204" pitchFamily="49" charset="0"/>
              </a:rPr>
              <a:t> </a:t>
            </a:r>
            <a:r>
              <a:rPr lang="es-ES" altLang="en-US" dirty="0">
                <a:latin typeface="+mn-lt"/>
              </a:rPr>
              <a:t>se pierde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185 L -0.00026 0.2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2787 C -0.00351 0.28009 0.00729 0.32847 -0.0194 0.35254 C -0.0457 0.37685 -0.11692 0.4118 -0.15924 0.42338 C -0.20143 0.43495 -0.24036 0.42291 -0.27291 0.42222 C -0.30547 0.42129 -0.33906 0.42662 -0.35455 0.41828 C -0.36992 0.40995 -0.38945 0.38102 -0.36549 0.37222 C -0.25924 0.37361 -0.21536 0.35995 -0.19257 0.35741 " pathEditMode="relative" rAng="0" ptsTypes="AAAAAAA">
                                      <p:cBhvr>
                                        <p:cTn id="39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28" y="747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00143 0.4435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44 0.35764 L -0.03828 0.38449 C -0.00911 0.43472 -0.00234 0.5787 0.00235 0.6375 " pathEditMode="relative" rAng="0" ptsTypes="AAA">
                                      <p:cBhvr>
                                        <p:cTn id="93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13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44352 L 0.00065 0.6342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08" grpId="0"/>
      <p:bldP spid="181309" grpId="0"/>
      <p:bldP spid="664666" grpId="0" animBg="1"/>
      <p:bldP spid="664666" grpId="1" animBg="1"/>
      <p:bldP spid="664666" grpId="2" animBg="1"/>
      <p:bldP spid="664666" grpId="3" animBg="1"/>
      <p:bldP spid="664665" grpId="0" animBg="1"/>
      <p:bldP spid="664665" grpId="1" animBg="1"/>
      <p:bldP spid="664665" grpId="2" animBg="1"/>
      <p:bldP spid="664665" grpId="3" animBg="1"/>
      <p:bldP spid="6" grpId="0" animBg="1"/>
      <p:bldP spid="6" grpId="1" animBg="1"/>
      <p:bldP spid="7" grpId="0" animBg="1"/>
      <p:bldP spid="84" grpId="0"/>
      <p:bldP spid="88" grpId="0" animBg="1"/>
      <p:bldP spid="88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25" y="1789173"/>
            <a:ext cx="5615981" cy="5870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4437112"/>
            <a:ext cx="5616625" cy="21454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789794"/>
            <a:ext cx="5616625" cy="2503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69" y="2492896"/>
            <a:ext cx="5615981" cy="3428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7397" name="Rectangle 2">
            <a:extLst>
              <a:ext uri="{FF2B5EF4-FFF2-40B4-BE49-F238E27FC236}">
                <a16:creationId xmlns:a16="http://schemas.microsoft.com/office/drawing/2014/main" id="{64379B90-D618-408E-8011-5E6E11D77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El productor/consumidor, solución con monitores con notificación.</a:t>
            </a:r>
          </a:p>
        </p:txBody>
      </p:sp>
      <p:sp>
        <p:nvSpPr>
          <p:cNvPr id="187398" name="Rectangle 3">
            <a:extLst>
              <a:ext uri="{FF2B5EF4-FFF2-40B4-BE49-F238E27FC236}">
                <a16:creationId xmlns:a16="http://schemas.microsoft.com/office/drawing/2014/main" id="{7E6D7D41-E7E8-4A55-8F0B-9DC8E6C03E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6578" y="2492896"/>
            <a:ext cx="4405286" cy="3330575"/>
          </a:xfrm>
          <a:noFill/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</a:t>
            </a:r>
            <a:r>
              <a:rPr lang="es-ES" altLang="en-US" sz="1800" dirty="0" err="1">
                <a:latin typeface="Courier New" panose="02070309020205020404" pitchFamily="49" charset="0"/>
              </a:rPr>
              <a:t>char</a:t>
            </a:r>
            <a:r>
              <a:rPr lang="es-ES" altLang="en-US" sz="1800" dirty="0">
                <a:latin typeface="Courier New" panose="02070309020205020404" pitchFamily="49" charset="0"/>
              </a:rPr>
              <a:t> x;</a:t>
            </a:r>
            <a:endParaRPr lang="es-E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</a:t>
            </a:r>
            <a:r>
              <a:rPr lang="es-ES" altLang="en-US" sz="18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800" b="1" dirty="0">
                <a:latin typeface="Courier New" panose="02070309020205020404" pitchFamily="49" charset="0"/>
              </a:rPr>
              <a:t>(</a:t>
            </a:r>
            <a:r>
              <a:rPr lang="es-ES" altLang="en-US" sz="18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8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producir(&amp;x);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buffer.añadir</a:t>
            </a:r>
            <a:r>
              <a:rPr lang="es-E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7399" name="Rectangle 4">
            <a:extLst>
              <a:ext uri="{FF2B5EF4-FFF2-40B4-BE49-F238E27FC236}">
                <a16:creationId xmlns:a16="http://schemas.microsoft.com/office/drawing/2014/main" id="{65AE4B0A-303E-46C7-A097-AC7C9CDD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3" y="4437112"/>
            <a:ext cx="3723408" cy="214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8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</a:t>
            </a:r>
            <a:r>
              <a:rPr lang="es-ES" altLang="en-US" sz="18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800" b="1" dirty="0">
                <a:latin typeface="Courier New" panose="02070309020205020404" pitchFamily="49" charset="0"/>
              </a:rPr>
              <a:t> {</a:t>
            </a:r>
            <a:endParaRPr lang="es-E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Productor();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dirty="0">
                <a:latin typeface="Courier New" panose="02070309020205020404" pitchFamily="49" charset="0"/>
              </a:rPr>
              <a:t>        Consumidor();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7400" name="Rectangle 5">
            <a:extLst>
              <a:ext uri="{FF2B5EF4-FFF2-40B4-BE49-F238E27FC236}">
                <a16:creationId xmlns:a16="http://schemas.microsoft.com/office/drawing/2014/main" id="{72DFB5B3-DF02-47D8-B810-F203897A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669" y="1789794"/>
            <a:ext cx="3887787" cy="250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</a:t>
            </a:r>
            <a:r>
              <a:rPr lang="es-ES" altLang="en-US" sz="1600" dirty="0" err="1">
                <a:latin typeface="Courier New" panose="02070309020205020404" pitchFamily="49" charset="0"/>
              </a:rPr>
              <a:t>char</a:t>
            </a:r>
            <a:r>
              <a:rPr lang="es-ES" altLang="en-US" sz="1600" dirty="0">
                <a:latin typeface="Courier New" panose="02070309020205020404" pitchFamily="49" charset="0"/>
              </a:rPr>
              <a:t> x;</a:t>
            </a:r>
            <a:endParaRPr lang="es-E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600" b="1" dirty="0">
                <a:latin typeface="Courier New" panose="02070309020205020404" pitchFamily="49" charset="0"/>
              </a:rPr>
              <a:t>(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{</a:t>
            </a:r>
            <a:r>
              <a:rPr lang="es-ES" altLang="en-US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buffer.tomar</a:t>
            </a:r>
            <a:r>
              <a:rPr lang="es-E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(&amp;x);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  consumir(x);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65933" y="1861181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latin typeface="Consolas" panose="020B0609020204030204" pitchFamily="49" charset="0"/>
              </a:rPr>
              <a:t>buffer_acotado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FF0000"/>
                </a:solidFill>
                <a:latin typeface="Consolas" panose="020B0609020204030204" pitchFamily="49" charset="0"/>
              </a:rPr>
              <a:t>buffer</a:t>
            </a:r>
            <a:r>
              <a:rPr lang="es-MX" dirty="0">
                <a:latin typeface="Consolas" panose="020B0609020204030204" pitchFamily="49" charset="0"/>
              </a:rPr>
              <a:t>=new </a:t>
            </a:r>
            <a:r>
              <a:rPr lang="es-MX" dirty="0" err="1">
                <a:latin typeface="Consolas" panose="020B0609020204030204" pitchFamily="49" charset="0"/>
              </a:rPr>
              <a:t>buffer_acotado</a:t>
            </a:r>
            <a:r>
              <a:rPr lang="es-MX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471153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2">
            <a:extLst>
              <a:ext uri="{FF2B5EF4-FFF2-40B4-BE49-F238E27FC236}">
                <a16:creationId xmlns:a16="http://schemas.microsoft.com/office/drawing/2014/main" id="{FBDA4EAC-7186-4278-81A2-33601A8C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628800"/>
            <a:ext cx="8280920" cy="518457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3302" name="Rectangle 3">
            <a:extLst>
              <a:ext uri="{FF2B5EF4-FFF2-40B4-BE49-F238E27FC236}">
                <a16:creationId xmlns:a16="http://schemas.microsoft.com/office/drawing/2014/main" id="{FAA96F41-7E8D-45CB-B369-2A080ED41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productor/consumidor, solución con monitores con notificación.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1344" y="5877272"/>
            <a:ext cx="244827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b="1" dirty="0" err="1">
                <a:latin typeface="+mn-lt"/>
              </a:rPr>
              <a:t>csignal</a:t>
            </a:r>
            <a:r>
              <a:rPr lang="es-ES" altLang="en-US" dirty="0">
                <a:latin typeface="+mn-lt"/>
              </a:rPr>
              <a:t> se reemplaza por </a:t>
            </a:r>
            <a:r>
              <a:rPr lang="es-ES" altLang="en-US" b="1" dirty="0" err="1">
                <a:latin typeface="+mn-lt"/>
              </a:rPr>
              <a:t>cnotify</a:t>
            </a:r>
            <a:endParaRPr lang="es-ES" altLang="en-US" dirty="0"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63752" y="5949280"/>
            <a:ext cx="525658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/>
          <p:cNvCxnSpPr/>
          <p:nvPr/>
        </p:nvCxnSpPr>
        <p:spPr>
          <a:xfrm flipH="1" flipV="1">
            <a:off x="2639616" y="6200437"/>
            <a:ext cx="1224138" cy="36875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63752" y="4293096"/>
            <a:ext cx="3096344" cy="310344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155341" y="4065915"/>
            <a:ext cx="2196243" cy="1521583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 vez de </a:t>
            </a:r>
            <a:r>
              <a:rPr lang="es-MX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MX" dirty="0">
                <a:solidFill>
                  <a:schemeClr val="tx1"/>
                </a:solidFill>
              </a:rPr>
              <a:t> usamos </a:t>
            </a:r>
            <a:r>
              <a:rPr lang="es-MX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tx1"/>
                </a:solidFill>
              </a:rPr>
              <a:t> para que compruebe la condición para entrar al monitor</a:t>
            </a:r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>
            <a:off x="2351584" y="4448268"/>
            <a:ext cx="1512168" cy="155172"/>
          </a:xfrm>
          <a:prstGeom prst="straightConnector1">
            <a:avLst/>
          </a:prstGeom>
          <a:ln w="5715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03" name="Rectangle 4">
            <a:extLst>
              <a:ext uri="{FF2B5EF4-FFF2-40B4-BE49-F238E27FC236}">
                <a16:creationId xmlns:a16="http://schemas.microsoft.com/office/drawing/2014/main" id="{DC517AA0-B7E6-4218-90CC-C29CE1E1FED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38555" y="1628800"/>
            <a:ext cx="8017885" cy="52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monitor</a:t>
            </a:r>
            <a:r>
              <a:rPr lang="es-ES" altLang="en-US" sz="1500" dirty="0">
                <a:latin typeface="Consolas" panose="020B0609020204030204" pitchFamily="49" charset="0"/>
              </a:rPr>
              <a:t> </a:t>
            </a:r>
            <a:r>
              <a:rPr lang="es-ES" altLang="en-US" sz="1500" dirty="0" err="1">
                <a:latin typeface="Consolas" panose="020B0609020204030204" pitchFamily="49" charset="0"/>
              </a:rPr>
              <a:t>buffer_acotado</a:t>
            </a:r>
            <a:endParaRPr lang="es-ES" altLang="en-US" sz="15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		</a:t>
            </a:r>
            <a:r>
              <a:rPr lang="es-ES" altLang="en-US" sz="1500" dirty="0" err="1">
                <a:latin typeface="Consolas" panose="020B0609020204030204" pitchFamily="49" charset="0"/>
              </a:rPr>
              <a:t>char</a:t>
            </a:r>
            <a:r>
              <a:rPr lang="es-ES" altLang="en-US" sz="1500" dirty="0">
                <a:latin typeface="Consolas" panose="020B0609020204030204" pitchFamily="49" charset="0"/>
              </a:rPr>
              <a:t> buffer[TAM_BUFFER];		// Espacio para N elementos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		</a:t>
            </a:r>
            <a:r>
              <a:rPr lang="es-ES" altLang="en-US" sz="1500" dirty="0" err="1">
                <a:latin typeface="Consolas" panose="020B0609020204030204" pitchFamily="49" charset="0"/>
              </a:rPr>
              <a:t>int</a:t>
            </a:r>
            <a:r>
              <a:rPr lang="es-ES" altLang="en-US" sz="1500" dirty="0">
                <a:latin typeface="Consolas" panose="020B0609020204030204" pitchFamily="49" charset="0"/>
              </a:rPr>
              <a:t> </a:t>
            </a:r>
            <a:r>
              <a:rPr lang="es-ES" altLang="en-US" sz="1500" dirty="0" err="1">
                <a:latin typeface="Consolas" panose="020B0609020204030204" pitchFamily="49" charset="0"/>
              </a:rPr>
              <a:t>sigent,sigsal</a:t>
            </a:r>
            <a:r>
              <a:rPr lang="es-ES" altLang="en-US" sz="1500" dirty="0">
                <a:latin typeface="Consolas" panose="020B0609020204030204" pitchFamily="49" charset="0"/>
              </a:rPr>
              <a:t>;	// Apuntadores al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		</a:t>
            </a:r>
            <a:r>
              <a:rPr lang="es-ES" altLang="en-US" sz="1500" dirty="0" err="1">
                <a:latin typeface="Consolas" panose="020B0609020204030204" pitchFamily="49" charset="0"/>
              </a:rPr>
              <a:t>int</a:t>
            </a:r>
            <a:r>
              <a:rPr lang="es-ES" altLang="en-US" sz="1500" dirty="0">
                <a:latin typeface="Consolas" panose="020B0609020204030204" pitchFamily="49" charset="0"/>
              </a:rPr>
              <a:t> contador;		// Número de elementos en el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s-ES" altLang="en-US" sz="1500" b="1" dirty="0" err="1">
                <a:latin typeface="Consolas" panose="020B0609020204030204" pitchFamily="49" charset="0"/>
              </a:rPr>
              <a:t>condition</a:t>
            </a:r>
            <a:r>
              <a:rPr lang="es-ES" altLang="en-US" sz="1500" dirty="0">
                <a:latin typeface="Consolas" panose="020B0609020204030204" pitchFamily="49" charset="0"/>
              </a:rPr>
              <a:t> </a:t>
            </a:r>
            <a:r>
              <a:rPr lang="es-ES" altLang="en-US" sz="1500" dirty="0" err="1">
                <a:solidFill>
                  <a:srgbClr val="FF3300"/>
                </a:solidFill>
                <a:latin typeface="Consolas" panose="020B0609020204030204" pitchFamily="49" charset="0"/>
              </a:rPr>
              <a:t>no_lleno</a:t>
            </a:r>
            <a:r>
              <a:rPr lang="es-ES" altLang="en-US" sz="1500" dirty="0" err="1">
                <a:latin typeface="Consolas" panose="020B0609020204030204" pitchFamily="49" charset="0"/>
              </a:rPr>
              <a:t>,</a:t>
            </a:r>
            <a:r>
              <a:rPr lang="es-ES" alt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no_vacio</a:t>
            </a:r>
            <a:r>
              <a:rPr lang="es-ES" altLang="en-US" sz="1500" dirty="0">
                <a:latin typeface="Consolas" panose="020B0609020204030204" pitchFamily="49" charset="0"/>
              </a:rPr>
              <a:t>;</a:t>
            </a:r>
            <a:r>
              <a:rPr lang="es-ES" altLang="en-US" sz="1500" dirty="0">
                <a:solidFill>
                  <a:srgbClr val="FF3300"/>
                </a:solidFill>
                <a:latin typeface="Consolas" panose="020B0609020204030204" pitchFamily="49" charset="0"/>
              </a:rPr>
              <a:t>	</a:t>
            </a:r>
            <a:r>
              <a:rPr lang="es-ES" altLang="en-US" sz="1500" dirty="0">
                <a:latin typeface="Consolas" panose="020B0609020204030204" pitchFamily="49" charset="0"/>
              </a:rPr>
              <a:t>// Para sincronización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" altLang="en-US" sz="15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		añadir(</a:t>
            </a:r>
            <a:r>
              <a:rPr lang="es-ES" altLang="en-US" sz="1500" b="1" dirty="0" err="1">
                <a:latin typeface="Consolas" panose="020B0609020204030204" pitchFamily="49" charset="0"/>
              </a:rPr>
              <a:t>char</a:t>
            </a:r>
            <a:r>
              <a:rPr lang="es-ES" altLang="en-US" sz="1500" b="1" dirty="0">
                <a:latin typeface="Consolas" panose="020B0609020204030204" pitchFamily="49" charset="0"/>
              </a:rPr>
              <a:t> x) {</a:t>
            </a:r>
            <a:endParaRPr lang="es-ES" altLang="en-US" sz="15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		</a:t>
            </a:r>
            <a:r>
              <a:rPr lang="es-ES" altLang="en-US" sz="1500" b="1" dirty="0" err="1">
                <a:solidFill>
                  <a:srgbClr val="660066"/>
                </a:solidFill>
                <a:latin typeface="Consolas" panose="020B0609020204030204" pitchFamily="49" charset="0"/>
              </a:rPr>
              <a:t>while</a:t>
            </a:r>
            <a:r>
              <a:rPr lang="es-ES" altLang="en-US" sz="1500" b="1" dirty="0">
                <a:solidFill>
                  <a:srgbClr val="660066"/>
                </a:solidFill>
                <a:latin typeface="Consolas" panose="020B0609020204030204" pitchFamily="49" charset="0"/>
              </a:rPr>
              <a:t> (contador==TAM_BUFFER) </a:t>
            </a:r>
            <a:r>
              <a:rPr lang="es-ES" altLang="en-US" sz="15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cwait</a:t>
            </a:r>
            <a:r>
              <a:rPr lang="es-ES" altLang="en-US" sz="1500" b="1" dirty="0">
                <a:solidFill>
                  <a:srgbClr val="FF33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no_lleno</a:t>
            </a:r>
            <a:r>
              <a:rPr lang="es-ES" altLang="en-US" sz="1500" b="1" dirty="0">
                <a:solidFill>
                  <a:srgbClr val="FF33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                     	// Buffer lleno; se impide producir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		buffer[</a:t>
            </a:r>
            <a:r>
              <a:rPr lang="es-ES" altLang="en-US" sz="1500" dirty="0" err="1">
                <a:latin typeface="Consolas" panose="020B0609020204030204" pitchFamily="49" charset="0"/>
              </a:rPr>
              <a:t>sigent</a:t>
            </a:r>
            <a:r>
              <a:rPr lang="es-ES" altLang="en-US" sz="1500" dirty="0">
                <a:latin typeface="Consolas" panose="020B0609020204030204" pitchFamily="49" charset="0"/>
              </a:rPr>
              <a:t>]=x;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		</a:t>
            </a:r>
            <a:r>
              <a:rPr lang="es-ES" altLang="en-US" sz="1500" dirty="0" err="1">
                <a:latin typeface="Consolas" panose="020B0609020204030204" pitchFamily="49" charset="0"/>
              </a:rPr>
              <a:t>sigent</a:t>
            </a:r>
            <a:r>
              <a:rPr lang="es-ES" altLang="en-US" sz="1500" dirty="0">
                <a:latin typeface="Consolas" panose="020B0609020204030204" pitchFamily="49" charset="0"/>
              </a:rPr>
              <a:t>=sigent+1 % TAM_BUFFER;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		contador++;// Un elemento más en el buffer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		</a:t>
            </a:r>
            <a:r>
              <a:rPr lang="es-ES" altLang="en-US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cnotify</a:t>
            </a:r>
            <a:r>
              <a:rPr lang="es-ES" alt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no_vacío</a:t>
            </a:r>
            <a:r>
              <a:rPr lang="es-ES" alt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es-ES" altLang="en-US" sz="1500" dirty="0">
                <a:latin typeface="Consolas" panose="020B0609020204030204" pitchFamily="49" charset="0"/>
              </a:rPr>
              <a:t>// Envía una notificación a un 					 //consumidor esperando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	}</a:t>
            </a:r>
          </a:p>
        </p:txBody>
      </p:sp>
    </p:spTree>
    <p:extLst>
      <p:ext uri="{BB962C8B-B14F-4D97-AF65-F5344CB8AC3E}">
        <p14:creationId xmlns:p14="http://schemas.microsoft.com/office/powerpoint/2010/main" val="1250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2">
            <a:extLst>
              <a:ext uri="{FF2B5EF4-FFF2-40B4-BE49-F238E27FC236}">
                <a16:creationId xmlns:a16="http://schemas.microsoft.com/office/drawing/2014/main" id="{1594F517-7A96-4AE3-87B9-10AFA13B2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628776"/>
            <a:ext cx="9000230" cy="511259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5350" name="Rectangle 3">
            <a:extLst>
              <a:ext uri="{FF2B5EF4-FFF2-40B4-BE49-F238E27FC236}">
                <a16:creationId xmlns:a16="http://schemas.microsoft.com/office/drawing/2014/main" id="{3AF1B883-E48C-460B-9DED-2C94B3AAD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productor/consumidor, solución con monitores con notificación.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883790" y="4257091"/>
            <a:ext cx="2140202" cy="324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3863752" y="2276872"/>
            <a:ext cx="2304256" cy="36004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5351" name="Rectangle 4">
            <a:extLst>
              <a:ext uri="{FF2B5EF4-FFF2-40B4-BE49-F238E27FC236}">
                <a16:creationId xmlns:a16="http://schemas.microsoft.com/office/drawing/2014/main" id="{ABA07C2C-E8D3-4594-8D99-E69E1273D8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4319" y="1635806"/>
            <a:ext cx="8640193" cy="5105561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		tomar(</a:t>
            </a:r>
            <a:r>
              <a:rPr lang="es-ES" altLang="en-US" sz="1500" b="1" dirty="0" err="1">
                <a:latin typeface="Courier New" panose="02070309020205020404" pitchFamily="49" charset="0"/>
              </a:rPr>
              <a:t>char</a:t>
            </a:r>
            <a:r>
              <a:rPr lang="es-ES" altLang="en-US" sz="1500" b="1" dirty="0">
                <a:latin typeface="Courier New" panose="02070309020205020404" pitchFamily="49" charset="0"/>
              </a:rPr>
              <a:t> x)</a:t>
            </a:r>
          </a:p>
          <a:p>
            <a:pPr eaLnBrk="1" hangingPunct="1"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		{</a:t>
            </a:r>
            <a:endParaRPr lang="es-ES" altLang="en-US" sz="15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			</a:t>
            </a:r>
            <a:r>
              <a:rPr lang="es-ES" altLang="en-US" sz="15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while</a:t>
            </a:r>
            <a:r>
              <a:rPr lang="es-ES" altLang="en-US" sz="1500" b="1" dirty="0">
                <a:solidFill>
                  <a:srgbClr val="7030A0"/>
                </a:solidFill>
                <a:latin typeface="Courier New" panose="02070309020205020404" pitchFamily="49" charset="0"/>
              </a:rPr>
              <a:t> (contador==0) </a:t>
            </a:r>
            <a:r>
              <a:rPr lang="es-ES" alt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cwait</a:t>
            </a:r>
            <a:r>
              <a:rPr lang="es-ES" alt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no_vacío</a:t>
            </a:r>
            <a:r>
              <a:rPr lang="es-ES" alt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                             // Buffer vacío; se impide consumir</a:t>
            </a:r>
          </a:p>
          <a:p>
            <a:pPr eaLnBrk="1" hangingPunct="1"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			x=buffer[</a:t>
            </a:r>
            <a:r>
              <a:rPr lang="es-ES" altLang="en-US" sz="1500" dirty="0" err="1">
                <a:latin typeface="Courier New" panose="02070309020205020404" pitchFamily="49" charset="0"/>
              </a:rPr>
              <a:t>sigsal</a:t>
            </a:r>
            <a:r>
              <a:rPr lang="es-ES" altLang="en-US" sz="15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			</a:t>
            </a:r>
            <a:r>
              <a:rPr lang="es-ES" altLang="en-US" sz="1500" dirty="0" err="1">
                <a:latin typeface="Courier New" panose="02070309020205020404" pitchFamily="49" charset="0"/>
              </a:rPr>
              <a:t>sigsal</a:t>
            </a:r>
            <a:r>
              <a:rPr lang="es-ES" altLang="en-US" sz="1500" dirty="0">
                <a:latin typeface="Courier New" panose="02070309020205020404" pitchFamily="49" charset="0"/>
              </a:rPr>
              <a:t>=(sigsal+1) </a:t>
            </a:r>
            <a:r>
              <a:rPr lang="es-ES" altLang="en-US" sz="1500" b="1" dirty="0">
                <a:latin typeface="Courier New" panose="02070309020205020404" pitchFamily="49" charset="0"/>
              </a:rPr>
              <a:t>%</a:t>
            </a:r>
            <a:r>
              <a:rPr lang="es-ES" altLang="en-US" sz="1500" dirty="0">
                <a:latin typeface="Courier New" panose="02070309020205020404" pitchFamily="49" charset="0"/>
              </a:rPr>
              <a:t> TAM_BUFFER;</a:t>
            </a:r>
          </a:p>
          <a:p>
            <a:pPr eaLnBrk="1" hangingPunct="1"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			contador--;</a:t>
            </a:r>
          </a:p>
          <a:p>
            <a:pPr eaLnBrk="1" hangingPunct="1"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                             // Un elemento menos en el buffer</a:t>
            </a:r>
          </a:p>
          <a:p>
            <a:pPr>
              <a:buNone/>
            </a:pPr>
            <a:r>
              <a:rPr lang="es-ES" alt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r>
              <a:rPr lang="es-E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cnotify</a:t>
            </a:r>
            <a:r>
              <a:rPr lang="es-ES" altLang="en-US" sz="15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s-E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no_lleno</a:t>
            </a:r>
            <a:r>
              <a:rPr lang="es-ES" altLang="en-US" sz="15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r>
              <a:rPr lang="es-ES" altLang="en-US" sz="15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500" dirty="0">
                <a:latin typeface="Courier New" panose="02070309020205020404" pitchFamily="49" charset="0"/>
              </a:rPr>
              <a:t>// </a:t>
            </a:r>
            <a:r>
              <a:rPr lang="es-ES" altLang="en-US" sz="1500" dirty="0">
                <a:latin typeface="Consolas" panose="020B0609020204030204" pitchFamily="49" charset="0"/>
              </a:rPr>
              <a:t>Envía una notificación a un 					    //productor esperando</a:t>
            </a:r>
            <a:endParaRPr lang="es-ES" altLang="en-US" sz="15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    	}</a:t>
            </a:r>
          </a:p>
          <a:p>
            <a:pPr eaLnBrk="1" hangingPunct="1"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    </a:t>
            </a:r>
            <a:r>
              <a:rPr lang="es-ES" altLang="en-US" sz="1500" b="1" dirty="0" err="1">
                <a:latin typeface="Courier New" panose="02070309020205020404" pitchFamily="49" charset="0"/>
              </a:rPr>
              <a:t>initialize</a:t>
            </a:r>
            <a:endParaRPr lang="es-ES" altLang="en-US" sz="15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    {</a:t>
            </a:r>
            <a:r>
              <a:rPr lang="es-ES" altLang="en-US" sz="1500" dirty="0">
                <a:latin typeface="Courier New" panose="02070309020205020404" pitchFamily="49" charset="0"/>
              </a:rPr>
              <a:t>		// Cuerpo del monitor</a:t>
            </a:r>
          </a:p>
          <a:p>
            <a:pPr eaLnBrk="1" hangingPunct="1"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			</a:t>
            </a:r>
            <a:r>
              <a:rPr lang="es-ES" altLang="en-US" sz="1500" dirty="0" err="1">
                <a:latin typeface="Courier New" panose="02070309020205020404" pitchFamily="49" charset="0"/>
              </a:rPr>
              <a:t>sigent</a:t>
            </a:r>
            <a:r>
              <a:rPr lang="es-ES" altLang="en-US" sz="1500" dirty="0">
                <a:latin typeface="Courier New" panose="02070309020205020404" pitchFamily="49" charset="0"/>
              </a:rPr>
              <a:t>=0;sigsal=0;contador=0;	// Buffer inicia vacío</a:t>
            </a:r>
          </a:p>
          <a:p>
            <a:pPr eaLnBrk="1" hangingPunct="1"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    </a:t>
            </a:r>
            <a:r>
              <a:rPr lang="es-ES" altLang="en-US" sz="15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} // Termina el monitor</a:t>
            </a:r>
          </a:p>
        </p:txBody>
      </p:sp>
    </p:spTree>
    <p:extLst>
      <p:ext uri="{BB962C8B-B14F-4D97-AF65-F5344CB8AC3E}">
        <p14:creationId xmlns:p14="http://schemas.microsoft.com/office/powerpoint/2010/main" val="28752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5" name="Rectangle 4">
            <a:extLst>
              <a:ext uri="{FF2B5EF4-FFF2-40B4-BE49-F238E27FC236}">
                <a16:creationId xmlns:a16="http://schemas.microsoft.com/office/drawing/2014/main" id="{E9C99AC1-D854-46A7-A88F-3A3AC52C3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Monitores con notificación</a:t>
            </a:r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838023AF-844C-403B-BE82-5C01BA08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951" y="2930213"/>
            <a:ext cx="3672408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3A4B1603-7998-4211-863F-BCCB076E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951" y="2930213"/>
            <a:ext cx="368352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6" name="Rectangle 5">
            <a:extLst>
              <a:ext uri="{FF2B5EF4-FFF2-40B4-BE49-F238E27FC236}">
                <a16:creationId xmlns:a16="http://schemas.microsoft.com/office/drawing/2014/main" id="{5C95767E-C571-40AB-9FA0-A35D0896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974" y="2930214"/>
            <a:ext cx="2905490" cy="322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7" name="Line 6">
            <a:extLst>
              <a:ext uri="{FF2B5EF4-FFF2-40B4-BE49-F238E27FC236}">
                <a16:creationId xmlns:a16="http://schemas.microsoft.com/office/drawing/2014/main" id="{21F93B4D-8747-4C65-857C-9E27D49832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5640" y="2934559"/>
            <a:ext cx="43969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8" name="Line 7">
            <a:extLst>
              <a:ext uri="{FF2B5EF4-FFF2-40B4-BE49-F238E27FC236}">
                <a16:creationId xmlns:a16="http://schemas.microsoft.com/office/drawing/2014/main" id="{892F138B-B01B-4A27-B765-F68E09C3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541" y="2930212"/>
            <a:ext cx="1355348" cy="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9" name="Line 8">
            <a:extLst>
              <a:ext uri="{FF2B5EF4-FFF2-40B4-BE49-F238E27FC236}">
                <a16:creationId xmlns:a16="http://schemas.microsoft.com/office/drawing/2014/main" id="{04CEEFA6-4B4D-4A99-A14F-A3F4BAD8E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5631" y="2965138"/>
            <a:ext cx="0" cy="318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0" name="Line 9">
            <a:extLst>
              <a:ext uri="{FF2B5EF4-FFF2-40B4-BE49-F238E27FC236}">
                <a16:creationId xmlns:a16="http://schemas.microsoft.com/office/drawing/2014/main" id="{E669E918-5C79-4CA5-BAFC-B558E7B66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8359" y="2930213"/>
            <a:ext cx="0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1" name="Rectangle 10">
            <a:extLst>
              <a:ext uri="{FF2B5EF4-FFF2-40B4-BE49-F238E27FC236}">
                <a16:creationId xmlns:a16="http://schemas.microsoft.com/office/drawing/2014/main" id="{91E9405C-92B0-49A7-9494-D7928CFA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63" y="3177864"/>
            <a:ext cx="3245705" cy="354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dirty="0"/>
              <a:t>Datos locales</a:t>
            </a:r>
            <a:endParaRPr lang="es-ES" altLang="en-US" sz="1600" dirty="0"/>
          </a:p>
        </p:txBody>
      </p:sp>
      <p:sp>
        <p:nvSpPr>
          <p:cNvPr id="181263" name="Rectangle 12">
            <a:extLst>
              <a:ext uri="{FF2B5EF4-FFF2-40B4-BE49-F238E27FC236}">
                <a16:creationId xmlns:a16="http://schemas.microsoft.com/office/drawing/2014/main" id="{4D4B461D-C229-4CCA-9A81-F97BB726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75" y="3717032"/>
            <a:ext cx="3245693" cy="71457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Proc1()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}</a:t>
            </a:r>
            <a:endParaRPr lang="es-ES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1264" name="Rectangle 13">
            <a:extLst>
              <a:ext uri="{FF2B5EF4-FFF2-40B4-BE49-F238E27FC236}">
                <a16:creationId xmlns:a16="http://schemas.microsoft.com/office/drawing/2014/main" id="{3B790985-BDA6-417F-8938-798C14518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75" y="4874430"/>
            <a:ext cx="3245693" cy="75438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 err="1">
                <a:latin typeface="Consolas" panose="020B0609020204030204" pitchFamily="49" charset="0"/>
              </a:rPr>
              <a:t>ProcK</a:t>
            </a:r>
            <a:r>
              <a:rPr lang="es-MX" altLang="en-US" sz="12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}</a:t>
            </a:r>
            <a:endParaRPr lang="es-ES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1265" name="Rectangle 14">
            <a:extLst>
              <a:ext uri="{FF2B5EF4-FFF2-40B4-BE49-F238E27FC236}">
                <a16:creationId xmlns:a16="http://schemas.microsoft.com/office/drawing/2014/main" id="{C3E2AB8D-D922-4576-BD2A-A58D589E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63" y="5666519"/>
            <a:ext cx="3245705" cy="354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dirty="0"/>
              <a:t>Código de inicialización</a:t>
            </a:r>
            <a:endParaRPr lang="es-ES" altLang="en-US" sz="1600" dirty="0"/>
          </a:p>
        </p:txBody>
      </p:sp>
      <p:sp>
        <p:nvSpPr>
          <p:cNvPr id="181266" name="Line 15">
            <a:extLst>
              <a:ext uri="{FF2B5EF4-FFF2-40B4-BE49-F238E27FC236}">
                <a16:creationId xmlns:a16="http://schemas.microsoft.com/office/drawing/2014/main" id="{CEFBCCD5-A5FC-4FAD-AA13-358EB73E2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2965139"/>
            <a:ext cx="0" cy="53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7" name="Line 16">
            <a:extLst>
              <a:ext uri="{FF2B5EF4-FFF2-40B4-BE49-F238E27FC236}">
                <a16:creationId xmlns:a16="http://schemas.microsoft.com/office/drawing/2014/main" id="{3E622835-B8FF-45D4-9200-DABDD5911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3695388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8" name="Line 17">
            <a:extLst>
              <a:ext uri="{FF2B5EF4-FFF2-40B4-BE49-F238E27FC236}">
                <a16:creationId xmlns:a16="http://schemas.microsoft.com/office/drawing/2014/main" id="{A1433FC1-CDC9-4F50-9688-CD0C33CA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4160526"/>
            <a:ext cx="0" cy="398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9" name="Line 18">
            <a:extLst>
              <a:ext uri="{FF2B5EF4-FFF2-40B4-BE49-F238E27FC236}">
                <a16:creationId xmlns:a16="http://schemas.microsoft.com/office/drawing/2014/main" id="{5576E449-8AF2-47EE-865B-BA1E544C6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4759014"/>
            <a:ext cx="0" cy="265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0" name="Line 19">
            <a:extLst>
              <a:ext uri="{FF2B5EF4-FFF2-40B4-BE49-F238E27FC236}">
                <a16:creationId xmlns:a16="http://schemas.microsoft.com/office/drawing/2014/main" id="{92E61677-A611-4C85-936D-3E8B5B35B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5224152"/>
            <a:ext cx="0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1" name="Line 20">
            <a:extLst>
              <a:ext uri="{FF2B5EF4-FFF2-40B4-BE49-F238E27FC236}">
                <a16:creationId xmlns:a16="http://schemas.microsoft.com/office/drawing/2014/main" id="{937E5C3F-6FFA-498F-A37C-33B830B22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6021076"/>
            <a:ext cx="0" cy="133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72" name="Rectangle 21">
            <a:extLst>
              <a:ext uri="{FF2B5EF4-FFF2-40B4-BE49-F238E27FC236}">
                <a16:creationId xmlns:a16="http://schemas.microsoft.com/office/drawing/2014/main" id="{AC9AF8A3-2484-4DD3-B629-38C68C54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3430277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3" name="Rectangle 22">
            <a:extLst>
              <a:ext uri="{FF2B5EF4-FFF2-40B4-BE49-F238E27FC236}">
                <a16:creationId xmlns:a16="http://schemas.microsoft.com/office/drawing/2014/main" id="{378A024B-DE15-4514-AB68-122D9D48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3695389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4" name="Rectangle 23">
            <a:extLst>
              <a:ext uri="{FF2B5EF4-FFF2-40B4-BE49-F238E27FC236}">
                <a16:creationId xmlns:a16="http://schemas.microsoft.com/office/drawing/2014/main" id="{54C28768-7173-4127-A492-345750F6E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3895414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5" name="Rectangle 24">
            <a:extLst>
              <a:ext uri="{FF2B5EF4-FFF2-40B4-BE49-F238E27FC236}">
                <a16:creationId xmlns:a16="http://schemas.microsoft.com/office/drawing/2014/main" id="{3FC8616B-6582-420E-BDF1-05EEA3EA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160527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6" name="Rectangle 25">
            <a:extLst>
              <a:ext uri="{FF2B5EF4-FFF2-40B4-BE49-F238E27FC236}">
                <a16:creationId xmlns:a16="http://schemas.microsoft.com/office/drawing/2014/main" id="{67F60D00-D0F3-4BC4-BFC1-88D9AB51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493902"/>
            <a:ext cx="152400" cy="65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7" name="Rectangle 26">
            <a:extLst>
              <a:ext uri="{FF2B5EF4-FFF2-40B4-BE49-F238E27FC236}">
                <a16:creationId xmlns:a16="http://schemas.microsoft.com/office/drawing/2014/main" id="{D37BDD79-42B4-4A07-90CD-BD7B5273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759014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8" name="Rectangle 27">
            <a:extLst>
              <a:ext uri="{FF2B5EF4-FFF2-40B4-BE49-F238E27FC236}">
                <a16:creationId xmlns:a16="http://schemas.microsoft.com/office/drawing/2014/main" id="{90569149-431C-4303-B6D0-C68CD94D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4957452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79" name="Rectangle 28">
            <a:extLst>
              <a:ext uri="{FF2B5EF4-FFF2-40B4-BE49-F238E27FC236}">
                <a16:creationId xmlns:a16="http://schemas.microsoft.com/office/drawing/2014/main" id="{CA4D4B9C-549F-4029-A8FF-AFC458330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224152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0" name="Rectangle 29">
            <a:extLst>
              <a:ext uri="{FF2B5EF4-FFF2-40B4-BE49-F238E27FC236}">
                <a16:creationId xmlns:a16="http://schemas.microsoft.com/office/drawing/2014/main" id="{909712A2-348F-45B7-A5B3-6432177B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357502"/>
            <a:ext cx="152400" cy="65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1" name="Rectangle 30">
            <a:extLst>
              <a:ext uri="{FF2B5EF4-FFF2-40B4-BE49-F238E27FC236}">
                <a16:creationId xmlns:a16="http://schemas.microsoft.com/office/drawing/2014/main" id="{7E5E9457-BA2B-40B2-8A0A-A4A61F51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622614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2" name="Rectangle 31">
            <a:extLst>
              <a:ext uri="{FF2B5EF4-FFF2-40B4-BE49-F238E27FC236}">
                <a16:creationId xmlns:a16="http://schemas.microsoft.com/office/drawing/2014/main" id="{2F27919C-0764-4C47-A10A-CD40A15C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27" y="2898463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3" name="Rectangle 32">
            <a:extLst>
              <a:ext uri="{FF2B5EF4-FFF2-40B4-BE49-F238E27FC236}">
                <a16:creationId xmlns:a16="http://schemas.microsoft.com/office/drawing/2014/main" id="{AD331D36-E648-45A6-9334-CCC5F3D1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007" y="2898463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" name="Grupo 1"/>
          <p:cNvGrpSpPr/>
          <p:nvPr/>
        </p:nvGrpSpPr>
        <p:grpSpPr>
          <a:xfrm>
            <a:off x="7252586" y="1700808"/>
            <a:ext cx="808412" cy="1064308"/>
            <a:chOff x="7252586" y="2055577"/>
            <a:chExt cx="808412" cy="1064308"/>
          </a:xfrm>
        </p:grpSpPr>
        <p:sp>
          <p:nvSpPr>
            <p:cNvPr id="181337" name="Rectangle 34">
              <a:extLst>
                <a:ext uri="{FF2B5EF4-FFF2-40B4-BE49-F238E27FC236}">
                  <a16:creationId xmlns:a16="http://schemas.microsoft.com/office/drawing/2014/main" id="{B55F53B1-F26E-4095-9C08-94B55EAB93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2538295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8" name="Rectangle 35">
              <a:extLst>
                <a:ext uri="{FF2B5EF4-FFF2-40B4-BE49-F238E27FC236}">
                  <a16:creationId xmlns:a16="http://schemas.microsoft.com/office/drawing/2014/main" id="{6F2858CD-9CCD-4FC6-947F-6418291790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2183526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9" name="Rectangle 36">
              <a:extLst>
                <a:ext uri="{FF2B5EF4-FFF2-40B4-BE49-F238E27FC236}">
                  <a16:creationId xmlns:a16="http://schemas.microsoft.com/office/drawing/2014/main" id="{6769EEB5-7937-4F09-9F38-2F41E65832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1828756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1285" name="Line 40">
            <a:extLst>
              <a:ext uri="{FF2B5EF4-FFF2-40B4-BE49-F238E27FC236}">
                <a16:creationId xmlns:a16="http://schemas.microsoft.com/office/drawing/2014/main" id="{7613CFD6-4AE9-4E55-A324-0A9FC83D8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6973" y="6170300"/>
            <a:ext cx="4376954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6" name="Line 41">
            <a:extLst>
              <a:ext uri="{FF2B5EF4-FFF2-40B4-BE49-F238E27FC236}">
                <a16:creationId xmlns:a16="http://schemas.microsoft.com/office/drawing/2014/main" id="{0E9AF72C-A72B-4EE2-87D8-70C20492D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1541" y="6154425"/>
            <a:ext cx="134793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7" name="Rectangle 42">
            <a:extLst>
              <a:ext uri="{FF2B5EF4-FFF2-40B4-BE49-F238E27FC236}">
                <a16:creationId xmlns:a16="http://schemas.microsoft.com/office/drawing/2014/main" id="{BB8BF2D0-3B6F-4C23-87F4-84CD7D0C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11" y="6087751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8" name="Rectangle 43">
            <a:extLst>
              <a:ext uri="{FF2B5EF4-FFF2-40B4-BE49-F238E27FC236}">
                <a16:creationId xmlns:a16="http://schemas.microsoft.com/office/drawing/2014/main" id="{9EFB6113-2C33-428A-9EDB-909DE41D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015" y="6087751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1289" name="Group 44">
            <a:extLst>
              <a:ext uri="{FF2B5EF4-FFF2-40B4-BE49-F238E27FC236}">
                <a16:creationId xmlns:a16="http://schemas.microsoft.com/office/drawing/2014/main" id="{3B8563A6-7A74-4081-B3A9-2A06DA6C9854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3430276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31" name="Rectangle 45">
              <a:extLst>
                <a:ext uri="{FF2B5EF4-FFF2-40B4-BE49-F238E27FC236}">
                  <a16:creationId xmlns:a16="http://schemas.microsoft.com/office/drawing/2014/main" id="{6FC6C59A-3399-47C0-A03A-B8218CDC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2" name="Rectangle 46">
              <a:extLst>
                <a:ext uri="{FF2B5EF4-FFF2-40B4-BE49-F238E27FC236}">
                  <a16:creationId xmlns:a16="http://schemas.microsoft.com/office/drawing/2014/main" id="{B621671C-6AD1-4FC0-A4D0-AF663B25A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3" name="Rectangle 47">
              <a:extLst>
                <a:ext uri="{FF2B5EF4-FFF2-40B4-BE49-F238E27FC236}">
                  <a16:creationId xmlns:a16="http://schemas.microsoft.com/office/drawing/2014/main" id="{F181A3FE-CD3B-4D46-B73C-BC8F894C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4" name="Rectangle 48">
              <a:extLst>
                <a:ext uri="{FF2B5EF4-FFF2-40B4-BE49-F238E27FC236}">
                  <a16:creationId xmlns:a16="http://schemas.microsoft.com/office/drawing/2014/main" id="{730DDB64-260C-4EDF-A102-F1D1A9F1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5" name="Line 49">
              <a:extLst>
                <a:ext uri="{FF2B5EF4-FFF2-40B4-BE49-F238E27FC236}">
                  <a16:creationId xmlns:a16="http://schemas.microsoft.com/office/drawing/2014/main" id="{9320B760-4FDD-4F8D-B224-C4C5C9EBB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36" name="Line 50">
              <a:extLst>
                <a:ext uri="{FF2B5EF4-FFF2-40B4-BE49-F238E27FC236}">
                  <a16:creationId xmlns:a16="http://schemas.microsoft.com/office/drawing/2014/main" id="{BBD37E98-2749-447D-9285-CBCCA32C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0" name="Group 51">
            <a:extLst>
              <a:ext uri="{FF2B5EF4-FFF2-40B4-BE49-F238E27FC236}">
                <a16:creationId xmlns:a16="http://schemas.microsoft.com/office/drawing/2014/main" id="{AD4DB30C-3478-4620-AC2E-71C27BBFE6BB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4493901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25" name="Rectangle 52">
              <a:extLst>
                <a:ext uri="{FF2B5EF4-FFF2-40B4-BE49-F238E27FC236}">
                  <a16:creationId xmlns:a16="http://schemas.microsoft.com/office/drawing/2014/main" id="{28E9BAF9-E317-484C-A8EA-CFAF8676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6" name="Rectangle 53">
              <a:extLst>
                <a:ext uri="{FF2B5EF4-FFF2-40B4-BE49-F238E27FC236}">
                  <a16:creationId xmlns:a16="http://schemas.microsoft.com/office/drawing/2014/main" id="{F29B2ADF-ECC4-4E4D-B5D4-B4A54635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7" name="Rectangle 54">
              <a:extLst>
                <a:ext uri="{FF2B5EF4-FFF2-40B4-BE49-F238E27FC236}">
                  <a16:creationId xmlns:a16="http://schemas.microsoft.com/office/drawing/2014/main" id="{DE0FEFCF-25C4-427C-A93D-17E56B92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8" name="Rectangle 55">
              <a:extLst>
                <a:ext uri="{FF2B5EF4-FFF2-40B4-BE49-F238E27FC236}">
                  <a16:creationId xmlns:a16="http://schemas.microsoft.com/office/drawing/2014/main" id="{7D5DC640-DDDE-4338-966B-004429FD8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9" name="Line 56">
              <a:extLst>
                <a:ext uri="{FF2B5EF4-FFF2-40B4-BE49-F238E27FC236}">
                  <a16:creationId xmlns:a16="http://schemas.microsoft.com/office/drawing/2014/main" id="{10807BA9-8EC7-4297-B850-1F04B955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30" name="Line 57">
              <a:extLst>
                <a:ext uri="{FF2B5EF4-FFF2-40B4-BE49-F238E27FC236}">
                  <a16:creationId xmlns:a16="http://schemas.microsoft.com/office/drawing/2014/main" id="{455E5258-3120-45B7-91DE-DCCF8FA38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1" name="Group 58">
            <a:extLst>
              <a:ext uri="{FF2B5EF4-FFF2-40B4-BE49-F238E27FC236}">
                <a16:creationId xmlns:a16="http://schemas.microsoft.com/office/drawing/2014/main" id="{738B03AA-7FCC-4A66-A010-87355C81481E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5357501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19" name="Rectangle 59">
              <a:extLst>
                <a:ext uri="{FF2B5EF4-FFF2-40B4-BE49-F238E27FC236}">
                  <a16:creationId xmlns:a16="http://schemas.microsoft.com/office/drawing/2014/main" id="{85F99905-AF8D-4C24-B131-BF622B3CB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0" name="Rectangle 60">
              <a:extLst>
                <a:ext uri="{FF2B5EF4-FFF2-40B4-BE49-F238E27FC236}">
                  <a16:creationId xmlns:a16="http://schemas.microsoft.com/office/drawing/2014/main" id="{EB4AEEC5-B327-445E-ABC5-5E42272E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1" name="Rectangle 61">
              <a:extLst>
                <a:ext uri="{FF2B5EF4-FFF2-40B4-BE49-F238E27FC236}">
                  <a16:creationId xmlns:a16="http://schemas.microsoft.com/office/drawing/2014/main" id="{4D663A75-6441-4B8C-B238-D20665BC6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2" name="Rectangle 62">
              <a:extLst>
                <a:ext uri="{FF2B5EF4-FFF2-40B4-BE49-F238E27FC236}">
                  <a16:creationId xmlns:a16="http://schemas.microsoft.com/office/drawing/2014/main" id="{C3242CF4-239E-4C1D-B0A2-9F7E83A2B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3" name="Line 63">
              <a:extLst>
                <a:ext uri="{FF2B5EF4-FFF2-40B4-BE49-F238E27FC236}">
                  <a16:creationId xmlns:a16="http://schemas.microsoft.com/office/drawing/2014/main" id="{C1380296-9778-4477-AF2F-30C8BDED4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24" name="Line 64">
              <a:extLst>
                <a:ext uri="{FF2B5EF4-FFF2-40B4-BE49-F238E27FC236}">
                  <a16:creationId xmlns:a16="http://schemas.microsoft.com/office/drawing/2014/main" id="{FDDFCF2B-DC72-4123-BB68-EF8D78FDF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81292" name="Line 65">
            <a:extLst>
              <a:ext uri="{FF2B5EF4-FFF2-40B4-BE49-F238E27FC236}">
                <a16:creationId xmlns:a16="http://schemas.microsoft.com/office/drawing/2014/main" id="{378DD9F4-4743-4C3E-A909-BD60CBCAB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063" y="5689289"/>
            <a:ext cx="0" cy="131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3" name="Rectangle 66">
            <a:extLst>
              <a:ext uri="{FF2B5EF4-FFF2-40B4-BE49-F238E27FC236}">
                <a16:creationId xmlns:a16="http://schemas.microsoft.com/office/drawing/2014/main" id="{F79CAD8D-E052-4F5E-AAB4-464B0A97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5755963"/>
            <a:ext cx="152400" cy="65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94" name="Rectangle 67">
            <a:extLst>
              <a:ext uri="{FF2B5EF4-FFF2-40B4-BE49-F238E27FC236}">
                <a16:creationId xmlns:a16="http://schemas.microsoft.com/office/drawing/2014/main" id="{49538E20-7245-412F-8F1B-C569225D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863" y="6021077"/>
            <a:ext cx="152400" cy="66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98" name="Line 71">
            <a:extLst>
              <a:ext uri="{FF2B5EF4-FFF2-40B4-BE49-F238E27FC236}">
                <a16:creationId xmlns:a16="http://schemas.microsoft.com/office/drawing/2014/main" id="{E150490D-B4EE-42F6-B955-04465B8C0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36303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9" name="Line 72">
            <a:extLst>
              <a:ext uri="{FF2B5EF4-FFF2-40B4-BE49-F238E27FC236}">
                <a16:creationId xmlns:a16="http://schemas.microsoft.com/office/drawing/2014/main" id="{9B0BED5F-B170-41F2-A648-F4C0E0ECC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469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0" name="Line 73">
            <a:extLst>
              <a:ext uri="{FF2B5EF4-FFF2-40B4-BE49-F238E27FC236}">
                <a16:creationId xmlns:a16="http://schemas.microsoft.com/office/drawing/2014/main" id="{3D707A76-A4C6-4106-BA7A-C4D3F79FC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55559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1" name="Line 74">
            <a:extLst>
              <a:ext uri="{FF2B5EF4-FFF2-40B4-BE49-F238E27FC236}">
                <a16:creationId xmlns:a16="http://schemas.microsoft.com/office/drawing/2014/main" id="{FD3E4BE0-680A-48C4-94F1-823085126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063" y="28317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2" name="Line 75">
            <a:extLst>
              <a:ext uri="{FF2B5EF4-FFF2-40B4-BE49-F238E27FC236}">
                <a16:creationId xmlns:a16="http://schemas.microsoft.com/office/drawing/2014/main" id="{44039948-7E27-4EB4-996A-2E7F87B5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063" y="6087752"/>
            <a:ext cx="0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3" name="Text Box 76">
            <a:extLst>
              <a:ext uri="{FF2B5EF4-FFF2-40B4-BE49-F238E27FC236}">
                <a16:creationId xmlns:a16="http://schemas.microsoft.com/office/drawing/2014/main" id="{4796139F-1170-48BE-A25D-413BB0AB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401" y="2939738"/>
            <a:ext cx="1027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/>
              <a:t>MONITOR</a:t>
            </a:r>
            <a:endParaRPr lang="es-ES" altLang="en-US" sz="1400"/>
          </a:p>
        </p:txBody>
      </p:sp>
      <p:sp>
        <p:nvSpPr>
          <p:cNvPr id="181304" name="Text Box 77">
            <a:extLst>
              <a:ext uri="{FF2B5EF4-FFF2-40B4-BE49-F238E27FC236}">
                <a16:creationId xmlns:a16="http://schemas.microsoft.com/office/drawing/2014/main" id="{87210517-569A-4BDC-AA42-E34B4E43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63" y="3803339"/>
            <a:ext cx="12202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Condición c1</a:t>
            </a:r>
            <a:endParaRPr lang="es-ES" altLang="en-US" sz="1400" dirty="0"/>
          </a:p>
        </p:txBody>
      </p:sp>
      <p:sp>
        <p:nvSpPr>
          <p:cNvPr id="181305" name="Text Box 78">
            <a:extLst>
              <a:ext uri="{FF2B5EF4-FFF2-40B4-BE49-F238E27FC236}">
                <a16:creationId xmlns:a16="http://schemas.microsoft.com/office/drawing/2014/main" id="{71D6F149-B606-4E2D-A212-22BAD992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63" y="4866964"/>
            <a:ext cx="1151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Condición</a:t>
            </a:r>
            <a:r>
              <a:rPr lang="es-MX" altLang="en-US" sz="1000" dirty="0"/>
              <a:t> </a:t>
            </a:r>
            <a:r>
              <a:rPr lang="es-MX" altLang="en-US" sz="1000" dirty="0" err="1"/>
              <a:t>cn</a:t>
            </a:r>
            <a:endParaRPr lang="es-ES" altLang="en-US" sz="1000" dirty="0"/>
          </a:p>
        </p:txBody>
      </p:sp>
      <p:sp>
        <p:nvSpPr>
          <p:cNvPr id="181306" name="Text Box 79">
            <a:extLst>
              <a:ext uri="{FF2B5EF4-FFF2-40B4-BE49-F238E27FC236}">
                <a16:creationId xmlns:a16="http://schemas.microsoft.com/office/drawing/2014/main" id="{C44CD6EC-BB4F-4C80-B9EB-EF166AAF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463" y="5646772"/>
            <a:ext cx="1547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Cola de urgentes</a:t>
            </a:r>
            <a:endParaRPr lang="es-ES" altLang="en-US" sz="1400" dirty="0"/>
          </a:p>
        </p:txBody>
      </p:sp>
      <p:sp>
        <p:nvSpPr>
          <p:cNvPr id="181308" name="Text Box 81">
            <a:extLst>
              <a:ext uri="{FF2B5EF4-FFF2-40B4-BE49-F238E27FC236}">
                <a16:creationId xmlns:a16="http://schemas.microsoft.com/office/drawing/2014/main" id="{E475C088-3F8D-453D-88AE-C18009B6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78193"/>
            <a:ext cx="1194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cwait</a:t>
            </a:r>
            <a:r>
              <a:rPr lang="es-MX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cn</a:t>
            </a:r>
            <a:r>
              <a:rPr lang="es-MX" alt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s-ES" alt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1309" name="Text Box 82">
            <a:extLst>
              <a:ext uri="{FF2B5EF4-FFF2-40B4-BE49-F238E27FC236}">
                <a16:creationId xmlns:a16="http://schemas.microsoft.com/office/drawing/2014/main" id="{70345D6F-A37F-47CE-B1ED-49026FFFA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88224"/>
            <a:ext cx="141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cnotify</a:t>
            </a:r>
            <a:r>
              <a:rPr lang="es-MX" alt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MX" alt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cn</a:t>
            </a:r>
            <a:r>
              <a:rPr lang="es-MX" alt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s-ES" alt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1310" name="Text Box 83">
            <a:extLst>
              <a:ext uri="{FF2B5EF4-FFF2-40B4-BE49-F238E27FC236}">
                <a16:creationId xmlns:a16="http://schemas.microsoft.com/office/drawing/2014/main" id="{40825654-63C3-428A-A0F2-DF53DC077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07" y="2570407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Entrada</a:t>
            </a:r>
            <a:endParaRPr lang="es-ES" altLang="en-US" sz="1800" dirty="0"/>
          </a:p>
        </p:txBody>
      </p:sp>
      <p:sp>
        <p:nvSpPr>
          <p:cNvPr id="181311" name="Text Box 84">
            <a:extLst>
              <a:ext uri="{FF2B5EF4-FFF2-40B4-BE49-F238E27FC236}">
                <a16:creationId xmlns:a16="http://schemas.microsoft.com/office/drawing/2014/main" id="{316F93DB-45C6-4B57-A591-D14D7E18B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966" y="2557320"/>
            <a:ext cx="3215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Zona de espera del monitor</a:t>
            </a:r>
            <a:endParaRPr lang="es-ES" altLang="en-US" sz="1800" dirty="0"/>
          </a:p>
        </p:txBody>
      </p:sp>
      <p:sp>
        <p:nvSpPr>
          <p:cNvPr id="181312" name="Text Box 85">
            <a:extLst>
              <a:ext uri="{FF2B5EF4-FFF2-40B4-BE49-F238E27FC236}">
                <a16:creationId xmlns:a16="http://schemas.microsoft.com/office/drawing/2014/main" id="{88E89760-40DA-426A-AC83-2DDFDEA2F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215" y="2219848"/>
            <a:ext cx="3239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Cola de entrada de procesos</a:t>
            </a:r>
            <a:endParaRPr lang="es-ES" altLang="en-US" sz="1800" dirty="0"/>
          </a:p>
        </p:txBody>
      </p:sp>
      <p:sp>
        <p:nvSpPr>
          <p:cNvPr id="181313" name="Text Box 86">
            <a:extLst>
              <a:ext uri="{FF2B5EF4-FFF2-40B4-BE49-F238E27FC236}">
                <a16:creationId xmlns:a16="http://schemas.microsoft.com/office/drawing/2014/main" id="{70A07ADB-CBA3-4631-9F8B-8F21BC5E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756" y="6126315"/>
            <a:ext cx="899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000" dirty="0"/>
              <a:t>Salida</a:t>
            </a:r>
            <a:endParaRPr lang="es-ES" altLang="en-US" sz="2000" dirty="0"/>
          </a:p>
        </p:txBody>
      </p:sp>
      <p:sp>
        <p:nvSpPr>
          <p:cNvPr id="664665" name="Text Box 89">
            <a:extLst>
              <a:ext uri="{FF2B5EF4-FFF2-40B4-BE49-F238E27FC236}">
                <a16:creationId xmlns:a16="http://schemas.microsoft.com/office/drawing/2014/main" id="{CAE3487D-81E2-4D0F-A2C6-64134025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713" y="2065026"/>
            <a:ext cx="463550" cy="36671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solidFill>
                  <a:schemeClr val="bg1"/>
                </a:solidFill>
              </a:rPr>
              <a:t>P0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664666" name="Text Box 90">
            <a:extLst>
              <a:ext uri="{FF2B5EF4-FFF2-40B4-BE49-F238E27FC236}">
                <a16:creationId xmlns:a16="http://schemas.microsoft.com/office/drawing/2014/main" id="{B1967824-B9AC-446E-B486-1984F1BF3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713" y="2065781"/>
            <a:ext cx="463550" cy="366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 dirty="0">
                <a:solidFill>
                  <a:schemeClr val="bg1"/>
                </a:solidFill>
              </a:rPr>
              <a:t>P1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cto de flecha 3"/>
          <p:cNvCxnSpPr>
            <a:stCxn id="181309" idx="1"/>
          </p:cNvCxnSpPr>
          <p:nvPr/>
        </p:nvCxnSpPr>
        <p:spPr>
          <a:xfrm flipH="1" flipV="1">
            <a:off x="5549575" y="4892363"/>
            <a:ext cx="546425" cy="46513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9622780" y="2874717"/>
            <a:ext cx="235158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Cuando un proceso que está en el monitor ejecuta </a:t>
            </a:r>
            <a:r>
              <a:rPr lang="es-ES" altLang="en-US" b="1" dirty="0" err="1">
                <a:latin typeface="Consolas" panose="020B0609020204030204" pitchFamily="49" charset="0"/>
              </a:rPr>
              <a:t>cnotify</a:t>
            </a:r>
            <a:r>
              <a:rPr lang="es-ES" altLang="en-US" dirty="0">
                <a:latin typeface="+mn-lt"/>
              </a:rPr>
              <a:t>, origina una notificación a la cola de condición x</a:t>
            </a:r>
          </a:p>
          <a:p>
            <a:pPr lvl="2" eaLnBrk="1" hangingPunct="1"/>
            <a:endParaRPr lang="es-ES" altLang="en-US" dirty="0"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73422" y="2864092"/>
            <a:ext cx="2519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El proceso que da la señal puede continuar ejecutándose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588602" y="2882429"/>
            <a:ext cx="25135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El proceso de la cabeza de la cola de condición será reanudado cuando el monitor esté disponible</a:t>
            </a:r>
          </a:p>
        </p:txBody>
      </p:sp>
    </p:spTree>
    <p:extLst>
      <p:ext uri="{BB962C8B-B14F-4D97-AF65-F5344CB8AC3E}">
        <p14:creationId xmlns:p14="http://schemas.microsoft.com/office/powerpoint/2010/main" val="215821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185 L -0.00026 0.2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2787 C -0.00351 0.28009 0.00729 0.32847 -0.0194 0.35254 C -0.0457 0.37685 -0.11692 0.4118 -0.15924 0.42338 C -0.20143 0.43495 -0.24036 0.42291 -0.27291 0.42222 C -0.30547 0.42129 -0.33906 0.42662 -0.35455 0.41828 C -0.36992 0.40995 -0.38945 0.38102 -0.36549 0.37222 C -0.25924 0.37361 -0.21536 0.35995 -0.19257 0.35741 " pathEditMode="relative" rAng="0" ptsTypes="AAAAAAA">
                                      <p:cBhvr>
                                        <p:cTn id="21" dur="2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28" y="7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00143 0.4435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4352 L 0.00065 0.6342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44 0.35764 L -0.03828 0.38449 C -0.00911 0.43472 -0.00234 0.5787 0.00235 0.6375 " pathEditMode="relative" rAng="0" ptsTypes="AAA">
                                      <p:cBhvr>
                                        <p:cTn id="108" dur="4000" fill="hold"/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13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99FF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08" grpId="0"/>
      <p:bldP spid="181309" grpId="0"/>
      <p:bldP spid="664665" grpId="0" animBg="1"/>
      <p:bldP spid="664665" grpId="1" animBg="1"/>
      <p:bldP spid="664665" grpId="2" animBg="1"/>
      <p:bldP spid="664665" grpId="3" animBg="1"/>
      <p:bldP spid="664666" grpId="0" animBg="1"/>
      <p:bldP spid="664666" grpId="1" animBg="1"/>
      <p:bldP spid="664666" grpId="2" animBg="1"/>
      <p:bldP spid="664666" grpId="3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Rectangle 3">
            <a:extLst>
              <a:ext uri="{FF2B5EF4-FFF2-40B4-BE49-F238E27FC236}">
                <a16:creationId xmlns:a16="http://schemas.microsoft.com/office/drawing/2014/main" id="{A9D6C1C4-906F-4B63-B36C-673AB18E5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Monitores en Java</a:t>
            </a:r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1FC2E0DE-9080-48CC-AB38-A702BA22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60" y="3284984"/>
            <a:ext cx="7993062" cy="318228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5591" name="Text Box 4">
            <a:extLst>
              <a:ext uri="{FF2B5EF4-FFF2-40B4-BE49-F238E27FC236}">
                <a16:creationId xmlns:a16="http://schemas.microsoft.com/office/drawing/2014/main" id="{38FD0847-7E8C-4B4F-8DC6-6B6EDE34F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2107998"/>
            <a:ext cx="7489204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 err="1">
                <a:latin typeface="Consolas" panose="020B0609020204030204" pitchFamily="49" charset="0"/>
              </a:rPr>
              <a:t>class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dirty="0" err="1">
                <a:latin typeface="Consolas" panose="020B0609020204030204" pitchFamily="49" charset="0"/>
              </a:rPr>
              <a:t>ProductorConsumidor</a:t>
            </a:r>
            <a:r>
              <a:rPr lang="es-MX" altLang="en-US" sz="2000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</a:t>
            </a:r>
            <a:r>
              <a:rPr lang="es-MX" altLang="en-US" sz="2000" dirty="0" err="1">
                <a:latin typeface="Consolas" panose="020B0609020204030204" pitchFamily="49" charset="0"/>
              </a:rPr>
              <a:t>private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dirty="0" err="1">
                <a:latin typeface="Consolas" panose="020B0609020204030204" pitchFamily="49" charset="0"/>
              </a:rPr>
              <a:t>int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dirty="0" err="1">
                <a:latin typeface="Consolas" panose="020B0609020204030204" pitchFamily="49" charset="0"/>
              </a:rPr>
              <a:t>contents</a:t>
            </a:r>
            <a:r>
              <a:rPr lang="es-MX" altLang="en-US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</a:t>
            </a:r>
            <a:r>
              <a:rPr lang="es-MX" altLang="en-US" sz="2000" b="1" dirty="0" err="1">
                <a:latin typeface="Consolas" panose="020B0609020204030204" pitchFamily="49" charset="0"/>
              </a:rPr>
              <a:t>private</a:t>
            </a:r>
            <a:r>
              <a:rPr lang="es-MX" altLang="en-US" sz="2000" b="1" dirty="0">
                <a:latin typeface="Consolas" panose="020B0609020204030204" pitchFamily="49" charset="0"/>
              </a:rPr>
              <a:t> </a:t>
            </a:r>
            <a:r>
              <a:rPr lang="es-MX" altLang="en-US" sz="2000" b="1" dirty="0" err="1">
                <a:latin typeface="Consolas" panose="020B0609020204030204" pitchFamily="49" charset="0"/>
              </a:rPr>
              <a:t>int</a:t>
            </a:r>
            <a:r>
              <a:rPr lang="es-MX" altLang="en-US" sz="2000" b="1" dirty="0">
                <a:latin typeface="Consolas" panose="020B0609020204030204" pitchFamily="49" charset="0"/>
              </a:rPr>
              <a:t> elementos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2000" b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</a:t>
            </a:r>
            <a:r>
              <a:rPr lang="es-MX" altLang="en-US" sz="2000" dirty="0" err="1">
                <a:latin typeface="Consolas" panose="020B0609020204030204" pitchFamily="49" charset="0"/>
              </a:rPr>
              <a:t>public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b="1" dirty="0" err="1">
                <a:latin typeface="Consolas" panose="020B0609020204030204" pitchFamily="49" charset="0"/>
              </a:rPr>
              <a:t>synchronized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dirty="0" err="1">
                <a:latin typeface="Consolas" panose="020B0609020204030204" pitchFamily="49" charset="0"/>
              </a:rPr>
              <a:t>int</a:t>
            </a:r>
            <a:r>
              <a:rPr lang="es-MX" altLang="en-US" sz="2000" dirty="0">
                <a:latin typeface="Consolas" panose="020B0609020204030204" pitchFamily="49" charset="0"/>
              </a:rPr>
              <a:t> tomar()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    </a:t>
            </a:r>
            <a:r>
              <a:rPr lang="es-MX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MX" altLang="en-US" sz="2000" b="1" dirty="0">
                <a:latin typeface="Consolas" panose="020B0609020204030204" pitchFamily="49" charset="0"/>
              </a:rPr>
              <a:t> (elementos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        </a:t>
            </a:r>
            <a:r>
              <a:rPr lang="es-MX" altLang="en-US" sz="2000" b="1" dirty="0">
                <a:latin typeface="Consolas" panose="020B0609020204030204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        </a:t>
            </a:r>
            <a:r>
              <a:rPr lang="es-MX" altLang="en-US" sz="2000" b="1" dirty="0" err="1">
                <a:latin typeface="Consolas" panose="020B0609020204030204" pitchFamily="49" charset="0"/>
              </a:rPr>
              <a:t>wait</a:t>
            </a:r>
            <a:r>
              <a:rPr lang="es-MX" altLang="en-US" sz="2000" b="1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    } catch (</a:t>
            </a:r>
            <a:r>
              <a:rPr lang="es-MX" altLang="en-US" sz="2000" b="1" dirty="0" err="1">
                <a:latin typeface="Consolas" panose="020B0609020204030204" pitchFamily="49" charset="0"/>
              </a:rPr>
              <a:t>InterruptedException</a:t>
            </a:r>
            <a:r>
              <a:rPr lang="es-MX" altLang="en-US" sz="2000" b="1" dirty="0">
                <a:latin typeface="Consolas" panose="020B0609020204030204" pitchFamily="49" charset="0"/>
              </a:rPr>
              <a:t> e)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    </a:t>
            </a:r>
            <a:r>
              <a:rPr lang="es-MX" altLang="en-US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elementos--;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</a:t>
            </a:r>
            <a:r>
              <a:rPr lang="es-MX" altLang="en-US" sz="2000" b="1" dirty="0" err="1">
                <a:latin typeface="Consolas" panose="020B0609020204030204" pitchFamily="49" charset="0"/>
              </a:rPr>
              <a:t>notifyAll</a:t>
            </a:r>
            <a:r>
              <a:rPr lang="es-MX" altLang="en-US" sz="2000" b="1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    </a:t>
            </a:r>
            <a:r>
              <a:rPr lang="es-MX" altLang="en-US" sz="2000" dirty="0" err="1">
                <a:latin typeface="Consolas" panose="020B0609020204030204" pitchFamily="49" charset="0"/>
              </a:rPr>
              <a:t>return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dirty="0" err="1">
                <a:latin typeface="Consolas" panose="020B0609020204030204" pitchFamily="49" charset="0"/>
              </a:rPr>
              <a:t>contents</a:t>
            </a:r>
            <a:r>
              <a:rPr lang="es-MX" altLang="en-US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Rectangle 3">
            <a:extLst>
              <a:ext uri="{FF2B5EF4-FFF2-40B4-BE49-F238E27FC236}">
                <a16:creationId xmlns:a16="http://schemas.microsoft.com/office/drawing/2014/main" id="{35AFB1AD-EFDB-4746-B641-6C830EE10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n-US" dirty="0"/>
              <a:t>Monitores en Java</a:t>
            </a:r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9AC229E4-3392-402F-AB30-978970F4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133239"/>
            <a:ext cx="8135937" cy="3744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6615" name="Text Box 4">
            <a:extLst>
              <a:ext uri="{FF2B5EF4-FFF2-40B4-BE49-F238E27FC236}">
                <a16:creationId xmlns:a16="http://schemas.microsoft.com/office/drawing/2014/main" id="{52490A81-0CDA-42BA-B748-C2CA5ED2A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132856"/>
            <a:ext cx="756126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 err="1">
                <a:latin typeface="Consolas" panose="020B0609020204030204" pitchFamily="49" charset="0"/>
              </a:rPr>
              <a:t>public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b="1" dirty="0" err="1">
                <a:latin typeface="Consolas" panose="020B0609020204030204" pitchFamily="49" charset="0"/>
              </a:rPr>
              <a:t>synchronized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dirty="0" err="1">
                <a:latin typeface="Consolas" panose="020B0609020204030204" pitchFamily="49" charset="0"/>
              </a:rPr>
              <a:t>void</a:t>
            </a:r>
            <a:r>
              <a:rPr lang="es-MX" altLang="en-US" sz="2000" dirty="0">
                <a:latin typeface="Consolas" panose="020B0609020204030204" pitchFamily="49" charset="0"/>
              </a:rPr>
              <a:t> agrega(</a:t>
            </a:r>
            <a:r>
              <a:rPr lang="es-MX" altLang="en-US" sz="2000" dirty="0" err="1">
                <a:latin typeface="Consolas" panose="020B0609020204030204" pitchFamily="49" charset="0"/>
              </a:rPr>
              <a:t>int</a:t>
            </a:r>
            <a:r>
              <a:rPr lang="es-MX" altLang="en-US" sz="2000" dirty="0">
                <a:latin typeface="Consolas" panose="020B0609020204030204" pitchFamily="49" charset="0"/>
              </a:rPr>
              <a:t> </a:t>
            </a:r>
            <a:r>
              <a:rPr lang="es-MX" altLang="en-US" sz="2000" dirty="0" err="1">
                <a:latin typeface="Consolas" panose="020B0609020204030204" pitchFamily="49" charset="0"/>
              </a:rPr>
              <a:t>value</a:t>
            </a:r>
            <a:r>
              <a:rPr lang="es-MX" altLang="en-US" sz="2000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    </a:t>
            </a:r>
            <a:r>
              <a:rPr lang="es-MX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MX" altLang="en-US" sz="2000" b="1" dirty="0">
                <a:latin typeface="Consolas" panose="020B0609020204030204" pitchFamily="49" charset="0"/>
              </a:rPr>
              <a:t> (elementos == TAM_BUFFER)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    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        </a:t>
            </a:r>
            <a:r>
              <a:rPr lang="es-MX" altLang="en-US" sz="2000" b="1" dirty="0" err="1">
                <a:latin typeface="Consolas" panose="020B0609020204030204" pitchFamily="49" charset="0"/>
              </a:rPr>
              <a:t>wait</a:t>
            </a:r>
            <a:r>
              <a:rPr lang="es-MX" altLang="en-US" sz="2000" b="1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    } catch (</a:t>
            </a:r>
            <a:r>
              <a:rPr lang="es-MX" altLang="en-US" sz="2000" b="1" dirty="0" err="1">
                <a:latin typeface="Consolas" panose="020B0609020204030204" pitchFamily="49" charset="0"/>
              </a:rPr>
              <a:t>InterruptedException</a:t>
            </a:r>
            <a:r>
              <a:rPr lang="es-MX" altLang="en-US" sz="2000" b="1" dirty="0">
                <a:latin typeface="Consolas" panose="020B0609020204030204" pitchFamily="49" charset="0"/>
              </a:rPr>
              <a:t> e)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    </a:t>
            </a:r>
            <a:r>
              <a:rPr lang="es-MX" altLang="en-US" sz="2000" dirty="0" err="1">
                <a:latin typeface="Consolas" panose="020B0609020204030204" pitchFamily="49" charset="0"/>
              </a:rPr>
              <a:t>contents</a:t>
            </a:r>
            <a:r>
              <a:rPr lang="es-MX" altLang="en-US" sz="2000" dirty="0">
                <a:latin typeface="Consolas" panose="020B0609020204030204" pitchFamily="49" charset="0"/>
              </a:rPr>
              <a:t> = </a:t>
            </a:r>
            <a:r>
              <a:rPr lang="es-MX" altLang="en-US" sz="2000" dirty="0" err="1">
                <a:latin typeface="Consolas" panose="020B0609020204030204" pitchFamily="49" charset="0"/>
              </a:rPr>
              <a:t>value</a:t>
            </a:r>
            <a:r>
              <a:rPr lang="es-MX" altLang="en-US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    </a:t>
            </a:r>
            <a:r>
              <a:rPr lang="es-MX" altLang="en-US" sz="2000" b="1" dirty="0">
                <a:latin typeface="Consolas" panose="020B0609020204030204" pitchFamily="49" charset="0"/>
              </a:rPr>
              <a:t>elementos++;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b="1" dirty="0">
                <a:latin typeface="Consolas" panose="020B0609020204030204" pitchFamily="49" charset="0"/>
              </a:rPr>
              <a:t>        </a:t>
            </a:r>
            <a:r>
              <a:rPr lang="es-MX" altLang="en-US" sz="2000" b="1" dirty="0" err="1">
                <a:latin typeface="Consolas" panose="020B0609020204030204" pitchFamily="49" charset="0"/>
              </a:rPr>
              <a:t>notifyAll</a:t>
            </a:r>
            <a:r>
              <a:rPr lang="es-MX" altLang="en-US" sz="2000" b="1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MX" altLang="en-US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Requisitos para resolver el problema </a:t>
            </a:r>
            <a:br>
              <a:rPr lang="es-MX" dirty="0"/>
            </a:br>
            <a:r>
              <a:rPr lang="es-MX" dirty="0"/>
              <a:t>2) Progreso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3292475" imgH="3292475" progId="MS_ClipArt_Gallery.2">
                  <p:embed/>
                </p:oleObj>
              </mc:Choice>
              <mc:Fallback>
                <p:oleObj name="Imagen" r:id="rId2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550469" imgH="1913839" progId="MS_ClipArt_Gallery.2">
                  <p:embed/>
                </p:oleObj>
              </mc:Choice>
              <mc:Fallback>
                <p:oleObj name="Imagen" r:id="rId4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o 38"/>
          <p:cNvGrpSpPr/>
          <p:nvPr/>
        </p:nvGrpSpPr>
        <p:grpSpPr>
          <a:xfrm>
            <a:off x="6671349" y="2741799"/>
            <a:ext cx="1130349" cy="767661"/>
            <a:chOff x="4605611" y="2346260"/>
            <a:chExt cx="915987" cy="1332033"/>
          </a:xfrm>
        </p:grpSpPr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7848" y="2346260"/>
            <a:ext cx="793750" cy="1332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4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848" y="2346260"/>
                          <a:ext cx="793750" cy="1332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611" y="2972543"/>
              <a:ext cx="311150" cy="36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576774" y="4157275"/>
            <a:ext cx="1110260" cy="718316"/>
            <a:chOff x="4616723" y="4121043"/>
            <a:chExt cx="723900" cy="1125795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6598" y="4121043"/>
            <a:ext cx="454025" cy="1125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598" y="4121043"/>
                          <a:ext cx="454025" cy="1125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723" y="4342417"/>
              <a:ext cx="312738" cy="36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840681"/>
              </p:ext>
            </p:extLst>
          </p:nvPr>
        </p:nvGraphicFramePr>
        <p:xfrm>
          <a:off x="4252398" y="213285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0" imgW="763524" imgH="1145743" progId="MS_ClipArt_Gallery.2">
                  <p:embed/>
                </p:oleObj>
              </mc:Choice>
              <mc:Fallback>
                <p:oleObj name="Imagen" r:id="rId10" imgW="763524" imgH="1145743" progId="MS_ClipArt_Gallery.2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398" y="213285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46536"/>
              </p:ext>
            </p:extLst>
          </p:nvPr>
        </p:nvGraphicFramePr>
        <p:xfrm>
          <a:off x="4235381" y="4675662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1" imgW="763524" imgH="1145743" progId="MS_ClipArt_Gallery.2">
                  <p:embed/>
                </p:oleObj>
              </mc:Choice>
              <mc:Fallback>
                <p:oleObj name="Imagen" r:id="rId11" imgW="763524" imgH="1145743" progId="MS_ClipArt_Gallery.2">
                  <p:embed/>
                  <p:pic>
                    <p:nvPicPr>
                      <p:cNvPr id="26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381" y="4675662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99105"/>
              </p:ext>
            </p:extLst>
          </p:nvPr>
        </p:nvGraphicFramePr>
        <p:xfrm>
          <a:off x="3947984" y="291126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2" imgW="763524" imgH="1145743" progId="MS_ClipArt_Gallery.2">
                  <p:embed/>
                </p:oleObj>
              </mc:Choice>
              <mc:Fallback>
                <p:oleObj name="Imagen" r:id="rId12" imgW="763524" imgH="1145743" progId="MS_ClipArt_Gallery.2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984" y="291126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3920"/>
              </p:ext>
            </p:extLst>
          </p:nvPr>
        </p:nvGraphicFramePr>
        <p:xfrm>
          <a:off x="4543150" y="376384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3" imgW="763524" imgH="1145743" progId="MS_ClipArt_Gallery.2">
                  <p:embed/>
                </p:oleObj>
              </mc:Choice>
              <mc:Fallback>
                <p:oleObj name="Imagen" r:id="rId13" imgW="763524" imgH="1145743" progId="MS_ClipArt_Gallery.2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150" y="376384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recto de flecha 5"/>
          <p:cNvCxnSpPr/>
          <p:nvPr/>
        </p:nvCxnSpPr>
        <p:spPr>
          <a:xfrm flipH="1" flipV="1">
            <a:off x="5107157" y="2603528"/>
            <a:ext cx="3442592" cy="650716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 flipV="1">
            <a:off x="4726928" y="3091544"/>
            <a:ext cx="3785662" cy="16270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5336374" y="3243944"/>
            <a:ext cx="3176216" cy="92562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5107157" y="3254244"/>
            <a:ext cx="3442592" cy="1566906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 flipV="1">
            <a:off x="4879329" y="2741799"/>
            <a:ext cx="3617259" cy="1531559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H="1" flipV="1">
            <a:off x="4879329" y="3243944"/>
            <a:ext cx="3617257" cy="102941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>
            <a:off x="5488775" y="4273358"/>
            <a:ext cx="3007811" cy="4861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5259557" y="4273358"/>
            <a:ext cx="3264901" cy="700192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lamada rectangular 72"/>
          <p:cNvSpPr/>
          <p:nvPr/>
        </p:nvSpPr>
        <p:spPr>
          <a:xfrm>
            <a:off x="7608003" y="2134036"/>
            <a:ext cx="864096" cy="469492"/>
          </a:xfrm>
          <a:prstGeom prst="wedgeRectCallout">
            <a:avLst>
              <a:gd name="adj1" fmla="val 77640"/>
              <a:gd name="adj2" fmla="val 14635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¿?</a:t>
            </a:r>
          </a:p>
        </p:txBody>
      </p:sp>
      <p:sp>
        <p:nvSpPr>
          <p:cNvPr id="74" name="Llamada rectangular 73"/>
          <p:cNvSpPr/>
          <p:nvPr/>
        </p:nvSpPr>
        <p:spPr>
          <a:xfrm flipH="1">
            <a:off x="7331291" y="3903722"/>
            <a:ext cx="572565" cy="469492"/>
          </a:xfrm>
          <a:prstGeom prst="wedgeRectCallout">
            <a:avLst>
              <a:gd name="adj1" fmla="val -178527"/>
              <a:gd name="adj2" fmla="val -3217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¿?</a:t>
            </a:r>
          </a:p>
        </p:txBody>
      </p:sp>
      <p:sp>
        <p:nvSpPr>
          <p:cNvPr id="2" name="Llamada rectangular redondeada 1"/>
          <p:cNvSpPr/>
          <p:nvPr/>
        </p:nvSpPr>
        <p:spPr>
          <a:xfrm>
            <a:off x="2185352" y="2276872"/>
            <a:ext cx="1318360" cy="825859"/>
          </a:xfrm>
          <a:prstGeom prst="wedgeRoundRectCallout">
            <a:avLst>
              <a:gd name="adj1" fmla="val 114060"/>
              <a:gd name="adj2" fmla="val -41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¿A quién le damos el turno?</a:t>
            </a:r>
          </a:p>
        </p:txBody>
      </p:sp>
      <p:sp>
        <p:nvSpPr>
          <p:cNvPr id="41" name="Llamada rectangular redondeada 40"/>
          <p:cNvSpPr/>
          <p:nvPr/>
        </p:nvSpPr>
        <p:spPr>
          <a:xfrm>
            <a:off x="2165022" y="3736002"/>
            <a:ext cx="1318360" cy="1139589"/>
          </a:xfrm>
          <a:prstGeom prst="wedgeRoundRectCallout">
            <a:avLst>
              <a:gd name="adj1" fmla="val 148189"/>
              <a:gd name="adj2" fmla="val -41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sé, deja ver a quien se me ocurre</a:t>
            </a:r>
          </a:p>
        </p:txBody>
      </p:sp>
    </p:spTree>
    <p:extLst>
      <p:ext uri="{BB962C8B-B14F-4D97-AF65-F5344CB8AC3E}">
        <p14:creationId xmlns:p14="http://schemas.microsoft.com/office/powerpoint/2010/main" val="28327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4166 -0.04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4271 0.03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2" grpId="0" animBg="1"/>
      <p:bldP spid="4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2">
            <a:extLst>
              <a:ext uri="{FF2B5EF4-FFF2-40B4-BE49-F238E27FC236}">
                <a16:creationId xmlns:a16="http://schemas.microsoft.com/office/drawing/2014/main" id="{4D2293FC-EEF7-4666-9EF0-01C114978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5CA1A4AF-37A6-4DC4-9075-585C61FEB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del Sistema</a:t>
            </a:r>
          </a:p>
          <a:p>
            <a:pPr lvl="1" eaLnBrk="1" hangingPunct="1"/>
            <a:r>
              <a:rPr lang="es-MX" altLang="en-US" dirty="0"/>
              <a:t>Semáforos</a:t>
            </a:r>
          </a:p>
          <a:p>
            <a:pPr lvl="1" eaLnBrk="1" hangingPunct="1"/>
            <a:r>
              <a:rPr lang="es-MX" altLang="en-US" dirty="0"/>
              <a:t>Monitores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Paso de mensajes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31335056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6">
            <a:extLst>
              <a:ext uri="{FF2B5EF4-FFF2-40B4-BE49-F238E27FC236}">
                <a16:creationId xmlns:a16="http://schemas.microsoft.com/office/drawing/2014/main" id="{D956F27A-74CF-4AE5-B86E-AF60F92F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2567608" y="1783216"/>
            <a:ext cx="7128792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/>
              <a:t>Los procesos cooperantes requieren sincronización y comunicación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2531604" y="5661248"/>
            <a:ext cx="7128792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sz="2400"/>
              <a:t>Un método posible para ofrecer ambas funciones es el paso de mensajes.</a:t>
            </a:r>
            <a:endParaRPr lang="es-ES" altLang="en-US" sz="2400" dirty="0"/>
          </a:p>
        </p:txBody>
      </p:sp>
      <p:sp>
        <p:nvSpPr>
          <p:cNvPr id="3" name="Elipse 2"/>
          <p:cNvSpPr/>
          <p:nvPr/>
        </p:nvSpPr>
        <p:spPr>
          <a:xfrm>
            <a:off x="3071664" y="3645024"/>
            <a:ext cx="720080" cy="64807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P1</a:t>
            </a:r>
          </a:p>
        </p:txBody>
      </p:sp>
      <p:sp>
        <p:nvSpPr>
          <p:cNvPr id="9" name="Elipse 8"/>
          <p:cNvSpPr/>
          <p:nvPr/>
        </p:nvSpPr>
        <p:spPr>
          <a:xfrm>
            <a:off x="8400256" y="3351932"/>
            <a:ext cx="720080" cy="648072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P2</a:t>
            </a:r>
          </a:p>
        </p:txBody>
      </p:sp>
      <p:sp>
        <p:nvSpPr>
          <p:cNvPr id="10" name="Elipse 9"/>
          <p:cNvSpPr/>
          <p:nvPr/>
        </p:nvSpPr>
        <p:spPr>
          <a:xfrm>
            <a:off x="6023992" y="4574050"/>
            <a:ext cx="720080" cy="6480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P3</a:t>
            </a:r>
          </a:p>
        </p:txBody>
      </p:sp>
      <p:sp>
        <p:nvSpPr>
          <p:cNvPr id="4" name="Forma libre 3"/>
          <p:cNvSpPr/>
          <p:nvPr/>
        </p:nvSpPr>
        <p:spPr>
          <a:xfrm>
            <a:off x="3685309" y="3126794"/>
            <a:ext cx="4738255" cy="627787"/>
          </a:xfrm>
          <a:custGeom>
            <a:avLst/>
            <a:gdLst>
              <a:gd name="connsiteX0" fmla="*/ 0 w 4752109"/>
              <a:gd name="connsiteY0" fmla="*/ 558514 h 558514"/>
              <a:gd name="connsiteX1" fmla="*/ 1524000 w 4752109"/>
              <a:gd name="connsiteY1" fmla="*/ 59750 h 558514"/>
              <a:gd name="connsiteX2" fmla="*/ 3560618 w 4752109"/>
              <a:gd name="connsiteY2" fmla="*/ 45896 h 558514"/>
              <a:gd name="connsiteX3" fmla="*/ 4752109 w 4752109"/>
              <a:gd name="connsiteY3" fmla="*/ 392260 h 55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109" h="558514">
                <a:moveTo>
                  <a:pt x="0" y="558514"/>
                </a:moveTo>
                <a:cubicBezTo>
                  <a:pt x="465282" y="351850"/>
                  <a:pt x="930564" y="145186"/>
                  <a:pt x="1524000" y="59750"/>
                </a:cubicBezTo>
                <a:cubicBezTo>
                  <a:pt x="2117436" y="-25686"/>
                  <a:pt x="3022600" y="-9522"/>
                  <a:pt x="3560618" y="45896"/>
                </a:cubicBezTo>
                <a:cubicBezTo>
                  <a:pt x="4098636" y="101314"/>
                  <a:pt x="4425372" y="246787"/>
                  <a:pt x="4752109" y="39226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 7"/>
          <p:cNvSpPr/>
          <p:nvPr/>
        </p:nvSpPr>
        <p:spPr>
          <a:xfrm>
            <a:off x="6774873" y="4017818"/>
            <a:ext cx="2039697" cy="983673"/>
          </a:xfrm>
          <a:custGeom>
            <a:avLst/>
            <a:gdLst>
              <a:gd name="connsiteX0" fmla="*/ 1925782 w 2039697"/>
              <a:gd name="connsiteY0" fmla="*/ 0 h 983673"/>
              <a:gd name="connsiteX1" fmla="*/ 1828800 w 2039697"/>
              <a:gd name="connsiteY1" fmla="*/ 748146 h 983673"/>
              <a:gd name="connsiteX2" fmla="*/ 0 w 2039697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9697" h="983673">
                <a:moveTo>
                  <a:pt x="1925782" y="0"/>
                </a:moveTo>
                <a:cubicBezTo>
                  <a:pt x="2037773" y="292100"/>
                  <a:pt x="2149764" y="584201"/>
                  <a:pt x="1828800" y="748146"/>
                </a:cubicBezTo>
                <a:cubicBezTo>
                  <a:pt x="1507836" y="912091"/>
                  <a:pt x="753918" y="947882"/>
                  <a:pt x="0" y="9836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 10"/>
          <p:cNvSpPr/>
          <p:nvPr/>
        </p:nvSpPr>
        <p:spPr>
          <a:xfrm flipH="1">
            <a:off x="3513064" y="4347052"/>
            <a:ext cx="2594077" cy="977048"/>
          </a:xfrm>
          <a:custGeom>
            <a:avLst/>
            <a:gdLst>
              <a:gd name="connsiteX0" fmla="*/ 0 w 2369127"/>
              <a:gd name="connsiteY0" fmla="*/ 0 h 966630"/>
              <a:gd name="connsiteX1" fmla="*/ 221673 w 2369127"/>
              <a:gd name="connsiteY1" fmla="*/ 484909 h 966630"/>
              <a:gd name="connsiteX2" fmla="*/ 1136073 w 2369127"/>
              <a:gd name="connsiteY2" fmla="*/ 928254 h 966630"/>
              <a:gd name="connsiteX3" fmla="*/ 2369127 w 2369127"/>
              <a:gd name="connsiteY3" fmla="*/ 914400 h 966630"/>
              <a:gd name="connsiteX0" fmla="*/ 2818 w 2262795"/>
              <a:gd name="connsiteY0" fmla="*/ 461825 h 489634"/>
              <a:gd name="connsiteX1" fmla="*/ 115341 w 2262795"/>
              <a:gd name="connsiteY1" fmla="*/ 19 h 489634"/>
              <a:gd name="connsiteX2" fmla="*/ 1029741 w 2262795"/>
              <a:gd name="connsiteY2" fmla="*/ 443364 h 489634"/>
              <a:gd name="connsiteX3" fmla="*/ 2262795 w 2262795"/>
              <a:gd name="connsiteY3" fmla="*/ 429510 h 489634"/>
              <a:gd name="connsiteX0" fmla="*/ 0 w 2259977"/>
              <a:gd name="connsiteY0" fmla="*/ 32315 h 233373"/>
              <a:gd name="connsiteX1" fmla="*/ 385399 w 2259977"/>
              <a:gd name="connsiteY1" fmla="*/ 233209 h 233373"/>
              <a:gd name="connsiteX2" fmla="*/ 1026923 w 2259977"/>
              <a:gd name="connsiteY2" fmla="*/ 13854 h 233373"/>
              <a:gd name="connsiteX3" fmla="*/ 2259977 w 2259977"/>
              <a:gd name="connsiteY3" fmla="*/ 0 h 233373"/>
              <a:gd name="connsiteX0" fmla="*/ 0 w 1659650"/>
              <a:gd name="connsiteY0" fmla="*/ 742351 h 943410"/>
              <a:gd name="connsiteX1" fmla="*/ 385399 w 1659650"/>
              <a:gd name="connsiteY1" fmla="*/ 943245 h 943410"/>
              <a:gd name="connsiteX2" fmla="*/ 1026923 w 1659650"/>
              <a:gd name="connsiteY2" fmla="*/ 723890 h 943410"/>
              <a:gd name="connsiteX3" fmla="*/ 1659650 w 1659650"/>
              <a:gd name="connsiteY3" fmla="*/ 0 h 943410"/>
              <a:gd name="connsiteX0" fmla="*/ 0 w 1659922"/>
              <a:gd name="connsiteY0" fmla="*/ 742351 h 943410"/>
              <a:gd name="connsiteX1" fmla="*/ 385399 w 1659922"/>
              <a:gd name="connsiteY1" fmla="*/ 943245 h 943410"/>
              <a:gd name="connsiteX2" fmla="*/ 1026923 w 1659922"/>
              <a:gd name="connsiteY2" fmla="*/ 723890 h 943410"/>
              <a:gd name="connsiteX3" fmla="*/ 1659650 w 1659922"/>
              <a:gd name="connsiteY3" fmla="*/ 0 h 943410"/>
              <a:gd name="connsiteX0" fmla="*/ 0 w 1659922"/>
              <a:gd name="connsiteY0" fmla="*/ 742351 h 1000044"/>
              <a:gd name="connsiteX1" fmla="*/ 385399 w 1659922"/>
              <a:gd name="connsiteY1" fmla="*/ 943245 h 1000044"/>
              <a:gd name="connsiteX2" fmla="*/ 1026923 w 1659922"/>
              <a:gd name="connsiteY2" fmla="*/ 913233 h 1000044"/>
              <a:gd name="connsiteX3" fmla="*/ 1659650 w 1659922"/>
              <a:gd name="connsiteY3" fmla="*/ 0 h 1000044"/>
              <a:gd name="connsiteX0" fmla="*/ 0 w 1660394"/>
              <a:gd name="connsiteY0" fmla="*/ 742351 h 1010154"/>
              <a:gd name="connsiteX1" fmla="*/ 385399 w 1660394"/>
              <a:gd name="connsiteY1" fmla="*/ 943245 h 1010154"/>
              <a:gd name="connsiteX2" fmla="*/ 1026923 w 1660394"/>
              <a:gd name="connsiteY2" fmla="*/ 913233 h 1010154"/>
              <a:gd name="connsiteX3" fmla="*/ 1659650 w 1660394"/>
              <a:gd name="connsiteY3" fmla="*/ 0 h 1010154"/>
              <a:gd name="connsiteX0" fmla="*/ 0 w 1660291"/>
              <a:gd name="connsiteY0" fmla="*/ 742351 h 1072138"/>
              <a:gd name="connsiteX1" fmla="*/ 385399 w 1660291"/>
              <a:gd name="connsiteY1" fmla="*/ 943245 h 1072138"/>
              <a:gd name="connsiteX2" fmla="*/ 1026923 w 1660291"/>
              <a:gd name="connsiteY2" fmla="*/ 913233 h 1072138"/>
              <a:gd name="connsiteX3" fmla="*/ 1659650 w 1660291"/>
              <a:gd name="connsiteY3" fmla="*/ 0 h 1072138"/>
              <a:gd name="connsiteX0" fmla="*/ 0 w 1660179"/>
              <a:gd name="connsiteY0" fmla="*/ 742351 h 1093001"/>
              <a:gd name="connsiteX1" fmla="*/ 385399 w 1660179"/>
              <a:gd name="connsiteY1" fmla="*/ 943245 h 1093001"/>
              <a:gd name="connsiteX2" fmla="*/ 1026923 w 1660179"/>
              <a:gd name="connsiteY2" fmla="*/ 913233 h 1093001"/>
              <a:gd name="connsiteX3" fmla="*/ 1659650 w 1660179"/>
              <a:gd name="connsiteY3" fmla="*/ 0 h 1093001"/>
              <a:gd name="connsiteX0" fmla="*/ 0 w 1660179"/>
              <a:gd name="connsiteY0" fmla="*/ 742351 h 1243483"/>
              <a:gd name="connsiteX1" fmla="*/ 385399 w 1660179"/>
              <a:gd name="connsiteY1" fmla="*/ 943245 h 1243483"/>
              <a:gd name="connsiteX2" fmla="*/ 1026923 w 1660179"/>
              <a:gd name="connsiteY2" fmla="*/ 1102576 h 1243483"/>
              <a:gd name="connsiteX3" fmla="*/ 1659650 w 1660179"/>
              <a:gd name="connsiteY3" fmla="*/ 0 h 1243483"/>
              <a:gd name="connsiteX0" fmla="*/ 0 w 1659922"/>
              <a:gd name="connsiteY0" fmla="*/ 742351 h 1176325"/>
              <a:gd name="connsiteX1" fmla="*/ 385399 w 1659922"/>
              <a:gd name="connsiteY1" fmla="*/ 1037916 h 1176325"/>
              <a:gd name="connsiteX2" fmla="*/ 1026923 w 1659922"/>
              <a:gd name="connsiteY2" fmla="*/ 1102576 h 1176325"/>
              <a:gd name="connsiteX3" fmla="*/ 1659650 w 1659922"/>
              <a:gd name="connsiteY3" fmla="*/ 0 h 1176325"/>
              <a:gd name="connsiteX0" fmla="*/ 0 w 1741785"/>
              <a:gd name="connsiteY0" fmla="*/ 860690 h 1172526"/>
              <a:gd name="connsiteX1" fmla="*/ 467262 w 1741785"/>
              <a:gd name="connsiteY1" fmla="*/ 1037916 h 1172526"/>
              <a:gd name="connsiteX2" fmla="*/ 1108786 w 1741785"/>
              <a:gd name="connsiteY2" fmla="*/ 1102576 h 1172526"/>
              <a:gd name="connsiteX3" fmla="*/ 1741513 w 1741785"/>
              <a:gd name="connsiteY3" fmla="*/ 0 h 1172526"/>
              <a:gd name="connsiteX0" fmla="*/ 0 w 1741785"/>
              <a:gd name="connsiteY0" fmla="*/ 860690 h 1138024"/>
              <a:gd name="connsiteX1" fmla="*/ 1108786 w 1741785"/>
              <a:gd name="connsiteY1" fmla="*/ 1102576 h 1138024"/>
              <a:gd name="connsiteX2" fmla="*/ 1741513 w 1741785"/>
              <a:gd name="connsiteY2" fmla="*/ 0 h 113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85" h="1138024">
                <a:moveTo>
                  <a:pt x="0" y="860690"/>
                </a:moveTo>
                <a:cubicBezTo>
                  <a:pt x="230997" y="911083"/>
                  <a:pt x="818534" y="1246024"/>
                  <a:pt x="1108786" y="1102576"/>
                </a:cubicBezTo>
                <a:cubicBezTo>
                  <a:pt x="1321161" y="929590"/>
                  <a:pt x="1754185" y="1060435"/>
                  <a:pt x="1741513" y="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9" grpId="0" animBg="1"/>
      <p:bldP spid="10" grpId="0" animBg="1"/>
      <p:bldP spid="4" grpId="0" animBg="1"/>
      <p:bldP spid="8" grpId="0" animBg="1"/>
      <p:bldP spid="1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6">
            <a:extLst>
              <a:ext uri="{FF2B5EF4-FFF2-40B4-BE49-F238E27FC236}">
                <a16:creationId xmlns:a16="http://schemas.microsoft.com/office/drawing/2014/main" id="{D956F27A-74CF-4AE5-B86E-AF60F92F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2567608" y="1700808"/>
            <a:ext cx="7128792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sz="2400" dirty="0"/>
              <a:t>Puede implementarse en sistemas multiprocesador y monoprocesador de memoria compartida.</a:t>
            </a:r>
          </a:p>
        </p:txBody>
      </p:sp>
      <p:pic>
        <p:nvPicPr>
          <p:cNvPr id="16386" name="Picture 2" descr="Procesamiento Parale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212976"/>
            <a:ext cx="5760640" cy="306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6">
            <a:extLst>
              <a:ext uri="{FF2B5EF4-FFF2-40B4-BE49-F238E27FC236}">
                <a16:creationId xmlns:a16="http://schemas.microsoft.com/office/drawing/2014/main" id="{D956F27A-74CF-4AE5-B86E-AF60F92F5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553526" y="1700808"/>
            <a:ext cx="7150240" cy="9361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sz="2400" dirty="0"/>
              <a:t>También Se presta a ser implementado en sistemas distribuidos</a:t>
            </a:r>
          </a:p>
        </p:txBody>
      </p:sp>
      <p:pic>
        <p:nvPicPr>
          <p:cNvPr id="15362" name="Picture 2" descr="Caracterización de Sistemas Distribuidos | Caracterizacion d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26" y="2780928"/>
            <a:ext cx="7150240" cy="37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23">
            <a:extLst>
              <a:ext uri="{FF2B5EF4-FFF2-40B4-BE49-F238E27FC236}">
                <a16:creationId xmlns:a16="http://schemas.microsoft.com/office/drawing/2014/main" id="{C2E27AC4-8FF9-4CB7-B6C5-9C4BB803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n-US" dirty="0"/>
              <a:t>Características de diseño de sistemas de mensajes</a:t>
            </a:r>
          </a:p>
        </p:txBody>
      </p:sp>
      <p:sp>
        <p:nvSpPr>
          <p:cNvPr id="201733" name="Rectangle 18">
            <a:extLst>
              <a:ext uri="{FF2B5EF4-FFF2-40B4-BE49-F238E27FC236}">
                <a16:creationId xmlns:a16="http://schemas.microsoft.com/office/drawing/2014/main" id="{AEB506C5-7D0A-4584-A367-08120A26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>
              <a:latin typeface="Times New Roman" panose="02020603050405020304" pitchFamily="18" charset="0"/>
            </a:endParaRPr>
          </a:p>
        </p:txBody>
      </p:sp>
      <p:sp>
        <p:nvSpPr>
          <p:cNvPr id="201737" name="Rectangle 26">
            <a:extLst>
              <a:ext uri="{FF2B5EF4-FFF2-40B4-BE49-F238E27FC236}">
                <a16:creationId xmlns:a16="http://schemas.microsoft.com/office/drawing/2014/main" id="{815986AC-B75B-48D4-B2C5-C89295AF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828800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Direccionamiento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Envío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Recepción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Explícita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Implícita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Indirecto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E</a:t>
            </a:r>
            <a:r>
              <a:rPr lang="es-ES" altLang="en-US" sz="2000" dirty="0" err="1"/>
              <a:t>stático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D</a:t>
            </a:r>
            <a:r>
              <a:rPr lang="es-ES" altLang="en-US" sz="2000" dirty="0" err="1"/>
              <a:t>inámico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P</a:t>
            </a:r>
            <a:r>
              <a:rPr lang="es-ES" altLang="en-US" sz="2000" dirty="0" err="1"/>
              <a:t>ropiedad</a:t>
            </a:r>
            <a:endParaRPr lang="es-ES" alt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dirty="0"/>
          </a:p>
        </p:txBody>
      </p:sp>
      <p:sp>
        <p:nvSpPr>
          <p:cNvPr id="201738" name="Rectangle 27">
            <a:extLst>
              <a:ext uri="{FF2B5EF4-FFF2-40B4-BE49-F238E27FC236}">
                <a16:creationId xmlns:a16="http://schemas.microsoft.com/office/drawing/2014/main" id="{1AEF286C-908D-4316-955D-9DF33B2E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828799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Sincronización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Send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Receive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DCEF56A-13EC-4662-BCF5-29B46CDE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Formato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Contenido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Longitud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F</a:t>
            </a:r>
            <a:r>
              <a:rPr lang="es-ES" altLang="en-US" dirty="0" err="1"/>
              <a:t>ija</a:t>
            </a:r>
            <a:endParaRPr lang="es-ES" altLang="en-US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V</a:t>
            </a:r>
            <a:r>
              <a:rPr lang="es-ES" altLang="en-US" dirty="0" err="1"/>
              <a:t>ariable</a:t>
            </a:r>
            <a:endParaRPr lang="es-E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772B705E-7932-4747-8F78-F89B0FD5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Disciplina de cola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FIFO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Prioridades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7" grpId="0" animBg="1"/>
      <p:bldP spid="201738" grpId="0" animBg="1"/>
      <p:bldP spid="9" grpId="0" animBg="1"/>
      <p:bldP spid="1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23">
            <a:extLst>
              <a:ext uri="{FF2B5EF4-FFF2-40B4-BE49-F238E27FC236}">
                <a16:creationId xmlns:a16="http://schemas.microsoft.com/office/drawing/2014/main" id="{C2E27AC4-8FF9-4CB7-B6C5-9C4BB803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n-US" dirty="0"/>
              <a:t>Características de diseño de sistemas de mensajes</a:t>
            </a:r>
          </a:p>
        </p:txBody>
      </p:sp>
      <p:sp>
        <p:nvSpPr>
          <p:cNvPr id="201733" name="Rectangle 18">
            <a:extLst>
              <a:ext uri="{FF2B5EF4-FFF2-40B4-BE49-F238E27FC236}">
                <a16:creationId xmlns:a16="http://schemas.microsoft.com/office/drawing/2014/main" id="{AEB506C5-7D0A-4584-A367-08120A26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>
              <a:latin typeface="Times New Roman" panose="02020603050405020304" pitchFamily="18" charset="0"/>
            </a:endParaRPr>
          </a:p>
        </p:txBody>
      </p:sp>
      <p:sp>
        <p:nvSpPr>
          <p:cNvPr id="201737" name="Rectangle 26">
            <a:extLst>
              <a:ext uri="{FF2B5EF4-FFF2-40B4-BE49-F238E27FC236}">
                <a16:creationId xmlns:a16="http://schemas.microsoft.com/office/drawing/2014/main" id="{815986AC-B75B-48D4-B2C5-C89295AF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828800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Direccionamiento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Envío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Recepción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Explícita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Implícita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Indirecto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E</a:t>
            </a:r>
            <a:r>
              <a:rPr lang="es-ES" altLang="en-US" sz="2000" dirty="0" err="1"/>
              <a:t>stático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D</a:t>
            </a:r>
            <a:r>
              <a:rPr lang="es-ES" altLang="en-US" sz="2000" dirty="0" err="1"/>
              <a:t>inámico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P</a:t>
            </a:r>
            <a:r>
              <a:rPr lang="es-ES" altLang="en-US" sz="2000" dirty="0" err="1"/>
              <a:t>ropiedad</a:t>
            </a:r>
            <a:endParaRPr lang="es-ES" alt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dirty="0"/>
          </a:p>
        </p:txBody>
      </p:sp>
      <p:sp>
        <p:nvSpPr>
          <p:cNvPr id="201738" name="Rectangle 27">
            <a:extLst>
              <a:ext uri="{FF2B5EF4-FFF2-40B4-BE49-F238E27FC236}">
                <a16:creationId xmlns:a16="http://schemas.microsoft.com/office/drawing/2014/main" id="{1AEF286C-908D-4316-955D-9DF33B2E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828799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Sincronización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Send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Receive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DCEF56A-13EC-4662-BCF5-29B46CDE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Formato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Contenido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Longitud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F</a:t>
            </a:r>
            <a:r>
              <a:rPr lang="es-ES" altLang="en-US" dirty="0" err="1"/>
              <a:t>ija</a:t>
            </a:r>
            <a:endParaRPr lang="es-ES" altLang="en-US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V</a:t>
            </a:r>
            <a:r>
              <a:rPr lang="es-ES" altLang="en-US" dirty="0" err="1"/>
              <a:t>ariable</a:t>
            </a:r>
            <a:endParaRPr lang="es-E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772B705E-7932-4747-8F78-F89B0FD5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Disciplina de cola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FIFO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27455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Rectangle 4">
            <a:extLst>
              <a:ext uri="{FF2B5EF4-FFF2-40B4-BE49-F238E27FC236}">
                <a16:creationId xmlns:a16="http://schemas.microsoft.com/office/drawing/2014/main" id="{88312BEF-14A5-4295-B3E5-1DF13C19E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Primitivas para la funcionalidad del paso de mensajes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827749" y="2247255"/>
            <a:ext cx="4526051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 err="1">
                <a:latin typeface="Consolas" panose="020B0609020204030204" pitchFamily="49" charset="0"/>
              </a:rPr>
              <a:t>receive</a:t>
            </a:r>
            <a:r>
              <a:rPr lang="es-ES" altLang="en-US" sz="2400" dirty="0">
                <a:latin typeface="Consolas" panose="020B0609020204030204" pitchFamily="49" charset="0"/>
              </a:rPr>
              <a:t>(</a:t>
            </a:r>
            <a:r>
              <a:rPr lang="es-ES" altLang="en-US" sz="2400" dirty="0" err="1">
                <a:latin typeface="Consolas" panose="020B0609020204030204" pitchFamily="49" charset="0"/>
              </a:rPr>
              <a:t>origen,mensaje</a:t>
            </a:r>
            <a:r>
              <a:rPr lang="es-ES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55440" y="2247255"/>
            <a:ext cx="432048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 err="1">
                <a:latin typeface="Consolas" panose="020B0609020204030204" pitchFamily="49" charset="0"/>
              </a:rPr>
              <a:t>send</a:t>
            </a:r>
            <a:r>
              <a:rPr lang="es-ES" altLang="en-US" sz="2400" dirty="0">
                <a:latin typeface="Consolas" panose="020B0609020204030204" pitchFamily="49" charset="0"/>
              </a:rPr>
              <a:t>(</a:t>
            </a:r>
            <a:r>
              <a:rPr lang="es-ES" altLang="en-US" sz="2400" dirty="0" err="1">
                <a:latin typeface="Consolas" panose="020B0609020204030204" pitchFamily="49" charset="0"/>
              </a:rPr>
              <a:t>destino,mensaje</a:t>
            </a:r>
            <a:r>
              <a:rPr lang="es-ES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982216" y="3429000"/>
            <a:ext cx="4393704" cy="28803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b="1" dirty="0" err="1"/>
              <a:t>Send</a:t>
            </a:r>
            <a:r>
              <a:rPr lang="es-ES" altLang="en-US" sz="2400" b="1" dirty="0"/>
              <a:t> bloqueante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Se bloquea el proceso emisor hasta que se recibe el mensaje.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b="1" dirty="0" err="1"/>
              <a:t>Send</a:t>
            </a:r>
            <a:r>
              <a:rPr lang="es-ES" altLang="en-US" sz="2400" b="1" dirty="0"/>
              <a:t> no bloqueante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Envía el mensaje y </a:t>
            </a:r>
            <a:r>
              <a:rPr lang="es-ES" altLang="en-US" sz="2400" dirty="0" err="1"/>
              <a:t>contínua</a:t>
            </a:r>
            <a:r>
              <a:rPr lang="es-ES" altLang="en-US" sz="2400" dirty="0"/>
              <a:t>.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827749" y="3429000"/>
            <a:ext cx="4526051" cy="28803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b="1" dirty="0" err="1"/>
              <a:t>Receive</a:t>
            </a:r>
            <a:r>
              <a:rPr lang="es-ES" altLang="en-US" sz="2400" b="1" dirty="0"/>
              <a:t> bloqueante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dirty="0"/>
              <a:t>El proceso se bloquea hasta que llega un mensaje.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b="1" dirty="0" err="1"/>
              <a:t>Receive</a:t>
            </a:r>
            <a:r>
              <a:rPr lang="es-ES" altLang="en-US" sz="2400" b="1" dirty="0"/>
              <a:t> no bloqueante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dirty="0"/>
              <a:t>El proceso continúa ejecutando, abandonando el intento de recepción.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Rectangle 2">
            <a:extLst>
              <a:ext uri="{FF2B5EF4-FFF2-40B4-BE49-F238E27FC236}">
                <a16:creationId xmlns:a16="http://schemas.microsoft.com/office/drawing/2014/main" id="{7C122385-8B75-472B-9F6E-4C3BA04F5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 err="1"/>
              <a:t>Send</a:t>
            </a:r>
            <a:r>
              <a:rPr lang="es-MX" altLang="en-US" dirty="0"/>
              <a:t> bloqueante</a:t>
            </a:r>
          </a:p>
        </p:txBody>
      </p:sp>
      <p:sp>
        <p:nvSpPr>
          <p:cNvPr id="209926" name="Text Box 4">
            <a:extLst>
              <a:ext uri="{FF2B5EF4-FFF2-40B4-BE49-F238E27FC236}">
                <a16:creationId xmlns:a16="http://schemas.microsoft.com/office/drawing/2014/main" id="{4A04715E-EAD7-482E-B591-3E35AE1C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1556792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P0</a:t>
            </a:r>
          </a:p>
        </p:txBody>
      </p:sp>
      <p:sp>
        <p:nvSpPr>
          <p:cNvPr id="209927" name="Text Box 5">
            <a:extLst>
              <a:ext uri="{FF2B5EF4-FFF2-40B4-BE49-F238E27FC236}">
                <a16:creationId xmlns:a16="http://schemas.microsoft.com/office/drawing/2014/main" id="{889765C2-88DF-4A02-8120-5C42CF83B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96" y="1556792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1206" name="Line 6">
            <a:extLst>
              <a:ext uri="{FF2B5EF4-FFF2-40B4-BE49-F238E27FC236}">
                <a16:creationId xmlns:a16="http://schemas.microsoft.com/office/drawing/2014/main" id="{58103C17-2CC4-498F-A4B2-E34137D96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1916112"/>
            <a:ext cx="0" cy="115284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207" name="Text Box 7">
            <a:extLst>
              <a:ext uri="{FF2B5EF4-FFF2-40B4-BE49-F238E27FC236}">
                <a16:creationId xmlns:a16="http://schemas.microsoft.com/office/drawing/2014/main" id="{1DF4A2BD-DC63-4CBE-958F-40E2ECE26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309" y="3068960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Send(p1,mensaje);</a:t>
            </a:r>
          </a:p>
        </p:txBody>
      </p:sp>
      <p:sp>
        <p:nvSpPr>
          <p:cNvPr id="691208" name="Line 8">
            <a:extLst>
              <a:ext uri="{FF2B5EF4-FFF2-40B4-BE49-F238E27FC236}">
                <a16:creationId xmlns:a16="http://schemas.microsoft.com/office/drawing/2014/main" id="{02D2B98B-FC07-4DD6-BBA8-910B9B635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6270" y="1916114"/>
            <a:ext cx="0" cy="302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209" name="Text Box 9">
            <a:extLst>
              <a:ext uri="{FF2B5EF4-FFF2-40B4-BE49-F238E27FC236}">
                <a16:creationId xmlns:a16="http://schemas.microsoft.com/office/drawing/2014/main" id="{2871EB72-8397-4041-9B15-9C0D2DC2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176" y="5013176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Receive</a:t>
            </a:r>
            <a:r>
              <a:rPr lang="es-MX" altLang="en-US" sz="1800" dirty="0">
                <a:latin typeface="Consolas" panose="020B0609020204030204" pitchFamily="49" charset="0"/>
              </a:rPr>
              <a:t>(p0,mensaje)</a:t>
            </a:r>
          </a:p>
        </p:txBody>
      </p:sp>
      <p:sp>
        <p:nvSpPr>
          <p:cNvPr id="691210" name="Line 10">
            <a:extLst>
              <a:ext uri="{FF2B5EF4-FFF2-40B4-BE49-F238E27FC236}">
                <a16:creationId xmlns:a16="http://schemas.microsoft.com/office/drawing/2014/main" id="{680C67C5-912C-45F4-B312-9C6A12BD1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3500438"/>
            <a:ext cx="19248" cy="280888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1211" name="Line 11">
            <a:extLst>
              <a:ext uri="{FF2B5EF4-FFF2-40B4-BE49-F238E27FC236}">
                <a16:creationId xmlns:a16="http://schemas.microsoft.com/office/drawing/2014/main" id="{A7A36F8F-9EC3-4DFE-ADA2-A264959FB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92" y="3284984"/>
            <a:ext cx="1368153" cy="72028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1212" name="Line 12">
            <a:extLst>
              <a:ext uri="{FF2B5EF4-FFF2-40B4-BE49-F238E27FC236}">
                <a16:creationId xmlns:a16="http://schemas.microsoft.com/office/drawing/2014/main" id="{26944031-9282-49CD-93D7-027F72286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056" y="4508500"/>
            <a:ext cx="1080120" cy="720699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1213" name="Rectangle 13">
            <a:extLst>
              <a:ext uri="{FF2B5EF4-FFF2-40B4-BE49-F238E27FC236}">
                <a16:creationId xmlns:a16="http://schemas.microsoft.com/office/drawing/2014/main" id="{374D7FCB-0B0E-4976-90FE-487F5817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93" y="4005264"/>
            <a:ext cx="1008063" cy="503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7" grpId="0"/>
      <p:bldP spid="691209" grpId="0"/>
      <p:bldP spid="691213" grpId="0" animBg="1"/>
      <p:bldP spid="691213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Rectangle 2">
            <a:extLst>
              <a:ext uri="{FF2B5EF4-FFF2-40B4-BE49-F238E27FC236}">
                <a16:creationId xmlns:a16="http://schemas.microsoft.com/office/drawing/2014/main" id="{CD6540CD-CFB6-4485-8777-641A930C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 err="1"/>
              <a:t>Send</a:t>
            </a:r>
            <a:r>
              <a:rPr lang="es-MX" altLang="en-US" dirty="0"/>
              <a:t> NO bloqueante</a:t>
            </a:r>
          </a:p>
        </p:txBody>
      </p:sp>
      <p:sp>
        <p:nvSpPr>
          <p:cNvPr id="210950" name="Text Box 4">
            <a:extLst>
              <a:ext uri="{FF2B5EF4-FFF2-40B4-BE49-F238E27FC236}">
                <a16:creationId xmlns:a16="http://schemas.microsoft.com/office/drawing/2014/main" id="{50E070FA-2CC3-4B8F-8F23-DD4826DC4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1556792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0951" name="Text Box 5">
            <a:extLst>
              <a:ext uri="{FF2B5EF4-FFF2-40B4-BE49-F238E27FC236}">
                <a16:creationId xmlns:a16="http://schemas.microsoft.com/office/drawing/2014/main" id="{C7100C3D-BD14-4640-805B-41298E54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96" y="1556792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2230" name="Line 6">
            <a:extLst>
              <a:ext uri="{FF2B5EF4-FFF2-40B4-BE49-F238E27FC236}">
                <a16:creationId xmlns:a16="http://schemas.microsoft.com/office/drawing/2014/main" id="{704B3365-D977-4458-B5D6-1434E0771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680" y="1916112"/>
            <a:ext cx="0" cy="115284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231" name="Text Box 7">
            <a:extLst>
              <a:ext uri="{FF2B5EF4-FFF2-40B4-BE49-F238E27FC236}">
                <a16:creationId xmlns:a16="http://schemas.microsoft.com/office/drawing/2014/main" id="{8618B18E-19E0-42F3-B2CF-6E5469D3B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309" y="3068960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Send</a:t>
            </a:r>
            <a:r>
              <a:rPr lang="es-MX" altLang="en-US" sz="1800" dirty="0">
                <a:latin typeface="Consolas" panose="020B0609020204030204" pitchFamily="49" charset="0"/>
              </a:rPr>
              <a:t>(p1,mensaje);</a:t>
            </a:r>
          </a:p>
        </p:txBody>
      </p:sp>
      <p:sp>
        <p:nvSpPr>
          <p:cNvPr id="692232" name="Line 8">
            <a:extLst>
              <a:ext uri="{FF2B5EF4-FFF2-40B4-BE49-F238E27FC236}">
                <a16:creationId xmlns:a16="http://schemas.microsoft.com/office/drawing/2014/main" id="{3152FC6B-7EEE-42E6-828D-7598DB040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6270" y="1916114"/>
            <a:ext cx="0" cy="302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233" name="Text Box 9">
            <a:extLst>
              <a:ext uri="{FF2B5EF4-FFF2-40B4-BE49-F238E27FC236}">
                <a16:creationId xmlns:a16="http://schemas.microsoft.com/office/drawing/2014/main" id="{902E0784-B5CE-4798-9935-63E91E45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176" y="5013176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Receive</a:t>
            </a:r>
            <a:r>
              <a:rPr lang="es-MX" altLang="en-US" sz="1800" dirty="0">
                <a:latin typeface="Consolas" panose="020B0609020204030204" pitchFamily="49" charset="0"/>
              </a:rPr>
              <a:t>(p0,mensaje)</a:t>
            </a:r>
          </a:p>
        </p:txBody>
      </p:sp>
      <p:sp>
        <p:nvSpPr>
          <p:cNvPr id="692234" name="Line 10">
            <a:extLst>
              <a:ext uri="{FF2B5EF4-FFF2-40B4-BE49-F238E27FC236}">
                <a16:creationId xmlns:a16="http://schemas.microsoft.com/office/drawing/2014/main" id="{54D8C230-9C89-4754-9592-45E894527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3500438"/>
            <a:ext cx="19248" cy="280888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2235" name="Line 11">
            <a:extLst>
              <a:ext uri="{FF2B5EF4-FFF2-40B4-BE49-F238E27FC236}">
                <a16:creationId xmlns:a16="http://schemas.microsoft.com/office/drawing/2014/main" id="{737B940C-7A42-4E31-9C9D-4FDF6C9D3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92" y="3284984"/>
            <a:ext cx="1368153" cy="720279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2236" name="Rectangle 12">
            <a:extLst>
              <a:ext uri="{FF2B5EF4-FFF2-40B4-BE49-F238E27FC236}">
                <a16:creationId xmlns:a16="http://schemas.microsoft.com/office/drawing/2014/main" id="{ECD1192C-1B45-4122-AB2C-D13B191E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94" y="4005264"/>
            <a:ext cx="1008062" cy="503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  <p:sp>
        <p:nvSpPr>
          <p:cNvPr id="692237" name="Line 13">
            <a:extLst>
              <a:ext uri="{FF2B5EF4-FFF2-40B4-BE49-F238E27FC236}">
                <a16:creationId xmlns:a16="http://schemas.microsoft.com/office/drawing/2014/main" id="{DD86DA85-DF08-4911-A4E4-4E0C3B6D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8618" y="4502727"/>
            <a:ext cx="1071558" cy="72647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2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1" grpId="0"/>
      <p:bldP spid="692233" grpId="0"/>
      <p:bldP spid="692236" grpId="0" animBg="1"/>
      <p:bldP spid="692236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Rectangle 2">
            <a:extLst>
              <a:ext uri="{FF2B5EF4-FFF2-40B4-BE49-F238E27FC236}">
                <a16:creationId xmlns:a16="http://schemas.microsoft.com/office/drawing/2014/main" id="{F50DFA3C-6390-470D-BC7D-4F32D2BFC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 err="1"/>
              <a:t>Receive</a:t>
            </a:r>
            <a:endParaRPr lang="es-MX" altLang="en-US" dirty="0"/>
          </a:p>
        </p:txBody>
      </p:sp>
      <p:sp>
        <p:nvSpPr>
          <p:cNvPr id="211974" name="Text Box 3">
            <a:extLst>
              <a:ext uri="{FF2B5EF4-FFF2-40B4-BE49-F238E27FC236}">
                <a16:creationId xmlns:a16="http://schemas.microsoft.com/office/drawing/2014/main" id="{B677C024-A8B1-43FC-AF67-646E459A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1556792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1975" name="Text Box 4">
            <a:extLst>
              <a:ext uri="{FF2B5EF4-FFF2-40B4-BE49-F238E27FC236}">
                <a16:creationId xmlns:a16="http://schemas.microsoft.com/office/drawing/2014/main" id="{69750B59-E5C9-42A1-88E4-0BBCBB33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810" y="1556792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P1</a:t>
            </a:r>
          </a:p>
        </p:txBody>
      </p:sp>
      <p:sp>
        <p:nvSpPr>
          <p:cNvPr id="694277" name="Line 5">
            <a:extLst>
              <a:ext uri="{FF2B5EF4-FFF2-40B4-BE49-F238E27FC236}">
                <a16:creationId xmlns:a16="http://schemas.microsoft.com/office/drawing/2014/main" id="{DE0BD503-40B5-47C7-ACA6-B74F31772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1923505"/>
            <a:ext cx="0" cy="926066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78" name="Text Box 6">
            <a:extLst>
              <a:ext uri="{FF2B5EF4-FFF2-40B4-BE49-F238E27FC236}">
                <a16:creationId xmlns:a16="http://schemas.microsoft.com/office/drawing/2014/main" id="{118D5B3C-F4D0-4CC7-A005-9A33A674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2859609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Send</a:t>
            </a:r>
            <a:r>
              <a:rPr lang="es-MX" altLang="en-US" sz="1800" dirty="0">
                <a:latin typeface="Consolas" panose="020B0609020204030204" pitchFamily="49" charset="0"/>
              </a:rPr>
              <a:t>(p1,mensaje);</a:t>
            </a:r>
          </a:p>
        </p:txBody>
      </p:sp>
      <p:sp>
        <p:nvSpPr>
          <p:cNvPr id="694279" name="Line 7">
            <a:extLst>
              <a:ext uri="{FF2B5EF4-FFF2-40B4-BE49-F238E27FC236}">
                <a16:creationId xmlns:a16="http://schemas.microsoft.com/office/drawing/2014/main" id="{E9E955D4-EDDF-40BC-96A8-6312D711F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560" y="1923653"/>
            <a:ext cx="1" cy="207879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80" name="Text Box 8">
            <a:extLst>
              <a:ext uri="{FF2B5EF4-FFF2-40B4-BE49-F238E27FC236}">
                <a16:creationId xmlns:a16="http://schemas.microsoft.com/office/drawing/2014/main" id="{26D6712A-36C6-4DC6-AA7F-3E8FCED9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690" y="4002445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Receive</a:t>
            </a:r>
            <a:r>
              <a:rPr lang="es-MX" altLang="en-US" sz="1800" dirty="0">
                <a:latin typeface="Consolas" panose="020B0609020204030204" pitchFamily="49" charset="0"/>
              </a:rPr>
              <a:t>(p0,mensaje)</a:t>
            </a:r>
          </a:p>
        </p:txBody>
      </p:sp>
      <p:sp>
        <p:nvSpPr>
          <p:cNvPr id="694281" name="Line 9">
            <a:extLst>
              <a:ext uri="{FF2B5EF4-FFF2-40B4-BE49-F238E27FC236}">
                <a16:creationId xmlns:a16="http://schemas.microsoft.com/office/drawing/2014/main" id="{AAA285E2-4CB5-44E2-BA49-F4FE270AF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3238979"/>
            <a:ext cx="0" cy="220624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82" name="Line 10">
            <a:extLst>
              <a:ext uri="{FF2B5EF4-FFF2-40B4-BE49-F238E27FC236}">
                <a16:creationId xmlns:a16="http://schemas.microsoft.com/office/drawing/2014/main" id="{F78B4FC2-E9D7-45EB-ACF8-E2F80287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041" y="3140968"/>
            <a:ext cx="1289379" cy="24254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4283" name="Line 11">
            <a:extLst>
              <a:ext uri="{FF2B5EF4-FFF2-40B4-BE49-F238E27FC236}">
                <a16:creationId xmlns:a16="http://schemas.microsoft.com/office/drawing/2014/main" id="{78ADBFFC-4235-4467-ADED-36123CA90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7561" y="4388420"/>
            <a:ext cx="0" cy="105680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4285" name="Rectangle 13">
            <a:extLst>
              <a:ext uri="{FF2B5EF4-FFF2-40B4-BE49-F238E27FC236}">
                <a16:creationId xmlns:a16="http://schemas.microsoft.com/office/drawing/2014/main" id="{7C9E83DB-AFF4-499E-85A7-DB423CCD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3363665"/>
            <a:ext cx="1008062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  <p:sp>
        <p:nvSpPr>
          <p:cNvPr id="694286" name="Line 14">
            <a:extLst>
              <a:ext uri="{FF2B5EF4-FFF2-40B4-BE49-F238E27FC236}">
                <a16:creationId xmlns:a16="http://schemas.microsoft.com/office/drawing/2014/main" id="{01F15D68-58C4-4E3E-B697-218886900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958" y="3863074"/>
            <a:ext cx="1119232" cy="358014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567608" y="5559730"/>
            <a:ext cx="7920879" cy="1163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/>
              <a:t>Cuando un proceso ejecuta una primitiva receive, y previamente se ha enviado algún mensaje, éste es recibido y continúa la ejecución</a:t>
            </a:r>
            <a:endParaRPr lang="es-MX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8" grpId="0"/>
      <p:bldP spid="694280" grpId="0"/>
      <p:bldP spid="694285" grpId="0" animBg="1"/>
      <p:bldP spid="694285" grpId="1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Requisitos para resolver el problema </a:t>
            </a:r>
            <a:br>
              <a:rPr lang="es-MX" dirty="0"/>
            </a:br>
            <a:r>
              <a:rPr lang="es-MX" dirty="0"/>
              <a:t>2) Progreso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3292475" imgH="3292475" progId="MS_ClipArt_Gallery.2">
                  <p:embed/>
                </p:oleObj>
              </mc:Choice>
              <mc:Fallback>
                <p:oleObj name="Imagen" r:id="rId2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550469" imgH="1913839" progId="MS_ClipArt_Gallery.2">
                  <p:embed/>
                </p:oleObj>
              </mc:Choice>
              <mc:Fallback>
                <p:oleObj name="Imagen" r:id="rId4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o 38"/>
          <p:cNvGrpSpPr/>
          <p:nvPr/>
        </p:nvGrpSpPr>
        <p:grpSpPr>
          <a:xfrm>
            <a:off x="6671349" y="2741799"/>
            <a:ext cx="1130349" cy="767661"/>
            <a:chOff x="4605611" y="2346260"/>
            <a:chExt cx="915987" cy="1332033"/>
          </a:xfrm>
        </p:grpSpPr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7848" y="2346260"/>
            <a:ext cx="793750" cy="1332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4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848" y="2346260"/>
                          <a:ext cx="793750" cy="1332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611" y="2972543"/>
              <a:ext cx="311150" cy="36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576774" y="4157275"/>
            <a:ext cx="1110260" cy="718316"/>
            <a:chOff x="4616723" y="4121043"/>
            <a:chExt cx="723900" cy="1125795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6598" y="4121043"/>
            <a:ext cx="454025" cy="1125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598" y="4121043"/>
                          <a:ext cx="454025" cy="1125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723" y="4342417"/>
              <a:ext cx="312738" cy="36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903735" y="2516686"/>
            <a:ext cx="1944794" cy="255454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000" dirty="0">
                <a:latin typeface="+mn-lt"/>
              </a:rPr>
              <a:t>Solo los que quieren entrar a la CS pueden participar en la decisión de quien será el siguiente en entrar a la CS</a:t>
            </a:r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46536"/>
              </p:ext>
            </p:extLst>
          </p:nvPr>
        </p:nvGraphicFramePr>
        <p:xfrm>
          <a:off x="4235381" y="4675662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0" imgW="763524" imgH="1145743" progId="MS_ClipArt_Gallery.2">
                  <p:embed/>
                </p:oleObj>
              </mc:Choice>
              <mc:Fallback>
                <p:oleObj name="Imagen" r:id="rId10" imgW="763524" imgH="1145743" progId="MS_ClipArt_Gallery.2">
                  <p:embed/>
                  <p:pic>
                    <p:nvPicPr>
                      <p:cNvPr id="26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381" y="4675662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99105"/>
              </p:ext>
            </p:extLst>
          </p:nvPr>
        </p:nvGraphicFramePr>
        <p:xfrm>
          <a:off x="3947984" y="291126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1" imgW="763524" imgH="1145743" progId="MS_ClipArt_Gallery.2">
                  <p:embed/>
                </p:oleObj>
              </mc:Choice>
              <mc:Fallback>
                <p:oleObj name="Imagen" r:id="rId11" imgW="763524" imgH="1145743" progId="MS_ClipArt_Gallery.2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984" y="291126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3920"/>
              </p:ext>
            </p:extLst>
          </p:nvPr>
        </p:nvGraphicFramePr>
        <p:xfrm>
          <a:off x="4543150" y="376384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2" imgW="763524" imgH="1145743" progId="MS_ClipArt_Gallery.2">
                  <p:embed/>
                </p:oleObj>
              </mc:Choice>
              <mc:Fallback>
                <p:oleObj name="Imagen" r:id="rId12" imgW="763524" imgH="1145743" progId="MS_ClipArt_Gallery.2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150" y="376384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Llamada rectangular 72"/>
          <p:cNvSpPr/>
          <p:nvPr/>
        </p:nvSpPr>
        <p:spPr>
          <a:xfrm>
            <a:off x="7608003" y="2134036"/>
            <a:ext cx="864096" cy="469492"/>
          </a:xfrm>
          <a:prstGeom prst="wedgeRectCallout">
            <a:avLst>
              <a:gd name="adj1" fmla="val 77640"/>
              <a:gd name="adj2" fmla="val 14635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¿?</a:t>
            </a:r>
          </a:p>
        </p:txBody>
      </p:sp>
      <p:sp>
        <p:nvSpPr>
          <p:cNvPr id="74" name="Llamada rectangular 73"/>
          <p:cNvSpPr/>
          <p:nvPr/>
        </p:nvSpPr>
        <p:spPr>
          <a:xfrm flipH="1">
            <a:off x="7331291" y="3903722"/>
            <a:ext cx="572565" cy="469492"/>
          </a:xfrm>
          <a:prstGeom prst="wedgeRectCallout">
            <a:avLst>
              <a:gd name="adj1" fmla="val -178527"/>
              <a:gd name="adj2" fmla="val -3217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¿?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6468709" y="2314125"/>
            <a:ext cx="1091180" cy="1830761"/>
          </a:xfrm>
          <a:custGeom>
            <a:avLst/>
            <a:gdLst>
              <a:gd name="connsiteX0" fmla="*/ 834796 w 834796"/>
              <a:gd name="connsiteY0" fmla="*/ 0 h 1615440"/>
              <a:gd name="connsiteX1" fmla="*/ 164236 w 834796"/>
              <a:gd name="connsiteY1" fmla="*/ 487680 h 1615440"/>
              <a:gd name="connsiteX2" fmla="*/ 42316 w 834796"/>
              <a:gd name="connsiteY2" fmla="*/ 1082040 h 1615440"/>
              <a:gd name="connsiteX3" fmla="*/ 758596 w 834796"/>
              <a:gd name="connsiteY3" fmla="*/ 1615440 h 1615440"/>
              <a:gd name="connsiteX0" fmla="*/ 1080087 w 1080087"/>
              <a:gd name="connsiteY0" fmla="*/ 0 h 1715398"/>
              <a:gd name="connsiteX1" fmla="*/ 172515 w 1080087"/>
              <a:gd name="connsiteY1" fmla="*/ 587638 h 1715398"/>
              <a:gd name="connsiteX2" fmla="*/ 50595 w 1080087"/>
              <a:gd name="connsiteY2" fmla="*/ 1181998 h 1715398"/>
              <a:gd name="connsiteX3" fmla="*/ 766875 w 1080087"/>
              <a:gd name="connsiteY3" fmla="*/ 1715398 h 1715398"/>
              <a:gd name="connsiteX0" fmla="*/ 1080087 w 1080087"/>
              <a:gd name="connsiteY0" fmla="*/ 0 h 1715398"/>
              <a:gd name="connsiteX1" fmla="*/ 172515 w 1080087"/>
              <a:gd name="connsiteY1" fmla="*/ 587638 h 1715398"/>
              <a:gd name="connsiteX2" fmla="*/ 50595 w 1080087"/>
              <a:gd name="connsiteY2" fmla="*/ 1181998 h 1715398"/>
              <a:gd name="connsiteX3" fmla="*/ 766875 w 1080087"/>
              <a:gd name="connsiteY3" fmla="*/ 1715398 h 1715398"/>
              <a:gd name="connsiteX0" fmla="*/ 1080087 w 1080087"/>
              <a:gd name="connsiteY0" fmla="*/ 0 h 1715398"/>
              <a:gd name="connsiteX1" fmla="*/ 172515 w 1080087"/>
              <a:gd name="connsiteY1" fmla="*/ 587638 h 1715398"/>
              <a:gd name="connsiteX2" fmla="*/ 50595 w 1080087"/>
              <a:gd name="connsiteY2" fmla="*/ 1181998 h 1715398"/>
              <a:gd name="connsiteX3" fmla="*/ 766875 w 1080087"/>
              <a:gd name="connsiteY3" fmla="*/ 1715398 h 1715398"/>
              <a:gd name="connsiteX0" fmla="*/ 1123545 w 1123545"/>
              <a:gd name="connsiteY0" fmla="*/ 0 h 1715398"/>
              <a:gd name="connsiteX1" fmla="*/ 215973 w 1123545"/>
              <a:gd name="connsiteY1" fmla="*/ 587638 h 1715398"/>
              <a:gd name="connsiteX2" fmla="*/ 94053 w 1123545"/>
              <a:gd name="connsiteY2" fmla="*/ 1181998 h 1715398"/>
              <a:gd name="connsiteX3" fmla="*/ 810333 w 1123545"/>
              <a:gd name="connsiteY3" fmla="*/ 1715398 h 1715398"/>
              <a:gd name="connsiteX0" fmla="*/ 1168344 w 1168344"/>
              <a:gd name="connsiteY0" fmla="*/ 0 h 1715398"/>
              <a:gd name="connsiteX1" fmla="*/ 260772 w 1168344"/>
              <a:gd name="connsiteY1" fmla="*/ 587638 h 1715398"/>
              <a:gd name="connsiteX2" fmla="*/ 138852 w 1168344"/>
              <a:gd name="connsiteY2" fmla="*/ 1181998 h 1715398"/>
              <a:gd name="connsiteX3" fmla="*/ 855132 w 1168344"/>
              <a:gd name="connsiteY3" fmla="*/ 1715398 h 1715398"/>
              <a:gd name="connsiteX0" fmla="*/ 1060197 w 1060197"/>
              <a:gd name="connsiteY0" fmla="*/ 0 h 1715398"/>
              <a:gd name="connsiteX1" fmla="*/ 152625 w 1060197"/>
              <a:gd name="connsiteY1" fmla="*/ 587638 h 1715398"/>
              <a:gd name="connsiteX2" fmla="*/ 30705 w 1060197"/>
              <a:gd name="connsiteY2" fmla="*/ 1181998 h 1715398"/>
              <a:gd name="connsiteX3" fmla="*/ 746985 w 1060197"/>
              <a:gd name="connsiteY3" fmla="*/ 1715398 h 1715398"/>
              <a:gd name="connsiteX0" fmla="*/ 1135991 w 1135991"/>
              <a:gd name="connsiteY0" fmla="*/ 0 h 1715398"/>
              <a:gd name="connsiteX1" fmla="*/ 228419 w 1135991"/>
              <a:gd name="connsiteY1" fmla="*/ 587638 h 1715398"/>
              <a:gd name="connsiteX2" fmla="*/ 106499 w 1135991"/>
              <a:gd name="connsiteY2" fmla="*/ 1181998 h 1715398"/>
              <a:gd name="connsiteX3" fmla="*/ 822779 w 1135991"/>
              <a:gd name="connsiteY3" fmla="*/ 1715398 h 1715398"/>
              <a:gd name="connsiteX0" fmla="*/ 1145020 w 1145020"/>
              <a:gd name="connsiteY0" fmla="*/ 0 h 1715398"/>
              <a:gd name="connsiteX1" fmla="*/ 237448 w 1145020"/>
              <a:gd name="connsiteY1" fmla="*/ 587638 h 1715398"/>
              <a:gd name="connsiteX2" fmla="*/ 52325 w 1145020"/>
              <a:gd name="connsiteY2" fmla="*/ 1281956 h 1715398"/>
              <a:gd name="connsiteX3" fmla="*/ 831808 w 1145020"/>
              <a:gd name="connsiteY3" fmla="*/ 1715398 h 1715398"/>
              <a:gd name="connsiteX0" fmla="*/ 1131334 w 1131334"/>
              <a:gd name="connsiteY0" fmla="*/ 0 h 1715398"/>
              <a:gd name="connsiteX1" fmla="*/ 223762 w 1131334"/>
              <a:gd name="connsiteY1" fmla="*/ 587638 h 1715398"/>
              <a:gd name="connsiteX2" fmla="*/ 38639 w 1131334"/>
              <a:gd name="connsiteY2" fmla="*/ 1281956 h 1715398"/>
              <a:gd name="connsiteX3" fmla="*/ 818122 w 1131334"/>
              <a:gd name="connsiteY3" fmla="*/ 1715398 h 1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334" h="1715398">
                <a:moveTo>
                  <a:pt x="1131334" y="0"/>
                </a:moveTo>
                <a:cubicBezTo>
                  <a:pt x="435471" y="225069"/>
                  <a:pt x="405878" y="373979"/>
                  <a:pt x="223762" y="587638"/>
                </a:cubicBezTo>
                <a:cubicBezTo>
                  <a:pt x="41646" y="801297"/>
                  <a:pt x="-60422" y="908360"/>
                  <a:pt x="38639" y="1281956"/>
                </a:cubicBezTo>
                <a:cubicBezTo>
                  <a:pt x="137700" y="1655552"/>
                  <a:pt x="509512" y="1542678"/>
                  <a:pt x="818122" y="1715398"/>
                </a:cubicBezTo>
              </a:path>
            </a:pathLst>
          </a:custGeom>
          <a:noFill/>
          <a:ln w="38100">
            <a:solidFill>
              <a:srgbClr val="FF33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3396816" y="5783094"/>
            <a:ext cx="4863383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000" dirty="0">
                <a:latin typeface="+mn-lt"/>
              </a:rPr>
              <a:t>Esta selección no puede posponerse indefinidamente</a:t>
            </a:r>
          </a:p>
        </p:txBody>
      </p:sp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80810"/>
              </p:ext>
            </p:extLst>
          </p:nvPr>
        </p:nvGraphicFramePr>
        <p:xfrm>
          <a:off x="4252398" y="213285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3" imgW="763524" imgH="1145743" progId="MS_ClipArt_Gallery.2">
                  <p:embed/>
                </p:oleObj>
              </mc:Choice>
              <mc:Fallback>
                <p:oleObj name="Imagen" r:id="rId13" imgW="763524" imgH="1145743" progId="MS_ClipArt_Gallery.2">
                  <p:embed/>
                  <p:pic>
                    <p:nvPicPr>
                      <p:cNvPr id="41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398" y="213285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6724009" y="2797382"/>
            <a:ext cx="1740599" cy="104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Solo los que queremos entrar decidimos</a:t>
            </a:r>
          </a:p>
        </p:txBody>
      </p:sp>
    </p:spTree>
    <p:extLst>
      <p:ext uri="{BB962C8B-B14F-4D97-AF65-F5344CB8AC3E}">
        <p14:creationId xmlns:p14="http://schemas.microsoft.com/office/powerpoint/2010/main" val="275361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4166 -0.04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4271 0.035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10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Rectangle 2">
            <a:extLst>
              <a:ext uri="{FF2B5EF4-FFF2-40B4-BE49-F238E27FC236}">
                <a16:creationId xmlns:a16="http://schemas.microsoft.com/office/drawing/2014/main" id="{1E7BF61A-E419-49B7-AC57-7BA97FF60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/>
              <a:t>Receive bloqueante</a:t>
            </a:r>
          </a:p>
        </p:txBody>
      </p:sp>
      <p:sp>
        <p:nvSpPr>
          <p:cNvPr id="215046" name="Text Box 3">
            <a:extLst>
              <a:ext uri="{FF2B5EF4-FFF2-40B4-BE49-F238E27FC236}">
                <a16:creationId xmlns:a16="http://schemas.microsoft.com/office/drawing/2014/main" id="{A9E8A5E6-18DB-47BD-842D-18FA5C702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154" y="15573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</a:p>
        </p:txBody>
      </p:sp>
      <p:sp>
        <p:nvSpPr>
          <p:cNvPr id="215047" name="Text Box 4">
            <a:extLst>
              <a:ext uri="{FF2B5EF4-FFF2-40B4-BE49-F238E27FC236}">
                <a16:creationId xmlns:a16="http://schemas.microsoft.com/office/drawing/2014/main" id="{EBD2E257-6892-46B5-92EC-4C66648D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794" y="15573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5301" name="Line 5">
            <a:extLst>
              <a:ext uri="{FF2B5EF4-FFF2-40B4-BE49-F238E27FC236}">
                <a16:creationId xmlns:a16="http://schemas.microsoft.com/office/drawing/2014/main" id="{F53D8120-D07D-41AD-8EF3-1F77656AE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1917701"/>
            <a:ext cx="0" cy="12303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2" name="Text Box 6">
            <a:extLst>
              <a:ext uri="{FF2B5EF4-FFF2-40B4-BE49-F238E27FC236}">
                <a16:creationId xmlns:a16="http://schemas.microsoft.com/office/drawing/2014/main" id="{1E0F4DA8-DB4D-470A-9D64-8981E46C9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309" y="3313113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Send</a:t>
            </a:r>
            <a:r>
              <a:rPr lang="es-MX" altLang="en-US" sz="1800" dirty="0">
                <a:latin typeface="Consolas" panose="020B0609020204030204" pitchFamily="49" charset="0"/>
              </a:rPr>
              <a:t>(p1,mensaje);</a:t>
            </a:r>
          </a:p>
        </p:txBody>
      </p:sp>
      <p:sp>
        <p:nvSpPr>
          <p:cNvPr id="695303" name="Line 7">
            <a:extLst>
              <a:ext uri="{FF2B5EF4-FFF2-40B4-BE49-F238E27FC236}">
                <a16:creationId xmlns:a16="http://schemas.microsoft.com/office/drawing/2014/main" id="{095CEC19-E897-4FF6-8526-0B1B34918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6320" y="1916832"/>
            <a:ext cx="0" cy="27270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4" name="Text Box 8">
            <a:extLst>
              <a:ext uri="{FF2B5EF4-FFF2-40B4-BE49-F238E27FC236}">
                <a16:creationId xmlns:a16="http://schemas.microsoft.com/office/drawing/2014/main" id="{060EE0DF-2F35-424C-B026-5F3BAE99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690" y="4643844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Receive</a:t>
            </a:r>
            <a:r>
              <a:rPr lang="es-MX" altLang="en-US" sz="1800" dirty="0">
                <a:latin typeface="Consolas" panose="020B0609020204030204" pitchFamily="49" charset="0"/>
              </a:rPr>
              <a:t>(p0,mensaje)</a:t>
            </a:r>
          </a:p>
        </p:txBody>
      </p:sp>
      <p:sp>
        <p:nvSpPr>
          <p:cNvPr id="695305" name="Line 9">
            <a:extLst>
              <a:ext uri="{FF2B5EF4-FFF2-40B4-BE49-F238E27FC236}">
                <a16:creationId xmlns:a16="http://schemas.microsoft.com/office/drawing/2014/main" id="{2FC227CF-6B14-44C6-AE41-74654F89F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630" y="3724276"/>
            <a:ext cx="49" cy="258504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6" name="Line 10">
            <a:extLst>
              <a:ext uri="{FF2B5EF4-FFF2-40B4-BE49-F238E27FC236}">
                <a16:creationId xmlns:a16="http://schemas.microsoft.com/office/drawing/2014/main" id="{C64367E9-409F-42B2-8470-2F25D8B5F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808" y="3501008"/>
            <a:ext cx="1224136" cy="36772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5307" name="Line 11">
            <a:extLst>
              <a:ext uri="{FF2B5EF4-FFF2-40B4-BE49-F238E27FC236}">
                <a16:creationId xmlns:a16="http://schemas.microsoft.com/office/drawing/2014/main" id="{186AA0AB-E188-44EB-9E70-A78ACBA4C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6320" y="5013176"/>
            <a:ext cx="0" cy="12961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309" name="Rectangle 13">
            <a:extLst>
              <a:ext uri="{FF2B5EF4-FFF2-40B4-BE49-F238E27FC236}">
                <a16:creationId xmlns:a16="http://schemas.microsoft.com/office/drawing/2014/main" id="{12BBA36E-F88E-4E5D-8BCD-AC493524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3861866"/>
            <a:ext cx="1008063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  <p:sp>
        <p:nvSpPr>
          <p:cNvPr id="695310" name="Line 14">
            <a:extLst>
              <a:ext uri="{FF2B5EF4-FFF2-40B4-BE49-F238E27FC236}">
                <a16:creationId xmlns:a16="http://schemas.microsoft.com/office/drawing/2014/main" id="{FB57A18E-3DD7-4EF5-B4DE-B72FBCDB3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007" y="4365105"/>
            <a:ext cx="1130829" cy="45627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5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2" grpId="0"/>
      <p:bldP spid="695304" grpId="0"/>
      <p:bldP spid="695309" grpId="0" animBg="1"/>
      <p:bldP spid="695309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Rectangle 2">
            <a:extLst>
              <a:ext uri="{FF2B5EF4-FFF2-40B4-BE49-F238E27FC236}">
                <a16:creationId xmlns:a16="http://schemas.microsoft.com/office/drawing/2014/main" id="{CA459FD0-833A-4FCF-8EDB-12A5EAC90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 err="1"/>
              <a:t>Receive</a:t>
            </a:r>
            <a:r>
              <a:rPr lang="es-MX" altLang="en-US" dirty="0"/>
              <a:t> NO bloqueante</a:t>
            </a:r>
          </a:p>
        </p:txBody>
      </p:sp>
      <p:sp>
        <p:nvSpPr>
          <p:cNvPr id="216070" name="Text Box 3">
            <a:extLst>
              <a:ext uri="{FF2B5EF4-FFF2-40B4-BE49-F238E27FC236}">
                <a16:creationId xmlns:a16="http://schemas.microsoft.com/office/drawing/2014/main" id="{4D168BC5-417B-4326-9F48-94A3FD18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154" y="15573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P0</a:t>
            </a:r>
          </a:p>
        </p:txBody>
      </p:sp>
      <p:sp>
        <p:nvSpPr>
          <p:cNvPr id="216071" name="Text Box 4">
            <a:extLst>
              <a:ext uri="{FF2B5EF4-FFF2-40B4-BE49-F238E27FC236}">
                <a16:creationId xmlns:a16="http://schemas.microsoft.com/office/drawing/2014/main" id="{42C9001D-6EE9-4DB5-9F26-66DC317F8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794" y="1556792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6325" name="Line 5">
            <a:extLst>
              <a:ext uri="{FF2B5EF4-FFF2-40B4-BE49-F238E27FC236}">
                <a16:creationId xmlns:a16="http://schemas.microsoft.com/office/drawing/2014/main" id="{896B3F34-8520-425C-BE0C-5BC522847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1917701"/>
            <a:ext cx="0" cy="12303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26" name="Text Box 6">
            <a:extLst>
              <a:ext uri="{FF2B5EF4-FFF2-40B4-BE49-F238E27FC236}">
                <a16:creationId xmlns:a16="http://schemas.microsoft.com/office/drawing/2014/main" id="{7C1CED6C-DB55-4B78-9029-70B658BD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3140968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Send</a:t>
            </a:r>
            <a:r>
              <a:rPr lang="es-MX" altLang="en-US" sz="1800" dirty="0">
                <a:latin typeface="Consolas" panose="020B0609020204030204" pitchFamily="49" charset="0"/>
              </a:rPr>
              <a:t>(p1,mensaje);</a:t>
            </a:r>
          </a:p>
        </p:txBody>
      </p:sp>
      <p:sp>
        <p:nvSpPr>
          <p:cNvPr id="696327" name="Line 7">
            <a:extLst>
              <a:ext uri="{FF2B5EF4-FFF2-40B4-BE49-F238E27FC236}">
                <a16:creationId xmlns:a16="http://schemas.microsoft.com/office/drawing/2014/main" id="{93A43D34-BFBB-4C39-8AC1-6EA9F36C2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6270" y="1917701"/>
            <a:ext cx="1290" cy="2440731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28" name="Text Box 8">
            <a:extLst>
              <a:ext uri="{FF2B5EF4-FFF2-40B4-BE49-F238E27FC236}">
                <a16:creationId xmlns:a16="http://schemas.microsoft.com/office/drawing/2014/main" id="{4CDE2B74-0EB4-47D4-8EE8-97C58BEF9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690" y="4358432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Receive</a:t>
            </a:r>
            <a:r>
              <a:rPr lang="es-MX" altLang="en-US" sz="1800" dirty="0">
                <a:latin typeface="Consolas" panose="020B0609020204030204" pitchFamily="49" charset="0"/>
              </a:rPr>
              <a:t>(p0,mensaje)</a:t>
            </a:r>
          </a:p>
        </p:txBody>
      </p:sp>
      <p:sp>
        <p:nvSpPr>
          <p:cNvPr id="696329" name="Line 9">
            <a:extLst>
              <a:ext uri="{FF2B5EF4-FFF2-40B4-BE49-F238E27FC236}">
                <a16:creationId xmlns:a16="http://schemas.microsoft.com/office/drawing/2014/main" id="{ADFD9C28-F8BB-4A97-96B5-DE9A82BCB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3507680"/>
            <a:ext cx="0" cy="280164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31" name="Line 11">
            <a:extLst>
              <a:ext uri="{FF2B5EF4-FFF2-40B4-BE49-F238E27FC236}">
                <a16:creationId xmlns:a16="http://schemas.microsoft.com/office/drawing/2014/main" id="{419A799F-0344-47E3-8101-69BC4D9EB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7561" y="4725144"/>
            <a:ext cx="0" cy="158417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332" name="Line 12">
            <a:extLst>
              <a:ext uri="{FF2B5EF4-FFF2-40B4-BE49-F238E27FC236}">
                <a16:creationId xmlns:a16="http://schemas.microsoft.com/office/drawing/2014/main" id="{D60CA4A3-5F06-48CC-9CB2-1733A9083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91" y="3356992"/>
            <a:ext cx="1329387" cy="504056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6333" name="Rectangle 13">
            <a:extLst>
              <a:ext uri="{FF2B5EF4-FFF2-40B4-BE49-F238E27FC236}">
                <a16:creationId xmlns:a16="http://schemas.microsoft.com/office/drawing/2014/main" id="{4C4F7C3A-749D-4F52-83E2-047AE769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3644900"/>
            <a:ext cx="1008063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  <p:sp>
        <p:nvSpPr>
          <p:cNvPr id="696335" name="Line 15">
            <a:extLst>
              <a:ext uri="{FF2B5EF4-FFF2-40B4-BE49-F238E27FC236}">
                <a16:creationId xmlns:a16="http://schemas.microsoft.com/office/drawing/2014/main" id="{257C39CC-2E84-4D96-8F04-E7E9DED9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782" y="4125070"/>
            <a:ext cx="1081584" cy="456058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6" grpId="0"/>
      <p:bldP spid="696328" grpId="0"/>
      <p:bldP spid="696328" grpId="1"/>
      <p:bldP spid="696328" grpId="2"/>
      <p:bldP spid="696333" grpId="0" animBg="1"/>
      <p:bldP spid="696333" grpI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3" name="Rectangle 2">
            <a:extLst>
              <a:ext uri="{FF2B5EF4-FFF2-40B4-BE49-F238E27FC236}">
                <a16:creationId xmlns:a16="http://schemas.microsoft.com/office/drawing/2014/main" id="{68C29882-8463-40EB-AA07-5BC2BD47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Paso de mensajes, sincronización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2063552" y="1839764"/>
            <a:ext cx="8064896" cy="64807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s-ES" altLang="en-US" sz="2800" dirty="0"/>
              <a:t>Son habituales las siguientes tres combinaciones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335360" y="2852936"/>
            <a:ext cx="3600400" cy="12961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Envío bloqueante, recepción bloqueante 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4295800" y="2852936"/>
            <a:ext cx="3600400" cy="12961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>
                <a:solidFill>
                  <a:schemeClr val="tx1"/>
                </a:solidFill>
              </a:rPr>
              <a:t>Envío no bloqueante, recepción bloqueante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256240" y="2852936"/>
            <a:ext cx="3600400" cy="1296144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Envío no bloqueante, recepción no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8">
            <a:extLst>
              <a:ext uri="{FF2B5EF4-FFF2-40B4-BE49-F238E27FC236}">
                <a16:creationId xmlns:a16="http://schemas.microsoft.com/office/drawing/2014/main" id="{83205222-9A3A-401A-AC1C-E1875F25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sincronización</a:t>
            </a:r>
          </a:p>
        </p:txBody>
      </p:sp>
      <p:sp>
        <p:nvSpPr>
          <p:cNvPr id="219143" name="Text Box 10">
            <a:extLst>
              <a:ext uri="{FF2B5EF4-FFF2-40B4-BE49-F238E27FC236}">
                <a16:creationId xmlns:a16="http://schemas.microsoft.com/office/drawing/2014/main" id="{AB20DFE8-318C-45F4-8A54-FBF45AD5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154" y="2852936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P0</a:t>
            </a:r>
          </a:p>
        </p:txBody>
      </p:sp>
      <p:sp>
        <p:nvSpPr>
          <p:cNvPr id="219144" name="Text Box 11">
            <a:extLst>
              <a:ext uri="{FF2B5EF4-FFF2-40B4-BE49-F238E27FC236}">
                <a16:creationId xmlns:a16="http://schemas.microsoft.com/office/drawing/2014/main" id="{4AE49B53-9B9F-435B-94DD-562FD484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96" y="2852936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D301281C-86E7-4E30-8242-746181F69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680" y="3219648"/>
            <a:ext cx="0" cy="1001439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3F6DBC63-1AFA-4A07-AD3F-7F27A5D1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4149080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Send</a:t>
            </a:r>
            <a:r>
              <a:rPr lang="es-MX" altLang="en-US" sz="1800" dirty="0">
                <a:latin typeface="Consolas" panose="020B0609020204030204" pitchFamily="49" charset="0"/>
              </a:rPr>
              <a:t>(p1,mensaje);</a:t>
            </a:r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8CFA5DD5-B2F2-46AD-8C66-FA11BBB1E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785" y="3219648"/>
            <a:ext cx="0" cy="147235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EC24A1AB-1207-4956-8B7B-3B7242B8E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176" y="4692005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Receive(p0,mensaje)</a:t>
            </a:r>
          </a:p>
        </p:txBody>
      </p:sp>
      <p:sp>
        <p:nvSpPr>
          <p:cNvPr id="69648" name="Line 16">
            <a:extLst>
              <a:ext uri="{FF2B5EF4-FFF2-40B4-BE49-F238E27FC236}">
                <a16:creationId xmlns:a16="http://schemas.microsoft.com/office/drawing/2014/main" id="{ABB95E9A-3D23-4643-AC3F-B113BA453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4518412"/>
            <a:ext cx="0" cy="179090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0924C5A2-C1CE-445E-9A62-D837702ED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809" y="4365104"/>
            <a:ext cx="1225601" cy="198254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650" name="Line 18">
            <a:extLst>
              <a:ext uri="{FF2B5EF4-FFF2-40B4-BE49-F238E27FC236}">
                <a16:creationId xmlns:a16="http://schemas.microsoft.com/office/drawing/2014/main" id="{9028B682-CD7F-4FE2-9721-0477B71D7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7785" y="5061338"/>
            <a:ext cx="0" cy="124798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651" name="Line 19">
            <a:extLst>
              <a:ext uri="{FF2B5EF4-FFF2-40B4-BE49-F238E27FC236}">
                <a16:creationId xmlns:a16="http://schemas.microsoft.com/office/drawing/2014/main" id="{21BAAFF3-C826-4684-8D11-03F7C0128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056" y="4563358"/>
            <a:ext cx="1192359" cy="34296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652" name="Rectangle 20">
            <a:extLst>
              <a:ext uri="{FF2B5EF4-FFF2-40B4-BE49-F238E27FC236}">
                <a16:creationId xmlns:a16="http://schemas.microsoft.com/office/drawing/2014/main" id="{90BE9212-B3C5-4FEF-B56F-5474CAF4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93" y="4365104"/>
            <a:ext cx="1008063" cy="503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495600" y="1690688"/>
            <a:ext cx="7200800" cy="10182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000" b="1" dirty="0"/>
              <a:t>Envío bloqueante, recepción bloqueante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/>
              <a:t>Emisor y receptor se bloquean hasta que se entrega el mensaje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/>
              <a:t>Permite una fuerte sincronización entre procesos.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3" grpId="0"/>
      <p:bldP spid="219144" grpId="0"/>
      <p:bldP spid="69645" grpId="0"/>
      <p:bldP spid="69645" grpId="1"/>
      <p:bldP spid="69645" grpId="2"/>
      <p:bldP spid="69647" grpId="0"/>
      <p:bldP spid="69647" grpId="1"/>
      <p:bldP spid="69647" grpId="2"/>
      <p:bldP spid="69652" grpId="0" animBg="1"/>
      <p:bldP spid="69652" grpId="1" animBg="1"/>
      <p:bldP spid="69652" grpId="2" animBg="1"/>
      <p:bldP spid="69652" grpId="3" animBg="1"/>
      <p:bldP spid="69652" grpId="4" animBg="1"/>
      <p:bldP spid="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9" name="Rectangle 2">
            <a:extLst>
              <a:ext uri="{FF2B5EF4-FFF2-40B4-BE49-F238E27FC236}">
                <a16:creationId xmlns:a16="http://schemas.microsoft.com/office/drawing/2014/main" id="{12622A25-A2B8-4EAE-98A1-8EF51E795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Paso de mensajes, sincronización</a:t>
            </a:r>
          </a:p>
        </p:txBody>
      </p:sp>
      <p:sp>
        <p:nvSpPr>
          <p:cNvPr id="221191" name="Text Box 4">
            <a:extLst>
              <a:ext uri="{FF2B5EF4-FFF2-40B4-BE49-F238E27FC236}">
                <a16:creationId xmlns:a16="http://schemas.microsoft.com/office/drawing/2014/main" id="{A055081A-9FA7-4176-BA31-85B88FE9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154" y="2852936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P0</a:t>
            </a:r>
          </a:p>
        </p:txBody>
      </p:sp>
      <p:sp>
        <p:nvSpPr>
          <p:cNvPr id="221192" name="Text Box 5">
            <a:extLst>
              <a:ext uri="{FF2B5EF4-FFF2-40B4-BE49-F238E27FC236}">
                <a16:creationId xmlns:a16="http://schemas.microsoft.com/office/drawing/2014/main" id="{792395CE-EE0D-4A44-A0B6-37D3DCDA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96" y="2852936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699398" name="Line 6">
            <a:extLst>
              <a:ext uri="{FF2B5EF4-FFF2-40B4-BE49-F238E27FC236}">
                <a16:creationId xmlns:a16="http://schemas.microsoft.com/office/drawing/2014/main" id="{4B55672B-AC4A-4A22-BDB3-CC3B7B913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680" y="3219648"/>
            <a:ext cx="0" cy="1001439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399" name="Text Box 7">
            <a:extLst>
              <a:ext uri="{FF2B5EF4-FFF2-40B4-BE49-F238E27FC236}">
                <a16:creationId xmlns:a16="http://schemas.microsoft.com/office/drawing/2014/main" id="{92C667E7-2284-4F55-B9B3-1AF94C5ED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4149080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Send</a:t>
            </a:r>
            <a:r>
              <a:rPr lang="es-MX" altLang="en-US" sz="1800" dirty="0">
                <a:latin typeface="Consolas" panose="020B0609020204030204" pitchFamily="49" charset="0"/>
              </a:rPr>
              <a:t>(p1,mensaje);</a:t>
            </a:r>
          </a:p>
        </p:txBody>
      </p:sp>
      <p:sp>
        <p:nvSpPr>
          <p:cNvPr id="699400" name="Line 8">
            <a:extLst>
              <a:ext uri="{FF2B5EF4-FFF2-40B4-BE49-F238E27FC236}">
                <a16:creationId xmlns:a16="http://schemas.microsoft.com/office/drawing/2014/main" id="{BF86FA13-A039-47F6-BCD4-B9409AF78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6119" y="3219648"/>
            <a:ext cx="148" cy="16486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401" name="Text Box 9">
            <a:extLst>
              <a:ext uri="{FF2B5EF4-FFF2-40B4-BE49-F238E27FC236}">
                <a16:creationId xmlns:a16="http://schemas.microsoft.com/office/drawing/2014/main" id="{DA360557-B198-44B3-B737-82E586CF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176" y="4787860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Receive</a:t>
            </a:r>
            <a:r>
              <a:rPr lang="es-MX" altLang="en-US" sz="1800" dirty="0">
                <a:latin typeface="Consolas" panose="020B0609020204030204" pitchFamily="49" charset="0"/>
              </a:rPr>
              <a:t>(p0,mensaje)</a:t>
            </a:r>
          </a:p>
        </p:txBody>
      </p:sp>
      <p:sp>
        <p:nvSpPr>
          <p:cNvPr id="699402" name="Line 10">
            <a:extLst>
              <a:ext uri="{FF2B5EF4-FFF2-40B4-BE49-F238E27FC236}">
                <a16:creationId xmlns:a16="http://schemas.microsoft.com/office/drawing/2014/main" id="{9EE2CD3C-B917-43A0-83CC-03A38C1CC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4518413"/>
            <a:ext cx="0" cy="179090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403" name="Line 11">
            <a:extLst>
              <a:ext uri="{FF2B5EF4-FFF2-40B4-BE49-F238E27FC236}">
                <a16:creationId xmlns:a16="http://schemas.microsoft.com/office/drawing/2014/main" id="{E0C4D654-3715-4779-BDC5-99CAAB4F1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265" y="4365104"/>
            <a:ext cx="1294628" cy="253876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699404" name="Line 12">
            <a:extLst>
              <a:ext uri="{FF2B5EF4-FFF2-40B4-BE49-F238E27FC236}">
                <a16:creationId xmlns:a16="http://schemas.microsoft.com/office/drawing/2014/main" id="{CCE06C98-EF7E-4D98-8837-D8D3B562F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6119" y="5157192"/>
            <a:ext cx="151" cy="115212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405" name="Rectangle 13">
            <a:extLst>
              <a:ext uri="{FF2B5EF4-FFF2-40B4-BE49-F238E27FC236}">
                <a16:creationId xmlns:a16="http://schemas.microsoft.com/office/drawing/2014/main" id="{5C0753F4-5229-459E-9E74-3269FBB8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4365104"/>
            <a:ext cx="1008062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  <p:sp>
        <p:nvSpPr>
          <p:cNvPr id="699406" name="Line 14">
            <a:extLst>
              <a:ext uri="{FF2B5EF4-FFF2-40B4-BE49-F238E27FC236}">
                <a16:creationId xmlns:a16="http://schemas.microsoft.com/office/drawing/2014/main" id="{58A8C278-26C1-4F75-A79A-3B2FC320C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908" y="4618980"/>
            <a:ext cx="1152276" cy="28731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495600" y="1690688"/>
            <a:ext cx="7200800" cy="10182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200" b="1" dirty="0">
                <a:solidFill>
                  <a:schemeClr val="tx1"/>
                </a:solidFill>
              </a:rPr>
              <a:t>Envío no bloqueante, recepción bloqueante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200" dirty="0">
                <a:solidFill>
                  <a:schemeClr val="tx1"/>
                </a:solidFill>
              </a:rPr>
              <a:t>El emisor puede continuar, el receptor se bloquea hasta que haya llegado el mensaje solicitado.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9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/>
      <p:bldP spid="221192" grpId="0"/>
      <p:bldP spid="699399" grpId="0"/>
      <p:bldP spid="699401" grpId="0"/>
      <p:bldP spid="699405" grpId="0" animBg="1"/>
      <p:bldP spid="699405" grpId="1" animBg="1"/>
      <p:bldP spid="2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7" name="Rectangle 2">
            <a:extLst>
              <a:ext uri="{FF2B5EF4-FFF2-40B4-BE49-F238E27FC236}">
                <a16:creationId xmlns:a16="http://schemas.microsoft.com/office/drawing/2014/main" id="{4AF61F4F-9981-4FC8-82C0-5ECB633C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sincronización</a:t>
            </a:r>
          </a:p>
        </p:txBody>
      </p:sp>
      <p:sp>
        <p:nvSpPr>
          <p:cNvPr id="223239" name="Text Box 13">
            <a:extLst>
              <a:ext uri="{FF2B5EF4-FFF2-40B4-BE49-F238E27FC236}">
                <a16:creationId xmlns:a16="http://schemas.microsoft.com/office/drawing/2014/main" id="{7B648E34-4048-4210-ABF4-7D7867C2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154" y="2846263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P0</a:t>
            </a:r>
          </a:p>
        </p:txBody>
      </p:sp>
      <p:sp>
        <p:nvSpPr>
          <p:cNvPr id="223240" name="Text Box 14">
            <a:extLst>
              <a:ext uri="{FF2B5EF4-FFF2-40B4-BE49-F238E27FC236}">
                <a16:creationId xmlns:a16="http://schemas.microsoft.com/office/drawing/2014/main" id="{4D34FE5D-ED26-4411-AF0B-DDB63D29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96" y="2846263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P1</a:t>
            </a:r>
          </a:p>
        </p:txBody>
      </p:sp>
      <p:sp>
        <p:nvSpPr>
          <p:cNvPr id="701455" name="Line 15">
            <a:extLst>
              <a:ext uri="{FF2B5EF4-FFF2-40B4-BE49-F238E27FC236}">
                <a16:creationId xmlns:a16="http://schemas.microsoft.com/office/drawing/2014/main" id="{C375FC29-258A-45A7-8F75-E184F84C4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3212976"/>
            <a:ext cx="0" cy="10081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56" name="Text Box 16">
            <a:extLst>
              <a:ext uri="{FF2B5EF4-FFF2-40B4-BE49-F238E27FC236}">
                <a16:creationId xmlns:a16="http://schemas.microsoft.com/office/drawing/2014/main" id="{D999A06C-B1B8-4514-A535-402A9790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4149080"/>
            <a:ext cx="2337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Send(p1,mensaje);</a:t>
            </a:r>
          </a:p>
        </p:txBody>
      </p:sp>
      <p:sp>
        <p:nvSpPr>
          <p:cNvPr id="701457" name="Line 17">
            <a:extLst>
              <a:ext uri="{FF2B5EF4-FFF2-40B4-BE49-F238E27FC236}">
                <a16:creationId xmlns:a16="http://schemas.microsoft.com/office/drawing/2014/main" id="{4EAC9293-349B-4B1A-9626-A4CD1109C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6044" y="3212976"/>
            <a:ext cx="1" cy="165618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58" name="Text Box 18">
            <a:extLst>
              <a:ext uri="{FF2B5EF4-FFF2-40B4-BE49-F238E27FC236}">
                <a16:creationId xmlns:a16="http://schemas.microsoft.com/office/drawing/2014/main" id="{EFD290BF-5139-4C6E-9869-699CE690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176" y="4787860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 err="1">
                <a:latin typeface="Consolas" panose="020B0609020204030204" pitchFamily="49" charset="0"/>
              </a:rPr>
              <a:t>Receive</a:t>
            </a:r>
            <a:r>
              <a:rPr lang="es-MX" altLang="en-US" sz="1800" dirty="0">
                <a:latin typeface="Consolas" panose="020B0609020204030204" pitchFamily="49" charset="0"/>
              </a:rPr>
              <a:t>(p0,mensaje)</a:t>
            </a:r>
          </a:p>
        </p:txBody>
      </p:sp>
      <p:sp>
        <p:nvSpPr>
          <p:cNvPr id="701459" name="Line 19">
            <a:extLst>
              <a:ext uri="{FF2B5EF4-FFF2-40B4-BE49-F238E27FC236}">
                <a16:creationId xmlns:a16="http://schemas.microsoft.com/office/drawing/2014/main" id="{AC620190-F288-4A32-B56C-78EAA5C63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680" y="4518412"/>
            <a:ext cx="0" cy="179090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60" name="Line 20">
            <a:extLst>
              <a:ext uri="{FF2B5EF4-FFF2-40B4-BE49-F238E27FC236}">
                <a16:creationId xmlns:a16="http://schemas.microsoft.com/office/drawing/2014/main" id="{D9B86569-CA28-4499-98C6-B11EC9812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6046" y="5094476"/>
            <a:ext cx="274" cy="121484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461" name="Line 21">
            <a:extLst>
              <a:ext uri="{FF2B5EF4-FFF2-40B4-BE49-F238E27FC236}">
                <a16:creationId xmlns:a16="http://schemas.microsoft.com/office/drawing/2014/main" id="{2EFDD74C-3F48-4F31-BA37-8ED79181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6074" y="4365922"/>
            <a:ext cx="1205114" cy="211134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701462" name="Rectangle 22">
            <a:extLst>
              <a:ext uri="{FF2B5EF4-FFF2-40B4-BE49-F238E27FC236}">
                <a16:creationId xmlns:a16="http://schemas.microsoft.com/office/drawing/2014/main" id="{E37461C2-D57C-467D-8644-688418DB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4365922"/>
            <a:ext cx="1008063" cy="503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latin typeface="Consolas" panose="020B0609020204030204" pitchFamily="49" charset="0"/>
              </a:rPr>
              <a:t>Buzón</a:t>
            </a:r>
          </a:p>
        </p:txBody>
      </p:sp>
      <p:sp>
        <p:nvSpPr>
          <p:cNvPr id="701463" name="Line 23">
            <a:extLst>
              <a:ext uri="{FF2B5EF4-FFF2-40B4-BE49-F238E27FC236}">
                <a16:creationId xmlns:a16="http://schemas.microsoft.com/office/drawing/2014/main" id="{FF65C643-A063-4D68-AF88-584CF2421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007" y="4563875"/>
            <a:ext cx="1080169" cy="377294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495600" y="1690687"/>
            <a:ext cx="7200800" cy="1011238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b="1" dirty="0"/>
              <a:t>Envío no bloqueante, recepción no bloqueante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Nadie debe esperar.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/>
      <p:bldP spid="223240" grpId="0"/>
      <p:bldP spid="701456" grpId="0"/>
      <p:bldP spid="701456" grpId="1"/>
      <p:bldP spid="701456" grpId="2"/>
      <p:bldP spid="701458" grpId="0"/>
      <p:bldP spid="701458" grpId="1"/>
      <p:bldP spid="701458" grpId="2"/>
      <p:bldP spid="701458" grpId="3"/>
      <p:bldP spid="701458" grpId="4"/>
      <p:bldP spid="701462" grpId="0" animBg="1"/>
      <p:bldP spid="701462" grpId="1" animBg="1"/>
      <p:bldP spid="701462" grpId="2" animBg="1"/>
      <p:bldP spid="701462" grpId="3" animBg="1"/>
      <p:bldP spid="1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23">
            <a:extLst>
              <a:ext uri="{FF2B5EF4-FFF2-40B4-BE49-F238E27FC236}">
                <a16:creationId xmlns:a16="http://schemas.microsoft.com/office/drawing/2014/main" id="{C2E27AC4-8FF9-4CB7-B6C5-9C4BB803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n-US" dirty="0"/>
              <a:t>Características de diseño de sistemas de mensajes</a:t>
            </a:r>
          </a:p>
        </p:txBody>
      </p:sp>
      <p:sp>
        <p:nvSpPr>
          <p:cNvPr id="201733" name="Rectangle 18">
            <a:extLst>
              <a:ext uri="{FF2B5EF4-FFF2-40B4-BE49-F238E27FC236}">
                <a16:creationId xmlns:a16="http://schemas.microsoft.com/office/drawing/2014/main" id="{AEB506C5-7D0A-4584-A367-08120A26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>
              <a:latin typeface="Times New Roman" panose="02020603050405020304" pitchFamily="18" charset="0"/>
            </a:endParaRPr>
          </a:p>
        </p:txBody>
      </p:sp>
      <p:sp>
        <p:nvSpPr>
          <p:cNvPr id="201737" name="Rectangle 26">
            <a:extLst>
              <a:ext uri="{FF2B5EF4-FFF2-40B4-BE49-F238E27FC236}">
                <a16:creationId xmlns:a16="http://schemas.microsoft.com/office/drawing/2014/main" id="{815986AC-B75B-48D4-B2C5-C89295AF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828800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Direccionamiento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Envío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Recepción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Explícita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Implícita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Indirecto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E</a:t>
            </a:r>
            <a:r>
              <a:rPr lang="es-ES" altLang="en-US" sz="2000" dirty="0" err="1"/>
              <a:t>stático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D</a:t>
            </a:r>
            <a:r>
              <a:rPr lang="es-ES" altLang="en-US" sz="2000" dirty="0" err="1"/>
              <a:t>inámico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P</a:t>
            </a:r>
            <a:r>
              <a:rPr lang="es-ES" altLang="en-US" sz="2000" dirty="0" err="1"/>
              <a:t>ropiedad</a:t>
            </a:r>
            <a:endParaRPr lang="es-ES" alt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dirty="0"/>
          </a:p>
        </p:txBody>
      </p:sp>
      <p:sp>
        <p:nvSpPr>
          <p:cNvPr id="201738" name="Rectangle 27">
            <a:extLst>
              <a:ext uri="{FF2B5EF4-FFF2-40B4-BE49-F238E27FC236}">
                <a16:creationId xmlns:a16="http://schemas.microsoft.com/office/drawing/2014/main" id="{1AEF286C-908D-4316-955D-9DF33B2E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828799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Sincronización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Send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Receive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DCEF56A-13EC-4662-BCF5-29B46CDE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Formato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Contenido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Longitud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F</a:t>
            </a:r>
            <a:r>
              <a:rPr lang="es-ES" altLang="en-US" dirty="0" err="1"/>
              <a:t>ija</a:t>
            </a:r>
            <a:endParaRPr lang="es-ES" altLang="en-US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V</a:t>
            </a:r>
            <a:r>
              <a:rPr lang="es-ES" altLang="en-US" dirty="0" err="1"/>
              <a:t>ariable</a:t>
            </a:r>
            <a:endParaRPr lang="es-E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772B705E-7932-4747-8F78-F89B0FD5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Disciplina de cola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FIFO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26006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Rectangle 4">
            <a:extLst>
              <a:ext uri="{FF2B5EF4-FFF2-40B4-BE49-F238E27FC236}">
                <a16:creationId xmlns:a16="http://schemas.microsoft.com/office/drawing/2014/main" id="{A8292ECA-AE78-42E9-98E1-FBA9DFF3E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1055440" y="1916832"/>
            <a:ext cx="4896544" cy="16561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Es necesario disponer de alguna forma de especificar en la primitiva </a:t>
            </a:r>
            <a:r>
              <a:rPr lang="es-ES" altLang="en-US" sz="2400" dirty="0" err="1"/>
              <a:t>send</a:t>
            </a:r>
            <a:r>
              <a:rPr lang="es-ES" altLang="en-US" sz="2400" dirty="0"/>
              <a:t> qué proceso va a recibir el mensaje.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240016" y="1921737"/>
            <a:ext cx="4896544" cy="16561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/>
              <a:t>La mayoría de las implementaciones permiten a los procesos receptores indicar el origen del mensaje que se va a recibir.</a:t>
            </a:r>
            <a:endParaRPr lang="es-E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3" name="Rectangle 6">
            <a:extLst>
              <a:ext uri="{FF2B5EF4-FFF2-40B4-BE49-F238E27FC236}">
                <a16:creationId xmlns:a16="http://schemas.microsoft.com/office/drawing/2014/main" id="{D45D7DF9-C655-41B8-8A47-4548AB0A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Paso de mensajes, direccionamiento directo</a:t>
            </a:r>
          </a:p>
        </p:txBody>
      </p:sp>
      <p:sp>
        <p:nvSpPr>
          <p:cNvPr id="227335" name="Rectangle 8">
            <a:extLst>
              <a:ext uri="{FF2B5EF4-FFF2-40B4-BE49-F238E27FC236}">
                <a16:creationId xmlns:a16="http://schemas.microsoft.com/office/drawing/2014/main" id="{988F0AE5-9A70-4296-AEF8-E6B698B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319" y="3428380"/>
            <a:ext cx="2303537" cy="1800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  <a:endParaRPr lang="es-MX" altLang="en-US" sz="1000"/>
          </a:p>
        </p:txBody>
      </p:sp>
      <p:sp>
        <p:nvSpPr>
          <p:cNvPr id="227336" name="Rectangle 9">
            <a:extLst>
              <a:ext uri="{FF2B5EF4-FFF2-40B4-BE49-F238E27FC236}">
                <a16:creationId xmlns:a16="http://schemas.microsoft.com/office/drawing/2014/main" id="{6CA2438C-9530-4127-A4BA-F62E45BD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75" y="2348880"/>
            <a:ext cx="1152525" cy="10080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27337" name="Rectangle 10">
            <a:extLst>
              <a:ext uri="{FF2B5EF4-FFF2-40B4-BE49-F238E27FC236}">
                <a16:creationId xmlns:a16="http://schemas.microsoft.com/office/drawing/2014/main" id="{64304BB5-DE9C-4560-9438-D39F5FDD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75" y="3572842"/>
            <a:ext cx="1152525" cy="10080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27338" name="Rectangle 12">
            <a:extLst>
              <a:ext uri="{FF2B5EF4-FFF2-40B4-BE49-F238E27FC236}">
                <a16:creationId xmlns:a16="http://schemas.microsoft.com/office/drawing/2014/main" id="{1777575A-72FE-4BA0-B79A-F153EB2A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75" y="4796805"/>
            <a:ext cx="1152525" cy="100806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54343765-F89F-4AE1-9DE4-8CBB969C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986" y="4176141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 dirty="0" err="1">
                <a:latin typeface="Consolas" panose="020B0609020204030204" pitchFamily="49" charset="0"/>
              </a:rPr>
              <a:t>Send</a:t>
            </a:r>
            <a:r>
              <a:rPr lang="es-MX" altLang="en-US" sz="1800" b="1" dirty="0">
                <a:latin typeface="Consolas" panose="020B0609020204030204" pitchFamily="49" charset="0"/>
              </a:rPr>
              <a:t>(</a:t>
            </a:r>
            <a:r>
              <a:rPr lang="es-MX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es-MX" altLang="en-US" sz="1800" b="1" dirty="0">
                <a:latin typeface="Consolas" panose="020B0609020204030204" pitchFamily="49" charset="0"/>
              </a:rPr>
              <a:t>,mensaje)</a:t>
            </a:r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2A669402-7F88-44E0-9EB9-01B9BD054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9856" y="2829393"/>
            <a:ext cx="3744019" cy="153521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redondeado 1"/>
          <p:cNvSpPr/>
          <p:nvPr/>
        </p:nvSpPr>
        <p:spPr>
          <a:xfrm>
            <a:off x="1342256" y="5445239"/>
            <a:ext cx="4753744" cy="9130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 err="1"/>
              <a:t>send</a:t>
            </a:r>
            <a:r>
              <a:rPr lang="es-ES" altLang="en-US" sz="2400" dirty="0"/>
              <a:t> incluye una identificación específica del proceso destino.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Rectangle 2">
            <a:extLst>
              <a:ext uri="{FF2B5EF4-FFF2-40B4-BE49-F238E27FC236}">
                <a16:creationId xmlns:a16="http://schemas.microsoft.com/office/drawing/2014/main" id="{8ACB5B60-60B9-432A-AA87-F7A65FE26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 directo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838200" y="3151088"/>
            <a:ext cx="3253261" cy="85397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s-ES" altLang="en-US" sz="3200" dirty="0" err="1"/>
              <a:t>Receive</a:t>
            </a:r>
            <a:endParaRPr lang="es-ES" altLang="en-US" sz="32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120680" y="1993901"/>
            <a:ext cx="5519936" cy="1075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El proceso debe conocer de antemano de que proceso espera el mensaje.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096000" y="4447871"/>
            <a:ext cx="5544616" cy="9973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En otros casos, es imposible especificar el proceso de origen por anticipado. </a:t>
            </a:r>
          </a:p>
        </p:txBody>
      </p:sp>
      <p:cxnSp>
        <p:nvCxnSpPr>
          <p:cNvPr id="4" name="Conector recto de flecha 3"/>
          <p:cNvCxnSpPr>
            <a:stCxn id="2" idx="3"/>
            <a:endCxn id="7" idx="1"/>
          </p:cNvCxnSpPr>
          <p:nvPr/>
        </p:nvCxnSpPr>
        <p:spPr>
          <a:xfrm flipV="1">
            <a:off x="4091461" y="2531431"/>
            <a:ext cx="2029219" cy="104664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2" idx="3"/>
            <a:endCxn id="8" idx="1"/>
          </p:cNvCxnSpPr>
          <p:nvPr/>
        </p:nvCxnSpPr>
        <p:spPr>
          <a:xfrm>
            <a:off x="4091461" y="3578076"/>
            <a:ext cx="2004539" cy="136847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Requisitos para resolver el problema </a:t>
            </a:r>
            <a:br>
              <a:rPr lang="es-MX" dirty="0"/>
            </a:br>
            <a:r>
              <a:rPr lang="es-MX" dirty="0"/>
              <a:t>3) Espera limitada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3292475" imgH="3292475" progId="MS_ClipArt_Gallery.2">
                  <p:embed/>
                </p:oleObj>
              </mc:Choice>
              <mc:Fallback>
                <p:oleObj name="Imagen" r:id="rId2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550469" imgH="1913839" progId="MS_ClipArt_Gallery.2">
                  <p:embed/>
                </p:oleObj>
              </mc:Choice>
              <mc:Fallback>
                <p:oleObj name="Imagen" r:id="rId4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o 38"/>
          <p:cNvGrpSpPr/>
          <p:nvPr/>
        </p:nvGrpSpPr>
        <p:grpSpPr>
          <a:xfrm>
            <a:off x="6671349" y="2741799"/>
            <a:ext cx="1130349" cy="767661"/>
            <a:chOff x="4605611" y="2346260"/>
            <a:chExt cx="915987" cy="1332033"/>
          </a:xfrm>
        </p:grpSpPr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7848" y="2346260"/>
            <a:ext cx="793750" cy="1332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4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848" y="2346260"/>
                          <a:ext cx="793750" cy="1332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611" y="2972543"/>
              <a:ext cx="311150" cy="36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576774" y="4157275"/>
            <a:ext cx="1110260" cy="718316"/>
            <a:chOff x="4616723" y="4121043"/>
            <a:chExt cx="723900" cy="1125795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6598" y="4121043"/>
            <a:ext cx="454025" cy="1125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598" y="4121043"/>
                          <a:ext cx="454025" cy="1125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723" y="4342417"/>
              <a:ext cx="312738" cy="36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2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0729 0.0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2188 0.0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29 0.01203 L 0.26276 0.108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0.03102 L 0.16901 -0.022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6276 0.10857 L 0.17578 0.09722 L 0.06406 -0.01597 L 0.17526 0.10394 L 0.26276 0.10857 Z " pathEditMode="relative" ptsTypes="AAAAA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9" name="Rectangle 2">
            <a:extLst>
              <a:ext uri="{FF2B5EF4-FFF2-40B4-BE49-F238E27FC236}">
                <a16:creationId xmlns:a16="http://schemas.microsoft.com/office/drawing/2014/main" id="{1FD35B8F-6674-4220-BCC5-9D618472A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Paso de mensajes, direccionamiento directo</a:t>
            </a:r>
          </a:p>
        </p:txBody>
      </p:sp>
      <p:sp>
        <p:nvSpPr>
          <p:cNvPr id="231431" name="Rectangle 4">
            <a:extLst>
              <a:ext uri="{FF2B5EF4-FFF2-40B4-BE49-F238E27FC236}">
                <a16:creationId xmlns:a16="http://schemas.microsoft.com/office/drawing/2014/main" id="{43141079-8E16-44F4-88EF-60EAB623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971" y="3069282"/>
            <a:ext cx="2447999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  <a:endParaRPr lang="es-MX" altLang="en-US" sz="1000"/>
          </a:p>
        </p:txBody>
      </p:sp>
      <p:sp>
        <p:nvSpPr>
          <p:cNvPr id="231432" name="Rectangle 5">
            <a:extLst>
              <a:ext uri="{FF2B5EF4-FFF2-40B4-BE49-F238E27FC236}">
                <a16:creationId xmlns:a16="http://schemas.microsoft.com/office/drawing/2014/main" id="{DA1765FB-EA96-4BAE-86CC-5F93C387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75" y="2420888"/>
            <a:ext cx="1152525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31433" name="Rectangle 6">
            <a:extLst>
              <a:ext uri="{FF2B5EF4-FFF2-40B4-BE49-F238E27FC236}">
                <a16:creationId xmlns:a16="http://schemas.microsoft.com/office/drawing/2014/main" id="{8137702E-927D-4D2E-A9BB-034CB809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75" y="3428951"/>
            <a:ext cx="1152525" cy="7207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31434" name="Rectangle 7">
            <a:extLst>
              <a:ext uri="{FF2B5EF4-FFF2-40B4-BE49-F238E27FC236}">
                <a16:creationId xmlns:a16="http://schemas.microsoft.com/office/drawing/2014/main" id="{6B5B6549-C1FA-47BF-9049-896C6BFF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75" y="4365576"/>
            <a:ext cx="1152525" cy="7207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7592" name="Text Box 8">
            <a:extLst>
              <a:ext uri="{FF2B5EF4-FFF2-40B4-BE49-F238E27FC236}">
                <a16:creationId xmlns:a16="http://schemas.microsoft.com/office/drawing/2014/main" id="{893446ED-68B9-44B1-AD92-9325AA753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482" y="3789313"/>
            <a:ext cx="25298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600" b="1" dirty="0" err="1">
                <a:latin typeface="Courier New" panose="02070309020205020404" pitchFamily="49" charset="0"/>
              </a:rPr>
              <a:t>Receive</a:t>
            </a:r>
            <a:r>
              <a:rPr lang="es-MX" altLang="en-US" sz="1600" b="1" dirty="0">
                <a:latin typeface="Courier New" panose="02070309020205020404" pitchFamily="49" charset="0"/>
              </a:rPr>
              <a:t>(</a:t>
            </a:r>
            <a:r>
              <a:rPr lang="es-MX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P2</a:t>
            </a:r>
            <a:r>
              <a:rPr lang="es-MX" altLang="en-US" sz="1600" b="1" dirty="0">
                <a:latin typeface="Courier New" panose="02070309020205020404" pitchFamily="49" charset="0"/>
              </a:rPr>
              <a:t>,mensaje)</a:t>
            </a:r>
          </a:p>
        </p:txBody>
      </p:sp>
      <p:sp>
        <p:nvSpPr>
          <p:cNvPr id="707593" name="Line 9">
            <a:extLst>
              <a:ext uri="{FF2B5EF4-FFF2-40B4-BE49-F238E27FC236}">
                <a16:creationId xmlns:a16="http://schemas.microsoft.com/office/drawing/2014/main" id="{C7E43EE6-FBB8-4C25-8C47-BE8FBC8C1B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3970" y="3861370"/>
            <a:ext cx="359990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redondeado 1"/>
          <p:cNvSpPr/>
          <p:nvPr/>
        </p:nvSpPr>
        <p:spPr>
          <a:xfrm>
            <a:off x="3484363" y="5384774"/>
            <a:ext cx="5223274" cy="9355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/>
              <a:t>El proceso debe conocer de antemano de que proceso espera el mensaje.</a:t>
            </a:r>
            <a:endParaRPr lang="es-E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2" grpId="0"/>
      <p:bldP spid="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2">
            <a:extLst>
              <a:ext uri="{FF2B5EF4-FFF2-40B4-BE49-F238E27FC236}">
                <a16:creationId xmlns:a16="http://schemas.microsoft.com/office/drawing/2014/main" id="{04301626-9087-489F-A8C8-C2940CFBB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</a:t>
            </a:r>
          </a:p>
        </p:txBody>
      </p:sp>
      <p:sp>
        <p:nvSpPr>
          <p:cNvPr id="233479" name="Rectangle 4">
            <a:extLst>
              <a:ext uri="{FF2B5EF4-FFF2-40B4-BE49-F238E27FC236}">
                <a16:creationId xmlns:a16="http://schemas.microsoft.com/office/drawing/2014/main" id="{14865DF1-DE01-465F-BD2B-27A9E837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284" y="2635970"/>
            <a:ext cx="2592386" cy="1584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P0</a:t>
            </a:r>
            <a:endParaRPr lang="es-MX" altLang="en-US" sz="1000"/>
          </a:p>
        </p:txBody>
      </p:sp>
      <p:sp>
        <p:nvSpPr>
          <p:cNvPr id="233480" name="Rectangle 5">
            <a:extLst>
              <a:ext uri="{FF2B5EF4-FFF2-40B4-BE49-F238E27FC236}">
                <a16:creationId xmlns:a16="http://schemas.microsoft.com/office/drawing/2014/main" id="{96A1DDBA-CF86-4EF6-A509-20E59845A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819" y="2204864"/>
            <a:ext cx="1152525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33481" name="Rectangle 6">
            <a:extLst>
              <a:ext uri="{FF2B5EF4-FFF2-40B4-BE49-F238E27FC236}">
                <a16:creationId xmlns:a16="http://schemas.microsoft.com/office/drawing/2014/main" id="{C8135860-2CA0-448E-AD07-86EAAFA4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819" y="3212927"/>
            <a:ext cx="1152525" cy="7207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233482" name="Rectangle 7">
            <a:extLst>
              <a:ext uri="{FF2B5EF4-FFF2-40B4-BE49-F238E27FC236}">
                <a16:creationId xmlns:a16="http://schemas.microsoft.com/office/drawing/2014/main" id="{F681EB51-7400-4B26-B203-F5DC0E6D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819" y="4149552"/>
            <a:ext cx="1152525" cy="7207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5544" name="Text Box 8">
            <a:extLst>
              <a:ext uri="{FF2B5EF4-FFF2-40B4-BE49-F238E27FC236}">
                <a16:creationId xmlns:a16="http://schemas.microsoft.com/office/drawing/2014/main" id="{AA0A7A63-5E1C-447D-B3D7-169128819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698" y="3235032"/>
            <a:ext cx="25298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600" b="1" dirty="0" err="1">
                <a:latin typeface="Courier New" panose="02070309020205020404" pitchFamily="49" charset="0"/>
              </a:rPr>
              <a:t>Receive</a:t>
            </a:r>
            <a:r>
              <a:rPr lang="es-MX" altLang="en-US" sz="1600" b="1" dirty="0">
                <a:latin typeface="Courier New" panose="02070309020205020404" pitchFamily="49" charset="0"/>
              </a:rPr>
              <a:t>(??,mensaje)</a:t>
            </a:r>
          </a:p>
        </p:txBody>
      </p:sp>
      <p:sp>
        <p:nvSpPr>
          <p:cNvPr id="705545" name="Line 9">
            <a:extLst>
              <a:ext uri="{FF2B5EF4-FFF2-40B4-BE49-F238E27FC236}">
                <a16:creationId xmlns:a16="http://schemas.microsoft.com/office/drawing/2014/main" id="{7A233389-DF44-4B2E-8B75-116A07ED2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0669" y="3501156"/>
            <a:ext cx="2087563" cy="38461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5546" name="Line 10">
            <a:extLst>
              <a:ext uri="{FF2B5EF4-FFF2-40B4-BE49-F238E27FC236}">
                <a16:creationId xmlns:a16="http://schemas.microsoft.com/office/drawing/2014/main" id="{70F4CF4E-9C86-4A70-9AA2-8F66BD91A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2256" y="2635969"/>
            <a:ext cx="2085976" cy="79216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5547" name="Line 11">
            <a:extLst>
              <a:ext uri="{FF2B5EF4-FFF2-40B4-BE49-F238E27FC236}">
                <a16:creationId xmlns:a16="http://schemas.microsoft.com/office/drawing/2014/main" id="{D5C8495D-A4CD-44FA-B5B0-32829198A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3694" y="3501157"/>
            <a:ext cx="1952013" cy="903646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" name="Rectángulo redondeado 2"/>
          <p:cNvSpPr/>
          <p:nvPr/>
        </p:nvSpPr>
        <p:spPr>
          <a:xfrm>
            <a:off x="1868662" y="4549255"/>
            <a:ext cx="5955530" cy="9679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En otros casos, es imposible especificar el proceso de origen por anticipado. 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1849871" y="5661685"/>
            <a:ext cx="5974321" cy="10076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000" dirty="0"/>
              <a:t>Ejemplo: un proceso servidor de impresoras, que aceptará mensajes de solicitud de impresión de cualquier otro proceso.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4" grpId="0"/>
      <p:bldP spid="3" grpId="0" animBg="1"/>
      <p:bldP spid="1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Rectangle 2">
            <a:extLst>
              <a:ext uri="{FF2B5EF4-FFF2-40B4-BE49-F238E27FC236}">
                <a16:creationId xmlns:a16="http://schemas.microsoft.com/office/drawing/2014/main" id="{24FCA9D8-A6F3-4845-B5A4-5E75E4266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</a:t>
            </a:r>
          </a:p>
        </p:txBody>
      </p:sp>
      <p:sp>
        <p:nvSpPr>
          <p:cNvPr id="235527" name="Text Box 4">
            <a:extLst>
              <a:ext uri="{FF2B5EF4-FFF2-40B4-BE49-F238E27FC236}">
                <a16:creationId xmlns:a16="http://schemas.microsoft.com/office/drawing/2014/main" id="{060507A4-EBFE-4836-B490-4C0B29565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2" y="5155927"/>
            <a:ext cx="25907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latin typeface="Consolas" panose="020B0609020204030204" pitchFamily="49" charset="0"/>
              </a:rPr>
              <a:t>Send(buzón,mensaje)</a:t>
            </a:r>
          </a:p>
        </p:txBody>
      </p:sp>
      <p:sp>
        <p:nvSpPr>
          <p:cNvPr id="235528" name="Rectangle 5">
            <a:extLst>
              <a:ext uri="{FF2B5EF4-FFF2-40B4-BE49-F238E27FC236}">
                <a16:creationId xmlns:a16="http://schemas.microsoft.com/office/drawing/2014/main" id="{193545B5-26D5-47EE-854D-46701660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803" y="4797152"/>
            <a:ext cx="1152525" cy="122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/>
              <a:t>Buzón</a:t>
            </a:r>
          </a:p>
        </p:txBody>
      </p:sp>
      <p:sp>
        <p:nvSpPr>
          <p:cNvPr id="235529" name="Text Box 6">
            <a:extLst>
              <a:ext uri="{FF2B5EF4-FFF2-40B4-BE49-F238E27FC236}">
                <a16:creationId xmlns:a16="http://schemas.microsoft.com/office/drawing/2014/main" id="{3D9C4285-99E5-4BF5-94C7-504E0A4C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827" y="5155927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b="1">
                <a:latin typeface="Consolas" panose="020B0609020204030204" pitchFamily="49" charset="0"/>
              </a:rPr>
              <a:t>Receive(buzón,mensaje)</a:t>
            </a:r>
          </a:p>
        </p:txBody>
      </p:sp>
      <p:sp>
        <p:nvSpPr>
          <p:cNvPr id="703495" name="Line 7">
            <a:extLst>
              <a:ext uri="{FF2B5EF4-FFF2-40B4-BE49-F238E27FC236}">
                <a16:creationId xmlns:a16="http://schemas.microsoft.com/office/drawing/2014/main" id="{D35320EA-52CB-46D6-B51F-25F94F7AE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202" y="5371826"/>
            <a:ext cx="863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3496" name="Line 8">
            <a:extLst>
              <a:ext uri="{FF2B5EF4-FFF2-40B4-BE49-F238E27FC236}">
                <a16:creationId xmlns:a16="http://schemas.microsoft.com/office/drawing/2014/main" id="{9B10CEF0-488E-4F3D-9BA6-A171CE455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328" y="5371826"/>
            <a:ext cx="11525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Rectángulo redondeado 1"/>
          <p:cNvSpPr/>
          <p:nvPr/>
        </p:nvSpPr>
        <p:spPr>
          <a:xfrm>
            <a:off x="407369" y="1772643"/>
            <a:ext cx="5566199" cy="10068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</a:pPr>
            <a:r>
              <a:rPr lang="es-ES" altLang="en-US" sz="2200" b="1" dirty="0"/>
              <a:t>Direccionamiento indirecto:</a:t>
            </a:r>
            <a:r>
              <a:rPr lang="es-ES" altLang="en-US" sz="2200" dirty="0"/>
              <a:t> Los mensajes se envían a una EDD formada por colas que guardan los mensajes temporalmente.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191516" y="1772815"/>
            <a:ext cx="5449100" cy="10067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</a:pPr>
            <a:r>
              <a:rPr lang="es-ES" altLang="en-US" sz="2200" dirty="0"/>
              <a:t>Las colas se denominan buzones (</a:t>
            </a:r>
            <a:r>
              <a:rPr lang="es-ES" altLang="en-US" sz="2200" dirty="0" err="1"/>
              <a:t>mailboxes</a:t>
            </a:r>
            <a:r>
              <a:rPr lang="es-ES" altLang="en-US" sz="2200" dirty="0"/>
              <a:t>). 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429898" y="2995438"/>
            <a:ext cx="5543670" cy="107204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</a:pPr>
            <a:r>
              <a:rPr lang="es-ES" altLang="en-US" sz="2200" dirty="0"/>
              <a:t>Para que dos procesos se comuniquen, uno envía mensajes al buzón apropiado y el otro los toma del buzón.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5537672" y="5579584"/>
            <a:ext cx="1062384" cy="297515"/>
            <a:chOff x="7896200" y="5147949"/>
            <a:chExt cx="1755010" cy="512207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7896200" y="5147949"/>
              <a:ext cx="175501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7896200" y="5660156"/>
              <a:ext cx="175501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>
              <a:off x="7896200" y="5147949"/>
              <a:ext cx="0" cy="512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8256240" y="5147949"/>
              <a:ext cx="0" cy="512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8616280" y="5147949"/>
              <a:ext cx="0" cy="512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8976320" y="5147949"/>
              <a:ext cx="0" cy="512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9336360" y="5147949"/>
              <a:ext cx="0" cy="512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9651210" y="5147949"/>
              <a:ext cx="0" cy="512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redondeado 14"/>
          <p:cNvSpPr/>
          <p:nvPr/>
        </p:nvSpPr>
        <p:spPr>
          <a:xfrm>
            <a:off x="6191516" y="2996952"/>
            <a:ext cx="5449100" cy="10801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</a:pPr>
            <a:r>
              <a:rPr lang="es-ES" altLang="en-US" sz="2200" b="1" dirty="0"/>
              <a:t>Ventaja: </a:t>
            </a:r>
            <a:r>
              <a:rPr lang="es-ES" altLang="en-US" sz="2200" dirty="0"/>
              <a:t>se desacopla al emisor y receptor permitiendo una mayor flexibilidad en el uso de los mensajes.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Rectangle 4">
            <a:extLst>
              <a:ext uri="{FF2B5EF4-FFF2-40B4-BE49-F238E27FC236}">
                <a16:creationId xmlns:a16="http://schemas.microsoft.com/office/drawing/2014/main" id="{1B42E0C6-4B94-47A6-8C6F-98D5DE5E5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 indirecto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495600" y="1484784"/>
            <a:ext cx="723029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/>
              <a:t>La relación entre emisores y receptores puede ser: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1311162" y="2176406"/>
            <a:ext cx="3342439" cy="1515774"/>
            <a:chOff x="1311162" y="2176406"/>
            <a:chExt cx="3342439" cy="1515774"/>
          </a:xfrm>
        </p:grpSpPr>
        <p:sp>
          <p:nvSpPr>
            <p:cNvPr id="4" name="Rectángulo 3"/>
            <p:cNvSpPr/>
            <p:nvPr/>
          </p:nvSpPr>
          <p:spPr>
            <a:xfrm>
              <a:off x="2359332" y="2176406"/>
              <a:ext cx="1326004" cy="4001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1" hangingPunct="1"/>
              <a:r>
                <a:rPr lang="es-ES" altLang="en-US" sz="2000" dirty="0"/>
                <a:t>Uno a uno.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1162" y="2683673"/>
              <a:ext cx="3342439" cy="1008507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7464152" y="4513106"/>
            <a:ext cx="3310464" cy="2156254"/>
            <a:chOff x="7464152" y="4513106"/>
            <a:chExt cx="3310464" cy="2156254"/>
          </a:xfrm>
        </p:grpSpPr>
        <p:sp>
          <p:nvSpPr>
            <p:cNvPr id="8" name="Rectángulo 7"/>
            <p:cNvSpPr/>
            <p:nvPr/>
          </p:nvSpPr>
          <p:spPr>
            <a:xfrm>
              <a:off x="8394446" y="4513106"/>
              <a:ext cx="1661032" cy="4001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1" hangingPunct="1"/>
              <a:r>
                <a:rPr lang="es-ES" altLang="en-US" sz="2000" dirty="0"/>
                <a:t>Muchos a uno</a:t>
              </a: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4152" y="4864399"/>
              <a:ext cx="3310464" cy="1804961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7600105" y="2204864"/>
            <a:ext cx="3342439" cy="2164448"/>
            <a:chOff x="7600105" y="2204864"/>
            <a:chExt cx="3342439" cy="2164448"/>
          </a:xfrm>
        </p:grpSpPr>
        <p:sp>
          <p:nvSpPr>
            <p:cNvPr id="9" name="Rectángulo 8"/>
            <p:cNvSpPr/>
            <p:nvPr/>
          </p:nvSpPr>
          <p:spPr>
            <a:xfrm>
              <a:off x="8326343" y="2204864"/>
              <a:ext cx="1741182" cy="4001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1" hangingPunct="1"/>
              <a:r>
                <a:rPr lang="es-ES" altLang="en-US" sz="2000" dirty="0"/>
                <a:t>Uno a muchos.</a:t>
              </a: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0105" y="2646992"/>
              <a:ext cx="3342439" cy="1722320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1338595" y="4492608"/>
            <a:ext cx="3317245" cy="2248760"/>
            <a:chOff x="1338595" y="4492608"/>
            <a:chExt cx="3317245" cy="2248760"/>
          </a:xfrm>
        </p:grpSpPr>
        <p:sp>
          <p:nvSpPr>
            <p:cNvPr id="10" name="Rectángulo 9"/>
            <p:cNvSpPr/>
            <p:nvPr/>
          </p:nvSpPr>
          <p:spPr>
            <a:xfrm>
              <a:off x="1966148" y="4492608"/>
              <a:ext cx="2076209" cy="4001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eaLnBrk="1" hangingPunct="1"/>
              <a:r>
                <a:rPr lang="es-ES" altLang="en-US" sz="2000" dirty="0"/>
                <a:t>Muchos a muchos</a:t>
              </a:r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8595" y="4717924"/>
              <a:ext cx="3317245" cy="2023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Rectangle 5">
            <a:extLst>
              <a:ext uri="{FF2B5EF4-FFF2-40B4-BE49-F238E27FC236}">
                <a16:creationId xmlns:a16="http://schemas.microsoft.com/office/drawing/2014/main" id="{F4AAF748-E34F-4185-A32B-A2D12D7F8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</a:t>
            </a:r>
          </a:p>
        </p:txBody>
      </p:sp>
      <p:sp>
        <p:nvSpPr>
          <p:cNvPr id="241672" name="Rectangle 7">
            <a:extLst>
              <a:ext uri="{FF2B5EF4-FFF2-40B4-BE49-F238E27FC236}">
                <a16:creationId xmlns:a16="http://schemas.microsoft.com/office/drawing/2014/main" id="{B42E7410-EDE8-4392-99F4-7AEEB039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957" y="3948463"/>
            <a:ext cx="694383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P1</a:t>
            </a:r>
          </a:p>
        </p:txBody>
      </p:sp>
      <p:sp>
        <p:nvSpPr>
          <p:cNvPr id="241674" name="Rectangle 9">
            <a:extLst>
              <a:ext uri="{FF2B5EF4-FFF2-40B4-BE49-F238E27FC236}">
                <a16:creationId xmlns:a16="http://schemas.microsoft.com/office/drawing/2014/main" id="{E7A9C3F8-72DC-47DF-B2FA-579D9305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063" y="3948463"/>
            <a:ext cx="694383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Q1</a:t>
            </a:r>
          </a:p>
        </p:txBody>
      </p:sp>
      <p:sp>
        <p:nvSpPr>
          <p:cNvPr id="241676" name="Rectangle 11">
            <a:extLst>
              <a:ext uri="{FF2B5EF4-FFF2-40B4-BE49-F238E27FC236}">
                <a16:creationId xmlns:a16="http://schemas.microsoft.com/office/drawing/2014/main" id="{D871D9A8-D18B-47EC-A044-E62FC6C6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515" y="3999065"/>
            <a:ext cx="1128372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 dirty="0"/>
              <a:t>Buzón</a:t>
            </a:r>
          </a:p>
        </p:txBody>
      </p:sp>
      <p:sp>
        <p:nvSpPr>
          <p:cNvPr id="241679" name="Text Box 19">
            <a:extLst>
              <a:ext uri="{FF2B5EF4-FFF2-40B4-BE49-F238E27FC236}">
                <a16:creationId xmlns:a16="http://schemas.microsoft.com/office/drawing/2014/main" id="{57A50FB3-A9B4-4A63-BAF5-95EA17E0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6" y="3161328"/>
            <a:ext cx="1095823" cy="64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/>
              <a:t>Proceso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/>
              <a:t>Emisor</a:t>
            </a:r>
          </a:p>
        </p:txBody>
      </p:sp>
      <p:sp>
        <p:nvSpPr>
          <p:cNvPr id="241680" name="Text Box 20">
            <a:extLst>
              <a:ext uri="{FF2B5EF4-FFF2-40B4-BE49-F238E27FC236}">
                <a16:creationId xmlns:a16="http://schemas.microsoft.com/office/drawing/2014/main" id="{774D9B8B-5CD0-4D8F-BC86-705FDFC9C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266" y="3204433"/>
            <a:ext cx="1184429" cy="64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/>
              <a:t>Proceso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/>
              <a:t>Receptor</a:t>
            </a:r>
          </a:p>
        </p:txBody>
      </p:sp>
      <p:sp>
        <p:nvSpPr>
          <p:cNvPr id="241682" name="Line 22">
            <a:extLst>
              <a:ext uri="{FF2B5EF4-FFF2-40B4-BE49-F238E27FC236}">
                <a16:creationId xmlns:a16="http://schemas.microsoft.com/office/drawing/2014/main" id="{84315D36-45CE-4212-B71D-616D308A7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7340" y="4274562"/>
            <a:ext cx="99817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683" name="Line 23">
            <a:extLst>
              <a:ext uri="{FF2B5EF4-FFF2-40B4-BE49-F238E27FC236}">
                <a16:creationId xmlns:a16="http://schemas.microsoft.com/office/drawing/2014/main" id="{340E1809-002F-45DA-81E5-F3902520B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3888" y="4274562"/>
            <a:ext cx="99817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Rectángulo redondeado 2"/>
          <p:cNvSpPr/>
          <p:nvPr/>
        </p:nvSpPr>
        <p:spPr>
          <a:xfrm>
            <a:off x="2495600" y="1690688"/>
            <a:ext cx="7200800" cy="9462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/>
              <a:t>Una relación uno a uno permite que se establezca un enlace privado de comunicación entre dos procesos.</a:t>
            </a:r>
            <a:endParaRPr lang="es-E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2" grpId="0" animBg="1"/>
      <p:bldP spid="241683" grpId="0" animBg="1"/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8" name="Rectangle 34">
            <a:extLst>
              <a:ext uri="{FF2B5EF4-FFF2-40B4-BE49-F238E27FC236}">
                <a16:creationId xmlns:a16="http://schemas.microsoft.com/office/drawing/2014/main" id="{3C6AB741-1D87-47CD-9FEC-F50AB535A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</a:t>
            </a:r>
          </a:p>
        </p:txBody>
      </p:sp>
      <p:sp>
        <p:nvSpPr>
          <p:cNvPr id="243717" name="Rectangle 8">
            <a:extLst>
              <a:ext uri="{FF2B5EF4-FFF2-40B4-BE49-F238E27FC236}">
                <a16:creationId xmlns:a16="http://schemas.microsoft.com/office/drawing/2014/main" id="{C1AD2CC9-5AA7-4720-A9C0-4A89C326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817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000"/>
          </a:p>
        </p:txBody>
      </p:sp>
      <p:sp>
        <p:nvSpPr>
          <p:cNvPr id="243721" name="Rectangle 14">
            <a:extLst>
              <a:ext uri="{FF2B5EF4-FFF2-40B4-BE49-F238E27FC236}">
                <a16:creationId xmlns:a16="http://schemas.microsoft.com/office/drawing/2014/main" id="{0683565D-D98B-4587-8890-226D1EF2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970" y="3899564"/>
            <a:ext cx="714611" cy="674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400" b="1"/>
              <a:t>P1</a:t>
            </a:r>
          </a:p>
        </p:txBody>
      </p:sp>
      <p:sp>
        <p:nvSpPr>
          <p:cNvPr id="243722" name="Rectangle 15">
            <a:extLst>
              <a:ext uri="{FF2B5EF4-FFF2-40B4-BE49-F238E27FC236}">
                <a16:creationId xmlns:a16="http://schemas.microsoft.com/office/drawing/2014/main" id="{63E82BB4-7DF4-420E-881D-59BCDC284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970" y="5164658"/>
            <a:ext cx="714611" cy="674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400" b="1"/>
              <a:t>Pn</a:t>
            </a:r>
          </a:p>
        </p:txBody>
      </p:sp>
      <p:sp>
        <p:nvSpPr>
          <p:cNvPr id="243723" name="Rectangle 16">
            <a:extLst>
              <a:ext uri="{FF2B5EF4-FFF2-40B4-BE49-F238E27FC236}">
                <a16:creationId xmlns:a16="http://schemas.microsoft.com/office/drawing/2014/main" id="{6C0F61ED-9E5E-4D71-B891-3ED22629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333" y="4489941"/>
            <a:ext cx="714611" cy="674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400" b="1"/>
              <a:t>Q1</a:t>
            </a:r>
          </a:p>
        </p:txBody>
      </p:sp>
      <p:sp>
        <p:nvSpPr>
          <p:cNvPr id="243724" name="Rectangle 18">
            <a:extLst>
              <a:ext uri="{FF2B5EF4-FFF2-40B4-BE49-F238E27FC236}">
                <a16:creationId xmlns:a16="http://schemas.microsoft.com/office/drawing/2014/main" id="{BA1D6712-668D-4F3E-83CE-85979992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172" y="4489941"/>
            <a:ext cx="1161244" cy="674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400" b="1"/>
              <a:t>Buzón</a:t>
            </a:r>
          </a:p>
        </p:txBody>
      </p:sp>
      <p:sp>
        <p:nvSpPr>
          <p:cNvPr id="243725" name="Text Box 19">
            <a:extLst>
              <a:ext uri="{FF2B5EF4-FFF2-40B4-BE49-F238E27FC236}">
                <a16:creationId xmlns:a16="http://schemas.microsoft.com/office/drawing/2014/main" id="{920ED533-B05F-4793-BC74-E0F966F2E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623" y="4488184"/>
            <a:ext cx="357306" cy="80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>
                <a:sym typeface="Symbol" panose="05050102010706020507" pitchFamily="18" charset="2"/>
              </a:rPr>
              <a:t> </a:t>
            </a:r>
            <a:endParaRPr lang="es-MX" altLang="en-US" sz="1400" b="1"/>
          </a:p>
        </p:txBody>
      </p:sp>
      <p:sp>
        <p:nvSpPr>
          <p:cNvPr id="243726" name="Text Box 21">
            <a:extLst>
              <a:ext uri="{FF2B5EF4-FFF2-40B4-BE49-F238E27FC236}">
                <a16:creationId xmlns:a16="http://schemas.microsoft.com/office/drawing/2014/main" id="{4A797647-E1C4-4137-A09C-A1C05FB1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034" y="3175650"/>
            <a:ext cx="991896" cy="80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/>
              <a:t>Procesos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/>
              <a:t>Emisores</a:t>
            </a:r>
          </a:p>
        </p:txBody>
      </p:sp>
      <p:sp>
        <p:nvSpPr>
          <p:cNvPr id="243727" name="Text Box 22">
            <a:extLst>
              <a:ext uri="{FF2B5EF4-FFF2-40B4-BE49-F238E27FC236}">
                <a16:creationId xmlns:a16="http://schemas.microsoft.com/office/drawing/2014/main" id="{510269B6-34C4-4F37-9A65-35AA5A8C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761" y="3538550"/>
            <a:ext cx="960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 dirty="0"/>
              <a:t>Proceso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400" b="1" dirty="0"/>
              <a:t>Receptor</a:t>
            </a:r>
          </a:p>
        </p:txBody>
      </p:sp>
      <p:sp>
        <p:nvSpPr>
          <p:cNvPr id="243728" name="Line 23">
            <a:extLst>
              <a:ext uri="{FF2B5EF4-FFF2-40B4-BE49-F238E27FC236}">
                <a16:creationId xmlns:a16="http://schemas.microsoft.com/office/drawing/2014/main" id="{88FC04E8-D299-42CC-9EE1-60D5AB2BE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582" y="4911639"/>
            <a:ext cx="982591" cy="5903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729" name="Line 24">
            <a:extLst>
              <a:ext uri="{FF2B5EF4-FFF2-40B4-BE49-F238E27FC236}">
                <a16:creationId xmlns:a16="http://schemas.microsoft.com/office/drawing/2014/main" id="{3FF95BA2-9ECE-40F8-96EF-19A6B1A48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582" y="4236923"/>
            <a:ext cx="982591" cy="3373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730" name="Line 25">
            <a:extLst>
              <a:ext uri="{FF2B5EF4-FFF2-40B4-BE49-F238E27FC236}">
                <a16:creationId xmlns:a16="http://schemas.microsoft.com/office/drawing/2014/main" id="{AD325546-EE30-4531-9FCC-ABCD65575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416" y="4827299"/>
            <a:ext cx="107191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" name="Rectángulo redondeado 1"/>
          <p:cNvSpPr/>
          <p:nvPr/>
        </p:nvSpPr>
        <p:spPr>
          <a:xfrm>
            <a:off x="2495600" y="1700808"/>
            <a:ext cx="7200800" cy="118681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Muchos a uno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Útil para interacciones cliente/servidor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Al buzón se le denomina puerta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8" grpId="0" animBg="1"/>
      <p:bldP spid="243729" grpId="0" animBg="1"/>
      <p:bldP spid="243730" grpId="0" animBg="1"/>
      <p:bldP spid="2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Rectangle 17">
            <a:extLst>
              <a:ext uri="{FF2B5EF4-FFF2-40B4-BE49-F238E27FC236}">
                <a16:creationId xmlns:a16="http://schemas.microsoft.com/office/drawing/2014/main" id="{E52A1871-45AA-4CA4-94CF-5335084E4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Paso de mensajes, direccionamiento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36A58C3-913A-4029-AF2C-45A9B03F5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520" y="4947591"/>
            <a:ext cx="694383" cy="552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P1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B0A945D-AA80-406C-8AFF-695C00B3B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911" y="4214426"/>
            <a:ext cx="694383" cy="552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Q1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8571B9A-DC81-453E-82C7-34962249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911" y="5733011"/>
            <a:ext cx="694383" cy="552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Qn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1A26D19-0277-49D6-B691-6F3365BE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964" y="4972927"/>
            <a:ext cx="1128372" cy="552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Buzón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ACB2E699-31DD-4CBC-A16A-50BE5CBC7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507" y="4833578"/>
            <a:ext cx="347192" cy="92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>
                <a:sym typeface="Symbol" panose="05050102010706020507" pitchFamily="18" charset="2"/>
              </a:rPr>
              <a:t> </a:t>
            </a:r>
            <a:endParaRPr lang="es-MX" altLang="en-US" sz="1800" b="1"/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3ED2A10D-5E7B-412A-88BD-882EDF9E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924" y="3549352"/>
            <a:ext cx="1095823" cy="64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/>
              <a:t>Proceso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/>
              <a:t>Emisor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AB455C79-DF3A-479D-BEA1-E7974C2A8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114" y="3585773"/>
            <a:ext cx="1441206" cy="64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Procesos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Receptores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ACAA8DD2-2484-4D6C-B02A-BE78E390B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903" y="5253208"/>
            <a:ext cx="8860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FAEE228F-54F0-4431-B76E-0AA1613A1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0337" y="4489956"/>
            <a:ext cx="1041575" cy="55264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447C7CF4-C8BB-4F4A-BCB5-980A46D5F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337" y="5318132"/>
            <a:ext cx="1041575" cy="62231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" name="Rectángulo redondeado 1"/>
          <p:cNvSpPr/>
          <p:nvPr/>
        </p:nvSpPr>
        <p:spPr>
          <a:xfrm>
            <a:off x="2495600" y="1687826"/>
            <a:ext cx="7200800" cy="156759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Uno a muchos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Un emisor y varios receptores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Útil para aplicaciones en las que un mensaje o información se difunde a un conjunto de procesos.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Rectangle 5">
            <a:extLst>
              <a:ext uri="{FF2B5EF4-FFF2-40B4-BE49-F238E27FC236}">
                <a16:creationId xmlns:a16="http://schemas.microsoft.com/office/drawing/2014/main" id="{F4AAF748-E34F-4185-A32B-A2D12D7F8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direccionamiento</a:t>
            </a:r>
          </a:p>
        </p:txBody>
      </p:sp>
      <p:sp>
        <p:nvSpPr>
          <p:cNvPr id="241672" name="Rectangle 7">
            <a:extLst>
              <a:ext uri="{FF2B5EF4-FFF2-40B4-BE49-F238E27FC236}">
                <a16:creationId xmlns:a16="http://schemas.microsoft.com/office/drawing/2014/main" id="{B42E7410-EDE8-4392-99F4-7AEEB039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956" y="3475477"/>
            <a:ext cx="694383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P1</a:t>
            </a:r>
          </a:p>
        </p:txBody>
      </p:sp>
      <p:sp>
        <p:nvSpPr>
          <p:cNvPr id="241673" name="Rectangle 8">
            <a:extLst>
              <a:ext uri="{FF2B5EF4-FFF2-40B4-BE49-F238E27FC236}">
                <a16:creationId xmlns:a16="http://schemas.microsoft.com/office/drawing/2014/main" id="{660C1D93-CF13-4422-A398-9EDEBF1B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956" y="5272770"/>
            <a:ext cx="694383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Pn</a:t>
            </a:r>
          </a:p>
        </p:txBody>
      </p:sp>
      <p:sp>
        <p:nvSpPr>
          <p:cNvPr id="241674" name="Rectangle 9">
            <a:extLst>
              <a:ext uri="{FF2B5EF4-FFF2-40B4-BE49-F238E27FC236}">
                <a16:creationId xmlns:a16="http://schemas.microsoft.com/office/drawing/2014/main" id="{E7A9C3F8-72DC-47DF-B2FA-579D9305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062" y="3475477"/>
            <a:ext cx="694383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Q1</a:t>
            </a:r>
          </a:p>
        </p:txBody>
      </p:sp>
      <p:sp>
        <p:nvSpPr>
          <p:cNvPr id="241675" name="Rectangle 10">
            <a:extLst>
              <a:ext uri="{FF2B5EF4-FFF2-40B4-BE49-F238E27FC236}">
                <a16:creationId xmlns:a16="http://schemas.microsoft.com/office/drawing/2014/main" id="{FBFDA42A-BFAD-4B47-A714-8DFEC2F7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062" y="5272770"/>
            <a:ext cx="694383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Qn</a:t>
            </a:r>
          </a:p>
        </p:txBody>
      </p:sp>
      <p:sp>
        <p:nvSpPr>
          <p:cNvPr id="241676" name="Rectangle 11">
            <a:extLst>
              <a:ext uri="{FF2B5EF4-FFF2-40B4-BE49-F238E27FC236}">
                <a16:creationId xmlns:a16="http://schemas.microsoft.com/office/drawing/2014/main" id="{D871D9A8-D18B-47EC-A044-E62FC6C6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115" y="4373187"/>
            <a:ext cx="1128372" cy="65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800" b="1"/>
              <a:t>Buzón</a:t>
            </a:r>
          </a:p>
        </p:txBody>
      </p:sp>
      <p:sp>
        <p:nvSpPr>
          <p:cNvPr id="241677" name="Text Box 15">
            <a:extLst>
              <a:ext uri="{FF2B5EF4-FFF2-40B4-BE49-F238E27FC236}">
                <a16:creationId xmlns:a16="http://schemas.microsoft.com/office/drawing/2014/main" id="{B05E6BD3-2112-49A9-BD89-1DA3B0AD9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552" y="4208263"/>
            <a:ext cx="347192" cy="91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>
                <a:sym typeface="Symbol" panose="05050102010706020507" pitchFamily="18" charset="2"/>
              </a:rPr>
              <a:t> </a:t>
            </a:r>
            <a:endParaRPr lang="es-MX" altLang="en-US" sz="1800" b="1"/>
          </a:p>
        </p:txBody>
      </p:sp>
      <p:sp>
        <p:nvSpPr>
          <p:cNvPr id="241678" name="Text Box 16">
            <a:extLst>
              <a:ext uri="{FF2B5EF4-FFF2-40B4-BE49-F238E27FC236}">
                <a16:creationId xmlns:a16="http://schemas.microsoft.com/office/drawing/2014/main" id="{7EC63BFC-E71E-46F2-A7F5-4C212FFE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658" y="4208263"/>
            <a:ext cx="347192" cy="91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>
                <a:sym typeface="Symbol" panose="05050102010706020507" pitchFamily="18" charset="2"/>
              </a:rPr>
              <a:t> </a:t>
            </a:r>
            <a:endParaRPr lang="es-MX" altLang="en-US" sz="1800" b="1"/>
          </a:p>
        </p:txBody>
      </p:sp>
      <p:sp>
        <p:nvSpPr>
          <p:cNvPr id="241679" name="Text Box 19">
            <a:extLst>
              <a:ext uri="{FF2B5EF4-FFF2-40B4-BE49-F238E27FC236}">
                <a16:creationId xmlns:a16="http://schemas.microsoft.com/office/drawing/2014/main" id="{57A50FB3-A9B4-4A63-BAF5-95EA17E0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2688342"/>
            <a:ext cx="1213362" cy="64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Procesos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Emisores</a:t>
            </a:r>
          </a:p>
        </p:txBody>
      </p:sp>
      <p:sp>
        <p:nvSpPr>
          <p:cNvPr id="241680" name="Text Box 20">
            <a:extLst>
              <a:ext uri="{FF2B5EF4-FFF2-40B4-BE49-F238E27FC236}">
                <a16:creationId xmlns:a16="http://schemas.microsoft.com/office/drawing/2014/main" id="{774D9B8B-5CD0-4D8F-BC86-705FDFC9C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265" y="2731447"/>
            <a:ext cx="1428548" cy="64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Procesos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Receptores</a:t>
            </a:r>
          </a:p>
        </p:txBody>
      </p:sp>
      <p:sp>
        <p:nvSpPr>
          <p:cNvPr id="241681" name="Line 21">
            <a:extLst>
              <a:ext uri="{FF2B5EF4-FFF2-40B4-BE49-F238E27FC236}">
                <a16:creationId xmlns:a16="http://schemas.microsoft.com/office/drawing/2014/main" id="{C6F84F3E-933A-494F-A422-F57F2F9ED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7339" y="4781747"/>
            <a:ext cx="954777" cy="73653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682" name="Line 22">
            <a:extLst>
              <a:ext uri="{FF2B5EF4-FFF2-40B4-BE49-F238E27FC236}">
                <a16:creationId xmlns:a16="http://schemas.microsoft.com/office/drawing/2014/main" id="{84315D36-45CE-4212-B71D-616D308A7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7339" y="3801576"/>
            <a:ext cx="954777" cy="65407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683" name="Line 23">
            <a:extLst>
              <a:ext uri="{FF2B5EF4-FFF2-40B4-BE49-F238E27FC236}">
                <a16:creationId xmlns:a16="http://schemas.microsoft.com/office/drawing/2014/main" id="{340E1809-002F-45DA-81E5-F3902520B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0488" y="3801576"/>
            <a:ext cx="1041575" cy="65407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684" name="Line 24">
            <a:extLst>
              <a:ext uri="{FF2B5EF4-FFF2-40B4-BE49-F238E27FC236}">
                <a16:creationId xmlns:a16="http://schemas.microsoft.com/office/drawing/2014/main" id="{1F0994D7-5A3D-4C1D-BAD3-4328F17F0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488" y="4781747"/>
            <a:ext cx="1041575" cy="73653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" name="Rectángulo redondeado 1"/>
          <p:cNvSpPr/>
          <p:nvPr/>
        </p:nvSpPr>
        <p:spPr>
          <a:xfrm>
            <a:off x="3215680" y="1700808"/>
            <a:ext cx="5698133" cy="6991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800" dirty="0"/>
              <a:t>Una relación </a:t>
            </a:r>
            <a:r>
              <a:rPr lang="es-ES" altLang="en-US" sz="2800" b="1" dirty="0"/>
              <a:t>muchos a muchos</a:t>
            </a:r>
            <a:r>
              <a:rPr lang="es-E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0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1" grpId="0" animBg="1"/>
      <p:bldP spid="241682" grpId="0" animBg="1"/>
      <p:bldP spid="241683" grpId="0" animBg="1"/>
      <p:bldP spid="241684" grpId="0" animBg="1"/>
      <p:bldP spid="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4" name="Rectangle 23">
            <a:extLst>
              <a:ext uri="{FF2B5EF4-FFF2-40B4-BE49-F238E27FC236}">
                <a16:creationId xmlns:a16="http://schemas.microsoft.com/office/drawing/2014/main" id="{C2E27AC4-8FF9-4CB7-B6C5-9C4BB803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n-US" dirty="0"/>
              <a:t>Características de diseño de sistemas de mensajes</a:t>
            </a:r>
          </a:p>
        </p:txBody>
      </p:sp>
      <p:sp>
        <p:nvSpPr>
          <p:cNvPr id="201733" name="Rectangle 18">
            <a:extLst>
              <a:ext uri="{FF2B5EF4-FFF2-40B4-BE49-F238E27FC236}">
                <a16:creationId xmlns:a16="http://schemas.microsoft.com/office/drawing/2014/main" id="{AEB506C5-7D0A-4584-A367-08120A26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>
              <a:latin typeface="Times New Roman" panose="02020603050405020304" pitchFamily="18" charset="0"/>
            </a:endParaRPr>
          </a:p>
        </p:txBody>
      </p:sp>
      <p:sp>
        <p:nvSpPr>
          <p:cNvPr id="201737" name="Rectangle 26">
            <a:extLst>
              <a:ext uri="{FF2B5EF4-FFF2-40B4-BE49-F238E27FC236}">
                <a16:creationId xmlns:a16="http://schemas.microsoft.com/office/drawing/2014/main" id="{815986AC-B75B-48D4-B2C5-C89295AF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828800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Direccionamiento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Envío</a:t>
            </a:r>
          </a:p>
          <a:p>
            <a:pPr marL="742950" lvl="1" indent="-285750">
              <a:spcBef>
                <a:spcPct val="0"/>
              </a:spcBef>
            </a:pPr>
            <a:r>
              <a:rPr lang="es-ES" altLang="en-US" sz="2000" dirty="0"/>
              <a:t>Recepción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Explícita</a:t>
            </a:r>
          </a:p>
          <a:p>
            <a:pPr marL="1200150" lvl="2" indent="-285750">
              <a:spcBef>
                <a:spcPct val="0"/>
              </a:spcBef>
            </a:pPr>
            <a:r>
              <a:rPr lang="es-ES" altLang="en-US" dirty="0"/>
              <a:t>Implícita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Indirecto</a:t>
            </a:r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E</a:t>
            </a:r>
            <a:r>
              <a:rPr lang="es-ES" altLang="en-US" sz="2000" dirty="0" err="1"/>
              <a:t>stático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D</a:t>
            </a:r>
            <a:r>
              <a:rPr lang="es-ES" altLang="en-US" sz="2000" dirty="0" err="1"/>
              <a:t>inámico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P</a:t>
            </a:r>
            <a:r>
              <a:rPr lang="es-ES" altLang="en-US" sz="2000" dirty="0" err="1"/>
              <a:t>ropiedad</a:t>
            </a:r>
            <a:endParaRPr lang="es-ES" alt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dirty="0"/>
          </a:p>
        </p:txBody>
      </p:sp>
      <p:sp>
        <p:nvSpPr>
          <p:cNvPr id="201738" name="Rectangle 27">
            <a:extLst>
              <a:ext uri="{FF2B5EF4-FFF2-40B4-BE49-F238E27FC236}">
                <a16:creationId xmlns:a16="http://schemas.microsoft.com/office/drawing/2014/main" id="{1AEF286C-908D-4316-955D-9DF33B2E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828799"/>
            <a:ext cx="4176464" cy="309634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Sincronización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Send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 err="1"/>
              <a:t>Receive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B</a:t>
            </a:r>
            <a:r>
              <a:rPr lang="es-ES" altLang="en-US" sz="2000" dirty="0" err="1"/>
              <a:t>loqueante</a:t>
            </a:r>
            <a:endParaRPr lang="es-ES" altLang="en-US" sz="2000" dirty="0"/>
          </a:p>
          <a:p>
            <a:pPr marL="742950" lvl="1" indent="-285750">
              <a:spcBef>
                <a:spcPct val="0"/>
              </a:spcBef>
            </a:pPr>
            <a:r>
              <a:rPr lang="es-MX" altLang="en-US" sz="2000" dirty="0"/>
              <a:t>N</a:t>
            </a:r>
            <a:r>
              <a:rPr lang="es-ES" altLang="en-US" sz="2000" dirty="0"/>
              <a:t>o bloqueante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DCEF56A-13EC-4662-BCF5-29B46CDE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Formato</a:t>
            </a:r>
            <a:endParaRPr lang="es-ES" altLang="en-US" sz="18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Contenido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n-US" sz="2000" dirty="0"/>
              <a:t>Longitud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F</a:t>
            </a:r>
            <a:r>
              <a:rPr lang="es-ES" altLang="en-US" dirty="0" err="1"/>
              <a:t>ija</a:t>
            </a:r>
            <a:endParaRPr lang="es-ES" altLang="en-US" dirty="0"/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MX" altLang="en-US" dirty="0"/>
              <a:t>V</a:t>
            </a:r>
            <a:r>
              <a:rPr lang="es-ES" altLang="en-US" dirty="0" err="1"/>
              <a:t>ariable</a:t>
            </a:r>
            <a:endParaRPr lang="es-ES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772B705E-7932-4747-8F78-F89B0FD5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5072262"/>
            <a:ext cx="4176464" cy="166910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/>
              <a:t>Disciplina de cola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FIFO</a:t>
            </a:r>
          </a:p>
          <a:p>
            <a:pPr marL="285750" indent="-285750">
              <a:spcBef>
                <a:spcPct val="0"/>
              </a:spcBef>
            </a:pPr>
            <a:r>
              <a:rPr lang="es-ES" altLang="en-US" sz="2000" dirty="0"/>
              <a:t>Prioridades</a:t>
            </a:r>
          </a:p>
        </p:txBody>
      </p:sp>
    </p:spTree>
    <p:extLst>
      <p:ext uri="{BB962C8B-B14F-4D97-AF65-F5344CB8AC3E}">
        <p14:creationId xmlns:p14="http://schemas.microsoft.com/office/powerpoint/2010/main" val="33380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1" name="Rectangle 4">
            <a:extLst>
              <a:ext uri="{FF2B5EF4-FFF2-40B4-BE49-F238E27FC236}">
                <a16:creationId xmlns:a16="http://schemas.microsoft.com/office/drawing/2014/main" id="{BED712E3-36E8-426A-9B00-FD159E895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Paso de mensajes, formato de mensajes</a:t>
            </a:r>
          </a:p>
        </p:txBody>
      </p:sp>
      <p:sp>
        <p:nvSpPr>
          <p:cNvPr id="249872" name="Rectangle 7">
            <a:extLst>
              <a:ext uri="{FF2B5EF4-FFF2-40B4-BE49-F238E27FC236}">
                <a16:creationId xmlns:a16="http://schemas.microsoft.com/office/drawing/2014/main" id="{C117C614-0D8E-4C57-BEA5-B00B49694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420" y="5098504"/>
            <a:ext cx="2286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b="1" dirty="0"/>
              <a:t>Contenido del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b="1" dirty="0"/>
              <a:t>mensaje</a:t>
            </a:r>
          </a:p>
        </p:txBody>
      </p:sp>
      <p:sp>
        <p:nvSpPr>
          <p:cNvPr id="249873" name="AutoShape 13">
            <a:extLst>
              <a:ext uri="{FF2B5EF4-FFF2-40B4-BE49-F238E27FC236}">
                <a16:creationId xmlns:a16="http://schemas.microsoft.com/office/drawing/2014/main" id="{4FD13D14-F543-4272-9515-6862E89287A0}"/>
              </a:ext>
            </a:extLst>
          </p:cNvPr>
          <p:cNvSpPr>
            <a:spLocks/>
          </p:cNvSpPr>
          <p:nvPr/>
        </p:nvSpPr>
        <p:spPr bwMode="auto">
          <a:xfrm>
            <a:off x="5573020" y="5174704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9874" name="Text Box 15">
            <a:extLst>
              <a:ext uri="{FF2B5EF4-FFF2-40B4-BE49-F238E27FC236}">
                <a16:creationId xmlns:a16="http://schemas.microsoft.com/office/drawing/2014/main" id="{420AFFC3-B652-4B79-B405-429B33BD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345" y="5439817"/>
            <a:ext cx="98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Cuerpo</a:t>
            </a:r>
          </a:p>
        </p:txBody>
      </p:sp>
      <p:sp>
        <p:nvSpPr>
          <p:cNvPr id="249869" name="AutoShape 12">
            <a:extLst>
              <a:ext uri="{FF2B5EF4-FFF2-40B4-BE49-F238E27FC236}">
                <a16:creationId xmlns:a16="http://schemas.microsoft.com/office/drawing/2014/main" id="{6F71D6E3-D955-4B2E-970A-6C9651F9F7CD}"/>
              </a:ext>
            </a:extLst>
          </p:cNvPr>
          <p:cNvSpPr>
            <a:spLocks/>
          </p:cNvSpPr>
          <p:nvPr/>
        </p:nvSpPr>
        <p:spPr bwMode="auto">
          <a:xfrm>
            <a:off x="5573020" y="3193504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9870" name="Text Box 14">
            <a:extLst>
              <a:ext uri="{FF2B5EF4-FFF2-40B4-BE49-F238E27FC236}">
                <a16:creationId xmlns:a16="http://schemas.microsoft.com/office/drawing/2014/main" id="{2D513FEC-9C1D-4E38-A6D9-E44FC93A2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345" y="3992017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/>
              <a:t>Cabecera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058420" y="3193504"/>
            <a:ext cx="2286000" cy="1905000"/>
            <a:chOff x="2855640" y="3193504"/>
            <a:chExt cx="2286000" cy="1905000"/>
          </a:xfrm>
        </p:grpSpPr>
        <p:sp>
          <p:nvSpPr>
            <p:cNvPr id="249865" name="Rectangle 8">
              <a:extLst>
                <a:ext uri="{FF2B5EF4-FFF2-40B4-BE49-F238E27FC236}">
                  <a16:creationId xmlns:a16="http://schemas.microsoft.com/office/drawing/2014/main" id="{CA3890EE-E3A4-4D1D-854B-8411903C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640" y="4717504"/>
              <a:ext cx="2286000" cy="3810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Tipo de mensaje</a:t>
              </a:r>
            </a:p>
          </p:txBody>
        </p:sp>
        <p:sp>
          <p:nvSpPr>
            <p:cNvPr id="249866" name="Rectangle 9">
              <a:extLst>
                <a:ext uri="{FF2B5EF4-FFF2-40B4-BE49-F238E27FC236}">
                  <a16:creationId xmlns:a16="http://schemas.microsoft.com/office/drawing/2014/main" id="{DB200C71-8288-49B3-B4DA-B2F7F328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640" y="4336504"/>
              <a:ext cx="2286000" cy="3810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Información de control</a:t>
              </a:r>
            </a:p>
          </p:txBody>
        </p:sp>
        <p:sp>
          <p:nvSpPr>
            <p:cNvPr id="249867" name="Rectangle 10">
              <a:extLst>
                <a:ext uri="{FF2B5EF4-FFF2-40B4-BE49-F238E27FC236}">
                  <a16:creationId xmlns:a16="http://schemas.microsoft.com/office/drawing/2014/main" id="{20A1328A-CD3C-4B27-85DC-9DF5AD0D4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640" y="3955504"/>
              <a:ext cx="2286000" cy="3810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Longitud del mensaje</a:t>
              </a:r>
            </a:p>
          </p:txBody>
        </p:sp>
        <p:sp>
          <p:nvSpPr>
            <p:cNvPr id="249868" name="Rectangle 11">
              <a:extLst>
                <a:ext uri="{FF2B5EF4-FFF2-40B4-BE49-F238E27FC236}">
                  <a16:creationId xmlns:a16="http://schemas.microsoft.com/office/drawing/2014/main" id="{5C81A4F9-9918-459B-9A15-E9BC79632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640" y="3574504"/>
              <a:ext cx="2286000" cy="3810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Destino</a:t>
              </a:r>
            </a:p>
          </p:txBody>
        </p:sp>
        <p:sp>
          <p:nvSpPr>
            <p:cNvPr id="249871" name="Rectangle 16">
              <a:extLst>
                <a:ext uri="{FF2B5EF4-FFF2-40B4-BE49-F238E27FC236}">
                  <a16:creationId xmlns:a16="http://schemas.microsoft.com/office/drawing/2014/main" id="{38B625B0-4EB9-4889-950B-25760F60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640" y="3193504"/>
              <a:ext cx="2286000" cy="3810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MX" altLang="en-US" sz="1600" b="1"/>
                <a:t>Origen</a:t>
              </a:r>
            </a:p>
          </p:txBody>
        </p:sp>
      </p:grpSp>
      <p:sp>
        <p:nvSpPr>
          <p:cNvPr id="4" name="Rectángulo 3"/>
          <p:cNvSpPr/>
          <p:nvPr/>
        </p:nvSpPr>
        <p:spPr>
          <a:xfrm>
            <a:off x="3106997" y="1829552"/>
            <a:ext cx="59780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/>
              <a:t>El formato de los mensajes depende de los objetivos del servicio de mensajería y de si el servicio ejecuta en una computadora independiente o en un sistema distribuido.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10948" y="3788340"/>
            <a:ext cx="4117700" cy="147732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/>
              <a:t>El mensaje se divide en dos partes :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s-ES" altLang="en-US" dirty="0"/>
              <a:t>Una cabecera, que alberga información sobre el mensaje.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s-ES" altLang="en-US" dirty="0"/>
              <a:t>Un cuerpo que alberga el contenido real del mensaje.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191344" y="1829552"/>
            <a:ext cx="2448272" cy="2679568"/>
          </a:xfrm>
          <a:prstGeom prst="wedgeRectCallout">
            <a:avLst>
              <a:gd name="adj1" fmla="val 64617"/>
              <a:gd name="adj2" fmla="val 69025"/>
            </a:avLst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ct val="90000"/>
              </a:lnSpc>
            </a:pPr>
            <a:r>
              <a:rPr lang="es-ES" altLang="en-US" sz="1900" dirty="0">
                <a:solidFill>
                  <a:schemeClr val="tx1"/>
                </a:solidFill>
              </a:rPr>
              <a:t>Información de control adicional como  un apuntador para poder crear una lista enlazada de mensajes, número de secuencia, número de mensajes pasados entre origen y destino, prioridad.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2" grpId="0" animBg="1"/>
      <p:bldP spid="249873" grpId="0" animBg="1"/>
      <p:bldP spid="249874" grpId="0"/>
      <p:bldP spid="249869" grpId="0" animBg="1"/>
      <p:bldP spid="249870" grpId="0"/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Requisitos para resolver el problema </a:t>
            </a:r>
            <a:br>
              <a:rPr lang="es-MX" dirty="0"/>
            </a:br>
            <a:r>
              <a:rPr lang="es-MX" dirty="0"/>
              <a:t>3) Espera limitada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3292475" imgH="3292475" progId="MS_ClipArt_Gallery.2">
                  <p:embed/>
                </p:oleObj>
              </mc:Choice>
              <mc:Fallback>
                <p:oleObj name="Imagen" r:id="rId2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550469" imgH="1913839" progId="MS_ClipArt_Gallery.2">
                  <p:embed/>
                </p:oleObj>
              </mc:Choice>
              <mc:Fallback>
                <p:oleObj name="Imagen" r:id="rId4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o 38"/>
          <p:cNvGrpSpPr/>
          <p:nvPr/>
        </p:nvGrpSpPr>
        <p:grpSpPr>
          <a:xfrm>
            <a:off x="6671349" y="2741799"/>
            <a:ext cx="1130349" cy="767661"/>
            <a:chOff x="4605611" y="2346260"/>
            <a:chExt cx="915987" cy="1332033"/>
          </a:xfrm>
        </p:grpSpPr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7848" y="2346260"/>
            <a:ext cx="793750" cy="1332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4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848" y="2346260"/>
                          <a:ext cx="793750" cy="1332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611" y="2972543"/>
              <a:ext cx="311150" cy="36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576774" y="4157275"/>
            <a:ext cx="1110260" cy="718316"/>
            <a:chOff x="4616723" y="4121043"/>
            <a:chExt cx="723900" cy="1125795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6598" y="4121043"/>
            <a:ext cx="454025" cy="1125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598" y="4121043"/>
                          <a:ext cx="454025" cy="1125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723" y="4342417"/>
              <a:ext cx="312738" cy="36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997259" y="2327391"/>
            <a:ext cx="3426634" cy="267765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Después de que un proceso solicita entrar a su CS, hay un límite en el número de veces que los otros procesos son permitidos a entrar a su CS . Si no habrá inanición</a:t>
            </a:r>
          </a:p>
        </p:txBody>
      </p:sp>
    </p:spTree>
    <p:extLst>
      <p:ext uri="{BB962C8B-B14F-4D97-AF65-F5344CB8AC3E}">
        <p14:creationId xmlns:p14="http://schemas.microsoft.com/office/powerpoint/2010/main" val="41467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0729 0.0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2187 0.0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29 0.01203 L 0.26276 0.108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0.03102 L 0.16901 -0.022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76 0.10856 C 0.18021 0.07315 0.09531 0.0824 0.01523 0.00277 C -0.01432 -0.01459 -0.03516 0.01713 -0.07109 0.04352 C -0.09922 0.07014 -0.09661 0.1081 -0.10378 0.15301 C -0.10664 0.20254 -0.10143 0.23565 -0.08372 0.27685 C -0.05794 0.30393 -0.02344 0.29768 0.0069 0.30833 C 0.03971 0.31088 0.06979 0.33842 0.10456 0.31597 C 0.12253 0.30324 0.12135 0.28217 0.13008 0.26111 " pathEditMode="relative" rAng="0" ptsTypes="AAAAAA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59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-0.02268 L 0.19609 -0.0838 L 0.27109 -0.09491 " pathEditMode="relative" ptsTypes="AAA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7" name="Rectangle 6">
            <a:extLst>
              <a:ext uri="{FF2B5EF4-FFF2-40B4-BE49-F238E27FC236}">
                <a16:creationId xmlns:a16="http://schemas.microsoft.com/office/drawing/2014/main" id="{668DFD2C-A443-4C17-B2DF-334054622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Paso de mensajes, disciplina de cola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E32C741B-BB11-4C87-A87D-52A47EA7D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La más simple es la de primero en llegar/primero en salir.</a:t>
            </a:r>
          </a:p>
          <a:p>
            <a:pPr eaLnBrk="1" hangingPunct="1"/>
            <a:r>
              <a:rPr lang="es-ES" altLang="en-US" dirty="0"/>
              <a:t>No es suficiente si algunos mensajes son más urgentes que otros.</a:t>
            </a:r>
          </a:p>
          <a:p>
            <a:pPr eaLnBrk="1" hangingPunct="1"/>
            <a:r>
              <a:rPr lang="es-ES" altLang="en-US" dirty="0"/>
              <a:t>Alternativas</a:t>
            </a:r>
          </a:p>
          <a:p>
            <a:pPr lvl="1" eaLnBrk="1" hangingPunct="1"/>
            <a:r>
              <a:rPr lang="es-ES" altLang="en-US" dirty="0"/>
              <a:t>Prioridades de los mensajes en función del tipo de mensaje o por designación del emisor.</a:t>
            </a:r>
          </a:p>
          <a:p>
            <a:pPr lvl="1" eaLnBrk="1" hangingPunct="1"/>
            <a:r>
              <a:rPr lang="es-ES" altLang="en-US" dirty="0"/>
              <a:t>Permitir al receptor examinar la cola de mensajes y seleccionar el mensaje a recibir a continuación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Exclusión mutua con paso de mensajes</a:t>
            </a:r>
            <a:endParaRPr lang="es-MX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9FD11C-EF82-4C97-95A4-1EAC4213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1988715"/>
            <a:ext cx="5800849" cy="432060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B2EFA68-11FF-4C52-A4C8-019984D0B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45519"/>
              </p:ext>
            </p:extLst>
          </p:nvPr>
        </p:nvGraphicFramePr>
        <p:xfrm>
          <a:off x="5475288" y="2255838"/>
          <a:ext cx="765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763524" imgH="1145743" progId="MS_ClipArt_Gallery.2">
                  <p:embed/>
                </p:oleObj>
              </mc:Choice>
              <mc:Fallback>
                <p:oleObj name="Imagen" r:id="rId2" imgW="763524" imgH="1145743" progId="MS_ClipArt_Gallery.2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B2EFA68-11FF-4C52-A4C8-019984D0B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255838"/>
                        <a:ext cx="765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5AE38F8-594E-48E0-B853-3273826FC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45070"/>
              </p:ext>
            </p:extLst>
          </p:nvPr>
        </p:nvGraphicFramePr>
        <p:xfrm>
          <a:off x="4986035" y="4076277"/>
          <a:ext cx="462439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437560" imgH="967382" progId="MS_ClipArt_Gallery.2">
                  <p:embed/>
                </p:oleObj>
              </mc:Choice>
              <mc:Fallback>
                <p:oleObj name="Imagen" r:id="rId4" imgW="437560" imgH="967382" progId="MS_ClipArt_Gallery.2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25AE38F8-594E-48E0-B853-3273826FC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35" y="4076277"/>
                        <a:ext cx="462439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7">
            <a:extLst>
              <a:ext uri="{FF2B5EF4-FFF2-40B4-BE49-F238E27FC236}">
                <a16:creationId xmlns:a16="http://schemas.microsoft.com/office/drawing/2014/main" id="{A2FFC115-8242-4183-813F-E2E9F5773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168" y="4581102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6ECD96B-9963-42F6-81F0-A0EAABAD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788" y="3788495"/>
            <a:ext cx="1687512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sz="1800" dirty="0"/>
              <a:t>WC</a:t>
            </a:r>
          </a:p>
        </p:txBody>
      </p:sp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F24D73D2-E686-4A1A-8864-C1B0C6D15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91777"/>
              </p:ext>
            </p:extLst>
          </p:nvPr>
        </p:nvGraphicFramePr>
        <p:xfrm>
          <a:off x="8545438" y="2924894"/>
          <a:ext cx="12049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6" imgW="3292475" imgH="3292475" progId="MS_ClipArt_Gallery.2">
                  <p:embed/>
                </p:oleObj>
              </mc:Choice>
              <mc:Fallback>
                <p:oleObj name="Imagen" r:id="rId6" imgW="3292475" imgH="3292475" progId="MS_ClipArt_Gallery.2">
                  <p:embed/>
                  <p:pic>
                    <p:nvPicPr>
                      <p:cNvPr id="25" name="Object 7">
                        <a:extLst>
                          <a:ext uri="{FF2B5EF4-FFF2-40B4-BE49-F238E27FC236}">
                            <a16:creationId xmlns:a16="http://schemas.microsoft.com/office/drawing/2014/main" id="{F24D73D2-E686-4A1A-8864-C1B0C6D15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438" y="2924894"/>
                        <a:ext cx="12049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2" name="Picture 2" descr="Box, letter, mail, mailbox, post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35" y="4076277"/>
            <a:ext cx="1297233" cy="139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60" name="Conector recto de flecha 15359"/>
          <p:cNvCxnSpPr>
            <a:endCxn id="7" idx="3"/>
          </p:cNvCxnSpPr>
          <p:nvPr/>
        </p:nvCxnSpPr>
        <p:spPr>
          <a:xfrm flipH="1" flipV="1">
            <a:off x="5448474" y="4387427"/>
            <a:ext cx="1079574" cy="31843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CuadroTexto 15362"/>
          <p:cNvSpPr txBox="1"/>
          <p:nvPr/>
        </p:nvSpPr>
        <p:spPr>
          <a:xfrm>
            <a:off x="3867015" y="4830260"/>
            <a:ext cx="2464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Receive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MX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buzón,msg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5365" name="Conector recto de flecha 15364"/>
          <p:cNvCxnSpPr/>
          <p:nvPr/>
        </p:nvCxnSpPr>
        <p:spPr>
          <a:xfrm flipH="1" flipV="1">
            <a:off x="6096000" y="2852314"/>
            <a:ext cx="720080" cy="15351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630525" y="3124371"/>
            <a:ext cx="2464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MX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MX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buzón,msg</a:t>
            </a:r>
            <a:r>
              <a:rPr lang="es-MX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5367" name="Conector recto de flecha 15366"/>
          <p:cNvCxnSpPr>
            <a:endCxn id="30" idx="1"/>
          </p:cNvCxnSpPr>
          <p:nvPr/>
        </p:nvCxnSpPr>
        <p:spPr>
          <a:xfrm flipV="1">
            <a:off x="5554581" y="4855086"/>
            <a:ext cx="1425186" cy="41999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885991" y="5713562"/>
            <a:ext cx="2084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Send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MX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buzón,msg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979767" y="4705861"/>
            <a:ext cx="288032" cy="298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22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4765 -0.073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-36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54167E-6 3.33333E-6 L 0.13425 -0.05671 L 0.34936 -0.03009 " pathEditMode="relative" ptsTypes="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36 -0.03009 L 0.10053 -0.0743 L -0.0108 0.14977 " pathEditMode="relative" ptsTypes="A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18 0.08171 L -3.95833E-6 -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421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66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0026 -0.33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1669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0.00162 L 0.01601 0.18565 L 0.12135 0.24861 L 0.29544 0.24445 " pathEditMode="relative" rAng="0" ptsTypes="AA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3" grpId="1" animBg="1"/>
      <p:bldP spid="38" grpId="0" animBg="1"/>
      <p:bldP spid="38" grpId="1" animBg="1"/>
      <p:bldP spid="38" grpId="2" animBg="1"/>
      <p:bldP spid="42" grpId="0" animBg="1"/>
      <p:bldP spid="42" grpId="1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7176120" y="2636912"/>
            <a:ext cx="4535860" cy="2880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407368" y="1727490"/>
            <a:ext cx="4535860" cy="4509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005" name="Rectangle 6">
            <a:extLst>
              <a:ext uri="{FF2B5EF4-FFF2-40B4-BE49-F238E27FC236}">
                <a16:creationId xmlns:a16="http://schemas.microsoft.com/office/drawing/2014/main" id="{5498064E-EEF2-485D-9DA9-4B8E4969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29" y="3789040"/>
            <a:ext cx="3384375" cy="1153062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006" name="Rectangle 2">
            <a:extLst>
              <a:ext uri="{FF2B5EF4-FFF2-40B4-BE49-F238E27FC236}">
                <a16:creationId xmlns:a16="http://schemas.microsoft.com/office/drawing/2014/main" id="{4AC511D4-FAD3-4D8F-BE22-386B72BFD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Exclusión mutua con paso de mensajes</a:t>
            </a:r>
            <a:endParaRPr lang="es-ES" altLang="en-US" sz="1400" dirty="0"/>
          </a:p>
        </p:txBody>
      </p:sp>
      <p:sp>
        <p:nvSpPr>
          <p:cNvPr id="256007" name="Rectangle 3">
            <a:extLst>
              <a:ext uri="{FF2B5EF4-FFF2-40B4-BE49-F238E27FC236}">
                <a16:creationId xmlns:a16="http://schemas.microsoft.com/office/drawing/2014/main" id="{9CF8E4AF-CF68-4E4F-9BF6-F31988B32E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7368" y="1952997"/>
            <a:ext cx="4395154" cy="4140299"/>
          </a:xfrm>
          <a:noFill/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P(</a:t>
            </a:r>
            <a:r>
              <a:rPr lang="es-ES" altLang="en-US" sz="2000" b="1" dirty="0" err="1">
                <a:latin typeface="Consolas" panose="020B0609020204030204" pitchFamily="49" charset="0"/>
              </a:rPr>
              <a:t>int</a:t>
            </a:r>
            <a:r>
              <a:rPr lang="es-ES" altLang="en-US" sz="2000" b="1" dirty="0">
                <a:latin typeface="Consolas" panose="020B0609020204030204" pitchFamily="49" charset="0"/>
              </a:rPr>
              <a:t> i)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mensaje</a:t>
            </a:r>
            <a:r>
              <a:rPr lang="es-ES" altLang="en-US" sz="2000" dirty="0">
                <a:latin typeface="Consolas" panose="020B0609020204030204" pitchFamily="49" charset="0"/>
              </a:rPr>
              <a:t> </a:t>
            </a:r>
            <a:r>
              <a:rPr lang="es-ES" altLang="en-US" sz="2000" dirty="0" err="1">
                <a:latin typeface="Consolas" panose="020B0609020204030204" pitchFamily="49" charset="0"/>
              </a:rPr>
              <a:t>msj</a:t>
            </a:r>
            <a:r>
              <a:rPr lang="es-ES" altLang="en-US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2000" b="1" dirty="0"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2000" b="1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exmut,msj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&lt;sección crítica&gt;;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2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exmut,msj</a:t>
            </a:r>
            <a:r>
              <a:rPr lang="es-ES" altLang="en-US" sz="2000" b="1" dirty="0">
                <a:solidFill>
                  <a:srgbClr val="0066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&lt;resto&gt;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 err="1">
                <a:latin typeface="Consolas" panose="020B0609020204030204" pitchFamily="49" charset="0"/>
              </a:rPr>
              <a:t>end</a:t>
            </a:r>
            <a:r>
              <a:rPr lang="es-ES" altLang="en-US" sz="20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256008" name="Text Box 4">
            <a:extLst>
              <a:ext uri="{FF2B5EF4-FFF2-40B4-BE49-F238E27FC236}">
                <a16:creationId xmlns:a16="http://schemas.microsoft.com/office/drawing/2014/main" id="{D9E576A7-8D82-4F6F-B602-30835DF5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2831318"/>
            <a:ext cx="427552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 dirty="0" err="1">
                <a:latin typeface="Consolas" panose="020B0609020204030204" pitchFamily="49" charset="0"/>
              </a:rPr>
              <a:t>main</a:t>
            </a:r>
            <a:r>
              <a:rPr lang="es-ES" altLang="en-US" sz="2000" b="1" dirty="0">
                <a:latin typeface="Consolas" panose="020B0609020204030204" pitchFamily="49" charset="0"/>
              </a:rPr>
              <a:t>()</a:t>
            </a:r>
            <a:r>
              <a:rPr lang="es-ES" altLang="en-US" sz="2000" dirty="0">
                <a:latin typeface="Consolas" panose="020B0609020204030204" pitchFamily="49" charset="0"/>
              </a:rPr>
              <a:t> (*programa principal*)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dirty="0" err="1">
                <a:latin typeface="Consolas" panose="020B0609020204030204" pitchFamily="49" charset="0"/>
              </a:rPr>
              <a:t>crear_buzón</a:t>
            </a:r>
            <a:r>
              <a:rPr lang="es-ES" altLang="en-US" sz="2000" dirty="0"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latin typeface="Consolas" panose="020B0609020204030204" pitchFamily="49" charset="0"/>
              </a:rPr>
              <a:t>exmut</a:t>
            </a:r>
            <a:r>
              <a:rPr lang="es-ES" altLang="en-US" sz="20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2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exmut,null</a:t>
            </a:r>
            <a:r>
              <a:rPr lang="es-ES" altLang="en-US" sz="2000" b="1" dirty="0">
                <a:solidFill>
                  <a:srgbClr val="0066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2000" b="1" dirty="0">
                <a:latin typeface="Consolas" panose="020B0609020204030204" pitchFamily="49" charset="0"/>
              </a:rPr>
              <a:t> {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P(1);P(2);...P(n);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  <a:endParaRPr lang="es-MX" altLang="en-US" sz="2000" dirty="0">
              <a:latin typeface="Consolas" panose="020B0609020204030204" pitchFamily="49" charset="0"/>
            </a:endParaRPr>
          </a:p>
        </p:txBody>
      </p:sp>
      <p:sp>
        <p:nvSpPr>
          <p:cNvPr id="713735" name="Text Box 7">
            <a:extLst>
              <a:ext uri="{FF2B5EF4-FFF2-40B4-BE49-F238E27FC236}">
                <a16:creationId xmlns:a16="http://schemas.microsoft.com/office/drawing/2014/main" id="{35E1D366-DCC8-4E65-8717-0B9F285F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60" y="3300376"/>
            <a:ext cx="1263679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>
                <a:solidFill>
                  <a:schemeClr val="bg1"/>
                </a:solidFill>
                <a:latin typeface="+mn-lt"/>
              </a:rPr>
              <a:t>Bloqueante</a:t>
            </a:r>
          </a:p>
        </p:txBody>
      </p:sp>
      <p:sp>
        <p:nvSpPr>
          <p:cNvPr id="713736" name="Line 8">
            <a:extLst>
              <a:ext uri="{FF2B5EF4-FFF2-40B4-BE49-F238E27FC236}">
                <a16:creationId xmlns:a16="http://schemas.microsoft.com/office/drawing/2014/main" id="{85A879E7-E595-49FF-8426-06D623A1D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800" y="3651288"/>
            <a:ext cx="1227445" cy="3485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3737" name="Line 9">
            <a:extLst>
              <a:ext uri="{FF2B5EF4-FFF2-40B4-BE49-F238E27FC236}">
                <a16:creationId xmlns:a16="http://schemas.microsoft.com/office/drawing/2014/main" id="{F9CC4AB4-E6A4-4AE5-8DC0-B05B866CA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760" y="4725144"/>
            <a:ext cx="1942929" cy="6428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3738" name="Text Box 10">
            <a:extLst>
              <a:ext uri="{FF2B5EF4-FFF2-40B4-BE49-F238E27FC236}">
                <a16:creationId xmlns:a16="http://schemas.microsoft.com/office/drawing/2014/main" id="{B38972A3-CDF7-4920-9ECD-7FE5F0FD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440" y="5368000"/>
            <a:ext cx="1587486" cy="369332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>
                <a:solidFill>
                  <a:schemeClr val="bg1"/>
                </a:solidFill>
                <a:latin typeface="+mn-lt"/>
              </a:rPr>
              <a:t>No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5" grpId="0" animBg="1"/>
      <p:bldP spid="713738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/>
          <p:cNvSpPr/>
          <p:nvPr/>
        </p:nvSpPr>
        <p:spPr>
          <a:xfrm>
            <a:off x="9192344" y="2740999"/>
            <a:ext cx="2016224" cy="202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1055440" y="2920209"/>
            <a:ext cx="2016224" cy="202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altLang="en-US" dirty="0"/>
              <a:t>Solución al problema del productor/consumidor con buffer acotado con paso de mensajes</a:t>
            </a:r>
            <a:endParaRPr lang="es-MX" dirty="0"/>
          </a:p>
        </p:txBody>
      </p:sp>
      <p:grpSp>
        <p:nvGrpSpPr>
          <p:cNvPr id="5" name="Grupo 4"/>
          <p:cNvGrpSpPr/>
          <p:nvPr/>
        </p:nvGrpSpPr>
        <p:grpSpPr>
          <a:xfrm>
            <a:off x="4738982" y="1634271"/>
            <a:ext cx="2941194" cy="2514809"/>
            <a:chOff x="4738982" y="1634271"/>
            <a:chExt cx="2035102" cy="2226777"/>
          </a:xfrm>
        </p:grpSpPr>
        <p:pic>
          <p:nvPicPr>
            <p:cNvPr id="16386" name="Picture 2" descr="Box, inbox, mail, mailbox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982" y="1825946"/>
              <a:ext cx="2035102" cy="2035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4881934" y="1634271"/>
              <a:ext cx="16453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latin typeface="+mn-lt"/>
                </a:rPr>
                <a:t>Puede producir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738982" y="4309131"/>
            <a:ext cx="2941194" cy="2548869"/>
            <a:chOff x="4738982" y="4653136"/>
            <a:chExt cx="2509146" cy="2230760"/>
          </a:xfrm>
        </p:grpSpPr>
        <p:pic>
          <p:nvPicPr>
            <p:cNvPr id="4" name="Picture 2" descr="Box, inbox, mail, mailbox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982" y="4653136"/>
              <a:ext cx="2509146" cy="203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/>
            <p:cNvSpPr txBox="1"/>
            <p:nvPr/>
          </p:nvSpPr>
          <p:spPr>
            <a:xfrm>
              <a:off x="5133159" y="6514564"/>
              <a:ext cx="1720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latin typeface="+mn-lt"/>
                </a:rPr>
                <a:t>Puede consumir</a:t>
              </a:r>
            </a:p>
          </p:txBody>
        </p:sp>
      </p:grpSp>
      <p:sp>
        <p:nvSpPr>
          <p:cNvPr id="9" name="Rectángulo 8"/>
          <p:cNvSpPr/>
          <p:nvPr/>
        </p:nvSpPr>
        <p:spPr>
          <a:xfrm>
            <a:off x="6096000" y="2560168"/>
            <a:ext cx="432048" cy="36004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672064" y="2560168"/>
            <a:ext cx="432048" cy="36004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096000" y="2999903"/>
            <a:ext cx="432048" cy="36004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674639" y="2999903"/>
            <a:ext cx="432048" cy="360040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471082" y="2500956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+mn-lt"/>
              </a:rPr>
              <a:t>Productor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480376" y="231629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+mn-lt"/>
              </a:rPr>
              <a:t>Consumidor</a:t>
            </a:r>
          </a:p>
        </p:txBody>
      </p:sp>
      <p:sp>
        <p:nvSpPr>
          <p:cNvPr id="16" name="Flecha abajo 15"/>
          <p:cNvSpPr/>
          <p:nvPr/>
        </p:nvSpPr>
        <p:spPr>
          <a:xfrm rot="4302507">
            <a:off x="3571079" y="2458323"/>
            <a:ext cx="720080" cy="174034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 abajo 18"/>
          <p:cNvSpPr/>
          <p:nvPr/>
        </p:nvSpPr>
        <p:spPr>
          <a:xfrm rot="17829131">
            <a:off x="3560050" y="3899197"/>
            <a:ext cx="720080" cy="201078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abajo 19"/>
          <p:cNvSpPr/>
          <p:nvPr/>
        </p:nvSpPr>
        <p:spPr>
          <a:xfrm rot="14266066">
            <a:off x="8145813" y="3845839"/>
            <a:ext cx="720080" cy="201078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abajo 20"/>
          <p:cNvSpPr/>
          <p:nvPr/>
        </p:nvSpPr>
        <p:spPr>
          <a:xfrm rot="6167131">
            <a:off x="8076220" y="2373328"/>
            <a:ext cx="720080" cy="170388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 rot="776454">
            <a:off x="7382854" y="2473265"/>
            <a:ext cx="224599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latin typeface="+mn-lt"/>
              </a:rPr>
              <a:t>Send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 (no bloqueante)</a:t>
            </a:r>
          </a:p>
        </p:txBody>
      </p:sp>
      <p:sp>
        <p:nvSpPr>
          <p:cNvPr id="23" name="CuadroTexto 22"/>
          <p:cNvSpPr txBox="1"/>
          <p:nvPr/>
        </p:nvSpPr>
        <p:spPr>
          <a:xfrm rot="1721969">
            <a:off x="2602961" y="5193935"/>
            <a:ext cx="224599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latin typeface="+mn-lt"/>
              </a:rPr>
              <a:t>Send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 (no bloqueante)</a:t>
            </a:r>
          </a:p>
        </p:txBody>
      </p:sp>
      <p:sp>
        <p:nvSpPr>
          <p:cNvPr id="24" name="CuadroTexto 23"/>
          <p:cNvSpPr txBox="1"/>
          <p:nvPr/>
        </p:nvSpPr>
        <p:spPr>
          <a:xfrm rot="19617212">
            <a:off x="7613111" y="5108833"/>
            <a:ext cx="220682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latin typeface="+mn-lt"/>
              </a:rPr>
              <a:t>Receive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 (bloqueante)</a:t>
            </a:r>
          </a:p>
        </p:txBody>
      </p:sp>
      <p:sp>
        <p:nvSpPr>
          <p:cNvPr id="25" name="CuadroTexto 24"/>
          <p:cNvSpPr txBox="1"/>
          <p:nvPr/>
        </p:nvSpPr>
        <p:spPr>
          <a:xfrm rot="20519509">
            <a:off x="2759036" y="2600386"/>
            <a:ext cx="220682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latin typeface="+mn-lt"/>
              </a:rPr>
              <a:t>Receive</a:t>
            </a:r>
            <a:r>
              <a:rPr lang="es-MX" b="1" dirty="0">
                <a:solidFill>
                  <a:schemeClr val="bg1"/>
                </a:solidFill>
                <a:latin typeface="+mn-lt"/>
              </a:rPr>
              <a:t> (bloqueante)</a:t>
            </a:r>
          </a:p>
        </p:txBody>
      </p:sp>
    </p:spTree>
    <p:extLst>
      <p:ext uri="{BB962C8B-B14F-4D97-AF65-F5344CB8AC3E}">
        <p14:creationId xmlns:p14="http://schemas.microsoft.com/office/powerpoint/2010/main" val="8173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021 0.04074 L -0.32917 0.16666 L -0.37708 0.13333 " pathEditMode="relative" ptsTypes="AA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2.96296E-6 L -0.175 0.04328 C -0.22695 0.06273 -0.28046 0.11018 -0.31237 0.12731 C -0.3444 0.14444 -0.35755 0.14051 -0.36679 0.14606 C -0.36705 0.14722 -0.36757 0.14838 -0.3677 0.15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7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-0.00023 L -0.17356 -0.02222 C -0.20937 0.00856 -0.2733 0.0294 -0.30911 0.06018 C -0.33763 0.08541 -0.33815 0.12083 -0.36679 0.14606 C -0.36705 0.14722 -0.36757 0.14838 -0.3677 0.15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64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66667E-6 -0.00047 L -0.13021 -0.01852 C -0.17448 0.01203 -0.21979 0.03148 -0.26406 0.06227 C -0.2987 0.08634 -0.33229 0.12176 -0.3668 0.14583 C -0.36706 0.14745 -0.36758 0.14861 -0.36771 0.15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662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708 0.13333 L -0.27513 0.2412 L -0.12162 0.38426 C -0.08724 0.375 -0.03828 0.375 -0.00352 0.3662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125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677 0.15 L -0.31106 0.26088 C -0.28203 0.27847 -0.19921 0.36504 -0.17018 0.38264 L -0.10117 0.39074 L 0.00209 0.36435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1203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6771 0.15 L -0.26888 0.19236 C -0.22917 0.23958 -0.16224 0.27407 -0.1224 0.32153 L -0.10117 0.39074 L 0.00208 0.36435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1203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3677 0.15 L -0.31575 0.19305 C -0.27135 0.23333 -0.21705 0.27847 -0.17265 0.31875 L -0.10117 0.39074 L 0.00209 0.36435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.3662 L 0.10924 0.38588 C 0.1526 0.36365 0.22174 0.26134 0.25169 0.23078 C 0.28177 0.20046 0.28398 0.20856 0.28932 0.2037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-715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09 0.36435 L 0.0668 0.38564 C 0.0974 0.36342 0.16016 0.28032 0.19831 0.23101 C 0.23633 0.18194 0.27683 0.11412 0.29519 0.09097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-126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08 0.36435 L 0.08372 0.35486 C 0.13034 0.28565 0.20351 0.23032 0.25026 0.16134 C 0.27187 0.12986 0.26693 0.08449 0.28867 0.05324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55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209 0.36435 L 0.06016 0.32546 C 0.09558 0.2956 0.16446 0.20532 0.20352 0.16967 C 0.24271 0.13379 0.28125 0.12361 0.29454 0.11134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32 0.2037 C 0.27305 0.19027 0.25872 0.11227 0.24245 0.09907 C 0.19909 0.07893 0.13802 0.05856 0.09466 0.03819 C 0.06719 0.03426 0.02695 0.00162 -0.00013 -0.0018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1027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519 0.09051 L 0.19284 0.09861 L 0.06185 0.04305 C 0.03425 0.04143 0.03086 0.00208 0.00339 0.00046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6" y="-409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8867 0.05763 L 0.2401 0.03935 C 0.18711 0.03171 0.13841 -0.00232 0.08542 -0.01019 C 0.05807 -0.01112 0.02695 0.00115 1.66667E-6 4.81481E-6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40" y="-34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9454 0.11134 L 0.20079 0.03634 C 0.15079 0.00671 0.12201 0.00347 0.07214 -0.02593 C 0.04441 -0.02824 0.02748 0.00231 -0.00013 0.00023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8" grpId="0" animBg="1"/>
      <p:bldP spid="23" grpId="0" animBg="1"/>
      <p:bldP spid="24" grpId="0" animBg="1"/>
      <p:bldP spid="2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2992582" y="1988840"/>
            <a:ext cx="6199762" cy="44644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103" name="Rectangle 4">
            <a:extLst>
              <a:ext uri="{FF2B5EF4-FFF2-40B4-BE49-F238E27FC236}">
                <a16:creationId xmlns:a16="http://schemas.microsoft.com/office/drawing/2014/main" id="{193B0D03-7FF2-47E1-AF2A-3B63B16A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altLang="en-US" dirty="0"/>
              <a:t>Solución al problema del productor/consumidor con buffer acotado con paso de mensajes</a:t>
            </a:r>
          </a:p>
        </p:txBody>
      </p:sp>
      <p:sp>
        <p:nvSpPr>
          <p:cNvPr id="260102" name="Rectangle 2">
            <a:extLst>
              <a:ext uri="{FF2B5EF4-FFF2-40B4-BE49-F238E27FC236}">
                <a16:creationId xmlns:a16="http://schemas.microsoft.com/office/drawing/2014/main" id="{EA1A8B18-D15C-44EC-883D-E04C8153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2017374"/>
            <a:ext cx="5845419" cy="41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#define capacidad </a:t>
            </a:r>
            <a:r>
              <a:rPr lang="es-ES" altLang="en-US" sz="2000" i="1" dirty="0" err="1">
                <a:latin typeface="Consolas" panose="020B0609020204030204" pitchFamily="49" charset="0"/>
              </a:rPr>
              <a:t>capacidad_del_buffer</a:t>
            </a:r>
            <a:endParaRPr lang="es-ES" altLang="en-US" sz="2000" i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mensaje </a:t>
            </a:r>
            <a:r>
              <a:rPr lang="es-ES" altLang="en-US" sz="2000" dirty="0" err="1">
                <a:latin typeface="Consolas" panose="020B0609020204030204" pitchFamily="49" charset="0"/>
              </a:rPr>
              <a:t>null</a:t>
            </a:r>
            <a:r>
              <a:rPr lang="es-ES" altLang="en-US" sz="2000" dirty="0">
                <a:latin typeface="Consolas" panose="020B0609020204030204" pitchFamily="49" charset="0"/>
              </a:rPr>
              <a:t>  // Mensaje vacío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// Hilo principal</a:t>
            </a:r>
            <a:endParaRPr lang="es-ES" altLang="en-US" sz="20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 err="1">
                <a:latin typeface="Consolas" panose="020B0609020204030204" pitchFamily="49" charset="0"/>
              </a:rPr>
              <a:t>main</a:t>
            </a:r>
            <a:r>
              <a:rPr lang="es-ES" altLang="en-US" sz="20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crear_buzón</a:t>
            </a:r>
            <a:r>
              <a:rPr lang="es-E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puede_producir</a:t>
            </a:r>
            <a:r>
              <a:rPr lang="es-E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crear_buzón</a:t>
            </a:r>
            <a:r>
              <a:rPr lang="es-E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puede_consumir</a:t>
            </a:r>
            <a:r>
              <a:rPr lang="es-E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dirty="0" err="1">
                <a:latin typeface="Consolas" panose="020B0609020204030204" pitchFamily="49" charset="0"/>
              </a:rPr>
              <a:t>for</a:t>
            </a:r>
            <a:r>
              <a:rPr lang="es-ES" altLang="en-US" sz="2000" dirty="0">
                <a:latin typeface="Consolas" panose="020B0609020204030204" pitchFamily="49" charset="0"/>
              </a:rPr>
              <a:t>(i=0;i&lt;</a:t>
            </a:r>
            <a:r>
              <a:rPr lang="es-ES" altLang="en-US" sz="2000" dirty="0" err="1">
                <a:latin typeface="Consolas" panose="020B0609020204030204" pitchFamily="49" charset="0"/>
              </a:rPr>
              <a:t>capacidad;i</a:t>
            </a:r>
            <a:r>
              <a:rPr lang="es-ES" altLang="en-US" sz="2000" dirty="0">
                <a:latin typeface="Consolas" panose="020B0609020204030204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 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puede_producir,null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2000" b="1" dirty="0">
                <a:latin typeface="Consolas" panose="020B0609020204030204" pitchFamily="49" charset="0"/>
              </a:rPr>
              <a:t> {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Productor();Consumidor();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  <a:endParaRPr lang="es-ES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51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143251" y="1988840"/>
            <a:ext cx="5833069" cy="37444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2DA2F946-6FF2-47F4-9D47-4920BF766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altLang="en-US" dirty="0"/>
              <a:t>Solución al problema del productor/consumidor con buffer acotado con paso de mensajes</a:t>
            </a:r>
          </a:p>
        </p:txBody>
      </p:sp>
      <p:sp>
        <p:nvSpPr>
          <p:cNvPr id="258053" name="Rectangle 9">
            <a:extLst>
              <a:ext uri="{FF2B5EF4-FFF2-40B4-BE49-F238E27FC236}">
                <a16:creationId xmlns:a16="http://schemas.microsoft.com/office/drawing/2014/main" id="{2C541F81-A6B6-44A0-ACDF-F756E7BCB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5" y="3861544"/>
            <a:ext cx="4392487" cy="863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E6AD579E-089C-4CEE-A5BB-B2A7BC64B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259" y="1916832"/>
            <a:ext cx="5545037" cy="438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Productor()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mensaje</a:t>
            </a:r>
            <a:r>
              <a:rPr lang="es-ES" altLang="en-US" sz="2000" dirty="0">
                <a:latin typeface="Consolas" panose="020B0609020204030204" pitchFamily="49" charset="0"/>
              </a:rPr>
              <a:t> </a:t>
            </a:r>
            <a:r>
              <a:rPr lang="es-ES" altLang="en-US" sz="2000" dirty="0" err="1">
                <a:latin typeface="Consolas" panose="020B0609020204030204" pitchFamily="49" charset="0"/>
              </a:rPr>
              <a:t>msjp</a:t>
            </a:r>
            <a:r>
              <a:rPr lang="es-ES" altLang="en-US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2000" b="1" dirty="0"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puede_producir,msjp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latin typeface="Consolas" panose="020B0609020204030204" pitchFamily="49" charset="0"/>
              </a:rPr>
              <a:t>msjp</a:t>
            </a:r>
            <a:r>
              <a:rPr lang="es-ES" altLang="en-US" sz="2000" dirty="0">
                <a:latin typeface="Consolas" panose="020B0609020204030204" pitchFamily="49" charset="0"/>
              </a:rPr>
              <a:t>=producir();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puede_consumir,msjp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605EBC43-C6C4-4DB2-8975-C128762C9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60" y="4624437"/>
            <a:ext cx="1576212" cy="62723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F546938B-53AB-4689-8723-7C8BAF30D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4584" y="3356992"/>
            <a:ext cx="1263679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>
                <a:solidFill>
                  <a:schemeClr val="bg1"/>
                </a:solidFill>
                <a:latin typeface="+mn-lt"/>
              </a:rPr>
              <a:t>Bloqueante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8E00CF2F-1D3E-4A2A-8AFC-C420AD83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171" y="5251673"/>
            <a:ext cx="1756421" cy="369332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>
                <a:solidFill>
                  <a:schemeClr val="bg1"/>
                </a:solidFill>
                <a:latin typeface="+mn-lt"/>
              </a:rPr>
              <a:t>No bloqueante</a:t>
            </a:r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C4C4D805-5750-4F94-B2BA-5CEB6285B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4272" y="3723704"/>
            <a:ext cx="960312" cy="3007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animBg="1"/>
      <p:bldP spid="8295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143672" y="1988840"/>
            <a:ext cx="5845193" cy="37444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103" name="Rectangle 4">
            <a:extLst>
              <a:ext uri="{FF2B5EF4-FFF2-40B4-BE49-F238E27FC236}">
                <a16:creationId xmlns:a16="http://schemas.microsoft.com/office/drawing/2014/main" id="{193B0D03-7FF2-47E1-AF2A-3B63B16A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altLang="en-US" dirty="0"/>
              <a:t>Solución al problema del productor/consumidor con buffer acotado con paso de mensajes</a:t>
            </a:r>
          </a:p>
        </p:txBody>
      </p:sp>
      <p:sp>
        <p:nvSpPr>
          <p:cNvPr id="260101" name="Rectangle 8">
            <a:extLst>
              <a:ext uri="{FF2B5EF4-FFF2-40B4-BE49-F238E27FC236}">
                <a16:creationId xmlns:a16="http://schemas.microsoft.com/office/drawing/2014/main" id="{CB414BB8-CD7E-4FF3-B72D-8E45D8E1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08" y="3819571"/>
            <a:ext cx="4248472" cy="90557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0104" name="Rectangle 7">
            <a:extLst>
              <a:ext uri="{FF2B5EF4-FFF2-40B4-BE49-F238E27FC236}">
                <a16:creationId xmlns:a16="http://schemas.microsoft.com/office/drawing/2014/main" id="{2121F813-4A70-4F35-8E23-2E837E306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2206452"/>
            <a:ext cx="561662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Consumidor()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mensaje </a:t>
            </a:r>
            <a:r>
              <a:rPr lang="es-ES" altLang="en-US" sz="2000" dirty="0" err="1">
                <a:latin typeface="Consolas" panose="020B0609020204030204" pitchFamily="49" charset="0"/>
              </a:rPr>
              <a:t>msjc</a:t>
            </a:r>
            <a:r>
              <a:rPr lang="es-ES" altLang="en-US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2000" b="1" dirty="0"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puede_consumir,msjc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consumir(</a:t>
            </a:r>
            <a:r>
              <a:rPr lang="es-ES" altLang="en-US" sz="2000" dirty="0" err="1">
                <a:latin typeface="Consolas" panose="020B0609020204030204" pitchFamily="49" charset="0"/>
              </a:rPr>
              <a:t>msjc</a:t>
            </a:r>
            <a:r>
              <a:rPr lang="es-ES" altLang="en-US" sz="20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puede_producir,msjc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2000" dirty="0">
              <a:latin typeface="Consolas" panose="020B0609020204030204" pitchFamily="49" charset="0"/>
            </a:endParaRPr>
          </a:p>
        </p:txBody>
      </p:sp>
      <p:sp>
        <p:nvSpPr>
          <p:cNvPr id="717834" name="Line 10">
            <a:extLst>
              <a:ext uri="{FF2B5EF4-FFF2-40B4-BE49-F238E27FC236}">
                <a16:creationId xmlns:a16="http://schemas.microsoft.com/office/drawing/2014/main" id="{FD1685D9-CDF0-4D62-87DF-73E2B80FBA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2264" y="3194725"/>
            <a:ext cx="792088" cy="6988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835" name="Line 11">
            <a:extLst>
              <a:ext uri="{FF2B5EF4-FFF2-40B4-BE49-F238E27FC236}">
                <a16:creationId xmlns:a16="http://schemas.microsoft.com/office/drawing/2014/main" id="{552E031A-A98A-40D9-8478-E8960B44A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224" y="4581128"/>
            <a:ext cx="1045083" cy="4229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7836" name="Text Box 12">
            <a:extLst>
              <a:ext uri="{FF2B5EF4-FFF2-40B4-BE49-F238E27FC236}">
                <a16:creationId xmlns:a16="http://schemas.microsoft.com/office/drawing/2014/main" id="{7D147C12-CA6D-4DF4-921E-1F3A5ECF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352" y="3010059"/>
            <a:ext cx="1263679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>
                <a:solidFill>
                  <a:schemeClr val="bg1"/>
                </a:solidFill>
                <a:latin typeface="+mn-lt"/>
              </a:rPr>
              <a:t>Bloqueante</a:t>
            </a:r>
          </a:p>
        </p:txBody>
      </p:sp>
      <p:sp>
        <p:nvSpPr>
          <p:cNvPr id="717837" name="Text Box 13">
            <a:extLst>
              <a:ext uri="{FF2B5EF4-FFF2-40B4-BE49-F238E27FC236}">
                <a16:creationId xmlns:a16="http://schemas.microsoft.com/office/drawing/2014/main" id="{541AA974-3B13-45B1-95AA-EFD1D31B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711" y="4814823"/>
            <a:ext cx="1755825" cy="369332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>
                <a:solidFill>
                  <a:schemeClr val="bg1"/>
                </a:solidFill>
                <a:latin typeface="+mn-lt"/>
              </a:rPr>
              <a:t>No bloqueante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6" grpId="0" animBg="1"/>
      <p:bldP spid="71783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9" name="Rectangle 2">
            <a:extLst>
              <a:ext uri="{FF2B5EF4-FFF2-40B4-BE49-F238E27FC236}">
                <a16:creationId xmlns:a16="http://schemas.microsoft.com/office/drawing/2014/main" id="{891A2379-FD78-4504-9779-F77E2954C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262150" name="Rectangle 3">
            <a:extLst>
              <a:ext uri="{FF2B5EF4-FFF2-40B4-BE49-F238E27FC236}">
                <a16:creationId xmlns:a16="http://schemas.microsoft.com/office/drawing/2014/main" id="{DE601097-646A-450E-81FE-8FC8F8902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El problema de la concurrencia</a:t>
            </a:r>
          </a:p>
          <a:p>
            <a:pPr eaLnBrk="1" hangingPunct="1"/>
            <a:r>
              <a:rPr lang="es-MX" altLang="en-US"/>
              <a:t>Soluciones por Software</a:t>
            </a:r>
          </a:p>
          <a:p>
            <a:pPr eaLnBrk="1" hangingPunct="1"/>
            <a:r>
              <a:rPr lang="es-MX" altLang="en-US"/>
              <a:t>Soluciones por Hardware</a:t>
            </a:r>
          </a:p>
          <a:p>
            <a:pPr eaLnBrk="1" hangingPunct="1"/>
            <a:r>
              <a:rPr lang="es-MX" altLang="en-US"/>
              <a:t>Soluciones del Sistema</a:t>
            </a:r>
          </a:p>
          <a:p>
            <a:pPr eaLnBrk="1" hangingPunct="1"/>
            <a:r>
              <a:rPr lang="es-MX" altLang="en-US">
                <a:solidFill>
                  <a:srgbClr val="FF0000"/>
                </a:solidFill>
              </a:rPr>
              <a:t>Casos de estudio</a:t>
            </a:r>
          </a:p>
          <a:p>
            <a:pPr lvl="1" eaLnBrk="1" hangingPunct="1"/>
            <a:r>
              <a:rPr lang="es-MX" altLang="en-US"/>
              <a:t>Problema de lectores/escritores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3" name="Rectangle 4">
            <a:extLst>
              <a:ext uri="{FF2B5EF4-FFF2-40B4-BE49-F238E27FC236}">
                <a16:creationId xmlns:a16="http://schemas.microsoft.com/office/drawing/2014/main" id="{6572D49E-BA6A-4E97-AA81-F3FFB963C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Problema de los lectores/escritores.</a:t>
            </a:r>
          </a:p>
        </p:txBody>
      </p:sp>
      <p:sp>
        <p:nvSpPr>
          <p:cNvPr id="381957" name="Rectangle 5">
            <a:extLst>
              <a:ext uri="{FF2B5EF4-FFF2-40B4-BE49-F238E27FC236}">
                <a16:creationId xmlns:a16="http://schemas.microsoft.com/office/drawing/2014/main" id="{5ACA3C0B-FFB5-4F29-A807-609E78D7D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Existe un área de datos compartida entre una serie de procesos.</a:t>
            </a:r>
          </a:p>
          <a:p>
            <a:pPr eaLnBrk="1" hangingPunct="1"/>
            <a:endParaRPr lang="es-ES" altLang="en-US" dirty="0"/>
          </a:p>
          <a:p>
            <a:pPr eaLnBrk="1" hangingPunct="1"/>
            <a:r>
              <a:rPr lang="es-ES" altLang="en-US" dirty="0"/>
              <a:t>El área de datos puede ser un archivo, un bloque de memoria principal o incluso un banco de registros del procesador.</a:t>
            </a:r>
          </a:p>
          <a:p>
            <a:pPr eaLnBrk="1" hangingPunct="1"/>
            <a:endParaRPr lang="es-ES" altLang="en-US" dirty="0"/>
          </a:p>
          <a:p>
            <a:pPr eaLnBrk="1" hangingPunct="1"/>
            <a:r>
              <a:rPr lang="es-ES" altLang="en-US" dirty="0"/>
              <a:t>Hay algunos procesos que sólo leen datos (lectores) y otros que sólo escriben datos (escritores).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Rectangle 4">
            <a:extLst>
              <a:ext uri="{FF2B5EF4-FFF2-40B4-BE49-F238E27FC236}">
                <a16:creationId xmlns:a16="http://schemas.microsoft.com/office/drawing/2014/main" id="{823551D0-953B-4717-9663-5B38A7925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 de los lectores/escritores.</a:t>
            </a:r>
          </a:p>
        </p:txBody>
      </p:sp>
      <p:sp>
        <p:nvSpPr>
          <p:cNvPr id="384005" name="Rectangle 5">
            <a:extLst>
              <a:ext uri="{FF2B5EF4-FFF2-40B4-BE49-F238E27FC236}">
                <a16:creationId xmlns:a16="http://schemas.microsoft.com/office/drawing/2014/main" id="{42A160BF-45D3-4502-941B-24543821C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Se deben satisfacer las siguientes condiciones :</a:t>
            </a:r>
          </a:p>
          <a:p>
            <a:pPr lvl="1" eaLnBrk="1" hangingPunct="1"/>
            <a:r>
              <a:rPr lang="es-ES" altLang="en-US"/>
              <a:t>Cualquier número de lectores puede leer el archivo simultáneamente.</a:t>
            </a:r>
          </a:p>
          <a:p>
            <a:pPr lvl="1" eaLnBrk="1" hangingPunct="1"/>
            <a:r>
              <a:rPr lang="es-ES" altLang="en-US"/>
              <a:t>Sólo puede escribir en el archivo un escritor en cada instante.</a:t>
            </a:r>
          </a:p>
          <a:p>
            <a:pPr lvl="1" eaLnBrk="1" hangingPunct="1"/>
            <a:r>
              <a:rPr lang="es-ES" altLang="en-US"/>
              <a:t>Si un escritor está accediendo el archivo, ningún lector puede leerlo.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8">
            <a:extLst>
              <a:ext uri="{FF2B5EF4-FFF2-40B4-BE49-F238E27FC236}">
                <a16:creationId xmlns:a16="http://schemas.microsoft.com/office/drawing/2014/main" id="{937A10C5-5E6E-4CFB-BE5A-93EFCDFAD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Tipos de soluciones</a:t>
            </a:r>
          </a:p>
        </p:txBody>
      </p:sp>
      <p:sp>
        <p:nvSpPr>
          <p:cNvPr id="190473" name="Rectangle 9">
            <a:extLst>
              <a:ext uri="{FF2B5EF4-FFF2-40B4-BE49-F238E27FC236}">
                <a16:creationId xmlns:a16="http://schemas.microsoft.com/office/drawing/2014/main" id="{1E460046-09DC-4578-A994-1BF22C58B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Software</a:t>
            </a:r>
          </a:p>
          <a:p>
            <a:pPr lvl="1" eaLnBrk="1" hangingPunct="1"/>
            <a:r>
              <a:rPr lang="es-ES" altLang="en-US" dirty="0"/>
              <a:t>Algoritmos cuya </a:t>
            </a:r>
            <a:r>
              <a:rPr lang="es-ES" altLang="en-US" dirty="0" err="1"/>
              <a:t>correctud</a:t>
            </a:r>
            <a:r>
              <a:rPr lang="es-ES" altLang="en-US" dirty="0"/>
              <a:t> no dependen de ninguna suposición </a:t>
            </a:r>
          </a:p>
          <a:p>
            <a:pPr eaLnBrk="1" hangingPunct="1"/>
            <a:r>
              <a:rPr lang="es-ES" altLang="en-US" dirty="0"/>
              <a:t>Hardware</a:t>
            </a:r>
          </a:p>
          <a:p>
            <a:pPr lvl="1" eaLnBrk="1" hangingPunct="1"/>
            <a:r>
              <a:rPr lang="es-ES" altLang="en-US" dirty="0"/>
              <a:t>Dependen de algunas instrucciones máquina especiales</a:t>
            </a:r>
          </a:p>
          <a:p>
            <a:pPr eaLnBrk="1" hangingPunct="1"/>
            <a:r>
              <a:rPr lang="es-ES" altLang="en-US" dirty="0"/>
              <a:t>Operación del sistema</a:t>
            </a:r>
          </a:p>
          <a:p>
            <a:pPr lvl="1" eaLnBrk="1" hangingPunct="1"/>
            <a:r>
              <a:rPr lang="es-ES" altLang="en-US" dirty="0"/>
              <a:t>Proveen algunas funciones y estructuras de datos al programador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487489" y="2321921"/>
            <a:ext cx="4464496" cy="44567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6211705" y="4703115"/>
            <a:ext cx="4413195" cy="2075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6219309" y="2321921"/>
            <a:ext cx="4413195" cy="22592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270" name="Rectangle 4">
            <a:extLst>
              <a:ext uri="{FF2B5EF4-FFF2-40B4-BE49-F238E27FC236}">
                <a16:creationId xmlns:a16="http://schemas.microsoft.com/office/drawing/2014/main" id="{FB87BBF3-B6D8-452C-A969-1EC712821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 de los lectores/escritores.</a:t>
            </a:r>
          </a:p>
        </p:txBody>
      </p:sp>
      <p:sp>
        <p:nvSpPr>
          <p:cNvPr id="267269" name="Rectangle 3">
            <a:extLst>
              <a:ext uri="{FF2B5EF4-FFF2-40B4-BE49-F238E27FC236}">
                <a16:creationId xmlns:a16="http://schemas.microsoft.com/office/drawing/2014/main" id="{40EEC355-107D-4CA0-BB3A-13871D1A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311958"/>
            <a:ext cx="4320480" cy="43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int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Semaphore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x=1</a:t>
            </a:r>
            <a:r>
              <a:rPr lang="es-ES" altLang="en-US" sz="1600" dirty="0">
                <a:latin typeface="Consolas" panose="020B0609020204030204" pitchFamily="49" charset="0"/>
              </a:rPr>
              <a:t>,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esem=1</a:t>
            </a:r>
            <a:r>
              <a:rPr lang="es-ES" altLang="en-US" sz="16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Lector()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600" b="1" dirty="0"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6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if</a:t>
            </a:r>
            <a:r>
              <a:rPr lang="es-ES" altLang="en-US" sz="1600" dirty="0">
                <a:latin typeface="Consolas" panose="020B0609020204030204" pitchFamily="49" charset="0"/>
              </a:rPr>
              <a:t>(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==1) 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if</a:t>
            </a:r>
            <a:r>
              <a:rPr lang="es-ES" altLang="en-US" sz="1600" dirty="0">
                <a:latin typeface="Consolas" panose="020B0609020204030204" pitchFamily="49" charset="0"/>
              </a:rPr>
              <a:t>(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==0) 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7272" name="Rectangle 6">
            <a:extLst>
              <a:ext uri="{FF2B5EF4-FFF2-40B4-BE49-F238E27FC236}">
                <a16:creationId xmlns:a16="http://schemas.microsoft.com/office/drawing/2014/main" id="{BF293B3E-8912-4905-B6D0-567CE690F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309" y="4691410"/>
            <a:ext cx="4197171" cy="197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main</a:t>
            </a:r>
            <a:r>
              <a:rPr lang="es-ES" altLang="en-US" sz="16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dirty="0" err="1">
                <a:latin typeface="Consolas" panose="020B0609020204030204" pitchFamily="49" charset="0"/>
              </a:rPr>
              <a:t>contlect</a:t>
            </a:r>
            <a:r>
              <a:rPr lang="es-ES" altLang="en-US" sz="1600" dirty="0">
                <a:latin typeface="Consolas" panose="020B06090202040302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600" b="1" dirty="0">
                <a:latin typeface="Consolas" panose="020B0609020204030204" pitchFamily="49" charset="0"/>
              </a:rPr>
              <a:t> 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Lector();… Lector();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Escritor();… Escritor();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7273" name="Rectangle 7">
            <a:extLst>
              <a:ext uri="{FF2B5EF4-FFF2-40B4-BE49-F238E27FC236}">
                <a16:creationId xmlns:a16="http://schemas.microsoft.com/office/drawing/2014/main" id="{BA5E6867-C0E8-434B-8CC4-BCDAB7F8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232" y="2321921"/>
            <a:ext cx="4172734" cy="225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Escritor()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600" b="1" dirty="0"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6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    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1487488" y="1660152"/>
            <a:ext cx="9137412" cy="58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s-ES" altLang="en-US" sz="2800"/>
              <a:t>Solución con semáforos, prioridad a los lectores.</a:t>
            </a:r>
            <a:endParaRPr lang="es-ES" altLang="en-US" sz="28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Rectangle 6">
            <a:extLst>
              <a:ext uri="{FF2B5EF4-FFF2-40B4-BE49-F238E27FC236}">
                <a16:creationId xmlns:a16="http://schemas.microsoft.com/office/drawing/2014/main" id="{20FE5CA4-A94A-426F-BCE2-A1777C320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 de los lectores/escritores, prioridad a los escritores.</a:t>
            </a:r>
          </a:p>
        </p:txBody>
      </p:sp>
      <p:sp>
        <p:nvSpPr>
          <p:cNvPr id="269318" name="Rectangle 7">
            <a:extLst>
              <a:ext uri="{FF2B5EF4-FFF2-40B4-BE49-F238E27FC236}">
                <a16:creationId xmlns:a16="http://schemas.microsoft.com/office/drawing/2014/main" id="{4B4FC7C6-6479-4500-9977-7169E3A27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No permitir acceder a los datos a ningún nuevo lector una vez que, un escritor haya declarado su deseo de escribir.</a:t>
            </a:r>
            <a:endParaRPr lang="es-ES" altLang="en-US" sz="22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304316" y="1575386"/>
            <a:ext cx="5120276" cy="38698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831709" y="1690688"/>
            <a:ext cx="5120276" cy="4639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366" name="Rectangle 5">
            <a:extLst>
              <a:ext uri="{FF2B5EF4-FFF2-40B4-BE49-F238E27FC236}">
                <a16:creationId xmlns:a16="http://schemas.microsoft.com/office/drawing/2014/main" id="{0B5F2C64-035F-45D5-9FC2-41ED99C48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Lectores/escritores, solución con semáforos, prioridad a los escritores.</a:t>
            </a:r>
          </a:p>
        </p:txBody>
      </p:sp>
      <p:sp>
        <p:nvSpPr>
          <p:cNvPr id="271365" name="Rectangle 3">
            <a:extLst>
              <a:ext uri="{FF2B5EF4-FFF2-40B4-BE49-F238E27FC236}">
                <a16:creationId xmlns:a16="http://schemas.microsoft.com/office/drawing/2014/main" id="{2EB1F7F7-3088-468E-A8A5-993CEACE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00809"/>
            <a:ext cx="4537720" cy="462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 err="1">
                <a:latin typeface="Consolas" panose="020B0609020204030204" pitchFamily="49" charset="0"/>
              </a:rPr>
              <a:t>int</a:t>
            </a:r>
            <a:r>
              <a:rPr lang="es-ES" altLang="en-US" sz="1400" dirty="0">
                <a:latin typeface="Consolas" panose="020B0609020204030204" pitchFamily="49" charset="0"/>
              </a:rPr>
              <a:t> 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=0,contesc=0;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 err="1">
                <a:latin typeface="Consolas" panose="020B0609020204030204" pitchFamily="49" charset="0"/>
              </a:rPr>
              <a:t>Semaphore</a:t>
            </a:r>
            <a:r>
              <a:rPr lang="es-ES" altLang="en-US" sz="1400" b="1" dirty="0">
                <a:latin typeface="Consolas" panose="020B0609020204030204" pitchFamily="49" charset="0"/>
              </a:rPr>
              <a:t> 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x=1</a:t>
            </a:r>
            <a:r>
              <a:rPr lang="es-ES" altLang="en-US" sz="1400" dirty="0">
                <a:latin typeface="Consolas" panose="020B0609020204030204" pitchFamily="49" charset="0"/>
              </a:rPr>
              <a:t>,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y=1</a:t>
            </a:r>
            <a:r>
              <a:rPr lang="es-ES" altLang="en-US" sz="1400" dirty="0">
                <a:latin typeface="Consolas" panose="020B0609020204030204" pitchFamily="49" charset="0"/>
              </a:rPr>
              <a:t>,</a:t>
            </a:r>
            <a:r>
              <a:rPr lang="es-ES" altLang="en-US" sz="1400" b="1" dirty="0">
                <a:solidFill>
                  <a:srgbClr val="660033"/>
                </a:solidFill>
                <a:latin typeface="Consolas" panose="020B0609020204030204" pitchFamily="49" charset="0"/>
              </a:rPr>
              <a:t>z=1</a:t>
            </a:r>
            <a:r>
              <a:rPr lang="es-ES" altLang="en-US" sz="1400" dirty="0">
                <a:latin typeface="Consolas" panose="020B0609020204030204" pitchFamily="49" charset="0"/>
              </a:rPr>
              <a:t>,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esem=1</a:t>
            </a:r>
            <a:r>
              <a:rPr lang="es-ES" altLang="en-US" sz="1400" dirty="0">
                <a:latin typeface="Consolas" panose="020B0609020204030204" pitchFamily="49" charset="0"/>
              </a:rPr>
              <a:t>,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lsem=1</a:t>
            </a:r>
            <a:r>
              <a:rPr lang="es-ES" altLang="en-US" sz="1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Lector()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400" b="1" dirty="0"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{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660033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660033"/>
                </a:solidFill>
                <a:latin typeface="Consolas" panose="020B0609020204030204" pitchFamily="49" charset="0"/>
              </a:rPr>
              <a:t>(z);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==1)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660033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660033"/>
                </a:solidFill>
                <a:latin typeface="Consolas" panose="020B0609020204030204" pitchFamily="49" charset="0"/>
              </a:rPr>
              <a:t>(z);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contlect</a:t>
            </a:r>
            <a:r>
              <a:rPr lang="es-ES" altLang="en-US" sz="1400" dirty="0">
                <a:latin typeface="Consolas" panose="020B0609020204030204" pitchFamily="49" charset="0"/>
              </a:rPr>
              <a:t>==0)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1367" name="Rectangle 7">
            <a:extLst>
              <a:ext uri="{FF2B5EF4-FFF2-40B4-BE49-F238E27FC236}">
                <a16:creationId xmlns:a16="http://schemas.microsoft.com/office/drawing/2014/main" id="{A370F3FD-09DA-4BCD-B61C-D7B5769E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700809"/>
            <a:ext cx="4032448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Escritor()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400" b="1" dirty="0"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    {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==1)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esem</a:t>
            </a:r>
            <a:r>
              <a:rPr lang="es-ES" altLang="en-US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if</a:t>
            </a:r>
            <a:r>
              <a:rPr lang="es-ES" altLang="en-US" sz="1400" dirty="0">
                <a:latin typeface="Consolas" panose="020B0609020204030204" pitchFamily="49" charset="0"/>
              </a:rPr>
              <a:t>(</a:t>
            </a:r>
            <a:r>
              <a:rPr lang="es-ES" altLang="en-US" sz="1400" dirty="0" err="1">
                <a:latin typeface="Consolas" panose="020B0609020204030204" pitchFamily="49" charset="0"/>
              </a:rPr>
              <a:t>contesc</a:t>
            </a:r>
            <a:r>
              <a:rPr lang="es-ES" altLang="en-US" sz="1400" dirty="0">
                <a:latin typeface="Consolas" panose="020B0609020204030204" pitchFamily="49" charset="0"/>
              </a:rPr>
              <a:t>==0)</a:t>
            </a:r>
            <a:r>
              <a:rPr lang="es-ES" altLang="en-US" sz="1400" b="1" dirty="0">
                <a:latin typeface="Consolas" panose="020B0609020204030204" pitchFamily="49" charset="0"/>
              </a:rPr>
              <a:t>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</a:t>
            </a:r>
            <a:r>
              <a:rPr lang="es-ES" altLang="en-US" sz="14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400" b="1" dirty="0">
                <a:solidFill>
                  <a:srgbClr val="FF6600"/>
                </a:solidFill>
                <a:latin typeface="Consolas" panose="020B0609020204030204" pitchFamily="49" charset="0"/>
              </a:rPr>
              <a:t>(y);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281081" y="5517232"/>
            <a:ext cx="5120276" cy="12863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368" name="Rectangle 8">
            <a:extLst>
              <a:ext uri="{FF2B5EF4-FFF2-40B4-BE49-F238E27FC236}">
                <a16:creationId xmlns:a16="http://schemas.microsoft.com/office/drawing/2014/main" id="{A3C0DC3C-0EFA-4F35-B002-502FAFDF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2" y="5517232"/>
            <a:ext cx="4015110" cy="128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 err="1">
                <a:latin typeface="Consolas" panose="020B0609020204030204" pitchFamily="49" charset="0"/>
              </a:rPr>
              <a:t>main</a:t>
            </a:r>
            <a:r>
              <a:rPr lang="es-ES" altLang="en-US" sz="11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</a:t>
            </a:r>
            <a:r>
              <a:rPr lang="es-ES" altLang="en-US" sz="1100" dirty="0" err="1">
                <a:latin typeface="Consolas" panose="020B0609020204030204" pitchFamily="49" charset="0"/>
              </a:rPr>
              <a:t>contlect</a:t>
            </a:r>
            <a:r>
              <a:rPr lang="es-ES" altLang="en-US" sz="1100" dirty="0">
                <a:latin typeface="Consolas" panose="020B06090202040302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</a:t>
            </a:r>
            <a:r>
              <a:rPr lang="es-ES" altLang="en-US" sz="11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100" b="1" dirty="0">
                <a:latin typeface="Consolas" panose="020B0609020204030204" pitchFamily="49" charset="0"/>
              </a:rPr>
              <a:t> {</a:t>
            </a:r>
            <a:endParaRPr lang="es-ES" altLang="en-US" sz="11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    Lector();</a:t>
            </a:r>
            <a:r>
              <a:rPr lang="es-MX" altLang="en-US" sz="1100" dirty="0">
                <a:latin typeface="Consolas" panose="020B0609020204030204" pitchFamily="49" charset="0"/>
              </a:rPr>
              <a:t> </a:t>
            </a:r>
            <a:r>
              <a:rPr lang="es-ES" altLang="en-US" sz="1100" dirty="0">
                <a:latin typeface="Consolas" panose="020B0609020204030204" pitchFamily="49" charset="0"/>
              </a:rPr>
              <a:t>Escritor();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</a:t>
            </a:r>
            <a:r>
              <a:rPr lang="es-ES" altLang="en-US" sz="11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12">
            <a:extLst>
              <a:ext uri="{FF2B5EF4-FFF2-40B4-BE49-F238E27FC236}">
                <a16:creationId xmlns:a16="http://schemas.microsoft.com/office/drawing/2014/main" id="{B04CAB8F-59EC-41A3-8D18-D46A56BF3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Lectores/escritores, prioridad a los escritores, con paso de mensajes.</a:t>
            </a:r>
          </a:p>
        </p:txBody>
      </p:sp>
      <p:sp>
        <p:nvSpPr>
          <p:cNvPr id="396301" name="Rectangle 13">
            <a:extLst>
              <a:ext uri="{FF2B5EF4-FFF2-40B4-BE49-F238E27FC236}">
                <a16:creationId xmlns:a16="http://schemas.microsoft.com/office/drawing/2014/main" id="{9CEE03F2-B0D2-41C5-A55A-14BBC9815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Hay un proceso controlador que tiene acceso al área de datos compartida.</a:t>
            </a:r>
          </a:p>
          <a:p>
            <a:pPr eaLnBrk="1" hangingPunct="1"/>
            <a:r>
              <a:rPr lang="es-ES" altLang="en-US" dirty="0"/>
              <a:t>Los otros procesos que desean acceder a los datos envían un mensaje de solicitud al controlador</a:t>
            </a:r>
          </a:p>
          <a:p>
            <a:pPr lvl="1" eaLnBrk="1" hangingPunct="1"/>
            <a:r>
              <a:rPr lang="es-ES" altLang="en-US" dirty="0"/>
              <a:t>concediéndose el acceso mediante un mensaje de respuesta “OK” e indicándose la finalización del acceso con un mensaje “terminado”.</a:t>
            </a:r>
          </a:p>
          <a:p>
            <a:pPr eaLnBrk="1" hangingPunct="1"/>
            <a:r>
              <a:rPr lang="es-ES" altLang="en-US" dirty="0"/>
              <a:t>El controlador dispone de tres buzones, uno para cada tipo de mensaje que debe recibir.</a:t>
            </a:r>
          </a:p>
          <a:p>
            <a:pPr eaLnBrk="1" hangingPunct="1"/>
            <a:endParaRPr lang="es-E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23392" y="2276872"/>
            <a:ext cx="5120276" cy="4176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6448332" y="2276872"/>
            <a:ext cx="5120276" cy="4176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5463" name="Rectangle 9">
            <a:extLst>
              <a:ext uri="{FF2B5EF4-FFF2-40B4-BE49-F238E27FC236}">
                <a16:creationId xmlns:a16="http://schemas.microsoft.com/office/drawing/2014/main" id="{7D17C7A1-9073-4802-905B-42102AD16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Lectores/escritores, prioridad a los escritores con paso de mensajes.</a:t>
            </a:r>
          </a:p>
        </p:txBody>
      </p:sp>
      <p:sp>
        <p:nvSpPr>
          <p:cNvPr id="275461" name="Rectangle 3">
            <a:extLst>
              <a:ext uri="{FF2B5EF4-FFF2-40B4-BE49-F238E27FC236}">
                <a16:creationId xmlns:a16="http://schemas.microsoft.com/office/drawing/2014/main" id="{E1A891C2-E3E9-4D8E-BB5A-F030118B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420938"/>
            <a:ext cx="5120276" cy="388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lector_i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mensaje</a:t>
            </a:r>
            <a:r>
              <a:rPr lang="es-ES" altLang="en-US" sz="1800" dirty="0">
                <a:latin typeface="Consolas" panose="020B0609020204030204" pitchFamily="49" charset="0"/>
              </a:rPr>
              <a:t>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800" b="1" dirty="0">
                <a:latin typeface="Consolas" panose="020B0609020204030204" pitchFamily="49" charset="0"/>
              </a:rPr>
              <a:t>(</a:t>
            </a:r>
            <a:r>
              <a:rPr lang="es-ES" altLang="en-US" sz="18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8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{</a:t>
            </a:r>
            <a:endParaRPr lang="es-ES" altLang="en-US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solicitud_lectura</a:t>
            </a:r>
            <a:r>
              <a:rPr lang="es-ES" altLang="en-US" sz="1800" dirty="0" err="1">
                <a:latin typeface="Consolas" panose="020B0609020204030204" pitchFamily="49" charset="0"/>
              </a:rPr>
              <a:t>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buzon_i,msjl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LEER_UNIDAD;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latin typeface="Consolas" panose="020B0609020204030204" pitchFamily="49" charset="0"/>
              </a:rPr>
              <a:t>terminado,msjl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5462" name="Rectangle 4">
            <a:extLst>
              <a:ext uri="{FF2B5EF4-FFF2-40B4-BE49-F238E27FC236}">
                <a16:creationId xmlns:a16="http://schemas.microsoft.com/office/drawing/2014/main" id="{21F1A39B-2CE1-42F6-A546-1B357493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2420938"/>
            <a:ext cx="4968552" cy="388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escritor_j</a:t>
            </a:r>
            <a:r>
              <a:rPr lang="es-E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mensaje</a:t>
            </a:r>
            <a:r>
              <a:rPr lang="es-ES" altLang="en-US" sz="1800" dirty="0">
                <a:latin typeface="Consolas" panose="020B0609020204030204" pitchFamily="49" charset="0"/>
              </a:rPr>
              <a:t>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800" b="1" dirty="0">
                <a:latin typeface="Consolas" panose="020B0609020204030204" pitchFamily="49" charset="0"/>
              </a:rPr>
              <a:t>(</a:t>
            </a:r>
            <a:r>
              <a:rPr lang="es-ES" altLang="en-US" sz="18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8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{</a:t>
            </a:r>
            <a:endParaRPr lang="es-ES" altLang="en-US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solicitud_escritura</a:t>
            </a:r>
            <a:r>
              <a:rPr lang="es-ES" altLang="en-US" sz="1800" dirty="0" err="1">
                <a:latin typeface="Consolas" panose="020B0609020204030204" pitchFamily="49" charset="0"/>
              </a:rPr>
              <a:t>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buzon_j,msjl</a:t>
            </a:r>
            <a:r>
              <a:rPr lang="es-E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ESCRIBIR_UNIDAD;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msjl</a:t>
            </a:r>
            <a:r>
              <a:rPr lang="es-ES" altLang="en-US" sz="1800" dirty="0">
                <a:latin typeface="Consolas" panose="020B0609020204030204" pitchFamily="49" charset="0"/>
              </a:rPr>
              <a:t>=</a:t>
            </a:r>
            <a:r>
              <a:rPr lang="es-E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</a:t>
            </a:r>
            <a:r>
              <a:rPr lang="es-ES" altLang="en-US" sz="1800" dirty="0" err="1"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latin typeface="Consolas" panose="020B0609020204030204" pitchFamily="49" charset="0"/>
              </a:rPr>
              <a:t>terminado,msjl</a:t>
            </a:r>
            <a:r>
              <a:rPr lang="es-ES" alt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10" name="Rectangle 7">
            <a:extLst>
              <a:ext uri="{FF2B5EF4-FFF2-40B4-BE49-F238E27FC236}">
                <a16:creationId xmlns:a16="http://schemas.microsoft.com/office/drawing/2014/main" id="{F4F30404-5261-4E22-80B5-C18E07CE6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Lectores/escritores, prioridad a los escritores con paso de mensajes.</a:t>
            </a:r>
          </a:p>
        </p:txBody>
      </p:sp>
      <p:sp>
        <p:nvSpPr>
          <p:cNvPr id="277509" name="Rectangle 3">
            <a:extLst>
              <a:ext uri="{FF2B5EF4-FFF2-40B4-BE49-F238E27FC236}">
                <a16:creationId xmlns:a16="http://schemas.microsoft.com/office/drawing/2014/main" id="{3577855A-0111-432D-8FBA-B62449DC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00808"/>
            <a:ext cx="7924800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Controlador()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mensaje</a:t>
            </a:r>
            <a:r>
              <a:rPr lang="es-ES" altLang="en-US" sz="1500" dirty="0">
                <a:latin typeface="Consolas" panose="020B0609020204030204" pitchFamily="49" charset="0"/>
              </a:rPr>
              <a:t> </a:t>
            </a:r>
            <a:r>
              <a:rPr lang="es-ES" altLang="en-US" sz="1500" dirty="0" err="1">
                <a:latin typeface="Consolas" panose="020B0609020204030204" pitchFamily="49" charset="0"/>
              </a:rPr>
              <a:t>msj</a:t>
            </a:r>
            <a:r>
              <a:rPr lang="es-ES" altLang="en-US" sz="15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latin typeface="Consolas" panose="020B0609020204030204" pitchFamily="49" charset="0"/>
              </a:rPr>
              <a:t>int</a:t>
            </a:r>
            <a:r>
              <a:rPr lang="es-ES" altLang="en-US" sz="1500" b="1" dirty="0">
                <a:latin typeface="Consolas" panose="020B0609020204030204" pitchFamily="49" charset="0"/>
              </a:rPr>
              <a:t> </a:t>
            </a:r>
            <a:r>
              <a:rPr lang="es-ES" altLang="en-US" sz="1500" dirty="0" err="1"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latin typeface="Consolas" panose="020B0609020204030204" pitchFamily="49" charset="0"/>
              </a:rPr>
              <a:t>=100;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500" b="1" dirty="0"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5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&gt;0)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vacio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(terminado))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   // YA HAY QUIENES TERMINARON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terminado,msj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vacio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solicitud_escritura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 // HAY QUIEN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solicitud_escritura,msj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); // QUIERE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escritor.id:=msj.id;              //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=cont-100;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vacio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solicitud_lectura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))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 // HAY QUIEN QUIERE </a:t>
            </a:r>
            <a:endParaRPr lang="es-ES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solicitud_lectura,msj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);  // LEER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msg.id,”OK</a:t>
            </a: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9" name="Rectangle 4">
            <a:extLst>
              <a:ext uri="{FF2B5EF4-FFF2-40B4-BE49-F238E27FC236}">
                <a16:creationId xmlns:a16="http://schemas.microsoft.com/office/drawing/2014/main" id="{2EE0F4CD-109A-40DF-888B-54699DEE5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Lectores/escritores, prioridad a los escritores con paso de mensajes.</a:t>
            </a:r>
          </a:p>
        </p:txBody>
      </p:sp>
      <p:sp>
        <p:nvSpPr>
          <p:cNvPr id="279558" name="Rectangle 2">
            <a:extLst>
              <a:ext uri="{FF2B5EF4-FFF2-40B4-BE49-F238E27FC236}">
                <a16:creationId xmlns:a16="http://schemas.microsoft.com/office/drawing/2014/main" id="{7D05FF20-2DB7-4084-9E59-81596E14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884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18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==0) 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s-ES" alt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escribir.id,”OK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”);	// Conceder la escritura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terminado,msj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);	// Espero a que termine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	// de escribir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s-ES" alt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while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&lt;0)</a:t>
            </a:r>
            <a:r>
              <a:rPr lang="es-E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{</a:t>
            </a:r>
            <a:endParaRPr lang="es-ES" alt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receive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terminado,msj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es-ES" alt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</a:t>
            </a: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s-ES" alt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gracias por tu atención - Minions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84784"/>
            <a:ext cx="571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0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F954692F-3758-4A3B-81CF-0E7D1FCA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7C1C5C7D-2937-40D4-84FE-CC8F35A5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por Software</a:t>
            </a:r>
          </a:p>
          <a:p>
            <a:pPr lvl="1" eaLnBrk="1" hangingPunct="1"/>
            <a:r>
              <a:rPr lang="es-MX" altLang="en-US" dirty="0"/>
              <a:t>Intentos</a:t>
            </a:r>
          </a:p>
          <a:p>
            <a:pPr lvl="1" eaLnBrk="1" hangingPunct="1"/>
            <a:r>
              <a:rPr lang="es-MX" altLang="en-US" dirty="0"/>
              <a:t>Algoritmo de </a:t>
            </a:r>
            <a:r>
              <a:rPr lang="es-MX" altLang="en-US" dirty="0" err="1"/>
              <a:t>Dekker</a:t>
            </a:r>
            <a:endParaRPr lang="es-MX" altLang="en-US" dirty="0"/>
          </a:p>
          <a:p>
            <a:pPr lvl="1" eaLnBrk="1" hangingPunct="1"/>
            <a:r>
              <a:rPr lang="es-MX" altLang="en-US" dirty="0"/>
              <a:t>Algoritmo de Peterson</a:t>
            </a:r>
          </a:p>
          <a:p>
            <a:pPr lvl="1" eaLnBrk="1" hangingPunct="1"/>
            <a:r>
              <a:rPr lang="es-MX" altLang="en-US" dirty="0"/>
              <a:t>Algoritmo de la Panadería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F954692F-3758-4A3B-81CF-0E7D1FCA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7C1C5C7D-2937-40D4-84FE-CC8F35A5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por Software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Intentos</a:t>
            </a:r>
          </a:p>
          <a:p>
            <a:pPr lvl="1" eaLnBrk="1" hangingPunct="1"/>
            <a:r>
              <a:rPr lang="es-MX" altLang="en-US" dirty="0"/>
              <a:t>Algoritmo de </a:t>
            </a:r>
            <a:r>
              <a:rPr lang="es-MX" altLang="en-US" dirty="0" err="1"/>
              <a:t>Dekker</a:t>
            </a:r>
            <a:endParaRPr lang="es-MX" altLang="en-US" dirty="0"/>
          </a:p>
          <a:p>
            <a:pPr lvl="1" eaLnBrk="1" hangingPunct="1"/>
            <a:r>
              <a:rPr lang="es-MX" altLang="en-US" dirty="0"/>
              <a:t>Algoritmo de Peterson</a:t>
            </a:r>
          </a:p>
          <a:p>
            <a:pPr lvl="1" eaLnBrk="1" hangingPunct="1"/>
            <a:r>
              <a:rPr lang="es-MX" altLang="en-US" dirty="0"/>
              <a:t>Algoritmo de la Panadería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367700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286774" y="3276553"/>
            <a:ext cx="1121593" cy="433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8709673" y="2521828"/>
            <a:ext cx="936104" cy="433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29EF54AB-1E47-4042-A658-A5AA01A30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Soluciones por software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51384" y="1739488"/>
            <a:ext cx="6096000" cy="208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n-US" sz="2400" dirty="0">
                <a:latin typeface="+mn-lt"/>
              </a:rPr>
              <a:t>Iniciamos con 2 procesos o hilos: </a:t>
            </a:r>
            <a:r>
              <a:rPr lang="es-ES" altLang="en-US" sz="2400" dirty="0"/>
              <a:t>P0 y P1</a:t>
            </a:r>
            <a:endParaRPr lang="es-ES" altLang="en-US" sz="2400" dirty="0">
              <a:latin typeface="+mn-lt"/>
            </a:endParaRP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dirty="0">
                <a:latin typeface="+mn-lt"/>
              </a:rPr>
              <a:t>Los algoritmos 1, 2 y 3 son incorrectos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dirty="0">
                <a:latin typeface="+mn-lt"/>
              </a:rPr>
              <a:t>El cuarto intento es correcto pero aun puede mejorar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dirty="0">
                <a:latin typeface="+mn-lt"/>
              </a:rPr>
              <a:t>Los algoritmos de </a:t>
            </a:r>
            <a:r>
              <a:rPr lang="es-ES" altLang="en-US" sz="2400" dirty="0" err="1">
                <a:latin typeface="+mn-lt"/>
              </a:rPr>
              <a:t>Decker</a:t>
            </a:r>
            <a:r>
              <a:rPr lang="es-ES" altLang="en-US" sz="2400" dirty="0">
                <a:latin typeface="+mn-lt"/>
              </a:rPr>
              <a:t> y Peterson son los correctos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51384" y="5661248"/>
            <a:ext cx="6096000" cy="757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n-US" sz="2400" dirty="0">
                <a:latin typeface="+mn-lt"/>
              </a:rPr>
              <a:t>Generalizamos para </a:t>
            </a:r>
            <a:r>
              <a:rPr lang="es-ES" altLang="en-US" sz="2400" i="1" dirty="0">
                <a:latin typeface="+mn-lt"/>
              </a:rPr>
              <a:t>n</a:t>
            </a:r>
            <a:r>
              <a:rPr lang="es-ES" altLang="en-US" sz="2400" dirty="0">
                <a:latin typeface="+mn-lt"/>
              </a:rPr>
              <a:t> procesos o hilos, el algoritmo de la panadería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51384" y="4005064"/>
            <a:ext cx="6096000" cy="1421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n-US" sz="2400" dirty="0">
                <a:latin typeface="+mn-lt"/>
              </a:rPr>
              <a:t>Notaciones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400" dirty="0">
                <a:latin typeface="+mn-lt"/>
              </a:rPr>
              <a:t>Cuando tenemos los procesos o hilos pi, </a:t>
            </a:r>
            <a:r>
              <a:rPr lang="es-ES" altLang="en-US" sz="2400" dirty="0" err="1">
                <a:latin typeface="+mn-lt"/>
              </a:rPr>
              <a:t>pj</a:t>
            </a:r>
            <a:r>
              <a:rPr lang="es-ES" altLang="en-US" sz="2400" dirty="0">
                <a:latin typeface="+mn-lt"/>
              </a:rPr>
              <a:t>, i refiere al proceso actual, j refiere al otro proceso.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20136" y="2488828"/>
            <a:ext cx="25635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Consolas" panose="020B0609020204030204" pitchFamily="49" charset="0"/>
              </a:rPr>
              <a:t>Process</a:t>
            </a:r>
            <a:r>
              <a:rPr lang="es-MX" sz="2400" dirty="0">
                <a:latin typeface="Consolas" panose="020B0609020204030204" pitchFamily="49" charset="0"/>
              </a:rPr>
              <a:t>(</a:t>
            </a:r>
            <a:r>
              <a:rPr lang="es-MX" sz="2400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 i)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{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	j=1-i;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	…</a:t>
            </a:r>
          </a:p>
          <a:p>
            <a:r>
              <a:rPr lang="es-MX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272464" y="2256172"/>
            <a:ext cx="1440160" cy="79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i=0</a:t>
            </a:r>
          </a:p>
          <a:p>
            <a:pPr algn="ctr"/>
            <a:r>
              <a:rPr lang="es-MX" sz="2400" dirty="0"/>
              <a:t>j=1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272464" y="3252355"/>
            <a:ext cx="1440160" cy="79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i=1</a:t>
            </a:r>
          </a:p>
          <a:p>
            <a:pPr algn="ctr"/>
            <a:r>
              <a:rPr lang="es-MX" sz="2400" dirty="0"/>
              <a:t>j=0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9507071" y="2094331"/>
            <a:ext cx="753035" cy="541293"/>
          </a:xfrm>
          <a:custGeom>
            <a:avLst/>
            <a:gdLst>
              <a:gd name="connsiteX0" fmla="*/ 753035 w 753035"/>
              <a:gd name="connsiteY0" fmla="*/ 541293 h 541293"/>
              <a:gd name="connsiteX1" fmla="*/ 174811 w 753035"/>
              <a:gd name="connsiteY1" fmla="*/ 3410 h 541293"/>
              <a:gd name="connsiteX2" fmla="*/ 0 w 753035"/>
              <a:gd name="connsiteY2" fmla="*/ 353034 h 54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541293">
                <a:moveTo>
                  <a:pt x="753035" y="541293"/>
                </a:moveTo>
                <a:cubicBezTo>
                  <a:pt x="526676" y="288039"/>
                  <a:pt x="300317" y="34786"/>
                  <a:pt x="174811" y="3410"/>
                </a:cubicBezTo>
                <a:cubicBezTo>
                  <a:pt x="49305" y="-27967"/>
                  <a:pt x="24652" y="162533"/>
                  <a:pt x="0" y="353034"/>
                </a:cubicBezTo>
              </a:path>
            </a:pathLst>
          </a:custGeom>
          <a:noFill/>
          <a:ln w="571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orma libre 10"/>
          <p:cNvSpPr/>
          <p:nvPr/>
        </p:nvSpPr>
        <p:spPr>
          <a:xfrm>
            <a:off x="8397834" y="2649071"/>
            <a:ext cx="1864126" cy="578223"/>
          </a:xfrm>
          <a:custGeom>
            <a:avLst/>
            <a:gdLst>
              <a:gd name="connsiteX0" fmla="*/ 1848825 w 1864126"/>
              <a:gd name="connsiteY0" fmla="*/ 0 h 578223"/>
              <a:gd name="connsiteX1" fmla="*/ 1633672 w 1864126"/>
              <a:gd name="connsiteY1" fmla="*/ 389964 h 578223"/>
              <a:gd name="connsiteX2" fmla="*/ 248625 w 1864126"/>
              <a:gd name="connsiteY2" fmla="*/ 416858 h 578223"/>
              <a:gd name="connsiteX3" fmla="*/ 6578 w 1864126"/>
              <a:gd name="connsiteY3" fmla="*/ 578223 h 57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126" h="578223">
                <a:moveTo>
                  <a:pt x="1848825" y="0"/>
                </a:moveTo>
                <a:cubicBezTo>
                  <a:pt x="1874598" y="160244"/>
                  <a:pt x="1900372" y="320488"/>
                  <a:pt x="1633672" y="389964"/>
                </a:cubicBezTo>
                <a:cubicBezTo>
                  <a:pt x="1366972" y="459440"/>
                  <a:pt x="519807" y="385482"/>
                  <a:pt x="248625" y="416858"/>
                </a:cubicBezTo>
                <a:cubicBezTo>
                  <a:pt x="-22557" y="448234"/>
                  <a:pt x="-7990" y="513228"/>
                  <a:pt x="6578" y="578223"/>
                </a:cubicBezTo>
              </a:path>
            </a:pathLst>
          </a:custGeom>
          <a:noFill/>
          <a:ln w="571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orma libre 12"/>
          <p:cNvSpPr/>
          <p:nvPr/>
        </p:nvSpPr>
        <p:spPr>
          <a:xfrm>
            <a:off x="9493624" y="2918012"/>
            <a:ext cx="803708" cy="731968"/>
          </a:xfrm>
          <a:custGeom>
            <a:avLst/>
            <a:gdLst>
              <a:gd name="connsiteX0" fmla="*/ 753035 w 753035"/>
              <a:gd name="connsiteY0" fmla="*/ 726141 h 726141"/>
              <a:gd name="connsiteX1" fmla="*/ 215152 w 753035"/>
              <a:gd name="connsiteY1" fmla="*/ 510988 h 726141"/>
              <a:gd name="connsiteX2" fmla="*/ 0 w 753035"/>
              <a:gd name="connsiteY2" fmla="*/ 0 h 7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726141">
                <a:moveTo>
                  <a:pt x="753035" y="726141"/>
                </a:moveTo>
                <a:cubicBezTo>
                  <a:pt x="546846" y="679076"/>
                  <a:pt x="340658" y="632011"/>
                  <a:pt x="215152" y="510988"/>
                </a:cubicBezTo>
                <a:cubicBezTo>
                  <a:pt x="89646" y="389965"/>
                  <a:pt x="44823" y="194982"/>
                  <a:pt x="0" y="0"/>
                </a:cubicBezTo>
              </a:path>
            </a:pathLst>
          </a:custGeom>
          <a:noFill/>
          <a:ln w="571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orma libre 13"/>
          <p:cNvSpPr/>
          <p:nvPr/>
        </p:nvSpPr>
        <p:spPr>
          <a:xfrm>
            <a:off x="8432990" y="3630706"/>
            <a:ext cx="1839473" cy="317073"/>
          </a:xfrm>
          <a:custGeom>
            <a:avLst/>
            <a:gdLst>
              <a:gd name="connsiteX0" fmla="*/ 1800221 w 1804102"/>
              <a:gd name="connsiteY0" fmla="*/ 0 h 317073"/>
              <a:gd name="connsiteX1" fmla="*/ 1558174 w 1804102"/>
              <a:gd name="connsiteY1" fmla="*/ 228600 h 317073"/>
              <a:gd name="connsiteX2" fmla="*/ 226915 w 1804102"/>
              <a:gd name="connsiteY2" fmla="*/ 309282 h 317073"/>
              <a:gd name="connsiteX3" fmla="*/ 11762 w 1804102"/>
              <a:gd name="connsiteY3" fmla="*/ 53788 h 31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4102" h="317073">
                <a:moveTo>
                  <a:pt x="1800221" y="0"/>
                </a:moveTo>
                <a:cubicBezTo>
                  <a:pt x="1810306" y="88526"/>
                  <a:pt x="1820392" y="177053"/>
                  <a:pt x="1558174" y="228600"/>
                </a:cubicBezTo>
                <a:cubicBezTo>
                  <a:pt x="1295956" y="280147"/>
                  <a:pt x="484650" y="338417"/>
                  <a:pt x="226915" y="309282"/>
                </a:cubicBezTo>
                <a:cubicBezTo>
                  <a:pt x="-30820" y="280147"/>
                  <a:pt x="-9529" y="166967"/>
                  <a:pt x="11762" y="53788"/>
                </a:cubicBezTo>
              </a:path>
            </a:pathLst>
          </a:custGeom>
          <a:noFill/>
          <a:ln w="571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7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8" grpId="0" animBg="1"/>
      <p:bldP spid="8" grpId="1" animBg="1"/>
      <p:bldP spid="8" grpId="2" animBg="1"/>
      <p:bldP spid="8" grpId="3" animBg="1"/>
      <p:bldP spid="2" grpId="0" animBg="1"/>
      <p:bldP spid="3" grpId="0" animBg="1"/>
      <p:bldP spid="4" grpId="0" animBg="1"/>
      <p:bldP spid="5" grpId="0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5">
            <a:extLst>
              <a:ext uri="{FF2B5EF4-FFF2-40B4-BE49-F238E27FC236}">
                <a16:creationId xmlns:a16="http://schemas.microsoft.com/office/drawing/2014/main" id="{5388E5EA-7ADD-48AD-9B72-D4BF4310B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problema de los borrachos intento 1</a:t>
            </a:r>
          </a:p>
        </p:txBody>
      </p:sp>
      <p:grpSp>
        <p:nvGrpSpPr>
          <p:cNvPr id="30727" name="Group 19">
            <a:extLst>
              <a:ext uri="{FF2B5EF4-FFF2-40B4-BE49-F238E27FC236}">
                <a16:creationId xmlns:a16="http://schemas.microsoft.com/office/drawing/2014/main" id="{6ED6D405-1EBF-42EC-8DBC-713A4744E633}"/>
              </a:ext>
            </a:extLst>
          </p:cNvPr>
          <p:cNvGrpSpPr>
            <a:grpSpLocks/>
          </p:cNvGrpSpPr>
          <p:nvPr/>
        </p:nvGrpSpPr>
        <p:grpSpPr bwMode="auto">
          <a:xfrm>
            <a:off x="6888088" y="2132930"/>
            <a:ext cx="4608512" cy="3816350"/>
            <a:chOff x="2880" y="1413"/>
            <a:chExt cx="2449" cy="2017"/>
          </a:xfrm>
        </p:grpSpPr>
        <p:sp>
          <p:nvSpPr>
            <p:cNvPr id="30728" name="Rectangle 6">
              <a:extLst>
                <a:ext uri="{FF2B5EF4-FFF2-40B4-BE49-F238E27FC236}">
                  <a16:creationId xmlns:a16="http://schemas.microsoft.com/office/drawing/2014/main" id="{E5A322ED-31B5-44F4-86F9-9B9F2C174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13"/>
              <a:ext cx="1749" cy="20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30729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1554"/>
            <a:ext cx="50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3" imgW="763524" imgH="1145743" progId="MS_ClipArt_Gallery.2">
                    <p:embed/>
                  </p:oleObj>
                </mc:Choice>
                <mc:Fallback>
                  <p:oleObj name="Imagen" r:id="rId3" imgW="763524" imgH="1145743" progId="MS_ClipArt_Gallery.2">
                    <p:embed/>
                    <p:pic>
                      <p:nvPicPr>
                        <p:cNvPr id="30729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554"/>
                          <a:ext cx="50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" y="2492"/>
            <a:ext cx="286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5" imgW="437560" imgH="967382" progId="MS_ClipArt_Gallery.2">
                    <p:embed/>
                  </p:oleObj>
                </mc:Choice>
                <mc:Fallback>
                  <p:oleObj name="Imagen" r:id="rId5" imgW="437560" imgH="967382" progId="MS_ClipArt_Gallery.2">
                    <p:embed/>
                    <p:pic>
                      <p:nvPicPr>
                        <p:cNvPr id="30730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2492"/>
                          <a:ext cx="286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Rectangle 7">
              <a:extLst>
                <a:ext uri="{FF2B5EF4-FFF2-40B4-BE49-F238E27FC236}">
                  <a16:creationId xmlns:a16="http://schemas.microsoft.com/office/drawing/2014/main" id="{15A36FDB-A208-43F4-8951-00FB7A21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2539"/>
              <a:ext cx="700" cy="2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30732" name="Object 8">
              <a:extLst>
                <a:ext uri="{FF2B5EF4-FFF2-40B4-BE49-F238E27FC236}">
                  <a16:creationId xmlns:a16="http://schemas.microsoft.com/office/drawing/2014/main" id="{D65F0274-7829-431C-A3C1-3CEBED30A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0" y="1929"/>
            <a:ext cx="280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7" imgW="550469" imgH="1913839" progId="MS_ClipArt_Gallery.2">
                    <p:embed/>
                  </p:oleObj>
                </mc:Choice>
                <mc:Fallback>
                  <p:oleObj name="Imagen" r:id="rId7" imgW="550469" imgH="1913839" progId="MS_ClipArt_Gallery.2">
                    <p:embed/>
                    <p:pic>
                      <p:nvPicPr>
                        <p:cNvPr id="30732" name="Object 8">
                          <a:extLst>
                            <a:ext uri="{FF2B5EF4-FFF2-40B4-BE49-F238E27FC236}">
                              <a16:creationId xmlns:a16="http://schemas.microsoft.com/office/drawing/2014/main" id="{D65F0274-7829-431C-A3C1-3CEBED30A1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929"/>
                          <a:ext cx="280" cy="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9">
              <a:extLst>
                <a:ext uri="{FF2B5EF4-FFF2-40B4-BE49-F238E27FC236}">
                  <a16:creationId xmlns:a16="http://schemas.microsoft.com/office/drawing/2014/main" id="{EABD49F2-F957-44F4-ACEB-C03A56ADA5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9" y="2070"/>
            <a:ext cx="500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9" imgW="3292475" imgH="3292475" progId="MS_ClipArt_Gallery.2">
                    <p:embed/>
                  </p:oleObj>
                </mc:Choice>
                <mc:Fallback>
                  <p:oleObj name="Imagen" r:id="rId9" imgW="3292475" imgH="3292475" progId="MS_ClipArt_Gallery.2">
                    <p:embed/>
                    <p:pic>
                      <p:nvPicPr>
                        <p:cNvPr id="30733" name="Object 9">
                          <a:extLst>
                            <a:ext uri="{FF2B5EF4-FFF2-40B4-BE49-F238E27FC236}">
                              <a16:creationId xmlns:a16="http://schemas.microsoft.com/office/drawing/2014/main" id="{EABD49F2-F957-44F4-ACEB-C03A56ADA5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2070"/>
                          <a:ext cx="500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Text Box 11">
              <a:extLst>
                <a:ext uri="{FF2B5EF4-FFF2-40B4-BE49-F238E27FC236}">
                  <a16:creationId xmlns:a16="http://schemas.microsoft.com/office/drawing/2014/main" id="{B7D7F190-EBFA-40C2-93B2-1F76BEC9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024"/>
              <a:ext cx="4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Turno</a:t>
              </a:r>
            </a:p>
          </p:txBody>
        </p:sp>
        <p:sp>
          <p:nvSpPr>
            <p:cNvPr id="30735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885"/>
              <a:ext cx="19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30736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2609"/>
              <a:ext cx="19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graphicFrame>
          <p:nvGraphicFramePr>
            <p:cNvPr id="30737" name="Object 17">
              <a:extLst>
                <a:ext uri="{FF2B5EF4-FFF2-40B4-BE49-F238E27FC236}">
                  <a16:creationId xmlns:a16="http://schemas.microsoft.com/office/drawing/2014/main" id="{C4C6888C-937F-4198-969A-75416F8B4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0" y="2343"/>
            <a:ext cx="33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1" imgW="581558" imgH="616306" progId="MS_ClipArt_Gallery.2">
                    <p:embed/>
                  </p:oleObj>
                </mc:Choice>
                <mc:Fallback>
                  <p:oleObj name="Imagen" r:id="rId11" imgW="581558" imgH="616306" progId="MS_ClipArt_Gallery.2">
                    <p:embed/>
                    <p:pic>
                      <p:nvPicPr>
                        <p:cNvPr id="30737" name="Object 17">
                          <a:extLst>
                            <a:ext uri="{FF2B5EF4-FFF2-40B4-BE49-F238E27FC236}">
                              <a16:creationId xmlns:a16="http://schemas.microsoft.com/office/drawing/2014/main" id="{C4C6888C-937F-4198-969A-75416F8B49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2343"/>
                          <a:ext cx="33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39E1B833-B684-4320-A1F5-70ADF7DE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1" y="1827363"/>
            <a:ext cx="507268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while(</a:t>
            </a: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!=</a:t>
            </a: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3" name="Llamada rectangular 2"/>
          <p:cNvSpPr/>
          <p:nvPr/>
        </p:nvSpPr>
        <p:spPr>
          <a:xfrm>
            <a:off x="3865490" y="1587137"/>
            <a:ext cx="2824796" cy="946224"/>
          </a:xfrm>
          <a:prstGeom prst="wedgeRectCallout">
            <a:avLst>
              <a:gd name="adj1" fmla="val -74784"/>
              <a:gd name="adj2" fmla="val -3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El primer intento </a:t>
            </a:r>
            <a:r>
              <a:rPr lang="es-ES" altLang="en-US" dirty="0" err="1"/>
              <a:t>fué</a:t>
            </a:r>
            <a:r>
              <a:rPr lang="es-ES" altLang="en-US" dirty="0"/>
              <a:t> poner una pizarra llamada </a:t>
            </a:r>
            <a:r>
              <a:rPr lang="es-ES" altLang="en-US" b="1" dirty="0"/>
              <a:t>turno</a:t>
            </a:r>
            <a:r>
              <a:rPr lang="es-ES" altLang="en-US" dirty="0"/>
              <a:t> afuera del baño</a:t>
            </a:r>
            <a:endParaRPr lang="es-MX" dirty="0"/>
          </a:p>
        </p:txBody>
      </p:sp>
      <p:sp>
        <p:nvSpPr>
          <p:cNvPr id="4" name="Llamada rectangular 3"/>
          <p:cNvSpPr/>
          <p:nvPr/>
        </p:nvSpPr>
        <p:spPr>
          <a:xfrm>
            <a:off x="3766788" y="2739034"/>
            <a:ext cx="2725695" cy="782196"/>
          </a:xfrm>
          <a:prstGeom prst="wedgeRectCallout">
            <a:avLst>
              <a:gd name="adj1" fmla="val -48973"/>
              <a:gd name="adj2" fmla="val 63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Cuando quiere entrar examina si la pizarra tiene su turno</a:t>
            </a:r>
            <a:endParaRPr lang="es-MX" dirty="0"/>
          </a:p>
        </p:txBody>
      </p:sp>
      <p:sp>
        <p:nvSpPr>
          <p:cNvPr id="5" name="Llamada rectangular 4"/>
          <p:cNvSpPr/>
          <p:nvPr/>
        </p:nvSpPr>
        <p:spPr>
          <a:xfrm>
            <a:off x="3865490" y="4658572"/>
            <a:ext cx="2233736" cy="894012"/>
          </a:xfrm>
          <a:prstGeom prst="wedgeRectCallout">
            <a:avLst>
              <a:gd name="adj1" fmla="val -81262"/>
              <a:gd name="adj2" fmla="val -51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Al salir, escribe en la pizarra el turno del otro borracho</a:t>
            </a:r>
          </a:p>
        </p:txBody>
      </p:sp>
      <p:sp>
        <p:nvSpPr>
          <p:cNvPr id="20" name="Llamada rectangular 19"/>
          <p:cNvSpPr/>
          <p:nvPr/>
        </p:nvSpPr>
        <p:spPr>
          <a:xfrm>
            <a:off x="4788331" y="3925047"/>
            <a:ext cx="1441130" cy="604218"/>
          </a:xfrm>
          <a:prstGeom prst="wedgeRectCallout">
            <a:avLst>
              <a:gd name="adj1" fmla="val -232677"/>
              <a:gd name="adj2" fmla="val -716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dirty="0"/>
              <a:t>Entra al baño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ABA9FEF2-D84F-4A30-9B48-F9F8557E9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905DEE99-A9A4-4AFB-A677-E9E0F7FAE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10">
            <a:extLst>
              <a:ext uri="{FF2B5EF4-FFF2-40B4-BE49-F238E27FC236}">
                <a16:creationId xmlns:a16="http://schemas.microsoft.com/office/drawing/2014/main" id="{E948E5BA-F2C7-4553-AA31-2248BF32C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Intento 1</a:t>
            </a: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276AEA7D-BF37-4882-A624-0402C9CC0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988840"/>
            <a:ext cx="499282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!=0){};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  CS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=1;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9B00B063-54FD-439D-A85A-7CB2E9E1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048" y="1988840"/>
            <a:ext cx="538884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!=1){};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latin typeface="Courier New" panose="02070309020205020404" pitchFamily="49" charset="0"/>
              </a:rPr>
              <a:t>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C6033782-C9AE-4226-A964-A5D82AF95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Intento 1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91004188-4F5C-4786-A7BC-4CFF353C6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78463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1</a:t>
            </a:r>
          </a:p>
        </p:txBody>
      </p:sp>
      <p:sp>
        <p:nvSpPr>
          <p:cNvPr id="627716" name="Rectangle 4">
            <a:extLst>
              <a:ext uri="{FF2B5EF4-FFF2-40B4-BE49-F238E27FC236}">
                <a16:creationId xmlns:a16="http://schemas.microsoft.com/office/drawing/2014/main" id="{E95FF389-F2A7-49B3-99AD-459C2003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78463"/>
            <a:ext cx="2743200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 b="1">
              <a:solidFill>
                <a:srgbClr val="FF0000"/>
              </a:solidFill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46A0D228-0271-4A4D-9C3F-51304D1D2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33939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1</a:t>
            </a:r>
          </a:p>
        </p:txBody>
      </p:sp>
      <p:sp>
        <p:nvSpPr>
          <p:cNvPr id="627718" name="Rectangle 6">
            <a:extLst>
              <a:ext uri="{FF2B5EF4-FFF2-40B4-BE49-F238E27FC236}">
                <a16:creationId xmlns:a16="http://schemas.microsoft.com/office/drawing/2014/main" id="{A97B9F5A-9C22-408E-B112-EF74A576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33939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while(turno!=1){};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77AD40C1-CA30-432F-B6E7-C945D12D1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86238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1</a:t>
            </a:r>
          </a:p>
        </p:txBody>
      </p:sp>
      <p:sp>
        <p:nvSpPr>
          <p:cNvPr id="627720" name="Rectangle 8">
            <a:extLst>
              <a:ext uri="{FF2B5EF4-FFF2-40B4-BE49-F238E27FC236}">
                <a16:creationId xmlns:a16="http://schemas.microsoft.com/office/drawing/2014/main" id="{C72F2A92-CC5A-42EA-8829-F10EC76E4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86238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turno=1;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E24B0169-11E2-4720-8ECF-6BEC2783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40126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0</a:t>
            </a:r>
          </a:p>
        </p:txBody>
      </p:sp>
      <p:sp>
        <p:nvSpPr>
          <p:cNvPr id="627722" name="Rectangle 10">
            <a:extLst>
              <a:ext uri="{FF2B5EF4-FFF2-40B4-BE49-F238E27FC236}">
                <a16:creationId xmlns:a16="http://schemas.microsoft.com/office/drawing/2014/main" id="{DE33ACC1-F7D9-44FD-A703-3C2E191B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40126"/>
            <a:ext cx="2743200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 b="1">
              <a:solidFill>
                <a:srgbClr val="FF0000"/>
              </a:solidFill>
            </a:endParaRPr>
          </a:p>
        </p:txBody>
      </p:sp>
      <p:sp>
        <p:nvSpPr>
          <p:cNvPr id="627723" name="Rectangle 11">
            <a:extLst>
              <a:ext uri="{FF2B5EF4-FFF2-40B4-BE49-F238E27FC236}">
                <a16:creationId xmlns:a16="http://schemas.microsoft.com/office/drawing/2014/main" id="{C1F63496-1035-4EFB-925A-6C84F094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92425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0</a:t>
            </a:r>
          </a:p>
        </p:txBody>
      </p:sp>
      <p:sp>
        <p:nvSpPr>
          <p:cNvPr id="627724" name="Rectangle 12">
            <a:extLst>
              <a:ext uri="{FF2B5EF4-FFF2-40B4-BE49-F238E27FC236}">
                <a16:creationId xmlns:a16="http://schemas.microsoft.com/office/drawing/2014/main" id="{1D668CAC-C202-452B-884B-832D34FC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2425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while(turno!=1){};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7725" name="Rectangle 13">
            <a:extLst>
              <a:ext uri="{FF2B5EF4-FFF2-40B4-BE49-F238E27FC236}">
                <a16:creationId xmlns:a16="http://schemas.microsoft.com/office/drawing/2014/main" id="{CE512457-C1C7-4BF1-9388-FAD7166E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47901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sz="2000" b="1"/>
              <a:t>0</a:t>
            </a:r>
          </a:p>
        </p:txBody>
      </p:sp>
      <p:sp>
        <p:nvSpPr>
          <p:cNvPr id="627726" name="Rectangle 14">
            <a:extLst>
              <a:ext uri="{FF2B5EF4-FFF2-40B4-BE49-F238E27FC236}">
                <a16:creationId xmlns:a16="http://schemas.microsoft.com/office/drawing/2014/main" id="{191F43F9-42F1-4291-A9D9-B1A5ED32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47901"/>
            <a:ext cx="2743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while(turno!=0){};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36882" name="Rectangle 15">
            <a:extLst>
              <a:ext uri="{FF2B5EF4-FFF2-40B4-BE49-F238E27FC236}">
                <a16:creationId xmlns:a16="http://schemas.microsoft.com/office/drawing/2014/main" id="{1ABEDEE4-7A9F-4405-BF6D-F8D35BE6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600200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/>
              <a:t>turno</a:t>
            </a:r>
          </a:p>
        </p:txBody>
      </p:sp>
      <p:sp>
        <p:nvSpPr>
          <p:cNvPr id="36883" name="Rectangle 16">
            <a:extLst>
              <a:ext uri="{FF2B5EF4-FFF2-40B4-BE49-F238E27FC236}">
                <a16:creationId xmlns:a16="http://schemas.microsoft.com/office/drawing/2014/main" id="{D2ED15F2-2774-468F-B998-F9F3AEDA0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1</a:t>
            </a:r>
          </a:p>
        </p:txBody>
      </p:sp>
      <p:sp>
        <p:nvSpPr>
          <p:cNvPr id="36884" name="Rectangle 17">
            <a:extLst>
              <a:ext uri="{FF2B5EF4-FFF2-40B4-BE49-F238E27FC236}">
                <a16:creationId xmlns:a16="http://schemas.microsoft.com/office/drawing/2014/main" id="{A4BEAB46-0CA8-48FE-9076-BAB427F6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2743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0</a:t>
            </a:r>
          </a:p>
        </p:txBody>
      </p:sp>
      <p:sp>
        <p:nvSpPr>
          <p:cNvPr id="36885" name="Line 18">
            <a:extLst>
              <a:ext uri="{FF2B5EF4-FFF2-40B4-BE49-F238E27FC236}">
                <a16:creationId xmlns:a16="http://schemas.microsoft.com/office/drawing/2014/main" id="{F717A1E1-C060-450A-BD5A-E706D359D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126163"/>
            <a:ext cx="822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86" name="Line 19">
            <a:extLst>
              <a:ext uri="{FF2B5EF4-FFF2-40B4-BE49-F238E27FC236}">
                <a16:creationId xmlns:a16="http://schemas.microsoft.com/office/drawing/2014/main" id="{0C17845E-57BE-4502-9A04-B1DA15BF8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0201"/>
            <a:ext cx="0" cy="4525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87" name="Line 20">
            <a:extLst>
              <a:ext uri="{FF2B5EF4-FFF2-40B4-BE49-F238E27FC236}">
                <a16:creationId xmlns:a16="http://schemas.microsoft.com/office/drawing/2014/main" id="{883D0279-17A4-4D96-BF89-10CC4E51C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600201"/>
            <a:ext cx="0" cy="4525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88" name="Line 21">
            <a:extLst>
              <a:ext uri="{FF2B5EF4-FFF2-40B4-BE49-F238E27FC236}">
                <a16:creationId xmlns:a16="http://schemas.microsoft.com/office/drawing/2014/main" id="{0CF00F5E-FBE7-4329-931F-6CB9CDCA6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1600201"/>
            <a:ext cx="0" cy="4525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7734" name="AutoShape 22">
            <a:extLst>
              <a:ext uri="{FF2B5EF4-FFF2-40B4-BE49-F238E27FC236}">
                <a16:creationId xmlns:a16="http://schemas.microsoft.com/office/drawing/2014/main" id="{9FA37D13-0596-4442-8004-E4ABE8C4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781301"/>
            <a:ext cx="1152525" cy="576263"/>
          </a:xfrm>
          <a:prstGeom prst="wedgeRectCallout">
            <a:avLst>
              <a:gd name="adj1" fmla="val 83056"/>
              <a:gd name="adj2" fmla="val -86366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627735" name="AutoShape 23">
            <a:extLst>
              <a:ext uri="{FF2B5EF4-FFF2-40B4-BE49-F238E27FC236}">
                <a16:creationId xmlns:a16="http://schemas.microsoft.com/office/drawing/2014/main" id="{157FF0C0-ED52-4C80-A4AE-0E7650AF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2276476"/>
            <a:ext cx="1152525" cy="576263"/>
          </a:xfrm>
          <a:prstGeom prst="wedgeRectCallout">
            <a:avLst>
              <a:gd name="adj1" fmla="val 50278"/>
              <a:gd name="adj2" fmla="val 665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627736" name="AutoShape 24">
            <a:extLst>
              <a:ext uri="{FF2B5EF4-FFF2-40B4-BE49-F238E27FC236}">
                <a16:creationId xmlns:a16="http://schemas.microsoft.com/office/drawing/2014/main" id="{ED8DE209-C035-445D-95BA-E388795D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4149726"/>
            <a:ext cx="1152525" cy="576263"/>
          </a:xfrm>
          <a:prstGeom prst="wedgeRectCallout">
            <a:avLst>
              <a:gd name="adj1" fmla="val 51241"/>
              <a:gd name="adj2" fmla="val 86639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/>
      <p:bldP spid="627716" grpId="0" animBg="1"/>
      <p:bldP spid="627717" grpId="0"/>
      <p:bldP spid="627718" grpId="0"/>
      <p:bldP spid="627719" grpId="0"/>
      <p:bldP spid="627720" grpId="0"/>
      <p:bldP spid="627721" grpId="0"/>
      <p:bldP spid="627722" grpId="0" animBg="1"/>
      <p:bldP spid="627723" grpId="0"/>
      <p:bldP spid="627724" grpId="0"/>
      <p:bldP spid="627725" grpId="0"/>
      <p:bldP spid="627726" grpId="0"/>
      <p:bldP spid="627734" grpId="0" animBg="1"/>
      <p:bldP spid="627735" grpId="0" animBg="1"/>
      <p:bldP spid="6277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9">
            <a:extLst>
              <a:ext uri="{FF2B5EF4-FFF2-40B4-BE49-F238E27FC236}">
                <a16:creationId xmlns:a16="http://schemas.microsoft.com/office/drawing/2014/main" id="{687294B1-3B3C-4173-A1D2-91E64C1D1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problema de los borrachos intento 2</a:t>
            </a:r>
          </a:p>
        </p:txBody>
      </p:sp>
      <p:grpSp>
        <p:nvGrpSpPr>
          <p:cNvPr id="38920" name="Group 28">
            <a:extLst>
              <a:ext uri="{FF2B5EF4-FFF2-40B4-BE49-F238E27FC236}">
                <a16:creationId xmlns:a16="http://schemas.microsoft.com/office/drawing/2014/main" id="{D3F46820-F35B-4D29-8191-A2ABB7E172BB}"/>
              </a:ext>
            </a:extLst>
          </p:cNvPr>
          <p:cNvGrpSpPr>
            <a:grpSpLocks/>
          </p:cNvGrpSpPr>
          <p:nvPr/>
        </p:nvGrpSpPr>
        <p:grpSpPr bwMode="auto">
          <a:xfrm>
            <a:off x="509307" y="1956519"/>
            <a:ext cx="4176712" cy="4176712"/>
            <a:chOff x="249" y="981"/>
            <a:chExt cx="2631" cy="2631"/>
          </a:xfrm>
        </p:grpSpPr>
        <p:sp>
          <p:nvSpPr>
            <p:cNvPr id="38921" name="Rectangle 6">
              <a:extLst>
                <a:ext uri="{FF2B5EF4-FFF2-40B4-BE49-F238E27FC236}">
                  <a16:creationId xmlns:a16="http://schemas.microsoft.com/office/drawing/2014/main" id="{E86F92D5-F659-4736-8D63-C9B2DE503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981"/>
              <a:ext cx="1905" cy="26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38922" name="Object 4">
              <a:extLst>
                <a:ext uri="{FF2B5EF4-FFF2-40B4-BE49-F238E27FC236}">
                  <a16:creationId xmlns:a16="http://schemas.microsoft.com/office/drawing/2014/main" id="{C80F5673-37D7-4738-AB0E-6FA2CEE7A0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298"/>
            <a:ext cx="518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3" imgW="763524" imgH="1145743" progId="MS_ClipArt_Gallery.2">
                    <p:embed/>
                  </p:oleObj>
                </mc:Choice>
                <mc:Fallback>
                  <p:oleObj name="Imagen" r:id="rId3" imgW="763524" imgH="1145743" progId="MS_ClipArt_Gallery.2">
                    <p:embed/>
                    <p:pic>
                      <p:nvPicPr>
                        <p:cNvPr id="38922" name="Object 4">
                          <a:extLst>
                            <a:ext uri="{FF2B5EF4-FFF2-40B4-BE49-F238E27FC236}">
                              <a16:creationId xmlns:a16="http://schemas.microsoft.com/office/drawing/2014/main" id="{C80F5673-37D7-4738-AB0E-6FA2CEE7A0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298"/>
                          <a:ext cx="518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5">
              <a:extLst>
                <a:ext uri="{FF2B5EF4-FFF2-40B4-BE49-F238E27FC236}">
                  <a16:creationId xmlns:a16="http://schemas.microsoft.com/office/drawing/2014/main" id="{9C27782B-78D0-4E7D-8EF0-F56EB87DF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621"/>
            <a:ext cx="297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5" imgW="437560" imgH="967382" progId="MS_ClipArt_Gallery.2">
                    <p:embed/>
                  </p:oleObj>
                </mc:Choice>
                <mc:Fallback>
                  <p:oleObj name="Imagen" r:id="rId5" imgW="437560" imgH="967382" progId="MS_ClipArt_Gallery.2">
                    <p:embed/>
                    <p:pic>
                      <p:nvPicPr>
                        <p:cNvPr id="38923" name="Object 5">
                          <a:extLst>
                            <a:ext uri="{FF2B5EF4-FFF2-40B4-BE49-F238E27FC236}">
                              <a16:creationId xmlns:a16="http://schemas.microsoft.com/office/drawing/2014/main" id="{9C27782B-78D0-4E7D-8EF0-F56EB87DF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621"/>
                          <a:ext cx="297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Rectangle 7">
              <a:extLst>
                <a:ext uri="{FF2B5EF4-FFF2-40B4-BE49-F238E27FC236}">
                  <a16:creationId xmlns:a16="http://schemas.microsoft.com/office/drawing/2014/main" id="{7AE1A204-8828-4454-8C9B-53D816FF6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112"/>
              <a:ext cx="726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38925" name="Object 8">
              <a:extLst>
                <a:ext uri="{FF2B5EF4-FFF2-40B4-BE49-F238E27FC236}">
                  <a16:creationId xmlns:a16="http://schemas.microsoft.com/office/drawing/2014/main" id="{C42E0D79-85DA-4626-813D-F2016B323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1706"/>
            <a:ext cx="290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7" imgW="550469" imgH="1913839" progId="MS_ClipArt_Gallery.2">
                    <p:embed/>
                  </p:oleObj>
                </mc:Choice>
                <mc:Fallback>
                  <p:oleObj name="Imagen" r:id="rId7" imgW="550469" imgH="1913839" progId="MS_ClipArt_Gallery.2">
                    <p:embed/>
                    <p:pic>
                      <p:nvPicPr>
                        <p:cNvPr id="38925" name="Object 8">
                          <a:extLst>
                            <a:ext uri="{FF2B5EF4-FFF2-40B4-BE49-F238E27FC236}">
                              <a16:creationId xmlns:a16="http://schemas.microsoft.com/office/drawing/2014/main" id="{C42E0D79-85DA-4626-813D-F2016B3233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706"/>
                          <a:ext cx="290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9">
              <a:extLst>
                <a:ext uri="{FF2B5EF4-FFF2-40B4-BE49-F238E27FC236}">
                  <a16:creationId xmlns:a16="http://schemas.microsoft.com/office/drawing/2014/main" id="{375E999A-961C-4393-8BDA-2CB743A0B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8" y="1616"/>
            <a:ext cx="51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9" imgW="3292475" imgH="3292475" progId="MS_ClipArt_Gallery.2">
                    <p:embed/>
                  </p:oleObj>
                </mc:Choice>
                <mc:Fallback>
                  <p:oleObj name="Imagen" r:id="rId9" imgW="3292475" imgH="3292475" progId="MS_ClipArt_Gallery.2">
                    <p:embed/>
                    <p:pic>
                      <p:nvPicPr>
                        <p:cNvPr id="38926" name="Object 9">
                          <a:extLst>
                            <a:ext uri="{FF2B5EF4-FFF2-40B4-BE49-F238E27FC236}">
                              <a16:creationId xmlns:a16="http://schemas.microsoft.com/office/drawing/2014/main" id="{375E999A-961C-4393-8BDA-2CB743A0B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8" y="1616"/>
                          <a:ext cx="51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0">
              <a:extLst>
                <a:ext uri="{FF2B5EF4-FFF2-40B4-BE49-F238E27FC236}">
                  <a16:creationId xmlns:a16="http://schemas.microsoft.com/office/drawing/2014/main" id="{1270600F-672A-4876-89F9-10E0114059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3" y="1648"/>
            <a:ext cx="39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1" imgW="581558" imgH="616306" progId="MS_ClipArt_Gallery.2">
                    <p:embed/>
                  </p:oleObj>
                </mc:Choice>
                <mc:Fallback>
                  <p:oleObj name="Imagen" r:id="rId11" imgW="581558" imgH="616306" progId="MS_ClipArt_Gallery.2">
                    <p:embed/>
                    <p:pic>
                      <p:nvPicPr>
                        <p:cNvPr id="38927" name="Object 10">
                          <a:extLst>
                            <a:ext uri="{FF2B5EF4-FFF2-40B4-BE49-F238E27FC236}">
                              <a16:creationId xmlns:a16="http://schemas.microsoft.com/office/drawing/2014/main" id="{1270600F-672A-4876-89F9-10E0114059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1648"/>
                          <a:ext cx="39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11">
              <a:extLst>
                <a:ext uri="{FF2B5EF4-FFF2-40B4-BE49-F238E27FC236}">
                  <a16:creationId xmlns:a16="http://schemas.microsoft.com/office/drawing/2014/main" id="{C0115FC7-DF32-44DC-8D78-C0381637C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0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0</a:t>
              </a:r>
            </a:p>
          </p:txBody>
        </p:sp>
        <p:sp>
          <p:nvSpPr>
            <p:cNvPr id="38929" name="Text Box 12">
              <a:extLst>
                <a:ext uri="{FF2B5EF4-FFF2-40B4-BE49-F238E27FC236}">
                  <a16:creationId xmlns:a16="http://schemas.microsoft.com/office/drawing/2014/main" id="{6970E7E0-9E50-4BE9-A92F-906771A75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38930" name="Text Box 13">
              <a:extLst>
                <a:ext uri="{FF2B5EF4-FFF2-40B4-BE49-F238E27FC236}">
                  <a16:creationId xmlns:a16="http://schemas.microsoft.com/office/drawing/2014/main" id="{B0F51CEE-8546-4F08-B834-15C75366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27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sp>
          <p:nvSpPr>
            <p:cNvPr id="38931" name="Text Box 15">
              <a:extLst>
                <a:ext uri="{FF2B5EF4-FFF2-40B4-BE49-F238E27FC236}">
                  <a16:creationId xmlns:a16="http://schemas.microsoft.com/office/drawing/2014/main" id="{93607A1D-44B9-416C-86D6-8FAB354C7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798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1</a:t>
              </a:r>
            </a:p>
          </p:txBody>
        </p:sp>
        <p:graphicFrame>
          <p:nvGraphicFramePr>
            <p:cNvPr id="38932" name="Object 21">
              <a:extLst>
                <a:ext uri="{FF2B5EF4-FFF2-40B4-BE49-F238E27FC236}">
                  <a16:creationId xmlns:a16="http://schemas.microsoft.com/office/drawing/2014/main" id="{79F2D050-0FFF-432E-9A84-EC2C12A89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2" y="2444"/>
            <a:ext cx="39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3" imgW="581558" imgH="616306" progId="MS_ClipArt_Gallery.2">
                    <p:embed/>
                  </p:oleObj>
                </mc:Choice>
                <mc:Fallback>
                  <p:oleObj name="Imagen" r:id="rId13" imgW="581558" imgH="616306" progId="MS_ClipArt_Gallery.2">
                    <p:embed/>
                    <p:pic>
                      <p:nvPicPr>
                        <p:cNvPr id="38932" name="Object 21">
                          <a:extLst>
                            <a:ext uri="{FF2B5EF4-FFF2-40B4-BE49-F238E27FC236}">
                              <a16:creationId xmlns:a16="http://schemas.microsoft.com/office/drawing/2014/main" id="{79F2D050-0FFF-432E-9A84-EC2C12A890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2444"/>
                          <a:ext cx="395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9E8D4286-9EB5-432A-90E5-8C765001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49" y="1787121"/>
            <a:ext cx="439248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flag[2];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 while(flag[j]){};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 flag[</a:t>
            </a: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 flag[</a:t>
            </a:r>
            <a:r>
              <a:rPr lang="en-US" altLang="en-US" sz="2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9082138" y="1353034"/>
            <a:ext cx="2794592" cy="974600"/>
          </a:xfrm>
          <a:prstGeom prst="wedgeRectCallout">
            <a:avLst>
              <a:gd name="adj1" fmla="val -80941"/>
              <a:gd name="adj2" fmla="val -6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Dos pizarras afuera del baño, una para cada uno de los borrachos</a:t>
            </a:r>
            <a:endParaRPr lang="es-MX" dirty="0"/>
          </a:p>
        </p:txBody>
      </p:sp>
      <p:sp>
        <p:nvSpPr>
          <p:cNvPr id="3" name="Llamada rectangular 2"/>
          <p:cNvSpPr/>
          <p:nvPr/>
        </p:nvSpPr>
        <p:spPr>
          <a:xfrm>
            <a:off x="7752185" y="2466898"/>
            <a:ext cx="4124546" cy="848645"/>
          </a:xfrm>
          <a:prstGeom prst="wedgeRectCallout">
            <a:avLst>
              <a:gd name="adj1" fmla="val -41847"/>
              <a:gd name="adj2" fmla="val 79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dirty="0"/>
              <a:t>Cuando uno quiere entrar primero examina la pizarra del otro y mientras está en verdadero, espera</a:t>
            </a:r>
          </a:p>
        </p:txBody>
      </p:sp>
      <p:sp>
        <p:nvSpPr>
          <p:cNvPr id="4" name="Llamada rectangular 3"/>
          <p:cNvSpPr/>
          <p:nvPr/>
        </p:nvSpPr>
        <p:spPr>
          <a:xfrm>
            <a:off x="9048328" y="3875806"/>
            <a:ext cx="2592288" cy="531813"/>
          </a:xfrm>
          <a:prstGeom prst="wedgeRectCallout">
            <a:avLst>
              <a:gd name="adj1" fmla="val -63385"/>
              <a:gd name="adj2" fmla="val -5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Pone su pizarra en verdadero</a:t>
            </a:r>
            <a:endParaRPr lang="es-MX" dirty="0"/>
          </a:p>
        </p:txBody>
      </p:sp>
      <p:sp>
        <p:nvSpPr>
          <p:cNvPr id="5" name="Llamada rectangular 4"/>
          <p:cNvSpPr/>
          <p:nvPr/>
        </p:nvSpPr>
        <p:spPr>
          <a:xfrm>
            <a:off x="9744572" y="4560019"/>
            <a:ext cx="1421919" cy="604218"/>
          </a:xfrm>
          <a:prstGeom prst="wedgeRectCallout">
            <a:avLst>
              <a:gd name="adj1" fmla="val -283633"/>
              <a:gd name="adj2" fmla="val -455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dirty="0"/>
              <a:t>Entra al baño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9294283" y="5558556"/>
            <a:ext cx="1872208" cy="574675"/>
          </a:xfrm>
          <a:prstGeom prst="wedgeRectCallout">
            <a:avLst>
              <a:gd name="adj1" fmla="val -81302"/>
              <a:gd name="adj2" fmla="val -109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Al salir, pone su pizarra en falso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026">
            <a:extLst>
              <a:ext uri="{FF2B5EF4-FFF2-40B4-BE49-F238E27FC236}">
                <a16:creationId xmlns:a16="http://schemas.microsoft.com/office/drawing/2014/main" id="{245E0205-4102-42CE-A30B-B75C06748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Intento 2</a:t>
            </a:r>
          </a:p>
        </p:txBody>
      </p:sp>
      <p:sp>
        <p:nvSpPr>
          <p:cNvPr id="43014" name="Rectangle 1028">
            <a:extLst>
              <a:ext uri="{FF2B5EF4-FFF2-40B4-BE49-F238E27FC236}">
                <a16:creationId xmlns:a16="http://schemas.microsoft.com/office/drawing/2014/main" id="{E0AFE9C2-FFF1-4FE5-9A36-D7F4AE51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206" y="1988840"/>
            <a:ext cx="504359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while(flag[0]){};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flag[1]:=true;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CS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43015" name="Rectangle 1030">
            <a:extLst>
              <a:ext uri="{FF2B5EF4-FFF2-40B4-BE49-F238E27FC236}">
                <a16:creationId xmlns:a16="http://schemas.microsoft.com/office/drawing/2014/main" id="{EFD0F5F3-D506-4ADA-B090-C003E599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004642"/>
            <a:ext cx="481615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while(flag[1]){};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flag[0]:=true;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023BBDAF-C56F-4F60-9D83-EC20735C9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Intento 2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85816F74-1A69-41C7-921A-7BFBAE30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941889"/>
            <a:ext cx="2057400" cy="5667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>
              <a:solidFill>
                <a:srgbClr val="FF0000"/>
              </a:solidFill>
            </a:endParaRP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C611A8DD-AD28-436F-AED7-EDA11A53A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2912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5" name="Rectangle 5">
            <a:extLst>
              <a:ext uri="{FF2B5EF4-FFF2-40B4-BE49-F238E27FC236}">
                <a16:creationId xmlns:a16="http://schemas.microsoft.com/office/drawing/2014/main" id="{81BCB1DE-5184-42D5-8A24-A1211101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2912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6" name="Rectangle 6">
            <a:extLst>
              <a:ext uri="{FF2B5EF4-FFF2-40B4-BE49-F238E27FC236}">
                <a16:creationId xmlns:a16="http://schemas.microsoft.com/office/drawing/2014/main" id="{D22D066C-ECB6-45CC-805C-0DC6B1E8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29125"/>
            <a:ext cx="2057400" cy="565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CS</a:t>
            </a:r>
            <a:endParaRPr lang="es-ES" altLang="en-US" sz="2000">
              <a:solidFill>
                <a:srgbClr val="FF0000"/>
              </a:solidFill>
            </a:endParaRPr>
          </a:p>
        </p:txBody>
      </p:sp>
      <p:sp>
        <p:nvSpPr>
          <p:cNvPr id="629767" name="Rectangle 7">
            <a:extLst>
              <a:ext uri="{FF2B5EF4-FFF2-40B4-BE49-F238E27FC236}">
                <a16:creationId xmlns:a16="http://schemas.microsoft.com/office/drawing/2014/main" id="{48192C15-8A13-4B86-BE9F-DCF4D2FDB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6397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8" name="Rectangle 8">
            <a:extLst>
              <a:ext uri="{FF2B5EF4-FFF2-40B4-BE49-F238E27FC236}">
                <a16:creationId xmlns:a16="http://schemas.microsoft.com/office/drawing/2014/main" id="{7C303992-5694-434D-BB17-C05902AE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397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69" name="Rectangle 9">
            <a:extLst>
              <a:ext uri="{FF2B5EF4-FFF2-40B4-BE49-F238E27FC236}">
                <a16:creationId xmlns:a16="http://schemas.microsoft.com/office/drawing/2014/main" id="{FE6497CC-DE88-4A3F-A585-7EDBA4E0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6397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flag[1]:=true;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9770" name="Rectangle 10">
            <a:extLst>
              <a:ext uri="{FF2B5EF4-FFF2-40B4-BE49-F238E27FC236}">
                <a16:creationId xmlns:a16="http://schemas.microsoft.com/office/drawing/2014/main" id="{E442966D-6D80-4EFC-96EE-02F4D0FC1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97239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1" name="Rectangle 11">
            <a:extLst>
              <a:ext uri="{FF2B5EF4-FFF2-40B4-BE49-F238E27FC236}">
                <a16:creationId xmlns:a16="http://schemas.microsoft.com/office/drawing/2014/main" id="{AEAA21E2-A5F5-4406-AFAB-D8006C16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97239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72" name="Rectangle 12">
            <a:extLst>
              <a:ext uri="{FF2B5EF4-FFF2-40B4-BE49-F238E27FC236}">
                <a16:creationId xmlns:a16="http://schemas.microsoft.com/office/drawing/2014/main" id="{578CFBE5-3EB8-473A-B305-7EDCB018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97239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</a:rPr>
              <a:t>flag[0]:=true;</a:t>
            </a:r>
            <a:endParaRPr lang="es-ES" altLang="en-US" sz="2000" b="1" dirty="0">
              <a:solidFill>
                <a:srgbClr val="0000FF"/>
              </a:solidFill>
            </a:endParaRPr>
          </a:p>
        </p:txBody>
      </p:sp>
      <p:sp>
        <p:nvSpPr>
          <p:cNvPr id="629773" name="Rectangle 13">
            <a:extLst>
              <a:ext uri="{FF2B5EF4-FFF2-40B4-BE49-F238E27FC236}">
                <a16:creationId xmlns:a16="http://schemas.microsoft.com/office/drawing/2014/main" id="{B152B9B7-8F28-4BBF-B1A6-591A8E4E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3208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4" name="Rectangle 14">
            <a:extLst>
              <a:ext uri="{FF2B5EF4-FFF2-40B4-BE49-F238E27FC236}">
                <a16:creationId xmlns:a16="http://schemas.microsoft.com/office/drawing/2014/main" id="{D08BCD06-4E20-448A-9890-13978213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3208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5" name="Rectangle 15">
            <a:extLst>
              <a:ext uri="{FF2B5EF4-FFF2-40B4-BE49-F238E27FC236}">
                <a16:creationId xmlns:a16="http://schemas.microsoft.com/office/drawing/2014/main" id="{FB936B22-1258-46F2-A49D-6D55292F6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3208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while(flag[0]){};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29776" name="Rectangle 16">
            <a:extLst>
              <a:ext uri="{FF2B5EF4-FFF2-40B4-BE49-F238E27FC236}">
                <a16:creationId xmlns:a16="http://schemas.microsoft.com/office/drawing/2014/main" id="{E9097BC6-6573-4239-964D-5499FE09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65350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7" name="Rectangle 17">
            <a:extLst>
              <a:ext uri="{FF2B5EF4-FFF2-40B4-BE49-F238E27FC236}">
                <a16:creationId xmlns:a16="http://schemas.microsoft.com/office/drawing/2014/main" id="{EE3EA03C-E3EF-4024-B149-FF6B9928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65350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29778" name="Rectangle 18">
            <a:extLst>
              <a:ext uri="{FF2B5EF4-FFF2-40B4-BE49-F238E27FC236}">
                <a16:creationId xmlns:a16="http://schemas.microsoft.com/office/drawing/2014/main" id="{BBB1244E-BAE6-43BF-AE41-70329C0D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65350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00FF"/>
                </a:solidFill>
              </a:rPr>
              <a:t>while(flag[1]){};</a:t>
            </a:r>
            <a:endParaRPr lang="es-ES" altLang="en-US" sz="2000" dirty="0">
              <a:solidFill>
                <a:srgbClr val="0000FF"/>
              </a:solidFill>
            </a:endParaRPr>
          </a:p>
        </p:txBody>
      </p:sp>
      <p:sp>
        <p:nvSpPr>
          <p:cNvPr id="45078" name="Rectangle 19">
            <a:extLst>
              <a:ext uri="{FF2B5EF4-FFF2-40B4-BE49-F238E27FC236}">
                <a16:creationId xmlns:a16="http://schemas.microsoft.com/office/drawing/2014/main" id="{45387622-F3AF-4ECC-9F8E-CFC98076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Flag[1]</a:t>
            </a:r>
          </a:p>
        </p:txBody>
      </p:sp>
      <p:sp>
        <p:nvSpPr>
          <p:cNvPr id="45079" name="Rectangle 20">
            <a:extLst>
              <a:ext uri="{FF2B5EF4-FFF2-40B4-BE49-F238E27FC236}">
                <a16:creationId xmlns:a16="http://schemas.microsoft.com/office/drawing/2014/main" id="{84A2707E-888F-4AE7-B5AD-DF32EED94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Flag[0]</a:t>
            </a:r>
          </a:p>
        </p:txBody>
      </p:sp>
      <p:sp>
        <p:nvSpPr>
          <p:cNvPr id="45080" name="Rectangle 21">
            <a:extLst>
              <a:ext uri="{FF2B5EF4-FFF2-40B4-BE49-F238E27FC236}">
                <a16:creationId xmlns:a16="http://schemas.microsoft.com/office/drawing/2014/main" id="{B5DE00DC-F618-4C55-B9EA-27DFCE830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1</a:t>
            </a:r>
          </a:p>
        </p:txBody>
      </p:sp>
      <p:sp>
        <p:nvSpPr>
          <p:cNvPr id="45081" name="Rectangle 22">
            <a:extLst>
              <a:ext uri="{FF2B5EF4-FFF2-40B4-BE49-F238E27FC236}">
                <a16:creationId xmlns:a16="http://schemas.microsoft.com/office/drawing/2014/main" id="{61B38D87-187C-4E9B-B2AF-36B265600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0</a:t>
            </a:r>
          </a:p>
        </p:txBody>
      </p:sp>
      <p:sp>
        <p:nvSpPr>
          <p:cNvPr id="629783" name="Rectangle 23">
            <a:extLst>
              <a:ext uri="{FF2B5EF4-FFF2-40B4-BE49-F238E27FC236}">
                <a16:creationId xmlns:a16="http://schemas.microsoft.com/office/drawing/2014/main" id="{A3B0BA6C-A798-478B-AB1E-4C1E633F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288" y="502443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84" name="Rectangle 24">
            <a:extLst>
              <a:ext uri="{FF2B5EF4-FFF2-40B4-BE49-F238E27FC236}">
                <a16:creationId xmlns:a16="http://schemas.microsoft.com/office/drawing/2014/main" id="{03933212-CCDB-4261-90A2-9B0B64D4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02443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29785" name="Rectangle 25">
            <a:extLst>
              <a:ext uri="{FF2B5EF4-FFF2-40B4-BE49-F238E27FC236}">
                <a16:creationId xmlns:a16="http://schemas.microsoft.com/office/drawing/2014/main" id="{340EB08A-7085-47A3-A738-5162BF93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941888"/>
            <a:ext cx="2057400" cy="565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n-US" sz="2000">
              <a:solidFill>
                <a:srgbClr val="FF0000"/>
              </a:solidFill>
            </a:endParaRPr>
          </a:p>
        </p:txBody>
      </p:sp>
      <p:sp>
        <p:nvSpPr>
          <p:cNvPr id="629786" name="AutoShape 26">
            <a:extLst>
              <a:ext uri="{FF2B5EF4-FFF2-40B4-BE49-F238E27FC236}">
                <a16:creationId xmlns:a16="http://schemas.microsoft.com/office/drawing/2014/main" id="{C5C15FC4-E7BE-4E72-AD04-A84EAE23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708276"/>
            <a:ext cx="863600" cy="576263"/>
          </a:xfrm>
          <a:prstGeom prst="wedgeRectCallout">
            <a:avLst>
              <a:gd name="adj1" fmla="val 40810"/>
              <a:gd name="adj2" fmla="val -83884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629787" name="AutoShape 27">
            <a:extLst>
              <a:ext uri="{FF2B5EF4-FFF2-40B4-BE49-F238E27FC236}">
                <a16:creationId xmlns:a16="http://schemas.microsoft.com/office/drawing/2014/main" id="{C4DF80BA-89FF-416F-8481-D024B81D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1989138"/>
            <a:ext cx="863600" cy="576262"/>
          </a:xfrm>
          <a:prstGeom prst="wedgeRectCallout">
            <a:avLst>
              <a:gd name="adj1" fmla="val -921"/>
              <a:gd name="adj2" fmla="val 9820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animBg="1"/>
      <p:bldP spid="629764" grpId="0"/>
      <p:bldP spid="629765" grpId="0"/>
      <p:bldP spid="629766" grpId="0" animBg="1"/>
      <p:bldP spid="629767" grpId="0"/>
      <p:bldP spid="629768" grpId="0"/>
      <p:bldP spid="629769" grpId="0"/>
      <p:bldP spid="629770" grpId="0"/>
      <p:bldP spid="629771" grpId="0"/>
      <p:bldP spid="629772" grpId="0"/>
      <p:bldP spid="629773" grpId="0"/>
      <p:bldP spid="629774" grpId="0"/>
      <p:bldP spid="629775" grpId="0"/>
      <p:bldP spid="629776" grpId="0"/>
      <p:bldP spid="629777" grpId="0"/>
      <p:bldP spid="629778" grpId="0"/>
      <p:bldP spid="629783" grpId="0"/>
      <p:bldP spid="629784" grpId="0"/>
      <p:bldP spid="629785" grpId="0" animBg="1"/>
      <p:bldP spid="629786" grpId="0" animBg="1"/>
      <p:bldP spid="6297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1026">
            <a:extLst>
              <a:ext uri="{FF2B5EF4-FFF2-40B4-BE49-F238E27FC236}">
                <a16:creationId xmlns:a16="http://schemas.microsoft.com/office/drawing/2014/main" id="{0B8FB96A-BDFE-43AE-AA33-DA72AD45C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Intento 3</a:t>
            </a:r>
          </a:p>
        </p:txBody>
      </p:sp>
      <p:sp>
        <p:nvSpPr>
          <p:cNvPr id="48134" name="Rectangle 1028">
            <a:extLst>
              <a:ext uri="{FF2B5EF4-FFF2-40B4-BE49-F238E27FC236}">
                <a16:creationId xmlns:a16="http://schemas.microsoft.com/office/drawing/2014/main" id="{75337EA8-F55E-4111-A96C-49A5CDA4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0" y="1700214"/>
            <a:ext cx="4309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flag[2];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flag[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while(flag[j]){};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3" name="Llamada rectangular 2"/>
          <p:cNvSpPr/>
          <p:nvPr/>
        </p:nvSpPr>
        <p:spPr>
          <a:xfrm>
            <a:off x="7104112" y="2420888"/>
            <a:ext cx="4249688" cy="648072"/>
          </a:xfrm>
          <a:prstGeom prst="wedgeRectCallout">
            <a:avLst>
              <a:gd name="adj1" fmla="val -52919"/>
              <a:gd name="adj2" fmla="val 9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Ahora... al querer entrar al baño, primero pone su pizarra en verdadero</a:t>
            </a:r>
          </a:p>
        </p:txBody>
      </p:sp>
      <p:sp>
        <p:nvSpPr>
          <p:cNvPr id="4" name="Llamada rectangular 3"/>
          <p:cNvSpPr/>
          <p:nvPr/>
        </p:nvSpPr>
        <p:spPr>
          <a:xfrm>
            <a:off x="8544272" y="3172024"/>
            <a:ext cx="3240360" cy="936104"/>
          </a:xfrm>
          <a:prstGeom prst="wedgeRectCallout">
            <a:avLst>
              <a:gd name="adj1" fmla="val -78378"/>
              <a:gd name="adj2" fmla="val 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Examina la pizarra del otro borracho y mientras está en verdadero, espera</a:t>
            </a:r>
          </a:p>
        </p:txBody>
      </p:sp>
      <p:sp>
        <p:nvSpPr>
          <p:cNvPr id="5" name="Llamada rectangular 4"/>
          <p:cNvSpPr/>
          <p:nvPr/>
        </p:nvSpPr>
        <p:spPr>
          <a:xfrm>
            <a:off x="9012324" y="4211192"/>
            <a:ext cx="2304256" cy="534888"/>
          </a:xfrm>
          <a:prstGeom prst="wedgeRectCallout">
            <a:avLst>
              <a:gd name="adj1" fmla="val -216098"/>
              <a:gd name="adj2" fmla="val -5460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 al baño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8076828" y="5095876"/>
            <a:ext cx="2304256" cy="493588"/>
          </a:xfrm>
          <a:prstGeom prst="wedgeRectCallout">
            <a:avLst>
              <a:gd name="adj1" fmla="val -86342"/>
              <a:gd name="adj2" fmla="val -152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Al salir, pone su pizarra en falso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8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6">
            <a:extLst>
              <a:ext uri="{FF2B5EF4-FFF2-40B4-BE49-F238E27FC236}">
                <a16:creationId xmlns:a16="http://schemas.microsoft.com/office/drawing/2014/main" id="{C248930C-D70F-410D-81AB-39CFC892D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Intento 3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4EA61B3-5C0D-4BB0-9553-445D5AD7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435226"/>
            <a:ext cx="561662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flag[1]:=true;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while(flag[0]){};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latin typeface="Courier New" panose="02070309020205020404" pitchFamily="49" charset="0"/>
              </a:rPr>
              <a:t>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50182" name="Rectangle 4">
            <a:extLst>
              <a:ext uri="{FF2B5EF4-FFF2-40B4-BE49-F238E27FC236}">
                <a16:creationId xmlns:a16="http://schemas.microsoft.com/office/drawing/2014/main" id="{D575CABF-9B2E-46C7-85C1-9E98CFF29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435226"/>
            <a:ext cx="5244008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flag[0]:=true;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while(flag[1]){};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>
                <a:solidFill>
                  <a:srgbClr val="FF33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>
            <a:extLst>
              <a:ext uri="{FF2B5EF4-FFF2-40B4-BE49-F238E27FC236}">
                <a16:creationId xmlns:a16="http://schemas.microsoft.com/office/drawing/2014/main" id="{D404FD16-588C-43D6-BDB8-0EFC1E44C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/>
              <a:t>Intento 3</a:t>
            </a:r>
            <a:endParaRPr lang="es-ES" altLang="en-US" dirty="0"/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6F450258-F6CC-4A9C-AA08-237786F77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2912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88" name="Rectangle 4">
            <a:extLst>
              <a:ext uri="{FF2B5EF4-FFF2-40B4-BE49-F238E27FC236}">
                <a16:creationId xmlns:a16="http://schemas.microsoft.com/office/drawing/2014/main" id="{2D294023-94ED-4B1A-A8A0-A1EE65EF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2912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89" name="Rectangle 5">
            <a:extLst>
              <a:ext uri="{FF2B5EF4-FFF2-40B4-BE49-F238E27FC236}">
                <a16:creationId xmlns:a16="http://schemas.microsoft.com/office/drawing/2014/main" id="{5CBD9105-F040-42D6-BFC7-A4782517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2912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while(flag[0]){};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30790" name="Rectangle 6">
            <a:extLst>
              <a:ext uri="{FF2B5EF4-FFF2-40B4-BE49-F238E27FC236}">
                <a16:creationId xmlns:a16="http://schemas.microsoft.com/office/drawing/2014/main" id="{F0C9F685-ADD6-436F-BC2C-FC2B07759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6397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91" name="Rectangle 7">
            <a:extLst>
              <a:ext uri="{FF2B5EF4-FFF2-40B4-BE49-F238E27FC236}">
                <a16:creationId xmlns:a16="http://schemas.microsoft.com/office/drawing/2014/main" id="{B65B7194-E7B8-49D7-AA21-326DD9D0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397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 dirty="0"/>
              <a:t>True</a:t>
            </a:r>
          </a:p>
        </p:txBody>
      </p:sp>
      <p:sp>
        <p:nvSpPr>
          <p:cNvPr id="630792" name="Rectangle 8">
            <a:extLst>
              <a:ext uri="{FF2B5EF4-FFF2-40B4-BE49-F238E27FC236}">
                <a16:creationId xmlns:a16="http://schemas.microsoft.com/office/drawing/2014/main" id="{70F92D20-8BFB-4716-9E3B-E9AEF672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63975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while(flag[1]){};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30793" name="Rectangle 9">
            <a:extLst>
              <a:ext uri="{FF2B5EF4-FFF2-40B4-BE49-F238E27FC236}">
                <a16:creationId xmlns:a16="http://schemas.microsoft.com/office/drawing/2014/main" id="{054203BA-3297-4504-8F17-545D898A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297239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True</a:t>
            </a:r>
          </a:p>
        </p:txBody>
      </p:sp>
      <p:sp>
        <p:nvSpPr>
          <p:cNvPr id="630794" name="Rectangle 10">
            <a:extLst>
              <a:ext uri="{FF2B5EF4-FFF2-40B4-BE49-F238E27FC236}">
                <a16:creationId xmlns:a16="http://schemas.microsoft.com/office/drawing/2014/main" id="{E7CA9AAE-215E-479D-94A2-E3ED7F42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97239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 dirty="0"/>
              <a:t>True</a:t>
            </a:r>
          </a:p>
        </p:txBody>
      </p:sp>
      <p:sp>
        <p:nvSpPr>
          <p:cNvPr id="630795" name="Rectangle 11">
            <a:extLst>
              <a:ext uri="{FF2B5EF4-FFF2-40B4-BE49-F238E27FC236}">
                <a16:creationId xmlns:a16="http://schemas.microsoft.com/office/drawing/2014/main" id="{C69E5B6F-BDFB-42E9-8BA2-94EAC369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97239"/>
            <a:ext cx="2057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flag[1]:=true;</a:t>
            </a:r>
            <a:endParaRPr lang="es-ES" altLang="en-US" sz="2000">
              <a:solidFill>
                <a:srgbClr val="0000FF"/>
              </a:solidFill>
            </a:endParaRPr>
          </a:p>
        </p:txBody>
      </p:sp>
      <p:sp>
        <p:nvSpPr>
          <p:cNvPr id="630796" name="Rectangle 12">
            <a:extLst>
              <a:ext uri="{FF2B5EF4-FFF2-40B4-BE49-F238E27FC236}">
                <a16:creationId xmlns:a16="http://schemas.microsoft.com/office/drawing/2014/main" id="{3E19683E-8923-4B3B-A472-522D3C35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3208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30797" name="Rectangle 13">
            <a:extLst>
              <a:ext uri="{FF2B5EF4-FFF2-40B4-BE49-F238E27FC236}">
                <a16:creationId xmlns:a16="http://schemas.microsoft.com/office/drawing/2014/main" id="{C3627F32-ECC1-427F-A7CD-66776C0A4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3208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 dirty="0"/>
              <a:t>True</a:t>
            </a:r>
          </a:p>
        </p:txBody>
      </p:sp>
      <p:sp>
        <p:nvSpPr>
          <p:cNvPr id="630798" name="Rectangle 14">
            <a:extLst>
              <a:ext uri="{FF2B5EF4-FFF2-40B4-BE49-F238E27FC236}">
                <a16:creationId xmlns:a16="http://schemas.microsoft.com/office/drawing/2014/main" id="{EE945140-FBDF-4F38-99F3-F03AF742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32088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flag[0]:=true;</a:t>
            </a:r>
            <a:endParaRPr lang="es-ES" altLang="en-US" sz="2000" b="1">
              <a:solidFill>
                <a:srgbClr val="0000FF"/>
              </a:solidFill>
            </a:endParaRPr>
          </a:p>
        </p:txBody>
      </p:sp>
      <p:sp>
        <p:nvSpPr>
          <p:cNvPr id="630799" name="Rectangle 15">
            <a:extLst>
              <a:ext uri="{FF2B5EF4-FFF2-40B4-BE49-F238E27FC236}">
                <a16:creationId xmlns:a16="http://schemas.microsoft.com/office/drawing/2014/main" id="{54D14FB4-19C8-4814-8ED7-DEC0D5B7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65350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/>
              <a:t>False</a:t>
            </a:r>
          </a:p>
        </p:txBody>
      </p:sp>
      <p:sp>
        <p:nvSpPr>
          <p:cNvPr id="630800" name="Rectangle 16">
            <a:extLst>
              <a:ext uri="{FF2B5EF4-FFF2-40B4-BE49-F238E27FC236}">
                <a16:creationId xmlns:a16="http://schemas.microsoft.com/office/drawing/2014/main" id="{2595574C-85DF-4782-B58D-1EBFFDD9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65350"/>
            <a:ext cx="2057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2000" b="1" dirty="0"/>
              <a:t>False</a:t>
            </a:r>
          </a:p>
        </p:txBody>
      </p:sp>
      <p:sp>
        <p:nvSpPr>
          <p:cNvPr id="52244" name="Rectangle 17">
            <a:extLst>
              <a:ext uri="{FF2B5EF4-FFF2-40B4-BE49-F238E27FC236}">
                <a16:creationId xmlns:a16="http://schemas.microsoft.com/office/drawing/2014/main" id="{65B0A183-EA75-4C4A-8338-3F492D05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Flag[1]</a:t>
            </a:r>
          </a:p>
        </p:txBody>
      </p:sp>
      <p:sp>
        <p:nvSpPr>
          <p:cNvPr id="52245" name="Rectangle 18">
            <a:extLst>
              <a:ext uri="{FF2B5EF4-FFF2-40B4-BE49-F238E27FC236}">
                <a16:creationId xmlns:a16="http://schemas.microsoft.com/office/drawing/2014/main" id="{025537F5-0DC7-41A6-80B2-1AB1FCEC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Flag[0]</a:t>
            </a:r>
          </a:p>
        </p:txBody>
      </p:sp>
      <p:sp>
        <p:nvSpPr>
          <p:cNvPr id="52246" name="Rectangle 19">
            <a:extLst>
              <a:ext uri="{FF2B5EF4-FFF2-40B4-BE49-F238E27FC236}">
                <a16:creationId xmlns:a16="http://schemas.microsoft.com/office/drawing/2014/main" id="{1E02D34D-510F-491B-9480-B95A5AC5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1</a:t>
            </a:r>
          </a:p>
        </p:txBody>
      </p:sp>
      <p:sp>
        <p:nvSpPr>
          <p:cNvPr id="52247" name="Rectangle 20">
            <a:extLst>
              <a:ext uri="{FF2B5EF4-FFF2-40B4-BE49-F238E27FC236}">
                <a16:creationId xmlns:a16="http://schemas.microsoft.com/office/drawing/2014/main" id="{8430F347-54ED-424C-B722-BD8F3A57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/>
              <a:t>Proceso 0</a:t>
            </a:r>
          </a:p>
        </p:txBody>
      </p:sp>
      <p:sp>
        <p:nvSpPr>
          <p:cNvPr id="630805" name="AutoShape 21">
            <a:extLst>
              <a:ext uri="{FF2B5EF4-FFF2-40B4-BE49-F238E27FC236}">
                <a16:creationId xmlns:a16="http://schemas.microsoft.com/office/drawing/2014/main" id="{6DF283DE-9A2D-4103-B55D-FA97D660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3068638"/>
            <a:ext cx="1152525" cy="576262"/>
          </a:xfrm>
          <a:prstGeom prst="wedgeRectCallout">
            <a:avLst>
              <a:gd name="adj1" fmla="val 25343"/>
              <a:gd name="adj2" fmla="val 8746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630806" name="AutoShape 22">
            <a:extLst>
              <a:ext uri="{FF2B5EF4-FFF2-40B4-BE49-F238E27FC236}">
                <a16:creationId xmlns:a16="http://schemas.microsoft.com/office/drawing/2014/main" id="{999196DD-4EE6-46A5-B9DA-077BCBB2E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3716338"/>
            <a:ext cx="1152525" cy="576262"/>
          </a:xfrm>
          <a:prstGeom prst="wedgeRectCallout">
            <a:avLst>
              <a:gd name="adj1" fmla="val 19148"/>
              <a:gd name="adj2" fmla="val 891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No 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/>
      <p:bldP spid="630788" grpId="0"/>
      <p:bldP spid="630789" grpId="0"/>
      <p:bldP spid="630790" grpId="0"/>
      <p:bldP spid="630791" grpId="0"/>
      <p:bldP spid="630792" grpId="0"/>
      <p:bldP spid="630793" grpId="0"/>
      <p:bldP spid="630794" grpId="0"/>
      <p:bldP spid="630795" grpId="0"/>
      <p:bldP spid="630796" grpId="0"/>
      <p:bldP spid="630797" grpId="0"/>
      <p:bldP spid="630798" grpId="0"/>
      <p:bldP spid="630799" grpId="0"/>
      <p:bldP spid="630800" grpId="0"/>
      <p:bldP spid="630805" grpId="0" animBg="1"/>
      <p:bldP spid="6308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lamada rectangular 8"/>
          <p:cNvSpPr/>
          <p:nvPr/>
        </p:nvSpPr>
        <p:spPr>
          <a:xfrm>
            <a:off x="119337" y="1988839"/>
            <a:ext cx="1944216" cy="1152129"/>
          </a:xfrm>
          <a:prstGeom prst="wedgeRectCallout">
            <a:avLst>
              <a:gd name="adj1" fmla="val 95337"/>
              <a:gd name="adj2" fmla="val 37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dirty="0"/>
              <a:t>Comprueba nuevamente la pizarra del otro borracho</a:t>
            </a:r>
            <a:endParaRPr lang="es-MX" dirty="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BF713110-6784-4A1F-B15E-AD843255A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Intento 4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AD8BAA63-B079-4818-899E-50912C99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1703705"/>
            <a:ext cx="705678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flag[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while(flag[j])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[i]:=false;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espera un tiempo aleatorio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[i]:=true;</a:t>
            </a:r>
            <a:endParaRPr lang="en-US" alt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5735960" y="1844824"/>
            <a:ext cx="6264696" cy="504056"/>
          </a:xfrm>
          <a:prstGeom prst="wedgeRectCallout">
            <a:avLst>
              <a:gd name="adj1" fmla="val -51553"/>
              <a:gd name="adj2" fmla="val 105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Al querer entrar al baño, primero pone su pizarra en verdadero</a:t>
            </a:r>
          </a:p>
        </p:txBody>
      </p:sp>
      <p:sp>
        <p:nvSpPr>
          <p:cNvPr id="3" name="Llamada rectangular 2"/>
          <p:cNvSpPr/>
          <p:nvPr/>
        </p:nvSpPr>
        <p:spPr>
          <a:xfrm>
            <a:off x="6096000" y="2708920"/>
            <a:ext cx="5400600" cy="576064"/>
          </a:xfrm>
          <a:prstGeom prst="wedgeRectCallout">
            <a:avLst>
              <a:gd name="adj1" fmla="val -56625"/>
              <a:gd name="adj2" fmla="val 6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dirty="0"/>
              <a:t>Examina la pizarra del otro borracho y mientras está en verdadero</a:t>
            </a:r>
            <a:endParaRPr lang="es-MX" dirty="0"/>
          </a:p>
        </p:txBody>
      </p:sp>
      <p:sp>
        <p:nvSpPr>
          <p:cNvPr id="4" name="Llamada rectangular 3"/>
          <p:cNvSpPr/>
          <p:nvPr/>
        </p:nvSpPr>
        <p:spPr>
          <a:xfrm>
            <a:off x="7248128" y="3429000"/>
            <a:ext cx="3312368" cy="432048"/>
          </a:xfrm>
          <a:prstGeom prst="wedgeRectCallout">
            <a:avLst>
              <a:gd name="adj1" fmla="val -64765"/>
              <a:gd name="adj2" fmla="val 25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Quita  el verdadero de su pizarra</a:t>
            </a:r>
            <a:endParaRPr lang="es-MX" dirty="0"/>
          </a:p>
        </p:txBody>
      </p:sp>
      <p:sp>
        <p:nvSpPr>
          <p:cNvPr id="5" name="Llamada rectangular 4"/>
          <p:cNvSpPr/>
          <p:nvPr/>
        </p:nvSpPr>
        <p:spPr>
          <a:xfrm>
            <a:off x="9674077" y="3970508"/>
            <a:ext cx="1822523" cy="574616"/>
          </a:xfrm>
          <a:prstGeom prst="wedgeRectCallout">
            <a:avLst>
              <a:gd name="adj1" fmla="val -102699"/>
              <a:gd name="adj2" fmla="val -24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dirty="0"/>
              <a:t>Espera un tiempo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8400256" y="4654584"/>
            <a:ext cx="3096344" cy="504056"/>
          </a:xfrm>
          <a:prstGeom prst="wedgeRectCallout">
            <a:avLst>
              <a:gd name="adj1" fmla="val -109151"/>
              <a:gd name="adj2" fmla="val -77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Vuelve a poner su pizarra en verdadero</a:t>
            </a:r>
            <a:endParaRPr lang="es-MX" dirty="0"/>
          </a:p>
        </p:txBody>
      </p:sp>
      <p:sp>
        <p:nvSpPr>
          <p:cNvPr id="7" name="Forma libre 6"/>
          <p:cNvSpPr/>
          <p:nvPr/>
        </p:nvSpPr>
        <p:spPr>
          <a:xfrm>
            <a:off x="1234072" y="2995247"/>
            <a:ext cx="1472211" cy="1858171"/>
          </a:xfrm>
          <a:custGeom>
            <a:avLst/>
            <a:gdLst>
              <a:gd name="connsiteX0" fmla="*/ 1459766 w 1503308"/>
              <a:gd name="connsiteY0" fmla="*/ 2045209 h 2061968"/>
              <a:gd name="connsiteX1" fmla="*/ 313137 w 1503308"/>
              <a:gd name="connsiteY1" fmla="*/ 1783952 h 2061968"/>
              <a:gd name="connsiteX2" fmla="*/ 80908 w 1503308"/>
              <a:gd name="connsiteY2" fmla="*/ 129324 h 2061968"/>
              <a:gd name="connsiteX3" fmla="*/ 1503308 w 1503308"/>
              <a:gd name="connsiteY3" fmla="*/ 230924 h 2061968"/>
              <a:gd name="connsiteX0" fmla="*/ 1447789 w 1491331"/>
              <a:gd name="connsiteY0" fmla="*/ 1853342 h 1858989"/>
              <a:gd name="connsiteX1" fmla="*/ 301160 w 1491331"/>
              <a:gd name="connsiteY1" fmla="*/ 1592085 h 1858989"/>
              <a:gd name="connsiteX2" fmla="*/ 83445 w 1491331"/>
              <a:gd name="connsiteY2" fmla="*/ 605114 h 1858989"/>
              <a:gd name="connsiteX3" fmla="*/ 1491331 w 1491331"/>
              <a:gd name="connsiteY3" fmla="*/ 39057 h 1858989"/>
              <a:gd name="connsiteX0" fmla="*/ 1428669 w 1472211"/>
              <a:gd name="connsiteY0" fmla="*/ 1852524 h 1858171"/>
              <a:gd name="connsiteX1" fmla="*/ 282040 w 1472211"/>
              <a:gd name="connsiteY1" fmla="*/ 1591267 h 1858171"/>
              <a:gd name="connsiteX2" fmla="*/ 64325 w 1472211"/>
              <a:gd name="connsiteY2" fmla="*/ 604296 h 1858171"/>
              <a:gd name="connsiteX3" fmla="*/ 1472211 w 1472211"/>
              <a:gd name="connsiteY3" fmla="*/ 38239 h 185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211" h="1858171">
                <a:moveTo>
                  <a:pt x="1428669" y="1852524"/>
                </a:moveTo>
                <a:cubicBezTo>
                  <a:pt x="970259" y="1881552"/>
                  <a:pt x="509431" y="1799305"/>
                  <a:pt x="282040" y="1591267"/>
                </a:cubicBezTo>
                <a:cubicBezTo>
                  <a:pt x="54649" y="1383229"/>
                  <a:pt x="-90494" y="848619"/>
                  <a:pt x="64325" y="604296"/>
                </a:cubicBezTo>
                <a:cubicBezTo>
                  <a:pt x="219144" y="359973"/>
                  <a:pt x="860192" y="-141980"/>
                  <a:pt x="1472211" y="38239"/>
                </a:cubicBezTo>
              </a:path>
            </a:pathLst>
          </a:custGeom>
          <a:noFill/>
          <a:ln w="57150">
            <a:solidFill>
              <a:srgbClr val="FF33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Llamada rectangular 9"/>
          <p:cNvSpPr/>
          <p:nvPr/>
        </p:nvSpPr>
        <p:spPr>
          <a:xfrm>
            <a:off x="5286518" y="4872902"/>
            <a:ext cx="1799332" cy="504056"/>
          </a:xfrm>
          <a:prstGeom prst="wedgeRectCallout">
            <a:avLst>
              <a:gd name="adj1" fmla="val -144250"/>
              <a:gd name="adj2" fmla="val 250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Entra al baño</a:t>
            </a:r>
            <a:endParaRPr lang="es-MX" dirty="0"/>
          </a:p>
        </p:txBody>
      </p:sp>
      <p:sp>
        <p:nvSpPr>
          <p:cNvPr id="11" name="Llamada rectangular 10"/>
          <p:cNvSpPr/>
          <p:nvPr/>
        </p:nvSpPr>
        <p:spPr>
          <a:xfrm>
            <a:off x="7248128" y="5541345"/>
            <a:ext cx="2584755" cy="410831"/>
          </a:xfrm>
          <a:prstGeom prst="wedgeRectCallout">
            <a:avLst>
              <a:gd name="adj1" fmla="val -102366"/>
              <a:gd name="adj2" fmla="val -32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dirty="0"/>
              <a:t>pone su pizarra en falso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55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5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55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4">
            <a:extLst>
              <a:ext uri="{FF2B5EF4-FFF2-40B4-BE49-F238E27FC236}">
                <a16:creationId xmlns:a16="http://schemas.microsoft.com/office/drawing/2014/main" id="{6AD9FDAD-9760-4A92-93CC-F6E7B38ED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Intento 4</a:t>
            </a: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474BC938-F968-4FE1-A232-7A12AB64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1775713"/>
            <a:ext cx="50405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flag[1]:=true;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while(flag[0])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[1]:=false;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espera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[1]:=true;</a:t>
            </a:r>
            <a:endParaRPr lang="en-US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BAA4ADEB-81DC-45EB-B6C1-31639A03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775713"/>
            <a:ext cx="50405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flag[0]:=true;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while(flag[1])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espera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[0]:=true;</a:t>
            </a:r>
            <a:endParaRPr lang="en-US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6088573F-5AA6-4461-A3F9-239BEA9ED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2665CC45-DAC0-4D89-8C42-60A5F125F1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15480" y="348297"/>
            <a:ext cx="290880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flag[0]:=true;  </a:t>
            </a:r>
          </a:p>
          <a:p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while(flag[1])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[0]:=false;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espera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[0]:=true;</a:t>
            </a:r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endParaRPr lang="en-US" altLang="en-US" sz="1700" b="1" dirty="0"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while(flag[1])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[0]:=false;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espera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[0]:=true;</a:t>
            </a:r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endParaRPr lang="en-US" altLang="en-US" sz="1700" b="1" dirty="0"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while(flag[1])</a:t>
            </a:r>
          </a:p>
          <a:p>
            <a:endParaRPr lang="en-US" altLang="en-US" sz="1700" b="1" dirty="0"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FF3300"/>
                </a:solidFill>
                <a:cs typeface="Arial" panose="020B0604020202020204" pitchFamily="34" charset="0"/>
              </a:rPr>
              <a:t>CS</a:t>
            </a:r>
          </a:p>
          <a:p>
            <a:endParaRPr lang="en-US" altLang="en-US" sz="1700" b="1" dirty="0"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flag[0]:=false;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84328" y="348297"/>
            <a:ext cx="30575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flag[1]:=true;  </a:t>
            </a:r>
          </a:p>
          <a:p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while(flag[0])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[1]:=false;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espera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[1]:=true;</a:t>
            </a:r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endParaRPr lang="en-US" altLang="en-US" sz="1700" b="1" dirty="0"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while(flag[0])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[1]:=false;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espera</a:t>
            </a:r>
          </a:p>
          <a:p>
            <a:endParaRPr lang="es-MX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sigue en la espera</a:t>
            </a:r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endParaRPr lang="en-US" altLang="en-US" sz="1700" b="1" dirty="0">
              <a:cs typeface="Arial" panose="020B0604020202020204" pitchFamily="34" charset="0"/>
            </a:endParaRPr>
          </a:p>
          <a:p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0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[1]:=true;</a:t>
            </a:r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endParaRPr lang="en-US" altLang="en-US" sz="1700" b="1" dirty="0">
              <a:cs typeface="Arial" panose="020B0604020202020204" pitchFamily="34" charset="0"/>
            </a:endParaRPr>
          </a:p>
          <a:p>
            <a:r>
              <a:rPr lang="en-US" altLang="en-US" sz="1700" b="1" dirty="0">
                <a:solidFill>
                  <a:srgbClr val="0000FF"/>
                </a:solidFill>
                <a:cs typeface="Arial" panose="020B0604020202020204" pitchFamily="34" charset="0"/>
              </a:rPr>
              <a:t>while(flag[0])</a:t>
            </a:r>
          </a:p>
          <a:p>
            <a:endParaRPr lang="en-US" altLang="en-US" sz="17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65B0A183-EA75-4C4A-8338-3F492D05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200" y="-829"/>
            <a:ext cx="119330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 dirty="0" err="1"/>
              <a:t>Flag</a:t>
            </a:r>
            <a:r>
              <a:rPr lang="es-ES" altLang="en-US" b="1" dirty="0"/>
              <a:t>[1]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25537F5-0DC7-41A6-80B2-1AB1FCEC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4" y="-11743"/>
            <a:ext cx="13064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 dirty="0" err="1"/>
              <a:t>Flag</a:t>
            </a:r>
            <a:r>
              <a:rPr lang="es-ES" altLang="en-US" b="1" dirty="0"/>
              <a:t>[0]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1E02D34D-510F-491B-9480-B95A5AC5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-27384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 dirty="0"/>
              <a:t>Proceso 1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8430F347-54ED-424C-B722-BD8F3A57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-27384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b="1" dirty="0"/>
              <a:t>Proceso 0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996697" y="348297"/>
            <a:ext cx="8229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00" b="1" dirty="0">
                <a:cs typeface="Arial" panose="020B0604020202020204" pitchFamily="34" charset="0"/>
              </a:rPr>
              <a:t>False</a:t>
            </a:r>
          </a:p>
          <a:p>
            <a:r>
              <a:rPr lang="es-MX" sz="1700" b="1" dirty="0">
                <a:cs typeface="Arial" panose="020B0604020202020204" pitchFamily="34" charset="0"/>
              </a:rPr>
              <a:t>True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False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True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False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True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508865" y="348297"/>
            <a:ext cx="89492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00" b="1" dirty="0">
                <a:cs typeface="Arial" panose="020B0604020202020204" pitchFamily="34" charset="0"/>
              </a:rPr>
              <a:t>False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True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False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True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False</a:t>
            </a: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endParaRPr lang="es-MX" sz="1700" b="1" dirty="0">
              <a:cs typeface="Arial" panose="020B0604020202020204" pitchFamily="34" charset="0"/>
            </a:endParaRPr>
          </a:p>
          <a:p>
            <a:r>
              <a:rPr lang="es-MX" sz="1700" b="1" dirty="0"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866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F954692F-3758-4A3B-81CF-0E7D1FCA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7C1C5C7D-2937-40D4-84FE-CC8F35A5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por Software</a:t>
            </a:r>
          </a:p>
          <a:p>
            <a:pPr lvl="1" eaLnBrk="1" hangingPunct="1"/>
            <a:r>
              <a:rPr lang="es-MX" altLang="en-US" dirty="0"/>
              <a:t>Intentos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Algoritmo de </a:t>
            </a:r>
            <a:r>
              <a:rPr lang="es-MX" altLang="en-US" dirty="0" err="1">
                <a:solidFill>
                  <a:srgbClr val="FF0000"/>
                </a:solidFill>
              </a:rPr>
              <a:t>Dekker</a:t>
            </a:r>
            <a:endParaRPr lang="es-MX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s-MX" altLang="en-US" dirty="0"/>
              <a:t>Algoritmo de Peterson</a:t>
            </a:r>
          </a:p>
          <a:p>
            <a:pPr lvl="1" eaLnBrk="1" hangingPunct="1"/>
            <a:r>
              <a:rPr lang="es-MX" altLang="en-US" dirty="0"/>
              <a:t>Algoritmo de la Panadería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1988748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/>
          <p:nvPr/>
        </p:nvSpPr>
        <p:spPr>
          <a:xfrm>
            <a:off x="6255657" y="1596571"/>
            <a:ext cx="4093029" cy="682172"/>
          </a:xfrm>
          <a:custGeom>
            <a:avLst/>
            <a:gdLst>
              <a:gd name="connsiteX0" fmla="*/ 624114 w 4093029"/>
              <a:gd name="connsiteY0" fmla="*/ 29029 h 682172"/>
              <a:gd name="connsiteX1" fmla="*/ 4078514 w 4093029"/>
              <a:gd name="connsiteY1" fmla="*/ 0 h 682172"/>
              <a:gd name="connsiteX2" fmla="*/ 4093029 w 4093029"/>
              <a:gd name="connsiteY2" fmla="*/ 304800 h 682172"/>
              <a:gd name="connsiteX3" fmla="*/ 1291772 w 4093029"/>
              <a:gd name="connsiteY3" fmla="*/ 304800 h 682172"/>
              <a:gd name="connsiteX4" fmla="*/ 1291772 w 4093029"/>
              <a:gd name="connsiteY4" fmla="*/ 682172 h 682172"/>
              <a:gd name="connsiteX5" fmla="*/ 29029 w 4093029"/>
              <a:gd name="connsiteY5" fmla="*/ 682172 h 682172"/>
              <a:gd name="connsiteX6" fmla="*/ 0 w 4093029"/>
              <a:gd name="connsiteY6" fmla="*/ 348343 h 682172"/>
              <a:gd name="connsiteX7" fmla="*/ 667657 w 4093029"/>
              <a:gd name="connsiteY7" fmla="*/ 362858 h 682172"/>
              <a:gd name="connsiteX8" fmla="*/ 624114 w 4093029"/>
              <a:gd name="connsiteY8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3029" h="682172">
                <a:moveTo>
                  <a:pt x="624114" y="29029"/>
                </a:moveTo>
                <a:lnTo>
                  <a:pt x="4078514" y="0"/>
                </a:lnTo>
                <a:lnTo>
                  <a:pt x="4093029" y="304800"/>
                </a:lnTo>
                <a:lnTo>
                  <a:pt x="1291772" y="304800"/>
                </a:lnTo>
                <a:lnTo>
                  <a:pt x="1291772" y="682172"/>
                </a:lnTo>
                <a:lnTo>
                  <a:pt x="29029" y="682172"/>
                </a:lnTo>
                <a:lnTo>
                  <a:pt x="0" y="348343"/>
                </a:lnTo>
                <a:lnTo>
                  <a:pt x="667657" y="362858"/>
                </a:lnTo>
                <a:lnTo>
                  <a:pt x="624114" y="2902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397" name="Rectangle 3074">
            <a:extLst>
              <a:ext uri="{FF2B5EF4-FFF2-40B4-BE49-F238E27FC236}">
                <a16:creationId xmlns:a16="http://schemas.microsoft.com/office/drawing/2014/main" id="{3E6A66C5-1DD0-4CBD-8129-BAB945BEE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s-ES" altLang="en-US" dirty="0"/>
              <a:t>El problema de los borrachos con el algoritmo de </a:t>
            </a:r>
            <a:r>
              <a:rPr lang="es-ES" altLang="en-US" dirty="0" err="1"/>
              <a:t>Dekker</a:t>
            </a:r>
            <a:endParaRPr lang="es-ES" altLang="en-US" dirty="0"/>
          </a:p>
        </p:txBody>
      </p:sp>
      <p:grpSp>
        <p:nvGrpSpPr>
          <p:cNvPr id="59399" name="Group 3096">
            <a:extLst>
              <a:ext uri="{FF2B5EF4-FFF2-40B4-BE49-F238E27FC236}">
                <a16:creationId xmlns:a16="http://schemas.microsoft.com/office/drawing/2014/main" id="{70896D1B-8A8D-4EEE-A46D-95E6DDAC2C4D}"/>
              </a:ext>
            </a:extLst>
          </p:cNvPr>
          <p:cNvGrpSpPr>
            <a:grpSpLocks/>
          </p:cNvGrpSpPr>
          <p:nvPr/>
        </p:nvGrpSpPr>
        <p:grpSpPr bwMode="auto">
          <a:xfrm>
            <a:off x="872863" y="1959264"/>
            <a:ext cx="4500562" cy="3613150"/>
            <a:chOff x="2116" y="1440"/>
            <a:chExt cx="2352" cy="2064"/>
          </a:xfrm>
        </p:grpSpPr>
        <p:sp>
          <p:nvSpPr>
            <p:cNvPr id="59400" name="Rectangle 3097">
              <a:extLst>
                <a:ext uri="{FF2B5EF4-FFF2-40B4-BE49-F238E27FC236}">
                  <a16:creationId xmlns:a16="http://schemas.microsoft.com/office/drawing/2014/main" id="{A7CA0E62-17B5-4B6D-B763-9FBD24833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440"/>
              <a:ext cx="1680" cy="20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59401" name="Object 2">
              <a:extLst>
                <a:ext uri="{FF2B5EF4-FFF2-40B4-BE49-F238E27FC236}">
                  <a16:creationId xmlns:a16="http://schemas.microsoft.com/office/drawing/2014/main" id="{A06BDAFB-58BC-4C5F-9AA9-1116A5D61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2" y="1488"/>
            <a:ext cx="480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3" imgW="763524" imgH="1145743" progId="MS_ClipArt_Gallery.2">
                    <p:embed/>
                  </p:oleObj>
                </mc:Choice>
                <mc:Fallback>
                  <p:oleObj name="Imagen" r:id="rId3" imgW="763524" imgH="1145743" progId="MS_ClipArt_Gallery.2">
                    <p:embed/>
                    <p:pic>
                      <p:nvPicPr>
                        <p:cNvPr id="59401" name="Object 2">
                          <a:extLst>
                            <a:ext uri="{FF2B5EF4-FFF2-40B4-BE49-F238E27FC236}">
                              <a16:creationId xmlns:a16="http://schemas.microsoft.com/office/drawing/2014/main" id="{A06BDAFB-58BC-4C5F-9AA9-1116A5D61F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488"/>
                          <a:ext cx="480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3">
              <a:extLst>
                <a:ext uri="{FF2B5EF4-FFF2-40B4-BE49-F238E27FC236}">
                  <a16:creationId xmlns:a16="http://schemas.microsoft.com/office/drawing/2014/main" id="{D1B7F9B1-F22D-45AE-90E3-33E99D3A71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8" y="2880"/>
            <a:ext cx="275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5" imgW="437560" imgH="967382" progId="MS_ClipArt_Gallery.2">
                    <p:embed/>
                  </p:oleObj>
                </mc:Choice>
                <mc:Fallback>
                  <p:oleObj name="Imagen" r:id="rId5" imgW="437560" imgH="967382" progId="MS_ClipArt_Gallery.2">
                    <p:embed/>
                    <p:pic>
                      <p:nvPicPr>
                        <p:cNvPr id="59402" name="Object 3">
                          <a:extLst>
                            <a:ext uri="{FF2B5EF4-FFF2-40B4-BE49-F238E27FC236}">
                              <a16:creationId xmlns:a16="http://schemas.microsoft.com/office/drawing/2014/main" id="{D1B7F9B1-F22D-45AE-90E3-33E99D3A71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880"/>
                          <a:ext cx="275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3" name="Rectangle 3100">
              <a:extLst>
                <a:ext uri="{FF2B5EF4-FFF2-40B4-BE49-F238E27FC236}">
                  <a16:creationId xmlns:a16="http://schemas.microsoft.com/office/drawing/2014/main" id="{1FC683C5-0002-46D4-8833-986DC806A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59404" name="Object 4">
              <a:extLst>
                <a:ext uri="{FF2B5EF4-FFF2-40B4-BE49-F238E27FC236}">
                  <a16:creationId xmlns:a16="http://schemas.microsoft.com/office/drawing/2014/main" id="{366B8450-602C-43AB-BC51-B298DF233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0" y="1968"/>
            <a:ext cx="269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7" imgW="550469" imgH="1913839" progId="MS_ClipArt_Gallery.2">
                    <p:embed/>
                  </p:oleObj>
                </mc:Choice>
                <mc:Fallback>
                  <p:oleObj name="Imagen" r:id="rId7" imgW="550469" imgH="1913839" progId="MS_ClipArt_Gallery.2">
                    <p:embed/>
                    <p:pic>
                      <p:nvPicPr>
                        <p:cNvPr id="59404" name="Object 4">
                          <a:extLst>
                            <a:ext uri="{FF2B5EF4-FFF2-40B4-BE49-F238E27FC236}">
                              <a16:creationId xmlns:a16="http://schemas.microsoft.com/office/drawing/2014/main" id="{366B8450-602C-43AB-BC51-B298DF2331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1968"/>
                          <a:ext cx="269" cy="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5" name="Object 5">
              <a:extLst>
                <a:ext uri="{FF2B5EF4-FFF2-40B4-BE49-F238E27FC236}">
                  <a16:creationId xmlns:a16="http://schemas.microsoft.com/office/drawing/2014/main" id="{46EFB85C-3159-43D3-9B24-CAE0BA0545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2" y="2112"/>
            <a:ext cx="4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9" imgW="3292475" imgH="3292475" progId="MS_ClipArt_Gallery.2">
                    <p:embed/>
                  </p:oleObj>
                </mc:Choice>
                <mc:Fallback>
                  <p:oleObj name="Imagen" r:id="rId9" imgW="3292475" imgH="3292475" progId="MS_ClipArt_Gallery.2">
                    <p:embed/>
                    <p:pic>
                      <p:nvPicPr>
                        <p:cNvPr id="59405" name="Object 5">
                          <a:extLst>
                            <a:ext uri="{FF2B5EF4-FFF2-40B4-BE49-F238E27FC236}">
                              <a16:creationId xmlns:a16="http://schemas.microsoft.com/office/drawing/2014/main" id="{46EFB85C-3159-43D3-9B24-CAE0BA0545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112"/>
                          <a:ext cx="48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6" name="Object 6">
              <a:extLst>
                <a:ext uri="{FF2B5EF4-FFF2-40B4-BE49-F238E27FC236}">
                  <a16:creationId xmlns:a16="http://schemas.microsoft.com/office/drawing/2014/main" id="{F89486DE-2A60-4786-B17A-0C0C77E24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2160"/>
            <a:ext cx="36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1" imgW="581558" imgH="616306" progId="MS_ClipArt_Gallery.2">
                    <p:embed/>
                  </p:oleObj>
                </mc:Choice>
                <mc:Fallback>
                  <p:oleObj name="Imagen" r:id="rId11" imgW="581558" imgH="616306" progId="MS_ClipArt_Gallery.2">
                    <p:embed/>
                    <p:pic>
                      <p:nvPicPr>
                        <p:cNvPr id="59406" name="Object 6">
                          <a:extLst>
                            <a:ext uri="{FF2B5EF4-FFF2-40B4-BE49-F238E27FC236}">
                              <a16:creationId xmlns:a16="http://schemas.microsoft.com/office/drawing/2014/main" id="{F89486DE-2A60-4786-B17A-0C0C77E240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2160"/>
                          <a:ext cx="36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7" name="Text Box 3104">
              <a:extLst>
                <a:ext uri="{FF2B5EF4-FFF2-40B4-BE49-F238E27FC236}">
                  <a16:creationId xmlns:a16="http://schemas.microsoft.com/office/drawing/2014/main" id="{BF313EC3-6552-4B8F-B036-C953B57D6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1968"/>
              <a:ext cx="42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0</a:t>
              </a:r>
            </a:p>
          </p:txBody>
        </p:sp>
        <p:sp>
          <p:nvSpPr>
            <p:cNvPr id="59408" name="Text Box 3105">
              <a:extLst>
                <a:ext uri="{FF2B5EF4-FFF2-40B4-BE49-F238E27FC236}">
                  <a16:creationId xmlns:a16="http://schemas.microsoft.com/office/drawing/2014/main" id="{DB85A51E-A608-4F20-8488-65D32AE8E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799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59409" name="Text Box 3106">
              <a:extLst>
                <a:ext uri="{FF2B5EF4-FFF2-40B4-BE49-F238E27FC236}">
                  <a16:creationId xmlns:a16="http://schemas.microsoft.com/office/drawing/2014/main" id="{5480BBDD-E6B2-476C-8CAC-060D8E32A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2976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sp>
          <p:nvSpPr>
            <p:cNvPr id="59410" name="Text Box 3107">
              <a:extLst>
                <a:ext uri="{FF2B5EF4-FFF2-40B4-BE49-F238E27FC236}">
                  <a16:creationId xmlns:a16="http://schemas.microsoft.com/office/drawing/2014/main" id="{AEACDA4F-DDC9-496F-B1FF-25CDEED76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2688"/>
              <a:ext cx="5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1</a:t>
              </a:r>
            </a:p>
          </p:txBody>
        </p:sp>
        <p:graphicFrame>
          <p:nvGraphicFramePr>
            <p:cNvPr id="59411" name="Object 7">
              <a:extLst>
                <a:ext uri="{FF2B5EF4-FFF2-40B4-BE49-F238E27FC236}">
                  <a16:creationId xmlns:a16="http://schemas.microsoft.com/office/drawing/2014/main" id="{D0C6A339-51D9-4290-B76C-5346595C0C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931"/>
            <a:ext cx="33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3" imgW="581558" imgH="616306" progId="MS_ClipArt_Gallery.2">
                    <p:embed/>
                  </p:oleObj>
                </mc:Choice>
                <mc:Fallback>
                  <p:oleObj name="Imagen" r:id="rId13" imgW="581558" imgH="616306" progId="MS_ClipArt_Gallery.2">
                    <p:embed/>
                    <p:pic>
                      <p:nvPicPr>
                        <p:cNvPr id="59411" name="Object 7">
                          <a:extLst>
                            <a:ext uri="{FF2B5EF4-FFF2-40B4-BE49-F238E27FC236}">
                              <a16:creationId xmlns:a16="http://schemas.microsoft.com/office/drawing/2014/main" id="{D0C6A339-51D9-4290-B76C-5346595C0C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931"/>
                          <a:ext cx="33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Text Box 3109">
              <a:extLst>
                <a:ext uri="{FF2B5EF4-FFF2-40B4-BE49-F238E27FC236}">
                  <a16:creationId xmlns:a16="http://schemas.microsoft.com/office/drawing/2014/main" id="{E38EBA4E-B8E1-41F4-AE5A-7D941211A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2208"/>
              <a:ext cx="4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Turno</a:t>
              </a:r>
            </a:p>
          </p:txBody>
        </p:sp>
        <p:graphicFrame>
          <p:nvGraphicFramePr>
            <p:cNvPr id="59413" name="Object 8">
              <a:extLst>
                <a:ext uri="{FF2B5EF4-FFF2-40B4-BE49-F238E27FC236}">
                  <a16:creationId xmlns:a16="http://schemas.microsoft.com/office/drawing/2014/main" id="{CA384590-3511-40F6-B8BF-DA01755643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7" y="2400"/>
            <a:ext cx="3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4" imgW="581558" imgH="616306" progId="MS_ClipArt_Gallery.2">
                    <p:embed/>
                  </p:oleObj>
                </mc:Choice>
                <mc:Fallback>
                  <p:oleObj name="Imagen" r:id="rId14" imgW="581558" imgH="616306" progId="MS_ClipArt_Gallery.2">
                    <p:embed/>
                    <p:pic>
                      <p:nvPicPr>
                        <p:cNvPr id="59413" name="Object 8">
                          <a:extLst>
                            <a:ext uri="{FF2B5EF4-FFF2-40B4-BE49-F238E27FC236}">
                              <a16:creationId xmlns:a16="http://schemas.microsoft.com/office/drawing/2014/main" id="{CA384590-3511-40F6-B8BF-DA01755643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2400"/>
                          <a:ext cx="36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DA8DBD47-1F49-41BC-8B4D-6627B7D2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122" y="1583277"/>
            <a:ext cx="4879047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flag[2]={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false,false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while(flag[j])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[i]=false;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es-MX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(turno!=i);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[i]=true;</a:t>
            </a:r>
            <a:endParaRPr lang="en-US" alt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=j;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8040216" y="1966030"/>
            <a:ext cx="3931069" cy="670882"/>
          </a:xfrm>
          <a:prstGeom prst="wedgeRectCallout">
            <a:avLst>
              <a:gd name="adj1" fmla="val -57016"/>
              <a:gd name="adj2" fmla="val -28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1600" dirty="0"/>
              <a:t>Tres pizarras afuera del baño, dos banderas y otra que indica a quien le toca el turno</a:t>
            </a:r>
          </a:p>
        </p:txBody>
      </p:sp>
      <p:sp>
        <p:nvSpPr>
          <p:cNvPr id="3" name="Llamada rectangular 2"/>
          <p:cNvSpPr/>
          <p:nvPr/>
        </p:nvSpPr>
        <p:spPr>
          <a:xfrm>
            <a:off x="8839900" y="2674367"/>
            <a:ext cx="3160756" cy="504161"/>
          </a:xfrm>
          <a:prstGeom prst="wedgeRectCallout">
            <a:avLst>
              <a:gd name="adj1" fmla="val -60007"/>
              <a:gd name="adj2" fmla="val 5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1600" dirty="0"/>
              <a:t>Al querer entrar al baño pone su bandera en verdadero</a:t>
            </a:r>
          </a:p>
        </p:txBody>
      </p:sp>
      <p:sp>
        <p:nvSpPr>
          <p:cNvPr id="4" name="Llamada rectangular 3"/>
          <p:cNvSpPr/>
          <p:nvPr/>
        </p:nvSpPr>
        <p:spPr>
          <a:xfrm>
            <a:off x="8835161" y="3237155"/>
            <a:ext cx="3202015" cy="531774"/>
          </a:xfrm>
          <a:prstGeom prst="wedgeRectCallout">
            <a:avLst>
              <a:gd name="adj1" fmla="val -57548"/>
              <a:gd name="adj2" fmla="val 24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Examina la bandera del otro y si está en verdadero entra al ciclo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9552384" y="3827556"/>
            <a:ext cx="2567607" cy="346236"/>
          </a:xfrm>
          <a:prstGeom prst="wedgeRectCallout">
            <a:avLst>
              <a:gd name="adj1" fmla="val -54717"/>
              <a:gd name="adj2" fmla="val 4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 su bandera en falso</a:t>
            </a:r>
          </a:p>
        </p:txBody>
      </p:sp>
      <p:sp>
        <p:nvSpPr>
          <p:cNvPr id="25" name="Llamada rectangular 24"/>
          <p:cNvSpPr/>
          <p:nvPr/>
        </p:nvSpPr>
        <p:spPr>
          <a:xfrm>
            <a:off x="10337904" y="4310644"/>
            <a:ext cx="1692286" cy="550354"/>
          </a:xfrm>
          <a:prstGeom prst="wedgeRectCallout">
            <a:avLst>
              <a:gd name="adj1" fmla="val -74672"/>
              <a:gd name="adj2" fmla="val -10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Espera a que sea su turno</a:t>
            </a:r>
          </a:p>
        </p:txBody>
      </p:sp>
      <p:sp>
        <p:nvSpPr>
          <p:cNvPr id="26" name="Llamada rectangular 25"/>
          <p:cNvSpPr/>
          <p:nvPr/>
        </p:nvSpPr>
        <p:spPr>
          <a:xfrm>
            <a:off x="9053921" y="5024972"/>
            <a:ext cx="3077048" cy="336107"/>
          </a:xfrm>
          <a:prstGeom prst="wedgeRectCallout">
            <a:avLst>
              <a:gd name="adj1" fmla="val -62108"/>
              <a:gd name="adj2" fmla="val -72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 su bandera en verdadero</a:t>
            </a:r>
          </a:p>
        </p:txBody>
      </p:sp>
      <p:sp>
        <p:nvSpPr>
          <p:cNvPr id="27" name="Llamada rectangular 26"/>
          <p:cNvSpPr/>
          <p:nvPr/>
        </p:nvSpPr>
        <p:spPr>
          <a:xfrm>
            <a:off x="7497839" y="5127253"/>
            <a:ext cx="1556082" cy="357167"/>
          </a:xfrm>
          <a:prstGeom prst="wedgeRectCallout">
            <a:avLst>
              <a:gd name="adj1" fmla="val -86861"/>
              <a:gd name="adj2" fmla="val 2108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Usa el baño</a:t>
            </a:r>
          </a:p>
        </p:txBody>
      </p:sp>
      <p:sp>
        <p:nvSpPr>
          <p:cNvPr id="28" name="Llamada rectangular 27"/>
          <p:cNvSpPr/>
          <p:nvPr/>
        </p:nvSpPr>
        <p:spPr>
          <a:xfrm>
            <a:off x="8275880" y="5518991"/>
            <a:ext cx="2706461" cy="357167"/>
          </a:xfrm>
          <a:prstGeom prst="wedgeRectCallout">
            <a:avLst>
              <a:gd name="adj1" fmla="val -67418"/>
              <a:gd name="adj2" fmla="val 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 el turno para el otro</a:t>
            </a:r>
          </a:p>
        </p:txBody>
      </p:sp>
      <p:sp>
        <p:nvSpPr>
          <p:cNvPr id="29" name="Llamada rectangular 28"/>
          <p:cNvSpPr/>
          <p:nvPr/>
        </p:nvSpPr>
        <p:spPr>
          <a:xfrm>
            <a:off x="8883226" y="5967064"/>
            <a:ext cx="2764494" cy="336107"/>
          </a:xfrm>
          <a:prstGeom prst="wedgeRectCallout">
            <a:avLst>
              <a:gd name="adj1" fmla="val -57472"/>
              <a:gd name="adj2" fmla="val -28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 su bandera en falso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4" grpId="0" animBg="1"/>
      <p:bldP spid="6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4">
            <a:extLst>
              <a:ext uri="{FF2B5EF4-FFF2-40B4-BE49-F238E27FC236}">
                <a16:creationId xmlns:a16="http://schemas.microsoft.com/office/drawing/2014/main" id="{8DABA609-7BEA-49A7-B35B-CDA2F2A65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Algoritmo de </a:t>
            </a:r>
            <a:r>
              <a:rPr lang="es-ES" altLang="en-US" dirty="0" err="1"/>
              <a:t>Dekker</a:t>
            </a:r>
            <a:endParaRPr lang="es-ES" altLang="en-US" dirty="0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AED64B85-3C62-440B-BF23-2E74BB38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700808"/>
            <a:ext cx="488816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Process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flag[1]:=true;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while(flag[0])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[1]=false;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(turno!=1);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[1]=true;</a:t>
            </a:r>
            <a:endParaRPr lang="en-US" altLang="en-US" sz="23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	</a:t>
            </a:r>
            <a:r>
              <a:rPr lang="en-US" altLang="en-US" sz="2300" b="1" dirty="0">
                <a:solidFill>
                  <a:srgbClr val="FF33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flag[1]=false;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BFD403A2-A379-4F2F-B5C5-C39CDF72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700808"/>
            <a:ext cx="4896544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Process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flag[0]=true;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while(flag[1])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[0]=false;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(turno!=0);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s-MX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flag</a:t>
            </a:r>
            <a:r>
              <a:rPr lang="es-MX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[0]=true;</a:t>
            </a:r>
            <a:endParaRPr lang="en-US" altLang="en-US" sz="23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	</a:t>
            </a:r>
            <a:r>
              <a:rPr lang="en-US" altLang="en-US" sz="2300" b="1" dirty="0">
                <a:solidFill>
                  <a:srgbClr val="FF33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flag[0]=false;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   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forever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95400" y="908720"/>
            <a:ext cx="3240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flag[0]=true;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while(flag[1])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[0]=false;</a:t>
            </a:r>
          </a:p>
          <a:p>
            <a:endParaRPr lang="es-MX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MX" altLang="en-US" sz="175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(turno!=0);</a:t>
            </a:r>
          </a:p>
          <a:p>
            <a:endParaRPr lang="es-MX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[0]=true;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while(flag[1])</a:t>
            </a:r>
            <a:endParaRPr lang="en-US" altLang="en-US" sz="1750" b="1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endParaRPr lang="en-US" altLang="en-US" sz="1750" b="1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FF3300"/>
                </a:solidFill>
                <a:cs typeface="Arial" panose="020B0604020202020204" pitchFamily="34" charset="0"/>
              </a:rPr>
              <a:t>CS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 err="1">
                <a:solidFill>
                  <a:srgbClr val="0000FF"/>
                </a:solidFill>
                <a:cs typeface="Arial" panose="020B0604020202020204" pitchFamily="34" charset="0"/>
              </a:rPr>
              <a:t>turno</a:t>
            </a:r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=1;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flag[0]=false;</a:t>
            </a:r>
            <a:endParaRPr lang="es-MX" sz="1750" dirty="0"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09394" y="903040"/>
            <a:ext cx="32403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flag[1]=true;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while(flag[0])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[1]=false;</a:t>
            </a:r>
          </a:p>
          <a:p>
            <a:endParaRPr lang="es-MX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C00000"/>
                </a:solidFill>
                <a:cs typeface="Arial" panose="020B0604020202020204" pitchFamily="34" charset="0"/>
              </a:rPr>
              <a:t>while</a:t>
            </a:r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(turno!=1);</a:t>
            </a:r>
          </a:p>
          <a:p>
            <a:endParaRPr lang="es-MX" altLang="en-US" sz="175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C00000"/>
                </a:solidFill>
                <a:cs typeface="Arial" panose="020B0604020202020204" pitchFamily="34" charset="0"/>
              </a:rPr>
              <a:t>while</a:t>
            </a:r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(turno!=1);</a:t>
            </a:r>
          </a:p>
          <a:p>
            <a:endParaRPr lang="es-MX" altLang="en-US" sz="175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C00000"/>
                </a:solidFill>
                <a:cs typeface="Arial" panose="020B0604020202020204" pitchFamily="34" charset="0"/>
              </a:rPr>
              <a:t>while</a:t>
            </a:r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(turno!=1);</a:t>
            </a:r>
          </a:p>
          <a:p>
            <a:endParaRPr lang="es-MX" altLang="en-US" sz="175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C00000"/>
                </a:solidFill>
                <a:cs typeface="Arial" panose="020B0604020202020204" pitchFamily="34" charset="0"/>
              </a:rPr>
              <a:t>while</a:t>
            </a:r>
            <a:r>
              <a:rPr lang="es-MX" altLang="en-US" sz="1750" b="1" dirty="0">
                <a:solidFill>
                  <a:srgbClr val="C00000"/>
                </a:solidFill>
                <a:cs typeface="Arial" panose="020B0604020202020204" pitchFamily="34" charset="0"/>
              </a:rPr>
              <a:t>(turno!=1);</a:t>
            </a:r>
          </a:p>
          <a:p>
            <a:endParaRPr lang="es-MX" altLang="en-US" sz="1750" b="1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MX" altLang="en-US" sz="175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(turno!=1);</a:t>
            </a:r>
          </a:p>
          <a:p>
            <a:endParaRPr lang="es-MX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	</a:t>
            </a:r>
            <a:r>
              <a:rPr lang="es-MX" altLang="en-US" sz="1750" b="1" dirty="0" err="1">
                <a:solidFill>
                  <a:srgbClr val="0000FF"/>
                </a:solidFill>
                <a:cs typeface="Arial" panose="020B0604020202020204" pitchFamily="34" charset="0"/>
              </a:rPr>
              <a:t>flag</a:t>
            </a:r>
            <a:r>
              <a:rPr lang="es-MX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[1]=true;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0000FF"/>
                </a:solidFill>
                <a:cs typeface="Arial" panose="020B0604020202020204" pitchFamily="34" charset="0"/>
              </a:rPr>
              <a:t>while(flag[0])</a:t>
            </a:r>
          </a:p>
          <a:p>
            <a:endParaRPr lang="en-US" altLang="en-US" sz="175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en-US" altLang="en-US" sz="1750" b="1" dirty="0">
                <a:solidFill>
                  <a:srgbClr val="FF3300"/>
                </a:solidFill>
                <a:cs typeface="Arial" panose="020B0604020202020204" pitchFamily="34" charset="0"/>
              </a:rPr>
              <a:t>CS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24192" y="581779"/>
            <a:ext cx="166755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50" b="1" dirty="0">
                <a:cs typeface="Arial" panose="020B0604020202020204" pitchFamily="34" charset="0"/>
              </a:rPr>
              <a:t>False</a:t>
            </a:r>
          </a:p>
          <a:p>
            <a:r>
              <a:rPr lang="es-MX" sz="1750" b="1" dirty="0">
                <a:cs typeface="Arial" panose="020B0604020202020204" pitchFamily="34" charset="0"/>
              </a:rPr>
              <a:t>True</a:t>
            </a: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r>
              <a:rPr lang="es-MX" sz="1750" b="1" dirty="0">
                <a:cs typeface="Arial" panose="020B0604020202020204" pitchFamily="34" charset="0"/>
              </a:rPr>
              <a:t>False</a:t>
            </a: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r>
              <a:rPr lang="es-MX" sz="1750" b="1" dirty="0">
                <a:cs typeface="Arial" panose="020B0604020202020204" pitchFamily="34" charset="0"/>
              </a:rPr>
              <a:t>True</a:t>
            </a: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r>
              <a:rPr lang="es-MX" sz="1750" b="1" dirty="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408368" y="572487"/>
            <a:ext cx="1288564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50" b="1" dirty="0">
                <a:cs typeface="Arial" panose="020B0604020202020204" pitchFamily="34" charset="0"/>
              </a:rPr>
              <a:t>False</a:t>
            </a:r>
          </a:p>
          <a:p>
            <a:endParaRPr lang="es-MX" sz="1750" b="1" dirty="0">
              <a:cs typeface="Arial" panose="020B0604020202020204" pitchFamily="34" charset="0"/>
            </a:endParaRPr>
          </a:p>
          <a:p>
            <a:r>
              <a:rPr lang="es-MX" sz="1750" b="1" dirty="0">
                <a:cs typeface="Arial" panose="020B0604020202020204" pitchFamily="34" charset="0"/>
              </a:rPr>
              <a:t>True</a:t>
            </a: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r>
              <a:rPr lang="es-MX" sz="1750" b="1" dirty="0">
                <a:cs typeface="Arial" panose="020B0604020202020204" pitchFamily="34" charset="0"/>
              </a:rPr>
              <a:t>False</a:t>
            </a: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r>
              <a:rPr lang="es-MX" sz="1750" b="1" dirty="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064552" y="620688"/>
            <a:ext cx="7920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50" b="1" dirty="0">
                <a:cs typeface="Arial" panose="020B0604020202020204" pitchFamily="34" charset="0"/>
              </a:rPr>
              <a:t>0</a:t>
            </a: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endParaRPr lang="es-MX" sz="1750" b="1" dirty="0">
              <a:cs typeface="Arial" panose="020B0604020202020204" pitchFamily="34" charset="0"/>
            </a:endParaRPr>
          </a:p>
          <a:p>
            <a:r>
              <a:rPr lang="es-MX" sz="1750" b="1" dirty="0">
                <a:cs typeface="Arial" panose="020B0604020202020204" pitchFamily="34" charset="0"/>
              </a:rPr>
              <a:t>1</a:t>
            </a:r>
          </a:p>
          <a:p>
            <a:endParaRPr lang="es-MX" sz="1750" b="1" dirty="0">
              <a:cs typeface="Arial" panose="020B0604020202020204" pitchFamily="34" charset="0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65B0A183-EA75-4C4A-8338-3F492D05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199" y="134910"/>
            <a:ext cx="125610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750" b="1" dirty="0" err="1"/>
              <a:t>Flag</a:t>
            </a:r>
            <a:r>
              <a:rPr lang="es-ES" altLang="en-US" sz="1750" b="1" dirty="0"/>
              <a:t>[1]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025537F5-0DC7-41A6-80B2-1AB1FCEC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3" y="134910"/>
            <a:ext cx="1375251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750" b="1" dirty="0" err="1"/>
              <a:t>Flag</a:t>
            </a:r>
            <a:r>
              <a:rPr lang="es-ES" altLang="en-US" sz="1750" b="1" dirty="0"/>
              <a:t>[0]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1E02D34D-510F-491B-9480-B95A5AC5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882" y="13491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750" b="1" dirty="0"/>
              <a:t>Proceso 1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8430F347-54ED-424C-B722-BD8F3A57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9" y="134910"/>
            <a:ext cx="2057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750" b="1" dirty="0"/>
              <a:t>Proceso 0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5B0A183-EA75-4C4A-8338-3F492D05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527" y="134910"/>
            <a:ext cx="1256109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750" b="1" dirty="0"/>
              <a:t>Turno</a:t>
            </a:r>
          </a:p>
        </p:txBody>
      </p:sp>
      <p:sp>
        <p:nvSpPr>
          <p:cNvPr id="13" name="AutoShape 26">
            <a:extLst>
              <a:ext uri="{FF2B5EF4-FFF2-40B4-BE49-F238E27FC236}">
                <a16:creationId xmlns:a16="http://schemas.microsoft.com/office/drawing/2014/main" id="{C5C15FC4-E7BE-4E72-AD04-A84EAE23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782" y="1765301"/>
            <a:ext cx="863600" cy="576263"/>
          </a:xfrm>
          <a:prstGeom prst="wedgeRectCallout">
            <a:avLst>
              <a:gd name="adj1" fmla="val -48266"/>
              <a:gd name="adj2" fmla="val 117611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6DF283DE-9A2D-4103-B55D-FA97D660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042" y="2070501"/>
            <a:ext cx="1152525" cy="576262"/>
          </a:xfrm>
          <a:prstGeom prst="wedgeRectCallout">
            <a:avLst>
              <a:gd name="adj1" fmla="val -53995"/>
              <a:gd name="adj2" fmla="val 10509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6DF283DE-9A2D-4103-B55D-FA97D660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80" y="2710751"/>
            <a:ext cx="1152525" cy="576262"/>
          </a:xfrm>
          <a:prstGeom prst="wedgeRectCallout">
            <a:avLst>
              <a:gd name="adj1" fmla="val -53995"/>
              <a:gd name="adj2" fmla="val 899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6DF283DE-9A2D-4103-B55D-FA97D660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042" y="3789040"/>
            <a:ext cx="1219810" cy="576262"/>
          </a:xfrm>
          <a:prstGeom prst="wedgeRectCallout">
            <a:avLst>
              <a:gd name="adj1" fmla="val -48958"/>
              <a:gd name="adj2" fmla="val 79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18" name="AutoShape 26">
            <a:extLst>
              <a:ext uri="{FF2B5EF4-FFF2-40B4-BE49-F238E27FC236}">
                <a16:creationId xmlns:a16="http://schemas.microsoft.com/office/drawing/2014/main" id="{C5C15FC4-E7BE-4E72-AD04-A84EAE23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71" y="4487005"/>
            <a:ext cx="946271" cy="576263"/>
          </a:xfrm>
          <a:prstGeom prst="wedgeRectCallout">
            <a:avLst>
              <a:gd name="adj1" fmla="val -67487"/>
              <a:gd name="adj2" fmla="val 5716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1EC8D130-A3C9-4F6A-81DE-B331B8ED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042" y="3274751"/>
            <a:ext cx="1219810" cy="576262"/>
          </a:xfrm>
          <a:prstGeom prst="wedgeRectCallout">
            <a:avLst>
              <a:gd name="adj1" fmla="val -48958"/>
              <a:gd name="adj2" fmla="val 7991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No puede pasar</a:t>
            </a:r>
          </a:p>
        </p:txBody>
      </p:sp>
    </p:spTree>
    <p:extLst>
      <p:ext uri="{BB962C8B-B14F-4D97-AF65-F5344CB8AC3E}">
        <p14:creationId xmlns:p14="http://schemas.microsoft.com/office/powerpoint/2010/main" val="19236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F954692F-3758-4A3B-81CF-0E7D1FCA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7C1C5C7D-2937-40D4-84FE-CC8F35A5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por Software</a:t>
            </a:r>
          </a:p>
          <a:p>
            <a:pPr lvl="1" eaLnBrk="1" hangingPunct="1"/>
            <a:r>
              <a:rPr lang="es-MX" altLang="en-US" dirty="0"/>
              <a:t>Intentos</a:t>
            </a:r>
          </a:p>
          <a:p>
            <a:pPr lvl="1" eaLnBrk="1" hangingPunct="1"/>
            <a:r>
              <a:rPr lang="es-MX" altLang="en-US" dirty="0"/>
              <a:t>Algoritmo de </a:t>
            </a:r>
            <a:r>
              <a:rPr lang="es-MX" altLang="en-US" dirty="0" err="1"/>
              <a:t>Dekker</a:t>
            </a:r>
            <a:endParaRPr lang="es-MX" altLang="en-US" dirty="0"/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Algoritmo de Peterson</a:t>
            </a:r>
          </a:p>
          <a:p>
            <a:pPr lvl="1" eaLnBrk="1" hangingPunct="1"/>
            <a:r>
              <a:rPr lang="es-MX" altLang="en-US" dirty="0"/>
              <a:t>Algoritmo de la Panadería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2492054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 20"/>
          <p:cNvSpPr/>
          <p:nvPr/>
        </p:nvSpPr>
        <p:spPr>
          <a:xfrm>
            <a:off x="5807968" y="1854009"/>
            <a:ext cx="4093029" cy="682172"/>
          </a:xfrm>
          <a:custGeom>
            <a:avLst/>
            <a:gdLst>
              <a:gd name="connsiteX0" fmla="*/ 624114 w 4093029"/>
              <a:gd name="connsiteY0" fmla="*/ 29029 h 682172"/>
              <a:gd name="connsiteX1" fmla="*/ 4078514 w 4093029"/>
              <a:gd name="connsiteY1" fmla="*/ 0 h 682172"/>
              <a:gd name="connsiteX2" fmla="*/ 4093029 w 4093029"/>
              <a:gd name="connsiteY2" fmla="*/ 304800 h 682172"/>
              <a:gd name="connsiteX3" fmla="*/ 1291772 w 4093029"/>
              <a:gd name="connsiteY3" fmla="*/ 304800 h 682172"/>
              <a:gd name="connsiteX4" fmla="*/ 1291772 w 4093029"/>
              <a:gd name="connsiteY4" fmla="*/ 682172 h 682172"/>
              <a:gd name="connsiteX5" fmla="*/ 29029 w 4093029"/>
              <a:gd name="connsiteY5" fmla="*/ 682172 h 682172"/>
              <a:gd name="connsiteX6" fmla="*/ 0 w 4093029"/>
              <a:gd name="connsiteY6" fmla="*/ 348343 h 682172"/>
              <a:gd name="connsiteX7" fmla="*/ 667657 w 4093029"/>
              <a:gd name="connsiteY7" fmla="*/ 362858 h 682172"/>
              <a:gd name="connsiteX8" fmla="*/ 624114 w 4093029"/>
              <a:gd name="connsiteY8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3029" h="682172">
                <a:moveTo>
                  <a:pt x="624114" y="29029"/>
                </a:moveTo>
                <a:lnTo>
                  <a:pt x="4078514" y="0"/>
                </a:lnTo>
                <a:lnTo>
                  <a:pt x="4093029" y="304800"/>
                </a:lnTo>
                <a:lnTo>
                  <a:pt x="1291772" y="304800"/>
                </a:lnTo>
                <a:lnTo>
                  <a:pt x="1291772" y="682172"/>
                </a:lnTo>
                <a:lnTo>
                  <a:pt x="29029" y="682172"/>
                </a:lnTo>
                <a:lnTo>
                  <a:pt x="0" y="348343"/>
                </a:lnTo>
                <a:lnTo>
                  <a:pt x="667657" y="362858"/>
                </a:lnTo>
                <a:lnTo>
                  <a:pt x="624114" y="2902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541" name="Rectangle 3074">
            <a:extLst>
              <a:ext uri="{FF2B5EF4-FFF2-40B4-BE49-F238E27FC236}">
                <a16:creationId xmlns:a16="http://schemas.microsoft.com/office/drawing/2014/main" id="{1692D48C-76E3-4416-B70C-0A7132772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s-ES" altLang="en-US" dirty="0"/>
              <a:t>El problema de los borrachos con el algoritmo de Peterson</a:t>
            </a:r>
          </a:p>
        </p:txBody>
      </p:sp>
      <p:grpSp>
        <p:nvGrpSpPr>
          <p:cNvPr id="65543" name="Group 3096">
            <a:extLst>
              <a:ext uri="{FF2B5EF4-FFF2-40B4-BE49-F238E27FC236}">
                <a16:creationId xmlns:a16="http://schemas.microsoft.com/office/drawing/2014/main" id="{5CDD5D88-DD07-47B0-9E85-CB6B25B89353}"/>
              </a:ext>
            </a:extLst>
          </p:cNvPr>
          <p:cNvGrpSpPr>
            <a:grpSpLocks/>
          </p:cNvGrpSpPr>
          <p:nvPr/>
        </p:nvGrpSpPr>
        <p:grpSpPr bwMode="auto">
          <a:xfrm>
            <a:off x="335360" y="2047205"/>
            <a:ext cx="4500562" cy="3613150"/>
            <a:chOff x="2116" y="1440"/>
            <a:chExt cx="2352" cy="2064"/>
          </a:xfrm>
        </p:grpSpPr>
        <p:sp>
          <p:nvSpPr>
            <p:cNvPr id="65544" name="Rectangle 3097">
              <a:extLst>
                <a:ext uri="{FF2B5EF4-FFF2-40B4-BE49-F238E27FC236}">
                  <a16:creationId xmlns:a16="http://schemas.microsoft.com/office/drawing/2014/main" id="{4F3BF88E-BCA4-4C52-A5AF-7980E056D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" y="1440"/>
              <a:ext cx="1680" cy="20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65545" name="Object 3098">
              <a:extLst>
                <a:ext uri="{FF2B5EF4-FFF2-40B4-BE49-F238E27FC236}">
                  <a16:creationId xmlns:a16="http://schemas.microsoft.com/office/drawing/2014/main" id="{D8F4B86C-94FE-46D3-8F42-7C99CF19C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2" y="1488"/>
            <a:ext cx="480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3" imgW="763524" imgH="1145743" progId="MS_ClipArt_Gallery.2">
                    <p:embed/>
                  </p:oleObj>
                </mc:Choice>
                <mc:Fallback>
                  <p:oleObj name="Imagen" r:id="rId3" imgW="763524" imgH="1145743" progId="MS_ClipArt_Gallery.2">
                    <p:embed/>
                    <p:pic>
                      <p:nvPicPr>
                        <p:cNvPr id="65545" name="Object 3098">
                          <a:extLst>
                            <a:ext uri="{FF2B5EF4-FFF2-40B4-BE49-F238E27FC236}">
                              <a16:creationId xmlns:a16="http://schemas.microsoft.com/office/drawing/2014/main" id="{D8F4B86C-94FE-46D3-8F42-7C99CF19C4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488"/>
                          <a:ext cx="480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6" name="Object 3099">
              <a:extLst>
                <a:ext uri="{FF2B5EF4-FFF2-40B4-BE49-F238E27FC236}">
                  <a16:creationId xmlns:a16="http://schemas.microsoft.com/office/drawing/2014/main" id="{BD96BC5E-2C26-4C22-A5CD-5C1A6DF29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8" y="2880"/>
            <a:ext cx="275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5" imgW="437560" imgH="967382" progId="MS_ClipArt_Gallery.2">
                    <p:embed/>
                  </p:oleObj>
                </mc:Choice>
                <mc:Fallback>
                  <p:oleObj name="Imagen" r:id="rId5" imgW="437560" imgH="967382" progId="MS_ClipArt_Gallery.2">
                    <p:embed/>
                    <p:pic>
                      <p:nvPicPr>
                        <p:cNvPr id="65546" name="Object 3099">
                          <a:extLst>
                            <a:ext uri="{FF2B5EF4-FFF2-40B4-BE49-F238E27FC236}">
                              <a16:creationId xmlns:a16="http://schemas.microsoft.com/office/drawing/2014/main" id="{BD96BC5E-2C26-4C22-A5CD-5C1A6DF29E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880"/>
                          <a:ext cx="275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7" name="Rectangle 3100">
              <a:extLst>
                <a:ext uri="{FF2B5EF4-FFF2-40B4-BE49-F238E27FC236}">
                  <a16:creationId xmlns:a16="http://schemas.microsoft.com/office/drawing/2014/main" id="{865160BB-F67A-442B-8D8A-C13F056A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5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WC</a:t>
              </a:r>
            </a:p>
          </p:txBody>
        </p:sp>
        <p:graphicFrame>
          <p:nvGraphicFramePr>
            <p:cNvPr id="65548" name="Object 3101">
              <a:extLst>
                <a:ext uri="{FF2B5EF4-FFF2-40B4-BE49-F238E27FC236}">
                  <a16:creationId xmlns:a16="http://schemas.microsoft.com/office/drawing/2014/main" id="{99AE6441-F4E6-47B6-BD09-D0843E542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0" y="1968"/>
            <a:ext cx="269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7" imgW="550469" imgH="1913839" progId="MS_ClipArt_Gallery.2">
                    <p:embed/>
                  </p:oleObj>
                </mc:Choice>
                <mc:Fallback>
                  <p:oleObj name="Imagen" r:id="rId7" imgW="550469" imgH="1913839" progId="MS_ClipArt_Gallery.2">
                    <p:embed/>
                    <p:pic>
                      <p:nvPicPr>
                        <p:cNvPr id="65548" name="Object 3101">
                          <a:extLst>
                            <a:ext uri="{FF2B5EF4-FFF2-40B4-BE49-F238E27FC236}">
                              <a16:creationId xmlns:a16="http://schemas.microsoft.com/office/drawing/2014/main" id="{99AE6441-F4E6-47B6-BD09-D0843E5420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1968"/>
                          <a:ext cx="269" cy="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9" name="Object 3102">
              <a:extLst>
                <a:ext uri="{FF2B5EF4-FFF2-40B4-BE49-F238E27FC236}">
                  <a16:creationId xmlns:a16="http://schemas.microsoft.com/office/drawing/2014/main" id="{1BE3A002-1C16-4FA1-8412-AB805A8AB2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2" y="2112"/>
            <a:ext cx="4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9" imgW="3292475" imgH="3292475" progId="MS_ClipArt_Gallery.2">
                    <p:embed/>
                  </p:oleObj>
                </mc:Choice>
                <mc:Fallback>
                  <p:oleObj name="Imagen" r:id="rId9" imgW="3292475" imgH="3292475" progId="MS_ClipArt_Gallery.2">
                    <p:embed/>
                    <p:pic>
                      <p:nvPicPr>
                        <p:cNvPr id="65549" name="Object 3102">
                          <a:extLst>
                            <a:ext uri="{FF2B5EF4-FFF2-40B4-BE49-F238E27FC236}">
                              <a16:creationId xmlns:a16="http://schemas.microsoft.com/office/drawing/2014/main" id="{1BE3A002-1C16-4FA1-8412-AB805A8AB2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112"/>
                          <a:ext cx="48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0" name="Object 3103">
              <a:extLst>
                <a:ext uri="{FF2B5EF4-FFF2-40B4-BE49-F238E27FC236}">
                  <a16:creationId xmlns:a16="http://schemas.microsoft.com/office/drawing/2014/main" id="{9AE4C51E-181B-429C-9C4C-9496B42A4C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2160"/>
            <a:ext cx="36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1" imgW="581558" imgH="616306" progId="MS_ClipArt_Gallery.2">
                    <p:embed/>
                  </p:oleObj>
                </mc:Choice>
                <mc:Fallback>
                  <p:oleObj name="Imagen" r:id="rId11" imgW="581558" imgH="616306" progId="MS_ClipArt_Gallery.2">
                    <p:embed/>
                    <p:pic>
                      <p:nvPicPr>
                        <p:cNvPr id="65550" name="Object 3103">
                          <a:extLst>
                            <a:ext uri="{FF2B5EF4-FFF2-40B4-BE49-F238E27FC236}">
                              <a16:creationId xmlns:a16="http://schemas.microsoft.com/office/drawing/2014/main" id="{9AE4C51E-181B-429C-9C4C-9496B42A4C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2160"/>
                          <a:ext cx="36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1" name="Text Box 3104">
              <a:extLst>
                <a:ext uri="{FF2B5EF4-FFF2-40B4-BE49-F238E27FC236}">
                  <a16:creationId xmlns:a16="http://schemas.microsoft.com/office/drawing/2014/main" id="{D638EA8D-EA5F-4175-ADB7-78524F99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1968"/>
              <a:ext cx="42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0</a:t>
              </a:r>
            </a:p>
          </p:txBody>
        </p:sp>
        <p:sp>
          <p:nvSpPr>
            <p:cNvPr id="65552" name="Text Box 3105">
              <a:extLst>
                <a:ext uri="{FF2B5EF4-FFF2-40B4-BE49-F238E27FC236}">
                  <a16:creationId xmlns:a16="http://schemas.microsoft.com/office/drawing/2014/main" id="{26455655-65EC-416D-B183-390A87E10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1799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  <p:sp>
          <p:nvSpPr>
            <p:cNvPr id="65553" name="Text Box 3106">
              <a:extLst>
                <a:ext uri="{FF2B5EF4-FFF2-40B4-BE49-F238E27FC236}">
                  <a16:creationId xmlns:a16="http://schemas.microsoft.com/office/drawing/2014/main" id="{86E2C0F2-EE3E-4C31-8E74-B8B07FEC1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2976"/>
              <a:ext cx="1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  <p:sp>
          <p:nvSpPr>
            <p:cNvPr id="65554" name="Text Box 3107">
              <a:extLst>
                <a:ext uri="{FF2B5EF4-FFF2-40B4-BE49-F238E27FC236}">
                  <a16:creationId xmlns:a16="http://schemas.microsoft.com/office/drawing/2014/main" id="{00DAA830-8888-43EE-883F-E869D3F2C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2688"/>
              <a:ext cx="5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Flag 1</a:t>
              </a:r>
            </a:p>
          </p:txBody>
        </p:sp>
        <p:graphicFrame>
          <p:nvGraphicFramePr>
            <p:cNvPr id="65555" name="Object 3108">
              <a:extLst>
                <a:ext uri="{FF2B5EF4-FFF2-40B4-BE49-F238E27FC236}">
                  <a16:creationId xmlns:a16="http://schemas.microsoft.com/office/drawing/2014/main" id="{9EC0E839-5C03-43A2-84F8-84CF7B79DF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931"/>
            <a:ext cx="33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3" imgW="581558" imgH="616306" progId="MS_ClipArt_Gallery.2">
                    <p:embed/>
                  </p:oleObj>
                </mc:Choice>
                <mc:Fallback>
                  <p:oleObj name="Imagen" r:id="rId13" imgW="581558" imgH="616306" progId="MS_ClipArt_Gallery.2">
                    <p:embed/>
                    <p:pic>
                      <p:nvPicPr>
                        <p:cNvPr id="65555" name="Object 3108">
                          <a:extLst>
                            <a:ext uri="{FF2B5EF4-FFF2-40B4-BE49-F238E27FC236}">
                              <a16:creationId xmlns:a16="http://schemas.microsoft.com/office/drawing/2014/main" id="{9EC0E839-5C03-43A2-84F8-84CF7B79DF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931"/>
                          <a:ext cx="33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Text Box 3109">
              <a:extLst>
                <a:ext uri="{FF2B5EF4-FFF2-40B4-BE49-F238E27FC236}">
                  <a16:creationId xmlns:a16="http://schemas.microsoft.com/office/drawing/2014/main" id="{59B84266-4B1A-4088-A42B-023C97BF7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2208"/>
              <a:ext cx="40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Turno</a:t>
              </a:r>
            </a:p>
          </p:txBody>
        </p:sp>
        <p:graphicFrame>
          <p:nvGraphicFramePr>
            <p:cNvPr id="65557" name="Object 3110">
              <a:extLst>
                <a:ext uri="{FF2B5EF4-FFF2-40B4-BE49-F238E27FC236}">
                  <a16:creationId xmlns:a16="http://schemas.microsoft.com/office/drawing/2014/main" id="{7AD2783E-A59F-497D-9257-02E17F26B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7" y="2400"/>
            <a:ext cx="3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14" imgW="581558" imgH="616306" progId="MS_ClipArt_Gallery.2">
                    <p:embed/>
                  </p:oleObj>
                </mc:Choice>
                <mc:Fallback>
                  <p:oleObj name="Imagen" r:id="rId14" imgW="581558" imgH="616306" progId="MS_ClipArt_Gallery.2">
                    <p:embed/>
                    <p:pic>
                      <p:nvPicPr>
                        <p:cNvPr id="65557" name="Object 3110">
                          <a:extLst>
                            <a:ext uri="{FF2B5EF4-FFF2-40B4-BE49-F238E27FC236}">
                              <a16:creationId xmlns:a16="http://schemas.microsoft.com/office/drawing/2014/main" id="{7AD2783E-A59F-497D-9257-02E17F26B2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2400"/>
                          <a:ext cx="36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EEF183B8-7DE8-40C4-B752-9CC71C83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782" y="1801688"/>
            <a:ext cx="885698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flag[2]={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false,false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]=true;</a:t>
            </a:r>
            <a:endParaRPr lang="en-US" altLang="en-US" sz="16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	while(flag[j]&amp;&amp;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==j){};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flag[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8328248" y="2183592"/>
            <a:ext cx="3456384" cy="787907"/>
          </a:xfrm>
          <a:prstGeom prst="wedgeRectCallout">
            <a:avLst>
              <a:gd name="adj1" fmla="val -80920"/>
              <a:gd name="adj2" fmla="val -44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1600" dirty="0"/>
              <a:t>Tres pizarras afuera del baño, dos banderas y una que indica a quien le toca el turno</a:t>
            </a:r>
            <a:endParaRPr lang="es-MX" dirty="0"/>
          </a:p>
        </p:txBody>
      </p:sp>
      <p:sp>
        <p:nvSpPr>
          <p:cNvPr id="3" name="Llamada rectangular 2"/>
          <p:cNvSpPr/>
          <p:nvPr/>
        </p:nvSpPr>
        <p:spPr>
          <a:xfrm>
            <a:off x="8688288" y="3039444"/>
            <a:ext cx="3240360" cy="924726"/>
          </a:xfrm>
          <a:prstGeom prst="wedgeRectCallout">
            <a:avLst>
              <a:gd name="adj1" fmla="val -83906"/>
              <a:gd name="adj2" fmla="val 2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1600" dirty="0"/>
              <a:t>Al querer entrar al baño pone su pizarra bandera en verdadero y la pizarra turno con número del otro borrachito</a:t>
            </a:r>
            <a:endParaRPr lang="es-MX" dirty="0"/>
          </a:p>
        </p:txBody>
      </p:sp>
      <p:sp>
        <p:nvSpPr>
          <p:cNvPr id="4" name="Llamada rectangular 3"/>
          <p:cNvSpPr/>
          <p:nvPr/>
        </p:nvSpPr>
        <p:spPr>
          <a:xfrm>
            <a:off x="9611274" y="4315926"/>
            <a:ext cx="2520280" cy="1055587"/>
          </a:xfrm>
          <a:prstGeom prst="wedgeRectCallout">
            <a:avLst>
              <a:gd name="adj1" fmla="val -101459"/>
              <a:gd name="adj2" fmla="val -6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dirty="0"/>
              <a:t>Si la bandera del otro está en verdadero y es turno del otro  entonces tengo que esperar</a:t>
            </a:r>
          </a:p>
        </p:txBody>
      </p:sp>
      <p:sp>
        <p:nvSpPr>
          <p:cNvPr id="24" name="Llamada rectangular 23"/>
          <p:cNvSpPr/>
          <p:nvPr/>
        </p:nvSpPr>
        <p:spPr>
          <a:xfrm>
            <a:off x="9530427" y="5544685"/>
            <a:ext cx="1556082" cy="357167"/>
          </a:xfrm>
          <a:prstGeom prst="wedgeRectCallout">
            <a:avLst>
              <a:gd name="adj1" fmla="val -233051"/>
              <a:gd name="adj2" fmla="val -25985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Usa el baño</a:t>
            </a:r>
          </a:p>
        </p:txBody>
      </p:sp>
      <p:sp>
        <p:nvSpPr>
          <p:cNvPr id="25" name="Llamada rectangular 24"/>
          <p:cNvSpPr/>
          <p:nvPr/>
        </p:nvSpPr>
        <p:spPr>
          <a:xfrm>
            <a:off x="7680176" y="6270838"/>
            <a:ext cx="2764494" cy="336107"/>
          </a:xfrm>
          <a:prstGeom prst="wedgeRectCallout">
            <a:avLst>
              <a:gd name="adj1" fmla="val -50122"/>
              <a:gd name="adj2" fmla="val -282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 su bandera en falso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3" grpId="0" animBg="1"/>
      <p:bldP spid="4" grpId="0" animBg="1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6">
            <a:extLst>
              <a:ext uri="{FF2B5EF4-FFF2-40B4-BE49-F238E27FC236}">
                <a16:creationId xmlns:a16="http://schemas.microsoft.com/office/drawing/2014/main" id="{D3A14DFF-BFF1-4659-90B3-9118D951C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Algoritmo de Peterson</a:t>
            </a:r>
          </a:p>
        </p:txBody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02645DD8-D429-4E21-8A8E-87DD9EDA2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916832"/>
            <a:ext cx="6023991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</a:rPr>
              <a:t>Proceso</a:t>
            </a:r>
            <a:r>
              <a:rPr lang="en-US" altLang="en-US" sz="2200" b="1" dirty="0">
                <a:latin typeface="Courier New" panose="02070309020205020404" pitchFamily="49" charset="0"/>
              </a:rPr>
              <a:t> P0: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	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flag[0]:=true;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	</a:t>
            </a:r>
            <a:r>
              <a:rPr lang="en-US" alt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:=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	while(flag[1] &amp;&amp; </a:t>
            </a:r>
            <a:r>
              <a:rPr lang="en-US" alt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==1){};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	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	flag[0]:=false;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200" b="1" dirty="0">
                <a:latin typeface="Courier New" panose="02070309020205020404" pitchFamily="49" charset="0"/>
              </a:rPr>
              <a:t>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forever</a:t>
            </a:r>
            <a:endParaRPr lang="en-US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69638" name="Text Box 3">
            <a:extLst>
              <a:ext uri="{FF2B5EF4-FFF2-40B4-BE49-F238E27FC236}">
                <a16:creationId xmlns:a16="http://schemas.microsoft.com/office/drawing/2014/main" id="{118CC7A1-4448-45D0-924D-7D41DD11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92" y="1903264"/>
            <a:ext cx="604867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</a:rPr>
              <a:t>Proceso</a:t>
            </a:r>
            <a:r>
              <a:rPr lang="en-US" altLang="en-US" sz="2200" b="1" dirty="0">
                <a:latin typeface="Courier New" panose="02070309020205020404" pitchFamily="49" charset="0"/>
              </a:rPr>
              <a:t> P1: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	flag[1]:=true;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:=0;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	while(flag[0] &amp;&amp; </a:t>
            </a:r>
            <a:r>
              <a:rPr lang="en-US" alt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turno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==0){};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</a:t>
            </a:r>
            <a:r>
              <a:rPr lang="en-US" alt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flag[1]:=false;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forever</a:t>
            </a: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>
            <a:extLst>
              <a:ext uri="{FF2B5EF4-FFF2-40B4-BE49-F238E27FC236}">
                <a16:creationId xmlns:a16="http://schemas.microsoft.com/office/drawing/2014/main" id="{A193458C-E1EC-45E6-B19A-49F2C3068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Algoritmo de Peterson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BA81F101-3ED3-41DF-ACDA-1EF4D985B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5334720"/>
            <a:ext cx="10906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56" name="Rectangle 4">
            <a:extLst>
              <a:ext uri="{FF2B5EF4-FFF2-40B4-BE49-F238E27FC236}">
                <a16:creationId xmlns:a16="http://schemas.microsoft.com/office/drawing/2014/main" id="{FE85EFB6-95AB-41EF-A396-97AF13AD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5334720"/>
            <a:ext cx="122396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57" name="Rectangle 5">
            <a:extLst>
              <a:ext uri="{FF2B5EF4-FFF2-40B4-BE49-F238E27FC236}">
                <a16:creationId xmlns:a16="http://schemas.microsoft.com/office/drawing/2014/main" id="{E86CACE2-6C6F-4E4D-A303-F5EF4779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5334720"/>
            <a:ext cx="14398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False</a:t>
            </a: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C01AC60D-6285-40E5-BD54-75212B34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5334720"/>
            <a:ext cx="21701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</a:rPr>
              <a:t>Flag[0]=False</a:t>
            </a:r>
          </a:p>
        </p:txBody>
      </p:sp>
      <p:sp>
        <p:nvSpPr>
          <p:cNvPr id="637959" name="Rectangle 7">
            <a:extLst>
              <a:ext uri="{FF2B5EF4-FFF2-40B4-BE49-F238E27FC236}">
                <a16:creationId xmlns:a16="http://schemas.microsoft.com/office/drawing/2014/main" id="{61F0D0A0-4E4C-46FD-83CB-7CEACE74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4979119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60" name="Rectangle 8">
            <a:extLst>
              <a:ext uri="{FF2B5EF4-FFF2-40B4-BE49-F238E27FC236}">
                <a16:creationId xmlns:a16="http://schemas.microsoft.com/office/drawing/2014/main" id="{59099333-A75C-45F8-A553-22E06DB4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4979119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61" name="Rectangle 9">
            <a:extLst>
              <a:ext uri="{FF2B5EF4-FFF2-40B4-BE49-F238E27FC236}">
                <a16:creationId xmlns:a16="http://schemas.microsoft.com/office/drawing/2014/main" id="{2C76E26B-853E-49CB-98A7-94F3E96F4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979119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62" name="Rectangle 10">
            <a:extLst>
              <a:ext uri="{FF2B5EF4-FFF2-40B4-BE49-F238E27FC236}">
                <a16:creationId xmlns:a16="http://schemas.microsoft.com/office/drawing/2014/main" id="{0B83A7E1-CF16-4326-81A8-CEE9772A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4979119"/>
            <a:ext cx="2170113" cy="355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</a:rPr>
              <a:t>CS</a:t>
            </a:r>
          </a:p>
        </p:txBody>
      </p:sp>
      <p:sp>
        <p:nvSpPr>
          <p:cNvPr id="637963" name="Rectangle 11">
            <a:extLst>
              <a:ext uri="{FF2B5EF4-FFF2-40B4-BE49-F238E27FC236}">
                <a16:creationId xmlns:a16="http://schemas.microsoft.com/office/drawing/2014/main" id="{2688EE02-0D5A-4463-B298-7D1F4933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4453657"/>
            <a:ext cx="10906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64" name="Rectangle 12">
            <a:extLst>
              <a:ext uri="{FF2B5EF4-FFF2-40B4-BE49-F238E27FC236}">
                <a16:creationId xmlns:a16="http://schemas.microsoft.com/office/drawing/2014/main" id="{0C702FBF-979D-4119-A6A7-E2E08DD2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4453657"/>
            <a:ext cx="122396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65" name="Rectangle 13">
            <a:extLst>
              <a:ext uri="{FF2B5EF4-FFF2-40B4-BE49-F238E27FC236}">
                <a16:creationId xmlns:a16="http://schemas.microsoft.com/office/drawing/2014/main" id="{4955B847-BE00-40D2-9F90-44CFDBCA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453657"/>
            <a:ext cx="14398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66" name="Rectangle 14">
            <a:extLst>
              <a:ext uri="{FF2B5EF4-FFF2-40B4-BE49-F238E27FC236}">
                <a16:creationId xmlns:a16="http://schemas.microsoft.com/office/drawing/2014/main" id="{117B381A-DE85-4495-BDFB-33E8F3F3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453657"/>
            <a:ext cx="23050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</a:rPr>
              <a:t>while   (flag[0]&amp;&amp;</a:t>
            </a:r>
            <a:r>
              <a:rPr lang="en-US" altLang="en-US" sz="1400" b="1" dirty="0" err="1">
                <a:solidFill>
                  <a:srgbClr val="0000FF"/>
                </a:solidFill>
              </a:rPr>
              <a:t>turno</a:t>
            </a:r>
            <a:r>
              <a:rPr lang="en-US" altLang="en-US" sz="1400" b="1" dirty="0">
                <a:solidFill>
                  <a:srgbClr val="0000FF"/>
                </a:solidFill>
              </a:rPr>
              <a:t>==0){};</a:t>
            </a:r>
            <a:endParaRPr lang="es-ES" altLang="en-US" sz="1400" b="1" dirty="0">
              <a:solidFill>
                <a:srgbClr val="0000FF"/>
              </a:solidFill>
            </a:endParaRPr>
          </a:p>
        </p:txBody>
      </p:sp>
      <p:sp>
        <p:nvSpPr>
          <p:cNvPr id="637967" name="Rectangle 15">
            <a:extLst>
              <a:ext uri="{FF2B5EF4-FFF2-40B4-BE49-F238E27FC236}">
                <a16:creationId xmlns:a16="http://schemas.microsoft.com/office/drawing/2014/main" id="{F54CF14E-D07D-4C4D-A991-4EE3A3986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3928195"/>
            <a:ext cx="109061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68" name="Rectangle 16">
            <a:extLst>
              <a:ext uri="{FF2B5EF4-FFF2-40B4-BE49-F238E27FC236}">
                <a16:creationId xmlns:a16="http://schemas.microsoft.com/office/drawing/2014/main" id="{104BC2FC-AEBD-4953-B42B-55FB42B3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928195"/>
            <a:ext cx="122396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69" name="Rectangle 17">
            <a:extLst>
              <a:ext uri="{FF2B5EF4-FFF2-40B4-BE49-F238E27FC236}">
                <a16:creationId xmlns:a16="http://schemas.microsoft.com/office/drawing/2014/main" id="{2A4BDCDB-7ED1-4D3E-B5F0-D8155022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928195"/>
            <a:ext cx="14398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70" name="Rectangle 18">
            <a:extLst>
              <a:ext uri="{FF2B5EF4-FFF2-40B4-BE49-F238E27FC236}">
                <a16:creationId xmlns:a16="http://schemas.microsoft.com/office/drawing/2014/main" id="{0FDB0D2F-78F9-4085-B1D1-F4A2A3986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928195"/>
            <a:ext cx="21701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</a:rPr>
              <a:t>while  (flag[1]&amp;&amp;</a:t>
            </a:r>
            <a:r>
              <a:rPr lang="en-US" altLang="en-US" sz="1400" b="1" dirty="0" err="1">
                <a:solidFill>
                  <a:srgbClr val="0000FF"/>
                </a:solidFill>
              </a:rPr>
              <a:t>turno</a:t>
            </a:r>
            <a:r>
              <a:rPr lang="en-US" altLang="en-US" sz="1400" b="1" dirty="0">
                <a:solidFill>
                  <a:srgbClr val="0000FF"/>
                </a:solidFill>
              </a:rPr>
              <a:t>==1){};</a:t>
            </a:r>
            <a:endParaRPr lang="es-ES" altLang="en-US" sz="1400" b="1" dirty="0">
              <a:solidFill>
                <a:srgbClr val="0000FF"/>
              </a:solidFill>
            </a:endParaRPr>
          </a:p>
        </p:txBody>
      </p:sp>
      <p:sp>
        <p:nvSpPr>
          <p:cNvPr id="637971" name="Rectangle 19">
            <a:extLst>
              <a:ext uri="{FF2B5EF4-FFF2-40B4-BE49-F238E27FC236}">
                <a16:creationId xmlns:a16="http://schemas.microsoft.com/office/drawing/2014/main" id="{3036BE28-D833-4B13-BC7C-9EC8123A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3572594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72" name="Rectangle 20">
            <a:extLst>
              <a:ext uri="{FF2B5EF4-FFF2-40B4-BE49-F238E27FC236}">
                <a16:creationId xmlns:a16="http://schemas.microsoft.com/office/drawing/2014/main" id="{063C3F29-0538-48EE-8EE6-C4AE5C8F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572594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73" name="Rectangle 21">
            <a:extLst>
              <a:ext uri="{FF2B5EF4-FFF2-40B4-BE49-F238E27FC236}">
                <a16:creationId xmlns:a16="http://schemas.microsoft.com/office/drawing/2014/main" id="{F39CBF94-C669-4A82-A663-087D93F7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572594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74" name="Rectangle 22">
            <a:extLst>
              <a:ext uri="{FF2B5EF4-FFF2-40B4-BE49-F238E27FC236}">
                <a16:creationId xmlns:a16="http://schemas.microsoft.com/office/drawing/2014/main" id="{661545BC-2615-4FCC-AD85-79584FF4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572594"/>
            <a:ext cx="23050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</a:rPr>
              <a:t>Turno=0</a:t>
            </a:r>
          </a:p>
        </p:txBody>
      </p:sp>
      <p:sp>
        <p:nvSpPr>
          <p:cNvPr id="637975" name="Rectangle 23">
            <a:extLst>
              <a:ext uri="{FF2B5EF4-FFF2-40B4-BE49-F238E27FC236}">
                <a16:creationId xmlns:a16="http://schemas.microsoft.com/office/drawing/2014/main" id="{70BFC118-4412-4257-A034-12B8B0E5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3216994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1</a:t>
            </a:r>
          </a:p>
        </p:txBody>
      </p:sp>
      <p:sp>
        <p:nvSpPr>
          <p:cNvPr id="637976" name="Rectangle 24">
            <a:extLst>
              <a:ext uri="{FF2B5EF4-FFF2-40B4-BE49-F238E27FC236}">
                <a16:creationId xmlns:a16="http://schemas.microsoft.com/office/drawing/2014/main" id="{959A7B35-2919-494E-88C1-2B359C0B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216994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77" name="Rectangle 25">
            <a:extLst>
              <a:ext uri="{FF2B5EF4-FFF2-40B4-BE49-F238E27FC236}">
                <a16:creationId xmlns:a16="http://schemas.microsoft.com/office/drawing/2014/main" id="{40EAFB30-F6FD-4DFE-BCA7-46C20D8D0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3216994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78" name="Rectangle 26">
            <a:extLst>
              <a:ext uri="{FF2B5EF4-FFF2-40B4-BE49-F238E27FC236}">
                <a16:creationId xmlns:a16="http://schemas.microsoft.com/office/drawing/2014/main" id="{9C6BE652-C896-4055-81EF-ECA971FAE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3216994"/>
            <a:ext cx="2170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</a:rPr>
              <a:t>Turno=1</a:t>
            </a:r>
          </a:p>
        </p:txBody>
      </p:sp>
      <p:sp>
        <p:nvSpPr>
          <p:cNvPr id="637979" name="Rectangle 27">
            <a:extLst>
              <a:ext uri="{FF2B5EF4-FFF2-40B4-BE49-F238E27FC236}">
                <a16:creationId xmlns:a16="http://schemas.microsoft.com/office/drawing/2014/main" id="{54CD3D89-513A-41C5-9ABA-34B40280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2862982"/>
            <a:ext cx="10906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80" name="Rectangle 28">
            <a:extLst>
              <a:ext uri="{FF2B5EF4-FFF2-40B4-BE49-F238E27FC236}">
                <a16:creationId xmlns:a16="http://schemas.microsoft.com/office/drawing/2014/main" id="{69343F5A-BAA3-40F3-B7E8-55D81B7F2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2862982"/>
            <a:ext cx="1223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81" name="Rectangle 29">
            <a:extLst>
              <a:ext uri="{FF2B5EF4-FFF2-40B4-BE49-F238E27FC236}">
                <a16:creationId xmlns:a16="http://schemas.microsoft.com/office/drawing/2014/main" id="{CDF795B4-A1A5-4546-8939-900B0961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862982"/>
            <a:ext cx="14398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82" name="Rectangle 30">
            <a:extLst>
              <a:ext uri="{FF2B5EF4-FFF2-40B4-BE49-F238E27FC236}">
                <a16:creationId xmlns:a16="http://schemas.microsoft.com/office/drawing/2014/main" id="{DED8DEE8-4BCD-45B3-BD86-F0EA208D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2862982"/>
            <a:ext cx="23050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</a:rPr>
              <a:t>Flag[1]=True;</a:t>
            </a:r>
          </a:p>
        </p:txBody>
      </p:sp>
      <p:sp>
        <p:nvSpPr>
          <p:cNvPr id="637983" name="Rectangle 31">
            <a:extLst>
              <a:ext uri="{FF2B5EF4-FFF2-40B4-BE49-F238E27FC236}">
                <a16:creationId xmlns:a16="http://schemas.microsoft.com/office/drawing/2014/main" id="{B5A7F79D-71BA-45DC-B58D-6E59594FC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2508970"/>
            <a:ext cx="10906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84" name="Rectangle 32">
            <a:extLst>
              <a:ext uri="{FF2B5EF4-FFF2-40B4-BE49-F238E27FC236}">
                <a16:creationId xmlns:a16="http://schemas.microsoft.com/office/drawing/2014/main" id="{4D8808A0-4E0A-4FB9-B641-679F7D3F4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2508970"/>
            <a:ext cx="12239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False</a:t>
            </a:r>
          </a:p>
        </p:txBody>
      </p:sp>
      <p:sp>
        <p:nvSpPr>
          <p:cNvPr id="637985" name="Rectangle 33">
            <a:extLst>
              <a:ext uri="{FF2B5EF4-FFF2-40B4-BE49-F238E27FC236}">
                <a16:creationId xmlns:a16="http://schemas.microsoft.com/office/drawing/2014/main" id="{0A27D3D9-FB95-426A-9987-67D8CF3E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508970"/>
            <a:ext cx="14398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86" name="Rectangle 34">
            <a:extLst>
              <a:ext uri="{FF2B5EF4-FFF2-40B4-BE49-F238E27FC236}">
                <a16:creationId xmlns:a16="http://schemas.microsoft.com/office/drawing/2014/main" id="{A7A1B802-09AE-4DA9-B3F3-A28F1B6B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508970"/>
            <a:ext cx="21701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>
                <a:solidFill>
                  <a:srgbClr val="0000FF"/>
                </a:solidFill>
              </a:rPr>
              <a:t>Flag[0]=True;</a:t>
            </a:r>
          </a:p>
        </p:txBody>
      </p:sp>
      <p:sp>
        <p:nvSpPr>
          <p:cNvPr id="71718" name="Rectangle 35">
            <a:extLst>
              <a:ext uri="{FF2B5EF4-FFF2-40B4-BE49-F238E27FC236}">
                <a16:creationId xmlns:a16="http://schemas.microsoft.com/office/drawing/2014/main" id="{1D39B3DB-79EC-4888-9BE0-13E0805C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2153369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71719" name="Rectangle 36">
            <a:extLst>
              <a:ext uri="{FF2B5EF4-FFF2-40B4-BE49-F238E27FC236}">
                <a16:creationId xmlns:a16="http://schemas.microsoft.com/office/drawing/2014/main" id="{D1800B03-8218-46FE-B53F-877C1F54D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2153369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False</a:t>
            </a:r>
          </a:p>
        </p:txBody>
      </p:sp>
      <p:sp>
        <p:nvSpPr>
          <p:cNvPr id="71720" name="Rectangle 37">
            <a:extLst>
              <a:ext uri="{FF2B5EF4-FFF2-40B4-BE49-F238E27FC236}">
                <a16:creationId xmlns:a16="http://schemas.microsoft.com/office/drawing/2014/main" id="{997DB2C8-0F12-4FD6-A819-937536CA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153369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False</a:t>
            </a:r>
          </a:p>
        </p:txBody>
      </p:sp>
      <p:sp>
        <p:nvSpPr>
          <p:cNvPr id="71721" name="Rectangle 38">
            <a:extLst>
              <a:ext uri="{FF2B5EF4-FFF2-40B4-BE49-F238E27FC236}">
                <a16:creationId xmlns:a16="http://schemas.microsoft.com/office/drawing/2014/main" id="{0FD69DE2-FE68-4C50-88CA-852DE81C6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1799357"/>
            <a:ext cx="10906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600" b="1"/>
              <a:t>Turno</a:t>
            </a:r>
          </a:p>
        </p:txBody>
      </p:sp>
      <p:sp>
        <p:nvSpPr>
          <p:cNvPr id="71722" name="Rectangle 39">
            <a:extLst>
              <a:ext uri="{FF2B5EF4-FFF2-40B4-BE49-F238E27FC236}">
                <a16:creationId xmlns:a16="http://schemas.microsoft.com/office/drawing/2014/main" id="{BACB450B-9E24-4594-AD96-0C867FBE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1799357"/>
            <a:ext cx="1223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600" b="1"/>
              <a:t>Flag[1]</a:t>
            </a:r>
          </a:p>
        </p:txBody>
      </p:sp>
      <p:sp>
        <p:nvSpPr>
          <p:cNvPr id="71723" name="Rectangle 40">
            <a:extLst>
              <a:ext uri="{FF2B5EF4-FFF2-40B4-BE49-F238E27FC236}">
                <a16:creationId xmlns:a16="http://schemas.microsoft.com/office/drawing/2014/main" id="{6BAB7997-644F-415A-BD34-10C28650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1799357"/>
            <a:ext cx="14398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600" b="1"/>
              <a:t>Flag[0]</a:t>
            </a:r>
          </a:p>
        </p:txBody>
      </p:sp>
      <p:sp>
        <p:nvSpPr>
          <p:cNvPr id="71724" name="Rectangle 41">
            <a:extLst>
              <a:ext uri="{FF2B5EF4-FFF2-40B4-BE49-F238E27FC236}">
                <a16:creationId xmlns:a16="http://schemas.microsoft.com/office/drawing/2014/main" id="{9B6238F5-D28D-4EBF-81BC-CFEBC931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799357"/>
            <a:ext cx="23050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600" b="1"/>
              <a:t>Proceso 1</a:t>
            </a:r>
          </a:p>
        </p:txBody>
      </p:sp>
      <p:sp>
        <p:nvSpPr>
          <p:cNvPr id="71725" name="Rectangle 42">
            <a:extLst>
              <a:ext uri="{FF2B5EF4-FFF2-40B4-BE49-F238E27FC236}">
                <a16:creationId xmlns:a16="http://schemas.microsoft.com/office/drawing/2014/main" id="{4318456E-3FE3-48BE-B557-444FD7DB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799357"/>
            <a:ext cx="21701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600" b="1"/>
              <a:t>Proceso 0</a:t>
            </a:r>
          </a:p>
        </p:txBody>
      </p:sp>
      <p:sp>
        <p:nvSpPr>
          <p:cNvPr id="637995" name="Rectangle 43">
            <a:extLst>
              <a:ext uri="{FF2B5EF4-FFF2-40B4-BE49-F238E27FC236}">
                <a16:creationId xmlns:a16="http://schemas.microsoft.com/office/drawing/2014/main" id="{3CC1C64C-F6AA-481B-A91C-5F18A7B8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6169744"/>
            <a:ext cx="2305050" cy="355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>
                <a:solidFill>
                  <a:srgbClr val="FF0000"/>
                </a:solidFill>
              </a:rPr>
              <a:t>CS</a:t>
            </a:r>
          </a:p>
        </p:txBody>
      </p:sp>
      <p:sp>
        <p:nvSpPr>
          <p:cNvPr id="637996" name="Rectangle 44">
            <a:extLst>
              <a:ext uri="{FF2B5EF4-FFF2-40B4-BE49-F238E27FC236}">
                <a16:creationId xmlns:a16="http://schemas.microsoft.com/office/drawing/2014/main" id="{91046147-9A1E-42D8-90A6-0BF0A70A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5644282"/>
            <a:ext cx="23050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</a:rPr>
              <a:t>while   (flag[0]&amp;&amp;</a:t>
            </a:r>
            <a:r>
              <a:rPr lang="en-US" altLang="en-US" sz="1400" b="1" dirty="0" err="1">
                <a:solidFill>
                  <a:srgbClr val="0000FF"/>
                </a:solidFill>
              </a:rPr>
              <a:t>turno</a:t>
            </a:r>
            <a:r>
              <a:rPr lang="en-US" altLang="en-US" sz="1400" b="1" dirty="0">
                <a:solidFill>
                  <a:srgbClr val="0000FF"/>
                </a:solidFill>
              </a:rPr>
              <a:t>==0){};</a:t>
            </a:r>
            <a:endParaRPr lang="es-ES" altLang="en-US" sz="1400" b="1" dirty="0">
              <a:solidFill>
                <a:srgbClr val="0000FF"/>
              </a:solidFill>
            </a:endParaRPr>
          </a:p>
        </p:txBody>
      </p:sp>
      <p:sp>
        <p:nvSpPr>
          <p:cNvPr id="637997" name="Rectangle 45">
            <a:extLst>
              <a:ext uri="{FF2B5EF4-FFF2-40B4-BE49-F238E27FC236}">
                <a16:creationId xmlns:a16="http://schemas.microsoft.com/office/drawing/2014/main" id="{0D90411A-4227-40F6-A751-66ADDD07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6169744"/>
            <a:ext cx="10906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7998" name="Rectangle 46">
            <a:extLst>
              <a:ext uri="{FF2B5EF4-FFF2-40B4-BE49-F238E27FC236}">
                <a16:creationId xmlns:a16="http://schemas.microsoft.com/office/drawing/2014/main" id="{06A3F5E4-50DD-49DD-99FD-E3AC1C7F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6169744"/>
            <a:ext cx="12239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7999" name="Rectangle 47">
            <a:extLst>
              <a:ext uri="{FF2B5EF4-FFF2-40B4-BE49-F238E27FC236}">
                <a16:creationId xmlns:a16="http://schemas.microsoft.com/office/drawing/2014/main" id="{E1F07375-8DA1-4462-9086-B7871F256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6169744"/>
            <a:ext cx="14398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False</a:t>
            </a:r>
          </a:p>
        </p:txBody>
      </p:sp>
      <p:sp>
        <p:nvSpPr>
          <p:cNvPr id="638000" name="Rectangle 48">
            <a:extLst>
              <a:ext uri="{FF2B5EF4-FFF2-40B4-BE49-F238E27FC236}">
                <a16:creationId xmlns:a16="http://schemas.microsoft.com/office/drawing/2014/main" id="{239B2206-2F87-462D-9A5B-FB73752E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5644282"/>
            <a:ext cx="10906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0</a:t>
            </a:r>
          </a:p>
        </p:txBody>
      </p:sp>
      <p:sp>
        <p:nvSpPr>
          <p:cNvPr id="638001" name="Rectangle 49">
            <a:extLst>
              <a:ext uri="{FF2B5EF4-FFF2-40B4-BE49-F238E27FC236}">
                <a16:creationId xmlns:a16="http://schemas.microsoft.com/office/drawing/2014/main" id="{459E2F7A-568F-423A-96BB-98303E91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5644282"/>
            <a:ext cx="122396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True</a:t>
            </a:r>
          </a:p>
        </p:txBody>
      </p:sp>
      <p:sp>
        <p:nvSpPr>
          <p:cNvPr id="638002" name="Rectangle 50">
            <a:extLst>
              <a:ext uri="{FF2B5EF4-FFF2-40B4-BE49-F238E27FC236}">
                <a16:creationId xmlns:a16="http://schemas.microsoft.com/office/drawing/2014/main" id="{F98F42FF-B546-4316-998B-75161CD5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5644282"/>
            <a:ext cx="14398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400" b="1"/>
              <a:t>False</a:t>
            </a:r>
          </a:p>
        </p:txBody>
      </p:sp>
      <p:sp>
        <p:nvSpPr>
          <p:cNvPr id="638003" name="AutoShape 51">
            <a:extLst>
              <a:ext uri="{FF2B5EF4-FFF2-40B4-BE49-F238E27FC236}">
                <a16:creationId xmlns:a16="http://schemas.microsoft.com/office/drawing/2014/main" id="{52EDE364-8FBF-4E88-AF38-7F7C3B4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3483695"/>
            <a:ext cx="1152525" cy="576263"/>
          </a:xfrm>
          <a:prstGeom prst="wedgeRectCallout">
            <a:avLst>
              <a:gd name="adj1" fmla="val -9644"/>
              <a:gd name="adj2" fmla="val 8912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Puede pasar</a:t>
            </a:r>
          </a:p>
        </p:txBody>
      </p:sp>
      <p:sp>
        <p:nvSpPr>
          <p:cNvPr id="638004" name="AutoShape 52">
            <a:extLst>
              <a:ext uri="{FF2B5EF4-FFF2-40B4-BE49-F238E27FC236}">
                <a16:creationId xmlns:a16="http://schemas.microsoft.com/office/drawing/2014/main" id="{53A17B39-A3E6-47EC-BC5C-11C9F666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3988520"/>
            <a:ext cx="1152525" cy="576263"/>
          </a:xfrm>
          <a:prstGeom prst="wedgeRectCallout">
            <a:avLst>
              <a:gd name="adj1" fmla="val 412"/>
              <a:gd name="adj2" fmla="val 8719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No puede pasar</a:t>
            </a:r>
          </a:p>
        </p:txBody>
      </p:sp>
      <p:sp>
        <p:nvSpPr>
          <p:cNvPr id="638005" name="AutoShape 53">
            <a:extLst>
              <a:ext uri="{FF2B5EF4-FFF2-40B4-BE49-F238E27FC236}">
                <a16:creationId xmlns:a16="http://schemas.microsoft.com/office/drawing/2014/main" id="{C9CFEE49-32EF-4B80-810A-649B49A39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5141045"/>
            <a:ext cx="1152525" cy="576263"/>
          </a:xfrm>
          <a:prstGeom prst="wedgeRectCallout">
            <a:avLst>
              <a:gd name="adj1" fmla="val 11019"/>
              <a:gd name="adj2" fmla="val 9325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600" b="1">
                <a:solidFill>
                  <a:schemeClr val="bg1"/>
                </a:solidFill>
              </a:rPr>
              <a:t>Puede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/>
      <p:bldP spid="637956" grpId="0"/>
      <p:bldP spid="637957" grpId="0"/>
      <p:bldP spid="637958" grpId="0"/>
      <p:bldP spid="637959" grpId="0"/>
      <p:bldP spid="637960" grpId="0"/>
      <p:bldP spid="637961" grpId="0"/>
      <p:bldP spid="637962" grpId="0" animBg="1"/>
      <p:bldP spid="637963" grpId="0"/>
      <p:bldP spid="637964" grpId="0"/>
      <p:bldP spid="637965" grpId="0"/>
      <p:bldP spid="637966" grpId="0"/>
      <p:bldP spid="637967" grpId="0"/>
      <p:bldP spid="637968" grpId="0"/>
      <p:bldP spid="637969" grpId="0"/>
      <p:bldP spid="637970" grpId="0"/>
      <p:bldP spid="637971" grpId="0"/>
      <p:bldP spid="637972" grpId="0"/>
      <p:bldP spid="637973" grpId="0"/>
      <p:bldP spid="637974" grpId="0"/>
      <p:bldP spid="637975" grpId="0"/>
      <p:bldP spid="637976" grpId="0"/>
      <p:bldP spid="637977" grpId="0"/>
      <p:bldP spid="637978" grpId="0"/>
      <p:bldP spid="637979" grpId="0"/>
      <p:bldP spid="637980" grpId="0"/>
      <p:bldP spid="637981" grpId="0"/>
      <p:bldP spid="637982" grpId="0"/>
      <p:bldP spid="637983" grpId="0"/>
      <p:bldP spid="637984" grpId="0"/>
      <p:bldP spid="637985" grpId="0"/>
      <p:bldP spid="637986" grpId="0"/>
      <p:bldP spid="637995" grpId="0" animBg="1"/>
      <p:bldP spid="637996" grpId="0"/>
      <p:bldP spid="637997" grpId="0"/>
      <p:bldP spid="637998" grpId="0"/>
      <p:bldP spid="637999" grpId="0"/>
      <p:bldP spid="638000" grpId="0"/>
      <p:bldP spid="638001" grpId="0"/>
      <p:bldP spid="638002" grpId="0"/>
      <p:bldP spid="638003" grpId="0" animBg="1"/>
      <p:bldP spid="638004" grpId="0" animBg="1"/>
      <p:bldP spid="6380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F954692F-3758-4A3B-81CF-0E7D1FCA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7C1C5C7D-2937-40D4-84FE-CC8F35A5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por Software</a:t>
            </a:r>
          </a:p>
          <a:p>
            <a:pPr lvl="1" eaLnBrk="1" hangingPunct="1"/>
            <a:r>
              <a:rPr lang="es-MX" altLang="en-US" dirty="0"/>
              <a:t>Intentos</a:t>
            </a:r>
          </a:p>
          <a:p>
            <a:pPr lvl="1" eaLnBrk="1" hangingPunct="1"/>
            <a:r>
              <a:rPr lang="es-MX" altLang="en-US" dirty="0"/>
              <a:t>Algoritmo de </a:t>
            </a:r>
            <a:r>
              <a:rPr lang="es-MX" altLang="en-US" dirty="0" err="1"/>
              <a:t>Dekker</a:t>
            </a:r>
            <a:endParaRPr lang="es-MX" altLang="en-US" dirty="0"/>
          </a:p>
          <a:p>
            <a:pPr lvl="1" eaLnBrk="1" hangingPunct="1"/>
            <a:r>
              <a:rPr lang="es-MX" altLang="en-US" dirty="0"/>
              <a:t>Algoritmo de Peterson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Algoritmo de la Panadería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25566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028">
            <a:extLst>
              <a:ext uri="{FF2B5EF4-FFF2-40B4-BE49-F238E27FC236}">
                <a16:creationId xmlns:a16="http://schemas.microsoft.com/office/drawing/2014/main" id="{B87BE10D-A4EC-45EE-90F3-B1F622F69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Problemas con la ejecución concurrente</a:t>
            </a:r>
          </a:p>
        </p:txBody>
      </p:sp>
      <p:sp>
        <p:nvSpPr>
          <p:cNvPr id="174085" name="Rectangle 1029">
            <a:extLst>
              <a:ext uri="{FF2B5EF4-FFF2-40B4-BE49-F238E27FC236}">
                <a16:creationId xmlns:a16="http://schemas.microsoft.com/office/drawing/2014/main" id="{626F18E4-BF73-4776-ACD5-8D8AEFF9B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Procesos concurrentes (o hilos) necesitan compartir datos y recursos</a:t>
            </a:r>
          </a:p>
          <a:p>
            <a:pPr eaLnBrk="1" hangingPunct="1"/>
            <a:r>
              <a:rPr lang="es-ES" altLang="en-US"/>
              <a:t>Si no hay acceso controlado para accesar datos compartidos, algunos procesos obtendrán una visión inconsistente de los datos</a:t>
            </a:r>
          </a:p>
          <a:p>
            <a:pPr eaLnBrk="1" hangingPunct="1"/>
            <a:r>
              <a:rPr lang="es-ES" altLang="en-US"/>
              <a:t>La acción ejecutada por procesos concurrentes dependerá del orden en como su ejecución se intercala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1029">
            <a:extLst>
              <a:ext uri="{FF2B5EF4-FFF2-40B4-BE49-F238E27FC236}">
                <a16:creationId xmlns:a16="http://schemas.microsoft.com/office/drawing/2014/main" id="{87CD6A41-5FFA-432E-BABE-4BA161719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algoritmo de la panadería</a:t>
            </a:r>
          </a:p>
        </p:txBody>
      </p:sp>
      <p:sp>
        <p:nvSpPr>
          <p:cNvPr id="72709" name="Text Box 1027">
            <a:extLst>
              <a:ext uri="{FF2B5EF4-FFF2-40B4-BE49-F238E27FC236}">
                <a16:creationId xmlns:a16="http://schemas.microsoft.com/office/drawing/2014/main" id="{F0E0F9A8-8687-4D51-80A0-F5E1D6D6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822460"/>
            <a:ext cx="10081120" cy="50629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[N];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seleccionando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[N];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9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 err="1">
                <a:latin typeface="Courier New" panose="02070309020205020404" pitchFamily="49" charset="0"/>
              </a:rPr>
              <a:t>Proceso</a:t>
            </a:r>
            <a:r>
              <a:rPr lang="en-US" altLang="en-US" sz="1900" b="1" dirty="0">
                <a:latin typeface="Courier New" panose="02070309020205020404" pitchFamily="49" charset="0"/>
              </a:rPr>
              <a:t>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seleccionando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]:=true;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]:=max(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[0]..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[n-1])+1;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seleccionando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	for j:=0 to n-1 do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while (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seleccionando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[j]) {};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while (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[j]!=0 and (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[j]&lt;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		  or 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]==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[j] and j&lt;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)){};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 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numero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9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]:=0;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  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5663952" y="1690688"/>
            <a:ext cx="2520280" cy="382404"/>
          </a:xfrm>
          <a:prstGeom prst="wedgeRectCallout">
            <a:avLst>
              <a:gd name="adj1" fmla="val -123103"/>
              <a:gd name="adj2" fmla="val 65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 compartidos</a:t>
            </a:r>
          </a:p>
        </p:txBody>
      </p:sp>
      <p:sp>
        <p:nvSpPr>
          <p:cNvPr id="5" name="Llamada rectangular 4"/>
          <p:cNvSpPr/>
          <p:nvPr/>
        </p:nvSpPr>
        <p:spPr>
          <a:xfrm>
            <a:off x="6096000" y="2276872"/>
            <a:ext cx="3528392" cy="382404"/>
          </a:xfrm>
          <a:prstGeom prst="wedgeRectCallout">
            <a:avLst>
              <a:gd name="adj1" fmla="val -73950"/>
              <a:gd name="adj2" fmla="val 236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 su bandera de seleccionando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8217927" y="2725797"/>
            <a:ext cx="3528392" cy="540199"/>
          </a:xfrm>
          <a:prstGeom prst="wedgeRectCallout">
            <a:avLst>
              <a:gd name="adj1" fmla="val -55851"/>
              <a:gd name="adj2" fmla="val 11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 el número más alto y toma ese número más 1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9555923" y="3365174"/>
            <a:ext cx="2493125" cy="501881"/>
          </a:xfrm>
          <a:prstGeom prst="wedgeRectCallout">
            <a:avLst>
              <a:gd name="adj1" fmla="val -207512"/>
              <a:gd name="adj2" fmla="val 88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Quita su bandera de seleccionando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8520656" y="3923006"/>
            <a:ext cx="2833144" cy="382404"/>
          </a:xfrm>
          <a:prstGeom prst="wedgeRectCallout">
            <a:avLst>
              <a:gd name="adj1" fmla="val -170117"/>
              <a:gd name="adj2" fmla="val 61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Recorre todos los procesos</a:t>
            </a:r>
          </a:p>
        </p:txBody>
      </p:sp>
      <p:sp>
        <p:nvSpPr>
          <p:cNvPr id="9" name="Llamada rectangular 8"/>
          <p:cNvSpPr/>
          <p:nvPr/>
        </p:nvSpPr>
        <p:spPr>
          <a:xfrm>
            <a:off x="9555922" y="4353922"/>
            <a:ext cx="2493125" cy="1127306"/>
          </a:xfrm>
          <a:prstGeom prst="wedgeRectCallout">
            <a:avLst>
              <a:gd name="adj1" fmla="val -149586"/>
              <a:gd name="adj2" fmla="val -27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hay uno que esté seleccionando su número, espera a que termine de seleccionar</a:t>
            </a:r>
          </a:p>
        </p:txBody>
      </p:sp>
      <p:sp>
        <p:nvSpPr>
          <p:cNvPr id="3" name="Llamada rectangular 2"/>
          <p:cNvSpPr/>
          <p:nvPr/>
        </p:nvSpPr>
        <p:spPr>
          <a:xfrm>
            <a:off x="6096000" y="5568655"/>
            <a:ext cx="5953047" cy="1196752"/>
          </a:xfrm>
          <a:prstGeom prst="wedgeRectCallout">
            <a:avLst>
              <a:gd name="adj1" fmla="val -39668"/>
              <a:gd name="adj2" fmla="val -69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Espera en el ciclo </a:t>
            </a:r>
            <a:r>
              <a:rPr lang="es-MX" dirty="0" err="1"/>
              <a:t>while</a:t>
            </a:r>
            <a:r>
              <a:rPr lang="es-MX" dirty="0"/>
              <a:t> si: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Hay un proceso que tiene número diferente de 0 y  menor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 si hay otro proceso con el mismo número, que tenga id menor</a:t>
            </a:r>
          </a:p>
        </p:txBody>
      </p:sp>
      <p:sp>
        <p:nvSpPr>
          <p:cNvPr id="11" name="Llamada rectangular 10"/>
          <p:cNvSpPr/>
          <p:nvPr/>
        </p:nvSpPr>
        <p:spPr>
          <a:xfrm>
            <a:off x="3553247" y="5481228"/>
            <a:ext cx="2325513" cy="382404"/>
          </a:xfrm>
          <a:prstGeom prst="wedgeRectCallout">
            <a:avLst>
              <a:gd name="adj1" fmla="val -121073"/>
              <a:gd name="adj2" fmla="val 205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Usa la sección critica</a:t>
            </a:r>
          </a:p>
        </p:txBody>
      </p:sp>
      <p:sp>
        <p:nvSpPr>
          <p:cNvPr id="12" name="Llamada rectangular 11"/>
          <p:cNvSpPr/>
          <p:nvPr/>
        </p:nvSpPr>
        <p:spPr>
          <a:xfrm>
            <a:off x="3513015" y="5995404"/>
            <a:ext cx="2520280" cy="770003"/>
          </a:xfrm>
          <a:prstGeom prst="wedgeRectCallout">
            <a:avLst>
              <a:gd name="adj1" fmla="val -59610"/>
              <a:gd name="adj2" fmla="val -36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Pone su número en 0 indicando que ya no quiere entrar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72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72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2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72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72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72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72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72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72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3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6088573F-5AA6-4461-A3F9-239BEA9ED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2665CC45-DAC0-4D89-8C42-60A5F125F1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3824126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>
            <a:extLst>
              <a:ext uri="{FF2B5EF4-FFF2-40B4-BE49-F238E27FC236}">
                <a16:creationId xmlns:a16="http://schemas.microsoft.com/office/drawing/2014/main" id="{CB90B55D-61EC-4664-9E8A-8D03F21AC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Desventajas de las soluciones por software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029972EE-099A-4639-B0C1-CD1E80311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Los procesos que están solicitando entrar en su sección crítica están en espera ocupada </a:t>
            </a:r>
          </a:p>
          <a:p>
            <a:pPr lvl="1" eaLnBrk="1" hangingPunct="1"/>
            <a:r>
              <a:rPr lang="es-ES" altLang="en-US" dirty="0"/>
              <a:t>consumiendo tiempo del procesador</a:t>
            </a:r>
          </a:p>
        </p:txBody>
      </p:sp>
      <p:sp>
        <p:nvSpPr>
          <p:cNvPr id="76807" name="Rectangle 4">
            <a:extLst>
              <a:ext uri="{FF2B5EF4-FFF2-40B4-BE49-F238E27FC236}">
                <a16:creationId xmlns:a16="http://schemas.microsoft.com/office/drawing/2014/main" id="{2DA06750-718F-4D1D-A09A-0C600389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4934496"/>
            <a:ext cx="298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chemeClr val="tx2"/>
                </a:solidFill>
              </a:rPr>
              <a:t>while  (flag[1]&amp;</a:t>
            </a:r>
            <a:r>
              <a:rPr lang="en-US" altLang="en-US" sz="1800" b="1" dirty="0" err="1">
                <a:solidFill>
                  <a:schemeClr val="tx2"/>
                </a:solidFill>
              </a:rPr>
              <a:t>turno</a:t>
            </a:r>
            <a:r>
              <a:rPr lang="en-US" altLang="en-US" sz="1800" b="1" dirty="0">
                <a:solidFill>
                  <a:schemeClr val="tx2"/>
                </a:solidFill>
              </a:rPr>
              <a:t>=1){};</a:t>
            </a:r>
            <a:endParaRPr lang="es-ES" altLang="en-US" sz="1800" b="1" dirty="0">
              <a:solidFill>
                <a:schemeClr val="tx2"/>
              </a:solidFill>
            </a:endParaRPr>
          </a:p>
        </p:txBody>
      </p:sp>
      <p:sp>
        <p:nvSpPr>
          <p:cNvPr id="638981" name="Oval 5">
            <a:extLst>
              <a:ext uri="{FF2B5EF4-FFF2-40B4-BE49-F238E27FC236}">
                <a16:creationId xmlns:a16="http://schemas.microsoft.com/office/drawing/2014/main" id="{AEE3CF06-8DCB-4D84-802C-463CB7C4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668" y="3871618"/>
            <a:ext cx="115093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Ejecución</a:t>
            </a:r>
            <a:endParaRPr lang="en-US" altLang="en-US" sz="1800"/>
          </a:p>
        </p:txBody>
      </p:sp>
      <p:sp>
        <p:nvSpPr>
          <p:cNvPr id="638982" name="Oval 6">
            <a:extLst>
              <a:ext uri="{FF2B5EF4-FFF2-40B4-BE49-F238E27FC236}">
                <a16:creationId xmlns:a16="http://schemas.microsoft.com/office/drawing/2014/main" id="{E479C888-FA91-45A8-BE48-BB788CA5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156" y="3871618"/>
            <a:ext cx="10795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Listo</a:t>
            </a:r>
            <a:endParaRPr lang="en-US" altLang="en-US" sz="1800"/>
          </a:p>
        </p:txBody>
      </p:sp>
      <p:sp>
        <p:nvSpPr>
          <p:cNvPr id="76810" name="Freeform 7">
            <a:extLst>
              <a:ext uri="{FF2B5EF4-FFF2-40B4-BE49-F238E27FC236}">
                <a16:creationId xmlns:a16="http://schemas.microsoft.com/office/drawing/2014/main" id="{CAC412FA-E3EE-4D2F-A50A-8F7B6DC7ECAC}"/>
              </a:ext>
            </a:extLst>
          </p:cNvPr>
          <p:cNvSpPr>
            <a:spLocks/>
          </p:cNvSpPr>
          <p:nvPr/>
        </p:nvSpPr>
        <p:spPr bwMode="auto">
          <a:xfrm>
            <a:off x="4960218" y="3860506"/>
            <a:ext cx="1441450" cy="227012"/>
          </a:xfrm>
          <a:custGeom>
            <a:avLst/>
            <a:gdLst>
              <a:gd name="T0" fmla="*/ 0 w 908"/>
              <a:gd name="T1" fmla="*/ 2147483646 h 143"/>
              <a:gd name="T2" fmla="*/ 2147483646 w 908"/>
              <a:gd name="T3" fmla="*/ 2147483646 h 143"/>
              <a:gd name="T4" fmla="*/ 2147483646 w 908"/>
              <a:gd name="T5" fmla="*/ 2147483646 h 143"/>
              <a:gd name="T6" fmla="*/ 0 60000 65536"/>
              <a:gd name="T7" fmla="*/ 0 60000 65536"/>
              <a:gd name="T8" fmla="*/ 0 60000 65536"/>
              <a:gd name="T9" fmla="*/ 0 w 908"/>
              <a:gd name="T10" fmla="*/ 0 h 143"/>
              <a:gd name="T11" fmla="*/ 908 w 908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143">
                <a:moveTo>
                  <a:pt x="0" y="98"/>
                </a:moveTo>
                <a:cubicBezTo>
                  <a:pt x="129" y="49"/>
                  <a:pt x="258" y="0"/>
                  <a:pt x="409" y="7"/>
                </a:cubicBezTo>
                <a:cubicBezTo>
                  <a:pt x="560" y="14"/>
                  <a:pt x="734" y="78"/>
                  <a:pt x="908" y="14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811" name="Freeform 8">
            <a:extLst>
              <a:ext uri="{FF2B5EF4-FFF2-40B4-BE49-F238E27FC236}">
                <a16:creationId xmlns:a16="http://schemas.microsoft.com/office/drawing/2014/main" id="{C450913D-98B3-4BB9-B942-25C2B98F3E28}"/>
              </a:ext>
            </a:extLst>
          </p:cNvPr>
          <p:cNvSpPr>
            <a:spLocks/>
          </p:cNvSpPr>
          <p:nvPr/>
        </p:nvSpPr>
        <p:spPr bwMode="auto">
          <a:xfrm>
            <a:off x="3399706" y="4171656"/>
            <a:ext cx="3073400" cy="481012"/>
          </a:xfrm>
          <a:custGeom>
            <a:avLst/>
            <a:gdLst>
              <a:gd name="T0" fmla="*/ 2147483646 w 1936"/>
              <a:gd name="T1" fmla="*/ 2147483646 h 303"/>
              <a:gd name="T2" fmla="*/ 2147483646 w 1936"/>
              <a:gd name="T3" fmla="*/ 2147483646 h 303"/>
              <a:gd name="T4" fmla="*/ 2147483646 w 1936"/>
              <a:gd name="T5" fmla="*/ 2147483646 h 303"/>
              <a:gd name="T6" fmla="*/ 2147483646 w 1936"/>
              <a:gd name="T7" fmla="*/ 2147483646 h 303"/>
              <a:gd name="T8" fmla="*/ 2147483646 w 1936"/>
              <a:gd name="T9" fmla="*/ 2147483646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"/>
              <a:gd name="T16" fmla="*/ 0 h 303"/>
              <a:gd name="T17" fmla="*/ 1936 w 1936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" h="303">
                <a:moveTo>
                  <a:pt x="1936" y="83"/>
                </a:moveTo>
                <a:cubicBezTo>
                  <a:pt x="1807" y="159"/>
                  <a:pt x="1679" y="235"/>
                  <a:pt x="1392" y="265"/>
                </a:cubicBezTo>
                <a:cubicBezTo>
                  <a:pt x="1105" y="295"/>
                  <a:pt x="424" y="303"/>
                  <a:pt x="212" y="265"/>
                </a:cubicBezTo>
                <a:cubicBezTo>
                  <a:pt x="0" y="227"/>
                  <a:pt x="99" y="76"/>
                  <a:pt x="122" y="38"/>
                </a:cubicBezTo>
                <a:cubicBezTo>
                  <a:pt x="145" y="0"/>
                  <a:pt x="246" y="19"/>
                  <a:pt x="348" y="3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8985" name="Oval 9">
            <a:extLst>
              <a:ext uri="{FF2B5EF4-FFF2-40B4-BE49-F238E27FC236}">
                <a16:creationId xmlns:a16="http://schemas.microsoft.com/office/drawing/2014/main" id="{2F64EC06-944C-432E-91AC-683E94BF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306" y="3582693"/>
            <a:ext cx="2735262" cy="12255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8986" name="Text Box 10">
            <a:extLst>
              <a:ext uri="{FF2B5EF4-FFF2-40B4-BE49-F238E27FC236}">
                <a16:creationId xmlns:a16="http://schemas.microsoft.com/office/drawing/2014/main" id="{F8D899DA-D70A-4E7B-A879-DA3B536F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026" y="4879681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CPU Ocupado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5" grpId="0" animBg="1"/>
      <p:bldP spid="63898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>
            <a:extLst>
              <a:ext uri="{FF2B5EF4-FFF2-40B4-BE49-F238E27FC236}">
                <a16:creationId xmlns:a16="http://schemas.microsoft.com/office/drawing/2014/main" id="{ABCA7D45-9400-4A73-AE1F-D640ACD87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Desventajas de las soluciones por software</a:t>
            </a:r>
          </a:p>
        </p:txBody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D07229C1-125F-4F4A-9EEF-2C1489E74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Mas eficiente bloquear el proceso</a:t>
            </a:r>
          </a:p>
        </p:txBody>
      </p:sp>
      <p:sp>
        <p:nvSpPr>
          <p:cNvPr id="641028" name="Oval 4">
            <a:extLst>
              <a:ext uri="{FF2B5EF4-FFF2-40B4-BE49-F238E27FC236}">
                <a16:creationId xmlns:a16="http://schemas.microsoft.com/office/drawing/2014/main" id="{81288AB4-A07C-4988-9D96-347DAAD00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141" y="3862288"/>
            <a:ext cx="115093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Ejecución</a:t>
            </a:r>
            <a:endParaRPr lang="en-US" altLang="en-US" sz="1800"/>
          </a:p>
        </p:txBody>
      </p:sp>
      <p:sp>
        <p:nvSpPr>
          <p:cNvPr id="641029" name="Oval 5">
            <a:extLst>
              <a:ext uri="{FF2B5EF4-FFF2-40B4-BE49-F238E27FC236}">
                <a16:creationId xmlns:a16="http://schemas.microsoft.com/office/drawing/2014/main" id="{08180D18-0A3F-410C-B2DE-4E7A4517F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629" y="3862288"/>
            <a:ext cx="10795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Listo</a:t>
            </a:r>
            <a:endParaRPr lang="en-US" altLang="en-US" sz="1800"/>
          </a:p>
        </p:txBody>
      </p:sp>
      <p:sp>
        <p:nvSpPr>
          <p:cNvPr id="78857" name="Freeform 6">
            <a:extLst>
              <a:ext uri="{FF2B5EF4-FFF2-40B4-BE49-F238E27FC236}">
                <a16:creationId xmlns:a16="http://schemas.microsoft.com/office/drawing/2014/main" id="{D5E6B053-A263-4F10-A579-D193856D8197}"/>
              </a:ext>
            </a:extLst>
          </p:cNvPr>
          <p:cNvSpPr>
            <a:spLocks/>
          </p:cNvSpPr>
          <p:nvPr/>
        </p:nvSpPr>
        <p:spPr bwMode="auto">
          <a:xfrm>
            <a:off x="4966691" y="3851176"/>
            <a:ext cx="1441450" cy="227012"/>
          </a:xfrm>
          <a:custGeom>
            <a:avLst/>
            <a:gdLst>
              <a:gd name="T0" fmla="*/ 0 w 908"/>
              <a:gd name="T1" fmla="*/ 2147483646 h 143"/>
              <a:gd name="T2" fmla="*/ 2147483646 w 908"/>
              <a:gd name="T3" fmla="*/ 2147483646 h 143"/>
              <a:gd name="T4" fmla="*/ 2147483646 w 908"/>
              <a:gd name="T5" fmla="*/ 2147483646 h 143"/>
              <a:gd name="T6" fmla="*/ 0 60000 65536"/>
              <a:gd name="T7" fmla="*/ 0 60000 65536"/>
              <a:gd name="T8" fmla="*/ 0 60000 65536"/>
              <a:gd name="T9" fmla="*/ 0 w 908"/>
              <a:gd name="T10" fmla="*/ 0 h 143"/>
              <a:gd name="T11" fmla="*/ 908 w 908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143">
                <a:moveTo>
                  <a:pt x="0" y="98"/>
                </a:moveTo>
                <a:cubicBezTo>
                  <a:pt x="129" y="49"/>
                  <a:pt x="258" y="0"/>
                  <a:pt x="409" y="7"/>
                </a:cubicBezTo>
                <a:cubicBezTo>
                  <a:pt x="560" y="14"/>
                  <a:pt x="734" y="78"/>
                  <a:pt x="908" y="143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58" name="Freeform 7">
            <a:extLst>
              <a:ext uri="{FF2B5EF4-FFF2-40B4-BE49-F238E27FC236}">
                <a16:creationId xmlns:a16="http://schemas.microsoft.com/office/drawing/2014/main" id="{8E6D1234-6B85-467A-A9F5-97E6F7C72C84}"/>
              </a:ext>
            </a:extLst>
          </p:cNvPr>
          <p:cNvSpPr>
            <a:spLocks/>
          </p:cNvSpPr>
          <p:nvPr/>
        </p:nvSpPr>
        <p:spPr bwMode="auto">
          <a:xfrm>
            <a:off x="3406179" y="4162326"/>
            <a:ext cx="3073400" cy="481012"/>
          </a:xfrm>
          <a:custGeom>
            <a:avLst/>
            <a:gdLst>
              <a:gd name="T0" fmla="*/ 2147483646 w 1936"/>
              <a:gd name="T1" fmla="*/ 2147483646 h 303"/>
              <a:gd name="T2" fmla="*/ 2147483646 w 1936"/>
              <a:gd name="T3" fmla="*/ 2147483646 h 303"/>
              <a:gd name="T4" fmla="*/ 2147483646 w 1936"/>
              <a:gd name="T5" fmla="*/ 2147483646 h 303"/>
              <a:gd name="T6" fmla="*/ 2147483646 w 1936"/>
              <a:gd name="T7" fmla="*/ 2147483646 h 303"/>
              <a:gd name="T8" fmla="*/ 2147483646 w 1936"/>
              <a:gd name="T9" fmla="*/ 2147483646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6"/>
              <a:gd name="T16" fmla="*/ 0 h 303"/>
              <a:gd name="T17" fmla="*/ 1936 w 1936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6" h="303">
                <a:moveTo>
                  <a:pt x="1936" y="83"/>
                </a:moveTo>
                <a:cubicBezTo>
                  <a:pt x="1807" y="159"/>
                  <a:pt x="1679" y="235"/>
                  <a:pt x="1392" y="265"/>
                </a:cubicBezTo>
                <a:cubicBezTo>
                  <a:pt x="1105" y="295"/>
                  <a:pt x="424" y="303"/>
                  <a:pt x="212" y="265"/>
                </a:cubicBezTo>
                <a:cubicBezTo>
                  <a:pt x="0" y="227"/>
                  <a:pt x="99" y="76"/>
                  <a:pt x="122" y="38"/>
                </a:cubicBezTo>
                <a:cubicBezTo>
                  <a:pt x="145" y="0"/>
                  <a:pt x="246" y="19"/>
                  <a:pt x="348" y="3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032" name="Oval 8">
            <a:extLst>
              <a:ext uri="{FF2B5EF4-FFF2-40B4-BE49-F238E27FC236}">
                <a16:creationId xmlns:a16="http://schemas.microsoft.com/office/drawing/2014/main" id="{275F8FCF-E8C6-454B-B80F-FABF2E45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254" y="5373588"/>
            <a:ext cx="1295400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/>
              <a:t>Bloqueado</a:t>
            </a:r>
            <a:endParaRPr lang="en-US" altLang="en-US" sz="1800"/>
          </a:p>
        </p:txBody>
      </p:sp>
      <p:sp>
        <p:nvSpPr>
          <p:cNvPr id="78860" name="Freeform 9">
            <a:extLst>
              <a:ext uri="{FF2B5EF4-FFF2-40B4-BE49-F238E27FC236}">
                <a16:creationId xmlns:a16="http://schemas.microsoft.com/office/drawing/2014/main" id="{10AAA0A2-5032-41F2-91D5-FDBDA7F99287}"/>
              </a:ext>
            </a:extLst>
          </p:cNvPr>
          <p:cNvSpPr>
            <a:spLocks/>
          </p:cNvSpPr>
          <p:nvPr/>
        </p:nvSpPr>
        <p:spPr bwMode="auto">
          <a:xfrm>
            <a:off x="6190654" y="4509989"/>
            <a:ext cx="792162" cy="1247775"/>
          </a:xfrm>
          <a:custGeom>
            <a:avLst/>
            <a:gdLst>
              <a:gd name="T0" fmla="*/ 2147483646 w 499"/>
              <a:gd name="T1" fmla="*/ 0 h 786"/>
              <a:gd name="T2" fmla="*/ 2147483646 w 499"/>
              <a:gd name="T3" fmla="*/ 2147483646 h 786"/>
              <a:gd name="T4" fmla="*/ 2147483646 w 499"/>
              <a:gd name="T5" fmla="*/ 2147483646 h 786"/>
              <a:gd name="T6" fmla="*/ 0 w 499"/>
              <a:gd name="T7" fmla="*/ 2147483646 h 786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786"/>
              <a:gd name="T14" fmla="*/ 499 w 499"/>
              <a:gd name="T15" fmla="*/ 786 h 7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786">
                <a:moveTo>
                  <a:pt x="499" y="0"/>
                </a:moveTo>
                <a:cubicBezTo>
                  <a:pt x="499" y="143"/>
                  <a:pt x="499" y="287"/>
                  <a:pt x="454" y="408"/>
                </a:cubicBezTo>
                <a:cubicBezTo>
                  <a:pt x="409" y="529"/>
                  <a:pt x="303" y="666"/>
                  <a:pt x="227" y="726"/>
                </a:cubicBezTo>
                <a:cubicBezTo>
                  <a:pt x="151" y="786"/>
                  <a:pt x="75" y="778"/>
                  <a:pt x="0" y="771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61" name="Freeform 10">
            <a:extLst>
              <a:ext uri="{FF2B5EF4-FFF2-40B4-BE49-F238E27FC236}">
                <a16:creationId xmlns:a16="http://schemas.microsoft.com/office/drawing/2014/main" id="{7B1184E7-4647-479E-8BCE-2D62AE769553}"/>
              </a:ext>
            </a:extLst>
          </p:cNvPr>
          <p:cNvSpPr>
            <a:spLocks/>
          </p:cNvSpPr>
          <p:nvPr/>
        </p:nvSpPr>
        <p:spPr bwMode="auto">
          <a:xfrm>
            <a:off x="3215680" y="3778151"/>
            <a:ext cx="1679575" cy="1884362"/>
          </a:xfrm>
          <a:custGeom>
            <a:avLst/>
            <a:gdLst>
              <a:gd name="T0" fmla="*/ 2147483646 w 1058"/>
              <a:gd name="T1" fmla="*/ 2147483646 h 1187"/>
              <a:gd name="T2" fmla="*/ 2147483646 w 1058"/>
              <a:gd name="T3" fmla="*/ 2147483646 h 1187"/>
              <a:gd name="T4" fmla="*/ 2147483646 w 1058"/>
              <a:gd name="T5" fmla="*/ 2147483646 h 1187"/>
              <a:gd name="T6" fmla="*/ 2147483646 w 1058"/>
              <a:gd name="T7" fmla="*/ 2147483646 h 1187"/>
              <a:gd name="T8" fmla="*/ 0 60000 65536"/>
              <a:gd name="T9" fmla="*/ 0 60000 65536"/>
              <a:gd name="T10" fmla="*/ 0 60000 65536"/>
              <a:gd name="T11" fmla="*/ 0 60000 65536"/>
              <a:gd name="T12" fmla="*/ 0 w 1058"/>
              <a:gd name="T13" fmla="*/ 0 h 1187"/>
              <a:gd name="T14" fmla="*/ 1058 w 1058"/>
              <a:gd name="T15" fmla="*/ 1187 h 1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8" h="1187">
                <a:moveTo>
                  <a:pt x="1058" y="1187"/>
                </a:moveTo>
                <a:cubicBezTo>
                  <a:pt x="680" y="1183"/>
                  <a:pt x="302" y="1179"/>
                  <a:pt x="151" y="1005"/>
                </a:cubicBezTo>
                <a:cubicBezTo>
                  <a:pt x="0" y="831"/>
                  <a:pt x="90" y="288"/>
                  <a:pt x="151" y="144"/>
                </a:cubicBezTo>
                <a:cubicBezTo>
                  <a:pt x="212" y="0"/>
                  <a:pt x="363" y="72"/>
                  <a:pt x="514" y="14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035" name="Oval 11">
            <a:extLst>
              <a:ext uri="{FF2B5EF4-FFF2-40B4-BE49-F238E27FC236}">
                <a16:creationId xmlns:a16="http://schemas.microsoft.com/office/drawing/2014/main" id="{87042735-0411-455F-B210-24E049CE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680" y="3573363"/>
            <a:ext cx="2663825" cy="12969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1036" name="Text Box 12">
            <a:extLst>
              <a:ext uri="{FF2B5EF4-FFF2-40B4-BE49-F238E27FC236}">
                <a16:creationId xmlns:a16="http://schemas.microsoft.com/office/drawing/2014/main" id="{AED5FA84-BE59-409F-BAB8-F61401F0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029" y="5105301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008000"/>
                </a:solidFill>
              </a:rPr>
              <a:t>CPU Libre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1" autoRev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1" autoRev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5" grpId="0" animBg="1"/>
      <p:bldP spid="6410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>
            <a:extLst>
              <a:ext uri="{FF2B5EF4-FFF2-40B4-BE49-F238E27FC236}">
                <a16:creationId xmlns:a16="http://schemas.microsoft.com/office/drawing/2014/main" id="{7CE4B1C8-1722-47CD-9615-55069D81C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3D4991CB-6B42-4870-8C88-C08909C6D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>
                <a:solidFill>
                  <a:srgbClr val="FF0000"/>
                </a:solidFill>
              </a:rPr>
              <a:t>Soluciones por Hardware</a:t>
            </a:r>
          </a:p>
          <a:p>
            <a:pPr lvl="1" eaLnBrk="1" hangingPunct="1"/>
            <a:r>
              <a:rPr lang="es-MX" altLang="en-US" dirty="0"/>
              <a:t>Deshabilitar las interrupciones</a:t>
            </a:r>
          </a:p>
          <a:p>
            <a:pPr lvl="1" eaLnBrk="1" hangingPunct="1"/>
            <a:r>
              <a:rPr lang="es-MX" altLang="en-US" dirty="0"/>
              <a:t>Instrucción </a:t>
            </a:r>
            <a:r>
              <a:rPr lang="es-MX" altLang="en-US" dirty="0" err="1"/>
              <a:t>test&amp;set</a:t>
            </a:r>
            <a:endParaRPr lang="es-MX" altLang="en-US" dirty="0"/>
          </a:p>
          <a:p>
            <a:pPr lvl="1" eaLnBrk="1" hangingPunct="1"/>
            <a:r>
              <a:rPr lang="es-MX" altLang="en-US" dirty="0"/>
              <a:t>Instrucción XCHG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>
            <a:extLst>
              <a:ext uri="{FF2B5EF4-FFF2-40B4-BE49-F238E27FC236}">
                <a16:creationId xmlns:a16="http://schemas.microsoft.com/office/drawing/2014/main" id="{7CE4B1C8-1722-47CD-9615-55069D81C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3D4991CB-6B42-4870-8C88-C08909C6D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>
                <a:solidFill>
                  <a:srgbClr val="FF0000"/>
                </a:solidFill>
              </a:rPr>
              <a:t>Soluciones por Hardware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Deshabilitar las interrupciones</a:t>
            </a:r>
          </a:p>
          <a:p>
            <a:pPr lvl="1" eaLnBrk="1" hangingPunct="1"/>
            <a:r>
              <a:rPr lang="es-MX" altLang="en-US" dirty="0"/>
              <a:t>Instrucción </a:t>
            </a:r>
            <a:r>
              <a:rPr lang="es-MX" altLang="en-US" dirty="0" err="1"/>
              <a:t>test&amp;set</a:t>
            </a:r>
            <a:endParaRPr lang="es-MX" altLang="en-US" dirty="0"/>
          </a:p>
          <a:p>
            <a:pPr lvl="1" eaLnBrk="1" hangingPunct="1"/>
            <a:r>
              <a:rPr lang="es-MX" altLang="en-US" dirty="0"/>
              <a:t>Instrucción XCHG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1380683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17">
            <a:extLst>
              <a:ext uri="{FF2B5EF4-FFF2-40B4-BE49-F238E27FC236}">
                <a16:creationId xmlns:a16="http://schemas.microsoft.com/office/drawing/2014/main" id="{4E237077-A8AC-41F1-B5F4-04F408F3D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Soluciones por hardware: Inhabilitación de interrupciones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05933743-2CFA-4616-9027-B3C74465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1988840"/>
            <a:ext cx="7416974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Proceso</a:t>
            </a:r>
            <a:r>
              <a:rPr lang="en-US" altLang="en-US" b="1" dirty="0">
                <a:latin typeface="Courier New" panose="02070309020205020404" pitchFamily="49" charset="0"/>
              </a:rPr>
              <a:t>(Pi)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while(forever)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inhabilita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interrupciones</a:t>
            </a:r>
            <a:endParaRPr lang="en-US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sección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crítica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habilita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interrupciones</a:t>
            </a:r>
            <a:endParaRPr lang="en-US" alt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sección</a:t>
            </a:r>
            <a:r>
              <a:rPr lang="en-US" altLang="en-US" b="1" dirty="0">
                <a:latin typeface="Courier New" panose="02070309020205020404" pitchFamily="49" charset="0"/>
              </a:rPr>
              <a:t> restante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8040216" y="1988269"/>
            <a:ext cx="3744416" cy="1368152"/>
          </a:xfrm>
          <a:prstGeom prst="wedgeRectCallout">
            <a:avLst>
              <a:gd name="adj1" fmla="val -37905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no hay interrupciones, no se invoca el planificador a corto plazo por lo que al proceso que está en ejecución no se le puede quitar el procesador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Congelado | Vectores, Fotos de Stock y PSD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19" y="1959984"/>
            <a:ext cx="7920880" cy="359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Soluciones por hardware: Inhabilitación de interrupciones</a:t>
            </a:r>
            <a:endParaRPr lang="es-MX" dirty="0"/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3292475" imgH="3292475" progId="MS_ClipArt_Gallery.2">
                  <p:embed/>
                </p:oleObj>
              </mc:Choice>
              <mc:Fallback>
                <p:oleObj name="Imagen" r:id="rId3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5" imgW="550469" imgH="1913839" progId="MS_ClipArt_Gallery.2">
                  <p:embed/>
                </p:oleObj>
              </mc:Choice>
              <mc:Fallback>
                <p:oleObj name="Imagen" r:id="rId5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2192" y="2741799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7" imgW="763524" imgH="1145743" progId="MS_ClipArt_Gallery.2">
                  <p:embed/>
                </p:oleObj>
              </mc:Choice>
              <mc:Fallback>
                <p:oleObj name="Imagen" r:id="rId7" imgW="763524" imgH="1145743" progId="MS_ClipArt_Gallery.2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192" y="2741799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E3CDD5F5-1108-4C2D-9AC0-E7B5C1C1C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0687" y="4157275"/>
          <a:ext cx="696347" cy="71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9" imgW="437560" imgH="967382" progId="MS_ClipArt_Gallery.2">
                  <p:embed/>
                </p:oleObj>
              </mc:Choice>
              <mc:Fallback>
                <p:oleObj name="Imagen" r:id="rId9" imgW="437560" imgH="967382" progId="MS_ClipArt_Gallery.2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E3CDD5F5-1108-4C2D-9AC0-E7B5C1C1C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687" y="4157275"/>
                        <a:ext cx="696347" cy="71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656973"/>
              </p:ext>
            </p:extLst>
          </p:nvPr>
        </p:nvGraphicFramePr>
        <p:xfrm>
          <a:off x="4858300" y="2268170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1" imgW="763524" imgH="1145743" progId="MS_ClipArt_Gallery.2">
                  <p:embed/>
                </p:oleObj>
              </mc:Choice>
              <mc:Fallback>
                <p:oleObj name="Imagen" r:id="rId11" imgW="763524" imgH="1145743" progId="MS_ClipArt_Gallery.2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300" y="2268170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77820"/>
              </p:ext>
            </p:extLst>
          </p:nvPr>
        </p:nvGraphicFramePr>
        <p:xfrm>
          <a:off x="5314472" y="4674447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2" imgW="763524" imgH="1145743" progId="MS_ClipArt_Gallery.2">
                  <p:embed/>
                </p:oleObj>
              </mc:Choice>
              <mc:Fallback>
                <p:oleObj name="Imagen" r:id="rId12" imgW="763524" imgH="1145743" progId="MS_ClipArt_Gallery.2">
                  <p:embed/>
                  <p:pic>
                    <p:nvPicPr>
                      <p:cNvPr id="26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472" y="4674447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7984" y="291126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3" imgW="763524" imgH="1145743" progId="MS_ClipArt_Gallery.2">
                  <p:embed/>
                </p:oleObj>
              </mc:Choice>
              <mc:Fallback>
                <p:oleObj name="Imagen" r:id="rId13" imgW="763524" imgH="1145743" progId="MS_ClipArt_Gallery.2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984" y="291126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BF69FEC3-7B39-4C5B-94CF-531109798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150" y="3763846"/>
          <a:ext cx="979506" cy="76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14" imgW="763524" imgH="1145743" progId="MS_ClipArt_Gallery.2">
                  <p:embed/>
                </p:oleObj>
              </mc:Choice>
              <mc:Fallback>
                <p:oleObj name="Imagen" r:id="rId14" imgW="763524" imgH="1145743" progId="MS_ClipArt_Gallery.2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BF69FEC3-7B39-4C5B-94CF-531109798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150" y="3763846"/>
                        <a:ext cx="979506" cy="767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2927648" y="5882091"/>
            <a:ext cx="62646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Todos congelados mientras uso el baño</a:t>
            </a:r>
          </a:p>
        </p:txBody>
      </p:sp>
    </p:spTree>
    <p:extLst>
      <p:ext uri="{BB962C8B-B14F-4D97-AF65-F5344CB8AC3E}">
        <p14:creationId xmlns:p14="http://schemas.microsoft.com/office/powerpoint/2010/main" val="18466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16381 -0.0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46 -0.09814 L 0.25235 -0.09398 " pathEditMode="relative" ptsTypes="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35 -0.09398 L 0.11511 -0.10231 L 0.0461 0.05811 " pathEditMode="relative" ptsTypes="AAA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>
            <a:extLst>
              <a:ext uri="{FF2B5EF4-FFF2-40B4-BE49-F238E27FC236}">
                <a16:creationId xmlns:a16="http://schemas.microsoft.com/office/drawing/2014/main" id="{7CE4B1C8-1722-47CD-9615-55069D81C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3D4991CB-6B42-4870-8C88-C08909C6D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>
                <a:solidFill>
                  <a:srgbClr val="FF0000"/>
                </a:solidFill>
              </a:rPr>
              <a:t>Soluciones por Hardware</a:t>
            </a:r>
          </a:p>
          <a:p>
            <a:pPr lvl="1" eaLnBrk="1" hangingPunct="1"/>
            <a:r>
              <a:rPr lang="es-MX" altLang="en-US" dirty="0"/>
              <a:t>Deshabilitar las interrupciones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Instrucción </a:t>
            </a:r>
            <a:r>
              <a:rPr lang="es-MX" altLang="en-US" dirty="0" err="1">
                <a:solidFill>
                  <a:srgbClr val="FF0000"/>
                </a:solidFill>
              </a:rPr>
              <a:t>test&amp;set</a:t>
            </a:r>
            <a:endParaRPr lang="es-MX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s-MX" altLang="en-US" dirty="0"/>
              <a:t>Instrucción XCHG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1172508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6">
            <a:extLst>
              <a:ext uri="{FF2B5EF4-FFF2-40B4-BE49-F238E27FC236}">
                <a16:creationId xmlns:a16="http://schemas.microsoft.com/office/drawing/2014/main" id="{3B8F3EC1-62A5-427C-8C53-334638ACE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Soluciones de hardware: instrucciones  máquina especiales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95400" y="1988840"/>
            <a:ext cx="10801200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El acceso a una posición de memoria  excluye otros accesos a la misma posición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6942" y="2708920"/>
            <a:ext cx="10819658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Los diseñadores han propuesto instrucciones máquina que ejecutan 2 acciones atómicas (indivisibles) en la misma posición de memoria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76942" y="3789040"/>
            <a:ext cx="10819658" cy="9541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La ejecución de tales instrucciones es también  mutuamente exclusiva incluso con varios </a:t>
            </a:r>
            <a:r>
              <a:rPr lang="es-ES" altLang="en-US" sz="2400" dirty="0" err="1">
                <a:latin typeface="+mn-lt"/>
              </a:rPr>
              <a:t>CPUs</a:t>
            </a:r>
            <a:r>
              <a:rPr lang="es-ES" altLang="en-US" sz="3200" dirty="0">
                <a:latin typeface="+mn-lt"/>
              </a:rPr>
              <a:t>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71172" y="5013176"/>
            <a:ext cx="10825427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Pueden usarse para proveer exclusión mutua pero necesitan complementarse con otros mecanismos para satisfacer los otros 2 requisitos del problema de la 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9696400" y="3429000"/>
            <a:ext cx="1440160" cy="936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Una cantina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23600"/>
              </p:ext>
            </p:extLst>
          </p:nvPr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3292475" imgH="3292475" progId="MS_ClipArt_Gallery.2">
                  <p:embed/>
                </p:oleObj>
              </mc:Choice>
              <mc:Fallback>
                <p:oleObj name="Imagen" r:id="rId2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06292"/>
              </p:ext>
            </p:extLst>
          </p:nvPr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550469" imgH="1913839" progId="MS_ClipArt_Gallery.2">
                  <p:embed/>
                </p:oleObj>
              </mc:Choice>
              <mc:Fallback>
                <p:oleObj name="Imagen" r:id="rId4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o 38"/>
          <p:cNvGrpSpPr/>
          <p:nvPr/>
        </p:nvGrpSpPr>
        <p:grpSpPr>
          <a:xfrm>
            <a:off x="6671349" y="2741799"/>
            <a:ext cx="1130349" cy="767661"/>
            <a:chOff x="4605611" y="2346260"/>
            <a:chExt cx="915987" cy="1332033"/>
          </a:xfrm>
        </p:grpSpPr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774248"/>
                </p:ext>
              </p:extLst>
            </p:nvPr>
          </p:nvGraphicFramePr>
          <p:xfrm>
            <a:off x="4727848" y="2346260"/>
            <a:ext cx="793750" cy="1332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4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848" y="2346260"/>
                          <a:ext cx="793750" cy="1332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611" y="2972543"/>
              <a:ext cx="311150" cy="36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576774" y="4157275"/>
            <a:ext cx="1110260" cy="718316"/>
            <a:chOff x="4616723" y="4121043"/>
            <a:chExt cx="723900" cy="1125795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601051"/>
                </p:ext>
              </p:extLst>
            </p:nvPr>
          </p:nvGraphicFramePr>
          <p:xfrm>
            <a:off x="4886598" y="4121043"/>
            <a:ext cx="454025" cy="1125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598" y="4121043"/>
                          <a:ext cx="454025" cy="1125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723" y="4342417"/>
              <a:ext cx="312738" cy="36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1970201" y="2689272"/>
            <a:ext cx="358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>
                <a:latin typeface="Consolas" panose="020B0609020204030204" pitchFamily="49" charset="0"/>
              </a:rPr>
              <a:t>void</a:t>
            </a:r>
            <a:r>
              <a:rPr lang="es-MX" b="1" dirty="0">
                <a:latin typeface="Consolas" panose="020B0609020204030204" pitchFamily="49" charset="0"/>
              </a:rPr>
              <a:t> borrachito()</a:t>
            </a:r>
          </a:p>
          <a:p>
            <a:r>
              <a:rPr lang="es-MX" b="1" dirty="0">
                <a:latin typeface="Consolas" panose="020B0609020204030204" pitchFamily="49" charset="0"/>
              </a:rPr>
              <a:t>{</a:t>
            </a:r>
          </a:p>
          <a:p>
            <a:r>
              <a:rPr lang="es-MX" b="1" dirty="0">
                <a:latin typeface="Consolas" panose="020B0609020204030204" pitchFamily="49" charset="0"/>
              </a:rPr>
              <a:t>	</a:t>
            </a:r>
            <a:r>
              <a:rPr lang="es-MX" b="1" dirty="0" err="1">
                <a:latin typeface="Consolas" panose="020B0609020204030204" pitchFamily="49" charset="0"/>
              </a:rPr>
              <a:t>while</a:t>
            </a:r>
            <a:r>
              <a:rPr lang="es-MX" b="1" dirty="0">
                <a:latin typeface="Consolas" panose="020B0609020204030204" pitchFamily="49" charset="0"/>
              </a:rPr>
              <a:t>(1)</a:t>
            </a:r>
          </a:p>
          <a:p>
            <a:r>
              <a:rPr lang="es-MX" b="1" dirty="0">
                <a:latin typeface="Consolas" panose="020B0609020204030204" pitchFamily="49" charset="0"/>
              </a:rPr>
              <a:t>	{	</a:t>
            </a:r>
          </a:p>
          <a:p>
            <a:r>
              <a:rPr lang="es-MX" b="1" dirty="0">
                <a:latin typeface="Consolas" panose="020B0609020204030204" pitchFamily="49" charset="0"/>
              </a:rPr>
              <a:t>		tomar();</a:t>
            </a:r>
          </a:p>
          <a:p>
            <a:r>
              <a:rPr lang="es-MX" b="1" dirty="0">
                <a:latin typeface="Consolas" panose="020B0609020204030204" pitchFamily="49" charset="0"/>
              </a:rPr>
              <a:t>		</a:t>
            </a:r>
            <a:r>
              <a:rPr lang="es-MX" b="1" dirty="0" err="1">
                <a:latin typeface="Consolas" panose="020B0609020204030204" pitchFamily="49" charset="0"/>
              </a:rPr>
              <a:t>usar_baño</a:t>
            </a:r>
            <a:r>
              <a:rPr lang="es-MX" b="1" dirty="0">
                <a:latin typeface="Consolas" panose="020B0609020204030204" pitchFamily="49" charset="0"/>
              </a:rPr>
              <a:t>();</a:t>
            </a:r>
          </a:p>
          <a:p>
            <a:r>
              <a:rPr lang="es-MX" b="1" dirty="0">
                <a:latin typeface="Consolas" panose="020B0609020204030204" pitchFamily="49" charset="0"/>
              </a:rPr>
              <a:t>	}</a:t>
            </a:r>
          </a:p>
          <a:p>
            <a:r>
              <a:rPr lang="es-MX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26744 -0.098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49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25872 0.1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010860" y="1993237"/>
            <a:ext cx="4269716" cy="29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066" name="Rectangle 7">
            <a:extLst>
              <a:ext uri="{FF2B5EF4-FFF2-40B4-BE49-F238E27FC236}">
                <a16:creationId xmlns:a16="http://schemas.microsoft.com/office/drawing/2014/main" id="{B64DCAFF-7813-45C1-BF6A-7AA4CBF6E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La instrucción </a:t>
            </a:r>
            <a:r>
              <a:rPr lang="es-ES" altLang="en-US" dirty="0" err="1">
                <a:latin typeface="Consolas" panose="020B0609020204030204" pitchFamily="49" charset="0"/>
              </a:rPr>
              <a:t>testandset</a:t>
            </a:r>
            <a:endParaRPr lang="es-ES" altLang="en-US" dirty="0"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75520" y="1988840"/>
            <a:ext cx="334899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200" dirty="0" err="1">
                <a:latin typeface="Consolas" panose="020B0609020204030204" pitchFamily="49" charset="0"/>
              </a:rPr>
              <a:t>testandset</a:t>
            </a:r>
            <a:r>
              <a:rPr lang="es-MX" sz="3200" dirty="0">
                <a:latin typeface="Consolas" panose="020B0609020204030204" pitchFamily="49" charset="0"/>
              </a:rPr>
              <a:t> </a:t>
            </a:r>
            <a:r>
              <a:rPr lang="es-MX" sz="3200" i="1" dirty="0" err="1">
                <a:latin typeface="Consolas" panose="020B0609020204030204" pitchFamily="49" charset="0"/>
              </a:rPr>
              <a:t>x</a:t>
            </a:r>
            <a:r>
              <a:rPr lang="es-MX" sz="3200" dirty="0" err="1">
                <a:latin typeface="Consolas" panose="020B0609020204030204" pitchFamily="49" charset="0"/>
              </a:rPr>
              <a:t>,</a:t>
            </a:r>
            <a:r>
              <a:rPr lang="es-MX" sz="3200" i="1" dirty="0" err="1">
                <a:latin typeface="Consolas" panose="020B0609020204030204" pitchFamily="49" charset="0"/>
              </a:rPr>
              <a:t>y</a:t>
            </a:r>
            <a:endParaRPr lang="es-MX" sz="3200" i="1" dirty="0">
              <a:latin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45087" y="2830609"/>
            <a:ext cx="573894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Si se ejecuta con x=0, cambia x a 1 y establece y con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Si se ejecuta con x=1, solo establece y con 0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060870" y="2606145"/>
            <a:ext cx="2563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Consolas" panose="020B0609020204030204" pitchFamily="49" charset="0"/>
              </a:rPr>
              <a:t>mov</a:t>
            </a:r>
            <a:r>
              <a:rPr lang="es-MX" sz="2400" dirty="0">
                <a:latin typeface="Consolas" panose="020B0609020204030204" pitchFamily="49" charset="0"/>
              </a:rPr>
              <a:t> 0,x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testandset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x,y</a:t>
            </a:r>
            <a:endParaRPr lang="es-MX" sz="2400" dirty="0">
              <a:latin typeface="Consolas" panose="020B0609020204030204" pitchFamily="49" charset="0"/>
            </a:endParaRPr>
          </a:p>
          <a:p>
            <a:endParaRPr lang="es-MX" sz="2400" dirty="0">
              <a:latin typeface="Consolas" panose="020B0609020204030204" pitchFamily="49" charset="0"/>
            </a:endParaRPr>
          </a:p>
          <a:p>
            <a:r>
              <a:rPr lang="es-MX" sz="2400" dirty="0" err="1">
                <a:latin typeface="Consolas" panose="020B0609020204030204" pitchFamily="49" charset="0"/>
              </a:rPr>
              <a:t>testandset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x,y</a:t>
            </a:r>
            <a:endParaRPr lang="es-MX" sz="2400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128448" y="2591629"/>
            <a:ext cx="28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0</a:t>
            </a:r>
          </a:p>
          <a:p>
            <a:r>
              <a:rPr lang="es-MX" sz="2400" dirty="0"/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704512" y="2975476"/>
            <a:ext cx="28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</a:t>
            </a:r>
          </a:p>
          <a:p>
            <a:endParaRPr lang="es-MX" sz="2400" dirty="0"/>
          </a:p>
          <a:p>
            <a:r>
              <a:rPr lang="es-MX" sz="2400" dirty="0"/>
              <a:t>0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128448" y="2015565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x   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4">
            <a:extLst>
              <a:ext uri="{FF2B5EF4-FFF2-40B4-BE49-F238E27FC236}">
                <a16:creationId xmlns:a16="http://schemas.microsoft.com/office/drawing/2014/main" id="{3740B21C-219E-40D8-8586-A62E4C731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La instrucción </a:t>
            </a:r>
            <a:r>
              <a:rPr lang="es-ES" altLang="en-US" dirty="0" err="1">
                <a:latin typeface="Consolas" panose="020B0609020204030204" pitchFamily="49" charset="0"/>
              </a:rPr>
              <a:t>testandset</a:t>
            </a:r>
            <a:endParaRPr lang="es-ES" altLang="en-US" dirty="0">
              <a:latin typeface="Consolas" panose="020B0609020204030204" pitchFamily="49" charset="0"/>
            </a:endParaRP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95DC992B-982E-407B-8D84-636EEE6E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2060848"/>
            <a:ext cx="828092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b=0;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Proceso</a:t>
            </a:r>
            <a:r>
              <a:rPr lang="en-US" altLang="en-US" sz="2800" b="1" dirty="0">
                <a:latin typeface="Courier New" panose="02070309020205020404" pitchFamily="49" charset="0"/>
              </a:rPr>
              <a:t>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int 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do{ </a:t>
            </a:r>
            <a:r>
              <a:rPr lang="en-US" altLang="en-US" sz="2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testandset</a:t>
            </a: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b,r</a:t>
            </a: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 } while(r==0);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CS;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</a:rPr>
              <a:t>	b:=0;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3359696" y="2060848"/>
            <a:ext cx="4824536" cy="432048"/>
          </a:xfrm>
          <a:prstGeom prst="wedgeRectCallout">
            <a:avLst>
              <a:gd name="adj1" fmla="val -57536"/>
              <a:gd name="adj2" fmla="val 12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establece la variable global b con el valor 0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6816080" y="3420931"/>
            <a:ext cx="3816424" cy="544705"/>
          </a:xfrm>
          <a:prstGeom prst="wedgeRectCallout">
            <a:avLst>
              <a:gd name="adj1" fmla="val -11246"/>
              <a:gd name="adj2" fmla="val 118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después de hacer </a:t>
            </a:r>
            <a:r>
              <a:rPr lang="es-MX" dirty="0" err="1"/>
              <a:t>testandset</a:t>
            </a:r>
            <a:r>
              <a:rPr lang="es-MX" dirty="0"/>
              <a:t> con b, si el resultado es 1, puede continuar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5015880" y="4653136"/>
            <a:ext cx="2592288" cy="432048"/>
          </a:xfrm>
          <a:prstGeom prst="wedgeRectCallout">
            <a:avLst>
              <a:gd name="adj1" fmla="val -135330"/>
              <a:gd name="adj2" fmla="val 203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Usa la sección crítica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4943872" y="5239319"/>
            <a:ext cx="4104456" cy="606593"/>
          </a:xfrm>
          <a:prstGeom prst="wedgeRectCallout">
            <a:avLst>
              <a:gd name="adj1" fmla="val -89225"/>
              <a:gd name="adj2" fmla="val -43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liberar la sección crítica restablece b con 0 para que otro proceso pueda entrar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2">
            <a:extLst>
              <a:ext uri="{FF2B5EF4-FFF2-40B4-BE49-F238E27FC236}">
                <a16:creationId xmlns:a16="http://schemas.microsoft.com/office/drawing/2014/main" id="{31F6805B-428C-44BE-B70C-2787AC05F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Ejemplo exclusión mutua con </a:t>
            </a:r>
            <a:r>
              <a:rPr lang="es-MX" altLang="en-US" dirty="0" err="1">
                <a:latin typeface="Consolas" panose="020B0609020204030204" pitchFamily="49" charset="0"/>
              </a:rPr>
              <a:t>testandset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B7B983CA-2C0C-4C48-90BB-D89EAB51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6035824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1</a:t>
            </a:r>
            <a:endParaRPr lang="en-US" altLang="en-US" sz="1800" b="1"/>
          </a:p>
        </p:txBody>
      </p:sp>
      <p:sp>
        <p:nvSpPr>
          <p:cNvPr id="643076" name="Rectangle 4">
            <a:extLst>
              <a:ext uri="{FF2B5EF4-FFF2-40B4-BE49-F238E27FC236}">
                <a16:creationId xmlns:a16="http://schemas.microsoft.com/office/drawing/2014/main" id="{05E295F8-30CA-4FD3-AB04-E5203A60C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6072906"/>
            <a:ext cx="3086593" cy="452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800" b="1">
                <a:solidFill>
                  <a:srgbClr val="FF0000"/>
                </a:solidFill>
              </a:rPr>
              <a:t>SC</a:t>
            </a:r>
            <a:endParaRPr lang="en-US" altLang="en-US" sz="1800" b="1">
              <a:solidFill>
                <a:srgbClr val="FF0000"/>
              </a:solidFill>
            </a:endParaRPr>
          </a:p>
        </p:txBody>
      </p:sp>
      <p:sp>
        <p:nvSpPr>
          <p:cNvPr id="643077" name="Rectangle 5">
            <a:extLst>
              <a:ext uri="{FF2B5EF4-FFF2-40B4-BE49-F238E27FC236}">
                <a16:creationId xmlns:a16="http://schemas.microsoft.com/office/drawing/2014/main" id="{D2AC3D11-C69B-4F26-8AD3-EB8F1E67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5543700"/>
            <a:ext cx="57096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1</a:t>
            </a:r>
            <a:endParaRPr lang="en-US" altLang="en-US" sz="1800" b="1"/>
          </a:p>
        </p:txBody>
      </p:sp>
      <p:sp>
        <p:nvSpPr>
          <p:cNvPr id="643078" name="Rectangle 6">
            <a:extLst>
              <a:ext uri="{FF2B5EF4-FFF2-40B4-BE49-F238E27FC236}">
                <a16:creationId xmlns:a16="http://schemas.microsoft.com/office/drawing/2014/main" id="{1ACBC7E8-6273-4A76-B241-595DC653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488" y="5580782"/>
            <a:ext cx="382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testandset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b,r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while(r==0);</a:t>
            </a:r>
          </a:p>
        </p:txBody>
      </p:sp>
      <p:sp>
        <p:nvSpPr>
          <p:cNvPr id="643079" name="Rectangle 7">
            <a:extLst>
              <a:ext uri="{FF2B5EF4-FFF2-40B4-BE49-F238E27FC236}">
                <a16:creationId xmlns:a16="http://schemas.microsoft.com/office/drawing/2014/main" id="{287A8FD3-C3DB-49FF-B1A0-C1BFD70F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5091263"/>
            <a:ext cx="57096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1</a:t>
            </a:r>
            <a:endParaRPr lang="en-US" altLang="en-US" sz="1800" b="1"/>
          </a:p>
        </p:txBody>
      </p:sp>
      <p:sp>
        <p:nvSpPr>
          <p:cNvPr id="643080" name="Rectangle 8">
            <a:extLst>
              <a:ext uri="{FF2B5EF4-FFF2-40B4-BE49-F238E27FC236}">
                <a16:creationId xmlns:a16="http://schemas.microsoft.com/office/drawing/2014/main" id="{8B395765-0864-495A-98E4-807EC804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5128345"/>
            <a:ext cx="374317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testandset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b,r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while(r==0);</a:t>
            </a:r>
          </a:p>
        </p:txBody>
      </p:sp>
      <p:sp>
        <p:nvSpPr>
          <p:cNvPr id="643081" name="Rectangle 9">
            <a:extLst>
              <a:ext uri="{FF2B5EF4-FFF2-40B4-BE49-F238E27FC236}">
                <a16:creationId xmlns:a16="http://schemas.microsoft.com/office/drawing/2014/main" id="{4B54DFAD-41F4-41DA-9E57-BDCD3856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4638824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0</a:t>
            </a:r>
            <a:endParaRPr lang="en-US" altLang="en-US" sz="1800" b="1"/>
          </a:p>
        </p:txBody>
      </p:sp>
      <p:sp>
        <p:nvSpPr>
          <p:cNvPr id="643082" name="Rectangle 10">
            <a:extLst>
              <a:ext uri="{FF2B5EF4-FFF2-40B4-BE49-F238E27FC236}">
                <a16:creationId xmlns:a16="http://schemas.microsoft.com/office/drawing/2014/main" id="{6626EFB9-1DC3-40C6-8B83-663440B50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4675906"/>
            <a:ext cx="29509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800" b="1"/>
              <a:t>b=0;</a:t>
            </a:r>
            <a:endParaRPr lang="en-US" altLang="en-US" sz="1800" b="1"/>
          </a:p>
        </p:txBody>
      </p:sp>
      <p:sp>
        <p:nvSpPr>
          <p:cNvPr id="643084" name="Rectangle 12">
            <a:extLst>
              <a:ext uri="{FF2B5EF4-FFF2-40B4-BE49-F238E27FC236}">
                <a16:creationId xmlns:a16="http://schemas.microsoft.com/office/drawing/2014/main" id="{009359BA-E10C-4159-B788-7EE01A8E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4223470"/>
            <a:ext cx="2950963" cy="452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800" b="1">
                <a:solidFill>
                  <a:srgbClr val="FF0000"/>
                </a:solidFill>
              </a:rPr>
              <a:t>SC</a:t>
            </a:r>
            <a:endParaRPr lang="en-US" altLang="en-US" sz="1800" b="1">
              <a:solidFill>
                <a:srgbClr val="FF0000"/>
              </a:solidFill>
            </a:endParaRPr>
          </a:p>
        </p:txBody>
      </p:sp>
      <p:sp>
        <p:nvSpPr>
          <p:cNvPr id="643085" name="Rectangle 13">
            <a:extLst>
              <a:ext uri="{FF2B5EF4-FFF2-40B4-BE49-F238E27FC236}">
                <a16:creationId xmlns:a16="http://schemas.microsoft.com/office/drawing/2014/main" id="{D3FD266B-F599-46B7-9F8C-A639A7A9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3694263"/>
            <a:ext cx="57096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1</a:t>
            </a:r>
            <a:endParaRPr lang="en-US" altLang="en-US" sz="1800" b="1"/>
          </a:p>
        </p:txBody>
      </p:sp>
      <p:sp>
        <p:nvSpPr>
          <p:cNvPr id="643086" name="Rectangle 14">
            <a:extLst>
              <a:ext uri="{FF2B5EF4-FFF2-40B4-BE49-F238E27FC236}">
                <a16:creationId xmlns:a16="http://schemas.microsoft.com/office/drawing/2014/main" id="{60BD3E53-BF15-4704-AFC4-01DFE1CBE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488" y="3731345"/>
            <a:ext cx="36819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testandset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b,r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while(r==0);</a:t>
            </a:r>
          </a:p>
        </p:txBody>
      </p:sp>
      <p:sp>
        <p:nvSpPr>
          <p:cNvPr id="643087" name="Rectangle 15">
            <a:extLst>
              <a:ext uri="{FF2B5EF4-FFF2-40B4-BE49-F238E27FC236}">
                <a16:creationId xmlns:a16="http://schemas.microsoft.com/office/drawing/2014/main" id="{56CE319A-803A-4303-B309-49353FCC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3202138"/>
            <a:ext cx="57096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1</a:t>
            </a:r>
            <a:endParaRPr lang="en-US" altLang="en-US" sz="1800" b="1"/>
          </a:p>
        </p:txBody>
      </p:sp>
      <p:sp>
        <p:nvSpPr>
          <p:cNvPr id="643088" name="Rectangle 16">
            <a:extLst>
              <a:ext uri="{FF2B5EF4-FFF2-40B4-BE49-F238E27FC236}">
                <a16:creationId xmlns:a16="http://schemas.microsoft.com/office/drawing/2014/main" id="{9009045F-8A14-4316-8259-3B207FF0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3239220"/>
            <a:ext cx="374317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testandset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b,r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while(r==0);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43089" name="Rectangle 17">
            <a:extLst>
              <a:ext uri="{FF2B5EF4-FFF2-40B4-BE49-F238E27FC236}">
                <a16:creationId xmlns:a16="http://schemas.microsoft.com/office/drawing/2014/main" id="{B4B860C7-4390-42E2-8EC9-9B562885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2749699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1</a:t>
            </a:r>
            <a:endParaRPr lang="en-US" altLang="en-US" sz="1800" b="1"/>
          </a:p>
        </p:txBody>
      </p:sp>
      <p:sp>
        <p:nvSpPr>
          <p:cNvPr id="643090" name="Rectangle 18">
            <a:extLst>
              <a:ext uri="{FF2B5EF4-FFF2-40B4-BE49-F238E27FC236}">
                <a16:creationId xmlns:a16="http://schemas.microsoft.com/office/drawing/2014/main" id="{9B865119-CC59-4158-B0B4-103D0C9E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2786781"/>
            <a:ext cx="388843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testandset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b,r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while(r==0);</a:t>
            </a:r>
          </a:p>
        </p:txBody>
      </p:sp>
      <p:sp>
        <p:nvSpPr>
          <p:cNvPr id="643091" name="Rectangle 19">
            <a:extLst>
              <a:ext uri="{FF2B5EF4-FFF2-40B4-BE49-F238E27FC236}">
                <a16:creationId xmlns:a16="http://schemas.microsoft.com/office/drawing/2014/main" id="{8DEAF37E-5680-4263-84F0-D21352ED8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2297263"/>
            <a:ext cx="57096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0</a:t>
            </a:r>
            <a:endParaRPr lang="en-US" altLang="en-US" sz="1800" b="1"/>
          </a:p>
        </p:txBody>
      </p:sp>
      <p:sp>
        <p:nvSpPr>
          <p:cNvPr id="92183" name="Rectangle 20">
            <a:extLst>
              <a:ext uri="{FF2B5EF4-FFF2-40B4-BE49-F238E27FC236}">
                <a16:creationId xmlns:a16="http://schemas.microsoft.com/office/drawing/2014/main" id="{3FF059CE-F60D-47E8-99FB-1CCDE904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456" y="1844824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/>
              <a:t>b</a:t>
            </a:r>
            <a:endParaRPr lang="en-US" altLang="en-US" sz="1800" b="1"/>
          </a:p>
        </p:txBody>
      </p:sp>
      <p:sp>
        <p:nvSpPr>
          <p:cNvPr id="92184" name="Rectangle 21">
            <a:extLst>
              <a:ext uri="{FF2B5EF4-FFF2-40B4-BE49-F238E27FC236}">
                <a16:creationId xmlns:a16="http://schemas.microsoft.com/office/drawing/2014/main" id="{080D5BBD-205F-4607-BEDF-3BE18F6F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488" y="1881906"/>
            <a:ext cx="2889896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800" b="1"/>
              <a:t>P2</a:t>
            </a:r>
            <a:endParaRPr lang="en-US" altLang="en-US" sz="1800" b="1"/>
          </a:p>
        </p:txBody>
      </p:sp>
      <p:sp>
        <p:nvSpPr>
          <p:cNvPr id="92185" name="Rectangle 22">
            <a:extLst>
              <a:ext uri="{FF2B5EF4-FFF2-40B4-BE49-F238E27FC236}">
                <a16:creationId xmlns:a16="http://schemas.microsoft.com/office/drawing/2014/main" id="{B5E50BC1-F4F9-4F25-8B34-86BDAA312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1881906"/>
            <a:ext cx="308659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800" b="1"/>
              <a:t>P1</a:t>
            </a:r>
            <a:endParaRPr lang="en-US" altLang="en-US" sz="1800" b="1"/>
          </a:p>
        </p:txBody>
      </p:sp>
      <p:sp>
        <p:nvSpPr>
          <p:cNvPr id="92186" name="Rectangle 23">
            <a:extLst>
              <a:ext uri="{FF2B5EF4-FFF2-40B4-BE49-F238E27FC236}">
                <a16:creationId xmlns:a16="http://schemas.microsoft.com/office/drawing/2014/main" id="{F34DAB85-012C-40BD-8274-3E04897D6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81906"/>
            <a:ext cx="29509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800" b="1"/>
              <a:t>P0</a:t>
            </a:r>
            <a:endParaRPr lang="en-US" altLang="en-US" sz="1800" b="1"/>
          </a:p>
        </p:txBody>
      </p:sp>
      <p:sp>
        <p:nvSpPr>
          <p:cNvPr id="643096" name="AutoShape 24">
            <a:extLst>
              <a:ext uri="{FF2B5EF4-FFF2-40B4-BE49-F238E27FC236}">
                <a16:creationId xmlns:a16="http://schemas.microsoft.com/office/drawing/2014/main" id="{45C0C5F8-5217-419F-853F-3A630D25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35" y="1981920"/>
            <a:ext cx="1425415" cy="649287"/>
          </a:xfrm>
          <a:prstGeom prst="wedgeRectCallout">
            <a:avLst>
              <a:gd name="adj1" fmla="val 77590"/>
              <a:gd name="adj2" fmla="val 87347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097" name="AutoShape 25">
            <a:extLst>
              <a:ext uri="{FF2B5EF4-FFF2-40B4-BE49-F238E27FC236}">
                <a16:creationId xmlns:a16="http://schemas.microsoft.com/office/drawing/2014/main" id="{51632302-EE63-412E-9EAC-315A1134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960" y="4431431"/>
            <a:ext cx="1592656" cy="649288"/>
          </a:xfrm>
          <a:prstGeom prst="wedgeRectCallout">
            <a:avLst>
              <a:gd name="adj1" fmla="val 108124"/>
              <a:gd name="adj2" fmla="val 63514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098" name="AutoShape 26">
            <a:extLst>
              <a:ext uri="{FF2B5EF4-FFF2-40B4-BE49-F238E27FC236}">
                <a16:creationId xmlns:a16="http://schemas.microsoft.com/office/drawing/2014/main" id="{2469290D-4CF1-4C9C-B5C9-B76AD5F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983" y="2415306"/>
            <a:ext cx="1790093" cy="719138"/>
          </a:xfrm>
          <a:prstGeom prst="wedgeRectCallout">
            <a:avLst>
              <a:gd name="adj1" fmla="val 78895"/>
              <a:gd name="adj2" fmla="val 7008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No 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099" name="AutoShape 27">
            <a:extLst>
              <a:ext uri="{FF2B5EF4-FFF2-40B4-BE49-F238E27FC236}">
                <a16:creationId xmlns:a16="http://schemas.microsoft.com/office/drawing/2014/main" id="{B94B862C-D511-454C-AEA5-2BCE0D93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263" y="2918545"/>
            <a:ext cx="1733938" cy="719137"/>
          </a:xfrm>
          <a:prstGeom prst="wedgeRectCallout">
            <a:avLst>
              <a:gd name="adj1" fmla="val 113179"/>
              <a:gd name="adj2" fmla="val 6617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No 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3100" name="AutoShape 28">
            <a:extLst>
              <a:ext uri="{FF2B5EF4-FFF2-40B4-BE49-F238E27FC236}">
                <a16:creationId xmlns:a16="http://schemas.microsoft.com/office/drawing/2014/main" id="{537B8F7B-CEAE-440C-807C-0FEA7EA2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826" y="4718770"/>
            <a:ext cx="1733938" cy="719137"/>
          </a:xfrm>
          <a:prstGeom prst="wedgeRectCallout">
            <a:avLst>
              <a:gd name="adj1" fmla="val 106253"/>
              <a:gd name="adj2" fmla="val 7910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</a:rPr>
              <a:t>No puede pasar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D2AC3D11-C69B-4F26-8AD3-EB8F1E67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719" y="5543700"/>
            <a:ext cx="57096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0</a:t>
            </a:r>
            <a:endParaRPr lang="en-US" altLang="en-US" sz="1800" b="1" dirty="0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287A8FD3-C3DB-49FF-B1A0-C1BFD70F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663" y="5091263"/>
            <a:ext cx="57096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1</a:t>
            </a:r>
            <a:endParaRPr lang="en-US" altLang="en-US" sz="1800" b="1" dirty="0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D3FD266B-F599-46B7-9F8C-A639A7A9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719" y="3694263"/>
            <a:ext cx="57096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0</a:t>
            </a:r>
            <a:endParaRPr lang="en-US" altLang="en-US" sz="1800" b="1" dirty="0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56CE319A-803A-4303-B309-49353FCC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663" y="3202138"/>
            <a:ext cx="57096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0</a:t>
            </a:r>
            <a:endParaRPr lang="en-US" altLang="en-US" sz="1800" b="1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B4B860C7-4390-42E2-8EC9-9B5628854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512" y="2749699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1</a:t>
            </a:r>
            <a:endParaRPr lang="en-US" altLang="en-US" sz="1800" b="1" dirty="0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3FF059CE-F60D-47E8-99FB-1CCDE904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512" y="1844824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r</a:t>
            </a:r>
            <a:r>
              <a:rPr lang="es-MX" altLang="en-US" sz="1800" b="1" baseline="-25000" dirty="0"/>
              <a:t>0</a:t>
            </a:r>
            <a:endParaRPr lang="en-US" altLang="en-US" sz="1800" b="1" baseline="-25000" dirty="0"/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2F9E2CE1-2FCF-46F2-A24D-F026E56B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663" y="2297263"/>
            <a:ext cx="57096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0</a:t>
            </a:r>
            <a:endParaRPr lang="en-US" altLang="en-US" sz="1800" b="1" dirty="0"/>
          </a:p>
        </p:txBody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BBA45BF9-2DFD-4C1D-B30B-9F6EE075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663" y="1844824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r</a:t>
            </a:r>
            <a:r>
              <a:rPr lang="es-MX" altLang="en-US" sz="1800" b="1" baseline="-25000" dirty="0"/>
              <a:t>1</a:t>
            </a:r>
            <a:endParaRPr lang="en-US" altLang="en-US" sz="1800" b="1" baseline="-25000" dirty="0"/>
          </a:p>
        </p:txBody>
      </p:sp>
      <p:sp>
        <p:nvSpPr>
          <p:cNvPr id="57" name="Rectangle 19">
            <a:extLst>
              <a:ext uri="{FF2B5EF4-FFF2-40B4-BE49-F238E27FC236}">
                <a16:creationId xmlns:a16="http://schemas.microsoft.com/office/drawing/2014/main" id="{325793C9-E4A2-4C5C-AD99-FA1183F6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719" y="2297263"/>
            <a:ext cx="570969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0</a:t>
            </a:r>
            <a:endParaRPr lang="en-US" altLang="en-US" sz="1800" b="1" dirty="0"/>
          </a:p>
        </p:txBody>
      </p:sp>
      <p:sp>
        <p:nvSpPr>
          <p:cNvPr id="58" name="Rectangle 20">
            <a:extLst>
              <a:ext uri="{FF2B5EF4-FFF2-40B4-BE49-F238E27FC236}">
                <a16:creationId xmlns:a16="http://schemas.microsoft.com/office/drawing/2014/main" id="{4FF9A920-CF09-43D0-BC17-BF5D4E05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719" y="1844824"/>
            <a:ext cx="570969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 sz="1800" b="1" dirty="0"/>
              <a:t>r</a:t>
            </a:r>
            <a:r>
              <a:rPr lang="es-MX" altLang="en-US" sz="1800" b="1" baseline="-25000" dirty="0"/>
              <a:t>2</a:t>
            </a:r>
            <a:endParaRPr lang="en-US" altLang="en-US" sz="18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/>
      <p:bldP spid="643076" grpId="0" animBg="1"/>
      <p:bldP spid="643077" grpId="0"/>
      <p:bldP spid="643078" grpId="0"/>
      <p:bldP spid="643079" grpId="0"/>
      <p:bldP spid="643080" grpId="0"/>
      <p:bldP spid="643081" grpId="0"/>
      <p:bldP spid="643082" grpId="0"/>
      <p:bldP spid="643084" grpId="0" animBg="1"/>
      <p:bldP spid="643085" grpId="0"/>
      <p:bldP spid="643086" grpId="0"/>
      <p:bldP spid="643087" grpId="0"/>
      <p:bldP spid="643088" grpId="0"/>
      <p:bldP spid="643089" grpId="0"/>
      <p:bldP spid="643090" grpId="0"/>
      <p:bldP spid="643091" grpId="0"/>
      <p:bldP spid="643096" grpId="0" animBg="1"/>
      <p:bldP spid="643097" grpId="0" animBg="1"/>
      <p:bldP spid="643098" grpId="0" animBg="1"/>
      <p:bldP spid="643099" grpId="0" animBg="1"/>
      <p:bldP spid="643100" grpId="0" animBg="1"/>
      <p:bldP spid="30" grpId="0"/>
      <p:bldP spid="31" grpId="0"/>
      <p:bldP spid="34" grpId="0"/>
      <p:bldP spid="35" grpId="0"/>
      <p:bldP spid="36" grpId="0"/>
      <p:bldP spid="47" grpId="0"/>
      <p:bldP spid="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6">
            <a:extLst>
              <a:ext uri="{FF2B5EF4-FFF2-40B4-BE49-F238E27FC236}">
                <a16:creationId xmlns:a16="http://schemas.microsoft.com/office/drawing/2014/main" id="{A5442AB5-28C7-407C-BCF5-112E2DA5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La instrucción </a:t>
            </a:r>
            <a:r>
              <a:rPr lang="es-ES" altLang="en-US" dirty="0" err="1">
                <a:latin typeface="Consolas" panose="020B0609020204030204" pitchFamily="49" charset="0"/>
              </a:rPr>
              <a:t>testandset</a:t>
            </a:r>
            <a:endParaRPr lang="es-ES" altLang="en-US" dirty="0">
              <a:latin typeface="Consolas" panose="020B0609020204030204" pitchFamily="49" charset="0"/>
            </a:endParaRPr>
          </a:p>
        </p:txBody>
      </p:sp>
      <p:sp>
        <p:nvSpPr>
          <p:cNvPr id="229383" name="Rectangle 7">
            <a:extLst>
              <a:ext uri="{FF2B5EF4-FFF2-40B4-BE49-F238E27FC236}">
                <a16:creationId xmlns:a16="http://schemas.microsoft.com/office/drawing/2014/main" id="{285B8E24-7CE7-48BE-A528-FB8C3B8E4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/>
              <a:t>¿La exclusión mutua se preserva?</a:t>
            </a:r>
          </a:p>
          <a:p>
            <a:r>
              <a:rPr lang="es-ES" altLang="en-US" dirty="0"/>
              <a:t>¿Eliminamos la espera ocupada?</a:t>
            </a:r>
          </a:p>
          <a:p>
            <a:r>
              <a:rPr lang="es-ES" altLang="en-US" dirty="0"/>
              <a:t>¿Logramos la espera limitada?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>
            <a:extLst>
              <a:ext uri="{FF2B5EF4-FFF2-40B4-BE49-F238E27FC236}">
                <a16:creationId xmlns:a16="http://schemas.microsoft.com/office/drawing/2014/main" id="{7CE4B1C8-1722-47CD-9615-55069D81C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3D4991CB-6B42-4870-8C88-C08909C6D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>
                <a:solidFill>
                  <a:srgbClr val="FF0000"/>
                </a:solidFill>
              </a:rPr>
              <a:t>Soluciones por Hardware</a:t>
            </a:r>
          </a:p>
          <a:p>
            <a:pPr lvl="1" eaLnBrk="1" hangingPunct="1"/>
            <a:r>
              <a:rPr lang="es-MX" altLang="en-US" dirty="0"/>
              <a:t>Deshabilitar las interrupciones</a:t>
            </a:r>
          </a:p>
          <a:p>
            <a:pPr lvl="1" eaLnBrk="1" hangingPunct="1"/>
            <a:r>
              <a:rPr lang="es-MX" altLang="en-US" dirty="0"/>
              <a:t>Instrucción </a:t>
            </a:r>
            <a:r>
              <a:rPr lang="es-MX" altLang="en-US" dirty="0" err="1"/>
              <a:t>test&amp;set</a:t>
            </a:r>
            <a:endParaRPr lang="es-MX" altLang="en-US" dirty="0"/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Instrucción XCHG</a:t>
            </a:r>
          </a:p>
          <a:p>
            <a:pPr eaLnBrk="1" hangingPunct="1"/>
            <a:r>
              <a:rPr lang="es-MX" altLang="en-US" dirty="0"/>
              <a:t>Soluciones del Sistema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363863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082868" y="1993237"/>
            <a:ext cx="4269716" cy="29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066" name="Rectangle 7">
            <a:extLst>
              <a:ext uri="{FF2B5EF4-FFF2-40B4-BE49-F238E27FC236}">
                <a16:creationId xmlns:a16="http://schemas.microsoft.com/office/drawing/2014/main" id="{B64DCAFF-7813-45C1-BF6A-7AA4CBF6E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La instrucción </a:t>
            </a:r>
            <a:r>
              <a:rPr lang="es-ES" altLang="en-US" dirty="0" err="1">
                <a:latin typeface="Consolas" panose="020B0609020204030204" pitchFamily="49" charset="0"/>
              </a:rPr>
              <a:t>xchg</a:t>
            </a:r>
            <a:endParaRPr lang="es-ES" altLang="en-US" dirty="0"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26284" y="1988840"/>
            <a:ext cx="19928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200" dirty="0" err="1">
                <a:latin typeface="Consolas" panose="020B0609020204030204" pitchFamily="49" charset="0"/>
              </a:rPr>
              <a:t>xchg</a:t>
            </a:r>
            <a:r>
              <a:rPr lang="es-MX" sz="3200" dirty="0">
                <a:latin typeface="Consolas" panose="020B0609020204030204" pitchFamily="49" charset="0"/>
              </a:rPr>
              <a:t> </a:t>
            </a:r>
            <a:r>
              <a:rPr lang="es-MX" sz="3200" i="1" dirty="0" err="1">
                <a:latin typeface="Consolas" panose="020B0609020204030204" pitchFamily="49" charset="0"/>
              </a:rPr>
              <a:t>x</a:t>
            </a:r>
            <a:r>
              <a:rPr lang="es-MX" sz="3200" dirty="0" err="1">
                <a:latin typeface="Consolas" panose="020B0609020204030204" pitchFamily="49" charset="0"/>
              </a:rPr>
              <a:t>,</a:t>
            </a:r>
            <a:r>
              <a:rPr lang="es-MX" sz="3200" i="1" dirty="0" err="1">
                <a:latin typeface="Consolas" panose="020B0609020204030204" pitchFamily="49" charset="0"/>
              </a:rPr>
              <a:t>y</a:t>
            </a:r>
            <a:endParaRPr lang="es-MX" sz="3200" i="1" dirty="0">
              <a:latin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5851" y="2830609"/>
            <a:ext cx="57389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Intercambia los valores de </a:t>
            </a:r>
            <a:r>
              <a:rPr lang="es-MX" sz="2400" i="1" dirty="0"/>
              <a:t>x</a:t>
            </a:r>
            <a:r>
              <a:rPr lang="es-MX" sz="2400" dirty="0"/>
              <a:t> y </a:t>
            </a:r>
            <a:r>
              <a:rPr lang="es-MX" sz="2400" i="1" dirty="0" err="1"/>
              <a:t>y</a:t>
            </a:r>
            <a:r>
              <a:rPr lang="es-MX" sz="2400" dirty="0"/>
              <a:t> de manera atómica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132878" y="2606145"/>
            <a:ext cx="1544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latin typeface="Consolas" panose="020B0609020204030204" pitchFamily="49" charset="0"/>
              </a:rPr>
              <a:t>mov</a:t>
            </a:r>
            <a:r>
              <a:rPr lang="es-MX" sz="2400" dirty="0">
                <a:latin typeface="Consolas" panose="020B0609020204030204" pitchFamily="49" charset="0"/>
              </a:rPr>
              <a:t> 0,x</a:t>
            </a:r>
          </a:p>
          <a:p>
            <a:r>
              <a:rPr lang="es-MX" sz="2400" dirty="0" err="1">
                <a:latin typeface="Consolas" panose="020B0609020204030204" pitchFamily="49" charset="0"/>
              </a:rPr>
              <a:t>mov</a:t>
            </a:r>
            <a:r>
              <a:rPr lang="es-MX" sz="2400" dirty="0">
                <a:latin typeface="Consolas" panose="020B0609020204030204" pitchFamily="49" charset="0"/>
              </a:rPr>
              <a:t> 1,y</a:t>
            </a:r>
          </a:p>
          <a:p>
            <a:endParaRPr lang="es-MX" sz="2400" dirty="0">
              <a:latin typeface="Consolas" panose="020B0609020204030204" pitchFamily="49" charset="0"/>
            </a:endParaRPr>
          </a:p>
          <a:p>
            <a:r>
              <a:rPr lang="es-MX" sz="2400" dirty="0" err="1">
                <a:latin typeface="Consolas" panose="020B0609020204030204" pitchFamily="49" charset="0"/>
              </a:rPr>
              <a:t>xchg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x,y</a:t>
            </a:r>
            <a:endParaRPr lang="es-MX" sz="2400" dirty="0">
              <a:latin typeface="Consolas" panose="020B0609020204030204" pitchFamily="49" charset="0"/>
            </a:endParaRPr>
          </a:p>
          <a:p>
            <a:r>
              <a:rPr lang="es-MX" sz="2400" dirty="0" err="1">
                <a:latin typeface="Consolas" panose="020B0609020204030204" pitchFamily="49" charset="0"/>
              </a:rPr>
              <a:t>xchg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x,y</a:t>
            </a:r>
            <a:endParaRPr lang="es-MX" sz="2400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200456" y="2591629"/>
            <a:ext cx="288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0</a:t>
            </a:r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/>
              <a:t>1</a:t>
            </a:r>
          </a:p>
          <a:p>
            <a:r>
              <a:rPr lang="es-MX" sz="2400" dirty="0"/>
              <a:t>0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776520" y="2975476"/>
            <a:ext cx="288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</a:t>
            </a:r>
          </a:p>
          <a:p>
            <a:endParaRPr lang="es-MX" sz="2400" dirty="0"/>
          </a:p>
          <a:p>
            <a:r>
              <a:rPr lang="es-MX" sz="2400" dirty="0"/>
              <a:t>0</a:t>
            </a:r>
          </a:p>
          <a:p>
            <a:r>
              <a:rPr lang="es-MX" sz="2400" dirty="0"/>
              <a:t>1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200456" y="2015565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x    y</a:t>
            </a:r>
          </a:p>
        </p:txBody>
      </p:sp>
    </p:spTree>
    <p:extLst>
      <p:ext uri="{BB962C8B-B14F-4D97-AF65-F5344CB8AC3E}">
        <p14:creationId xmlns:p14="http://schemas.microsoft.com/office/powerpoint/2010/main" val="54396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5">
            <a:extLst>
              <a:ext uri="{FF2B5EF4-FFF2-40B4-BE49-F238E27FC236}">
                <a16:creationId xmlns:a16="http://schemas.microsoft.com/office/drawing/2014/main" id="{512C6FFE-0978-4C86-9439-1D297A163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Usando </a:t>
            </a:r>
            <a:r>
              <a:rPr lang="es-ES" altLang="en-US" dirty="0" err="1">
                <a:latin typeface="Consolas" panose="020B0609020204030204" pitchFamily="49" charset="0"/>
              </a:rPr>
              <a:t>xchg</a:t>
            </a:r>
            <a:r>
              <a:rPr lang="es-ES" altLang="en-US" dirty="0"/>
              <a:t> para </a:t>
            </a:r>
            <a:r>
              <a:rPr lang="es-ES" altLang="en-US" dirty="0" err="1"/>
              <a:t>exclusion</a:t>
            </a:r>
            <a:r>
              <a:rPr lang="es-ES" altLang="en-US" dirty="0"/>
              <a:t> mutua</a:t>
            </a:r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C66A4FD8-2355-4455-87DB-213416A3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54" y="1756510"/>
            <a:ext cx="8499234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b=0;</a:t>
            </a:r>
            <a:endParaRPr lang="en-US" altLang="en-US" sz="3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latin typeface="Courier New" panose="02070309020205020404" pitchFamily="49" charset="0"/>
              </a:rPr>
              <a:t>Process 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latin typeface="Courier New" panose="02070309020205020404" pitchFamily="49" charset="0"/>
              </a:rPr>
              <a:t>repeat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k=1;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do { </a:t>
            </a:r>
            <a:r>
              <a:rPr lang="en-US" altLang="en-US" sz="3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xchg</a:t>
            </a: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30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k,b</a:t>
            </a: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} while(k==1);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b=0;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	k=1;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latin typeface="Courier New" panose="02070309020205020404" pitchFamily="49" charset="0"/>
              </a:rPr>
              <a:t>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latin typeface="Courier New" panose="02070309020205020404" pitchFamily="49" charset="0"/>
              </a:rPr>
              <a:t>forever</a:t>
            </a:r>
          </a:p>
        </p:txBody>
      </p:sp>
      <p:sp>
        <p:nvSpPr>
          <p:cNvPr id="2" name="Llamada rectangular 1"/>
          <p:cNvSpPr/>
          <p:nvPr/>
        </p:nvSpPr>
        <p:spPr>
          <a:xfrm>
            <a:off x="6477236" y="1772816"/>
            <a:ext cx="3168352" cy="648072"/>
          </a:xfrm>
          <a:prstGeom prst="wedgeRectCallout">
            <a:avLst>
              <a:gd name="adj1" fmla="val -155811"/>
              <a:gd name="adj2" fmla="val -10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La variable global compartida b se inicializa en 0</a:t>
            </a:r>
            <a:endParaRPr lang="es-MX" dirty="0"/>
          </a:p>
        </p:txBody>
      </p:sp>
      <p:sp>
        <p:nvSpPr>
          <p:cNvPr id="3" name="Llamada rectangular 2"/>
          <p:cNvSpPr/>
          <p:nvPr/>
        </p:nvSpPr>
        <p:spPr>
          <a:xfrm>
            <a:off x="4316996" y="2924944"/>
            <a:ext cx="4392488" cy="576064"/>
          </a:xfrm>
          <a:prstGeom prst="wedgeRectCallout">
            <a:avLst>
              <a:gd name="adj1" fmla="val -78081"/>
              <a:gd name="adj2" fmla="val 1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Cada Pi tiene una variable local k y se inicializa en 1</a:t>
            </a:r>
            <a:endParaRPr lang="es-MX" dirty="0"/>
          </a:p>
        </p:txBody>
      </p:sp>
      <p:sp>
        <p:nvSpPr>
          <p:cNvPr id="4" name="Llamada rectangular 3"/>
          <p:cNvSpPr/>
          <p:nvPr/>
        </p:nvSpPr>
        <p:spPr>
          <a:xfrm>
            <a:off x="9048328" y="3059032"/>
            <a:ext cx="2160240" cy="1194345"/>
          </a:xfrm>
          <a:prstGeom prst="wedgeRectCallout">
            <a:avLst>
              <a:gd name="adj1" fmla="val -74405"/>
              <a:gd name="adj2" fmla="val 2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Intercambia k con b, y si k no es 1 entonces sale del ciclo y puede pasar</a:t>
            </a:r>
          </a:p>
        </p:txBody>
      </p:sp>
      <p:sp>
        <p:nvSpPr>
          <p:cNvPr id="10" name="Llamada rectangular 9"/>
          <p:cNvSpPr/>
          <p:nvPr/>
        </p:nvSpPr>
        <p:spPr>
          <a:xfrm>
            <a:off x="7053300" y="4448361"/>
            <a:ext cx="2736304" cy="534888"/>
          </a:xfrm>
          <a:prstGeom prst="wedgeRectCallout">
            <a:avLst>
              <a:gd name="adj1" fmla="val -208903"/>
              <a:gd name="adj2" fmla="val -6816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 a la sección crítica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5829164" y="5373216"/>
            <a:ext cx="4299284" cy="648072"/>
          </a:xfrm>
          <a:prstGeom prst="wedgeRectCallout">
            <a:avLst>
              <a:gd name="adj1" fmla="val -112232"/>
              <a:gd name="adj2" fmla="val -100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liberar la sección crítica se reestablecen los valores de k y b con los valores iniciales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97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2">
            <a:extLst>
              <a:ext uri="{FF2B5EF4-FFF2-40B4-BE49-F238E27FC236}">
                <a16:creationId xmlns:a16="http://schemas.microsoft.com/office/drawing/2014/main" id="{B60996F1-611D-4153-9FED-A56F99180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Ejemplo de instrucción </a:t>
            </a:r>
            <a:r>
              <a:rPr lang="es-MX" altLang="en-US" dirty="0" err="1">
                <a:latin typeface="Consolas" panose="020B0609020204030204" pitchFamily="49" charset="0"/>
              </a:rPr>
              <a:t>xchg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11567632-4BFE-4054-BCF8-7C82266E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5221289"/>
            <a:ext cx="10458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00" name="Rectangle 4">
            <a:extLst>
              <a:ext uri="{FF2B5EF4-FFF2-40B4-BE49-F238E27FC236}">
                <a16:creationId xmlns:a16="http://schemas.microsoft.com/office/drawing/2014/main" id="{A3651A38-64E6-47E9-9D50-C89E60A69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5221289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01" name="Rectangle 5">
            <a:extLst>
              <a:ext uri="{FF2B5EF4-FFF2-40B4-BE49-F238E27FC236}">
                <a16:creationId xmlns:a16="http://schemas.microsoft.com/office/drawing/2014/main" id="{D05328F8-CC16-4F45-AB0E-7206E70E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5221289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02" name="Rectangle 6">
            <a:extLst>
              <a:ext uri="{FF2B5EF4-FFF2-40B4-BE49-F238E27FC236}">
                <a16:creationId xmlns:a16="http://schemas.microsoft.com/office/drawing/2014/main" id="{1D7779AC-27F0-4B78-83D6-C9BF1A387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173" y="5221289"/>
            <a:ext cx="327243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 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xchg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k,b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while(k==1);</a:t>
            </a:r>
          </a:p>
        </p:txBody>
      </p:sp>
      <p:sp>
        <p:nvSpPr>
          <p:cNvPr id="644103" name="Rectangle 7">
            <a:extLst>
              <a:ext uri="{FF2B5EF4-FFF2-40B4-BE49-F238E27FC236}">
                <a16:creationId xmlns:a16="http://schemas.microsoft.com/office/drawing/2014/main" id="{B63B7BA3-5144-4484-A507-BDDB9F8B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4768850"/>
            <a:ext cx="10458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04" name="Rectangle 8">
            <a:extLst>
              <a:ext uri="{FF2B5EF4-FFF2-40B4-BE49-F238E27FC236}">
                <a16:creationId xmlns:a16="http://schemas.microsoft.com/office/drawing/2014/main" id="{2A06D2F5-50E5-4472-A1AB-37A232E3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4768850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05" name="Rectangle 9">
            <a:extLst>
              <a:ext uri="{FF2B5EF4-FFF2-40B4-BE49-F238E27FC236}">
                <a16:creationId xmlns:a16="http://schemas.microsoft.com/office/drawing/2014/main" id="{9339FA68-77D8-41EB-9A2C-A0727DA5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4768850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06" name="Rectangle 10">
            <a:extLst>
              <a:ext uri="{FF2B5EF4-FFF2-40B4-BE49-F238E27FC236}">
                <a16:creationId xmlns:a16="http://schemas.microsoft.com/office/drawing/2014/main" id="{461CF4D7-5587-434E-BE28-EB54EC6C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68850"/>
            <a:ext cx="345655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b=0;  k=1</a:t>
            </a:r>
          </a:p>
        </p:txBody>
      </p:sp>
      <p:sp>
        <p:nvSpPr>
          <p:cNvPr id="644107" name="Rectangle 11">
            <a:extLst>
              <a:ext uri="{FF2B5EF4-FFF2-40B4-BE49-F238E27FC236}">
                <a16:creationId xmlns:a16="http://schemas.microsoft.com/office/drawing/2014/main" id="{E9B97072-45EB-4597-9852-1D21372D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4316414"/>
            <a:ext cx="10458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08" name="Rectangle 12">
            <a:extLst>
              <a:ext uri="{FF2B5EF4-FFF2-40B4-BE49-F238E27FC236}">
                <a16:creationId xmlns:a16="http://schemas.microsoft.com/office/drawing/2014/main" id="{DC4BD4B6-922B-4891-9F57-E1A0A970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4316414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09" name="Rectangle 13">
            <a:extLst>
              <a:ext uri="{FF2B5EF4-FFF2-40B4-BE49-F238E27FC236}">
                <a16:creationId xmlns:a16="http://schemas.microsoft.com/office/drawing/2014/main" id="{F41D4957-3EF9-40B0-9F25-ECC2738A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4316414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10" name="Rectangle 14">
            <a:extLst>
              <a:ext uri="{FF2B5EF4-FFF2-40B4-BE49-F238E27FC236}">
                <a16:creationId xmlns:a16="http://schemas.microsoft.com/office/drawing/2014/main" id="{1C75B186-B45E-40BF-AD0E-5F643CC9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16414"/>
            <a:ext cx="3456558" cy="452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 sz="1800" b="1">
                <a:solidFill>
                  <a:srgbClr val="FF0000"/>
                </a:solidFill>
              </a:rPr>
              <a:t>SC</a:t>
            </a:r>
            <a:endParaRPr lang="en-US" altLang="en-US" sz="1800" b="1">
              <a:solidFill>
                <a:srgbClr val="FF0000"/>
              </a:solidFill>
            </a:endParaRPr>
          </a:p>
        </p:txBody>
      </p:sp>
      <p:sp>
        <p:nvSpPr>
          <p:cNvPr id="644111" name="Rectangle 15">
            <a:extLst>
              <a:ext uri="{FF2B5EF4-FFF2-40B4-BE49-F238E27FC236}">
                <a16:creationId xmlns:a16="http://schemas.microsoft.com/office/drawing/2014/main" id="{39234B2E-EE13-47B2-A79F-7B8753E7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3863975"/>
            <a:ext cx="10458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12" name="Rectangle 16">
            <a:extLst>
              <a:ext uri="{FF2B5EF4-FFF2-40B4-BE49-F238E27FC236}">
                <a16:creationId xmlns:a16="http://schemas.microsoft.com/office/drawing/2014/main" id="{24E6FF2A-EE16-49A8-B67A-DCD1F9C7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3863975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13" name="Rectangle 17">
            <a:extLst>
              <a:ext uri="{FF2B5EF4-FFF2-40B4-BE49-F238E27FC236}">
                <a16:creationId xmlns:a16="http://schemas.microsoft.com/office/drawing/2014/main" id="{249C0C14-FA86-4FDE-81A7-E7FB0728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3863975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14" name="Rectangle 18">
            <a:extLst>
              <a:ext uri="{FF2B5EF4-FFF2-40B4-BE49-F238E27FC236}">
                <a16:creationId xmlns:a16="http://schemas.microsoft.com/office/drawing/2014/main" id="{2B4FA6FB-0D21-402C-B8B5-CC645DD79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173" y="3863975"/>
            <a:ext cx="327243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 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xchg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k,b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while(k==1);</a:t>
            </a:r>
          </a:p>
        </p:txBody>
      </p:sp>
      <p:sp>
        <p:nvSpPr>
          <p:cNvPr id="644115" name="Rectangle 19">
            <a:extLst>
              <a:ext uri="{FF2B5EF4-FFF2-40B4-BE49-F238E27FC236}">
                <a16:creationId xmlns:a16="http://schemas.microsoft.com/office/drawing/2014/main" id="{81AABDA3-7ABE-4272-A50B-66ACDD8C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3409951"/>
            <a:ext cx="10458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16" name="Rectangle 20">
            <a:extLst>
              <a:ext uri="{FF2B5EF4-FFF2-40B4-BE49-F238E27FC236}">
                <a16:creationId xmlns:a16="http://schemas.microsoft.com/office/drawing/2014/main" id="{5038B7B2-BB53-451E-A24B-98D51454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3409951"/>
            <a:ext cx="1032601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17" name="Rectangle 21">
            <a:extLst>
              <a:ext uri="{FF2B5EF4-FFF2-40B4-BE49-F238E27FC236}">
                <a16:creationId xmlns:a16="http://schemas.microsoft.com/office/drawing/2014/main" id="{68A9FCEF-8234-43FB-8E92-9C5D8D7F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3409951"/>
            <a:ext cx="1032601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18" name="Rectangle 22">
            <a:extLst>
              <a:ext uri="{FF2B5EF4-FFF2-40B4-BE49-F238E27FC236}">
                <a16:creationId xmlns:a16="http://schemas.microsoft.com/office/drawing/2014/main" id="{25DC5FE4-7496-4EFF-9C13-FD136007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09951"/>
            <a:ext cx="345655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do {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xchg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cs typeface="Arial" panose="020B0604020202020204" pitchFamily="34" charset="0"/>
              </a:rPr>
              <a:t>k,b</a:t>
            </a:r>
            <a:r>
              <a:rPr lang="en-US" altLang="en-US" sz="1800" b="1" dirty="0">
                <a:solidFill>
                  <a:srgbClr val="0000FF"/>
                </a:solidFill>
                <a:cs typeface="Arial" panose="020B0604020202020204" pitchFamily="34" charset="0"/>
              </a:rPr>
              <a:t> } while(k==1);</a:t>
            </a:r>
          </a:p>
        </p:txBody>
      </p:sp>
      <p:sp>
        <p:nvSpPr>
          <p:cNvPr id="644119" name="Rectangle 23">
            <a:extLst>
              <a:ext uri="{FF2B5EF4-FFF2-40B4-BE49-F238E27FC236}">
                <a16:creationId xmlns:a16="http://schemas.microsoft.com/office/drawing/2014/main" id="{1A9E879C-FF19-498E-BBC3-0BF7F8D1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2957514"/>
            <a:ext cx="10458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20" name="Rectangle 24">
            <a:extLst>
              <a:ext uri="{FF2B5EF4-FFF2-40B4-BE49-F238E27FC236}">
                <a16:creationId xmlns:a16="http://schemas.microsoft.com/office/drawing/2014/main" id="{541A1324-5083-4DD6-AF25-81783911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2957514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21" name="Rectangle 25">
            <a:extLst>
              <a:ext uri="{FF2B5EF4-FFF2-40B4-BE49-F238E27FC236}">
                <a16:creationId xmlns:a16="http://schemas.microsoft.com/office/drawing/2014/main" id="{0CBDAFDD-1E4F-4E67-BA2A-DBFACFBE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2957514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22" name="Rectangle 26">
            <a:extLst>
              <a:ext uri="{FF2B5EF4-FFF2-40B4-BE49-F238E27FC236}">
                <a16:creationId xmlns:a16="http://schemas.microsoft.com/office/drawing/2014/main" id="{156FA09B-F6D1-435E-B91F-BA00A96A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173" y="2957514"/>
            <a:ext cx="327243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</a:rPr>
              <a:t>k=1</a:t>
            </a:r>
          </a:p>
        </p:txBody>
      </p:sp>
      <p:sp>
        <p:nvSpPr>
          <p:cNvPr id="644123" name="Rectangle 27">
            <a:extLst>
              <a:ext uri="{FF2B5EF4-FFF2-40B4-BE49-F238E27FC236}">
                <a16:creationId xmlns:a16="http://schemas.microsoft.com/office/drawing/2014/main" id="{7CE15D21-3B2C-44D4-964F-BCE521AD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2505075"/>
            <a:ext cx="10458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24" name="Rectangle 28">
            <a:extLst>
              <a:ext uri="{FF2B5EF4-FFF2-40B4-BE49-F238E27FC236}">
                <a16:creationId xmlns:a16="http://schemas.microsoft.com/office/drawing/2014/main" id="{F71C270A-56D7-4AA2-99B4-4D781C4C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2505075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644125" name="Rectangle 29">
            <a:extLst>
              <a:ext uri="{FF2B5EF4-FFF2-40B4-BE49-F238E27FC236}">
                <a16:creationId xmlns:a16="http://schemas.microsoft.com/office/drawing/2014/main" id="{4670D216-90F5-45E3-B359-F98488EF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2505075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1</a:t>
            </a:r>
            <a:endParaRPr lang="en-US" altLang="en-US"/>
          </a:p>
        </p:txBody>
      </p:sp>
      <p:sp>
        <p:nvSpPr>
          <p:cNvPr id="644126" name="Rectangle 30">
            <a:extLst>
              <a:ext uri="{FF2B5EF4-FFF2-40B4-BE49-F238E27FC236}">
                <a16:creationId xmlns:a16="http://schemas.microsoft.com/office/drawing/2014/main" id="{75A13341-DC3C-4BB4-9DC7-B3E20BA4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05075"/>
            <a:ext cx="345655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</a:rPr>
              <a:t>k=1</a:t>
            </a:r>
          </a:p>
        </p:txBody>
      </p:sp>
      <p:sp>
        <p:nvSpPr>
          <p:cNvPr id="99362" name="Rectangle 31">
            <a:extLst>
              <a:ext uri="{FF2B5EF4-FFF2-40B4-BE49-F238E27FC236}">
                <a16:creationId xmlns:a16="http://schemas.microsoft.com/office/drawing/2014/main" id="{B038F5A7-EFFD-43FD-8265-49DB82C3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2052639"/>
            <a:ext cx="10458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99363" name="Rectangle 32">
            <a:extLst>
              <a:ext uri="{FF2B5EF4-FFF2-40B4-BE49-F238E27FC236}">
                <a16:creationId xmlns:a16="http://schemas.microsoft.com/office/drawing/2014/main" id="{0913A3BC-B1A4-48AD-835C-FAF321FD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2052639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99364" name="Rectangle 33">
            <a:extLst>
              <a:ext uri="{FF2B5EF4-FFF2-40B4-BE49-F238E27FC236}">
                <a16:creationId xmlns:a16="http://schemas.microsoft.com/office/drawing/2014/main" id="{D063884D-480D-4F49-895C-DA7FCC00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2052639"/>
            <a:ext cx="1032601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0</a:t>
            </a:r>
            <a:endParaRPr lang="en-US" altLang="en-US"/>
          </a:p>
        </p:txBody>
      </p:sp>
      <p:sp>
        <p:nvSpPr>
          <p:cNvPr id="99365" name="Rectangle 34">
            <a:extLst>
              <a:ext uri="{FF2B5EF4-FFF2-40B4-BE49-F238E27FC236}">
                <a16:creationId xmlns:a16="http://schemas.microsoft.com/office/drawing/2014/main" id="{4F3A21FC-815D-46F9-B255-110135AA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632" y="1600200"/>
            <a:ext cx="10458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b</a:t>
            </a:r>
            <a:endParaRPr lang="en-US" altLang="en-US"/>
          </a:p>
        </p:txBody>
      </p:sp>
      <p:sp>
        <p:nvSpPr>
          <p:cNvPr id="99366" name="Rectangle 35">
            <a:extLst>
              <a:ext uri="{FF2B5EF4-FFF2-40B4-BE49-F238E27FC236}">
                <a16:creationId xmlns:a16="http://schemas.microsoft.com/office/drawing/2014/main" id="{21237A8A-5BD7-4321-84E6-84098D34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07" y="1600200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k</a:t>
            </a:r>
            <a:r>
              <a:rPr lang="es-MX" altLang="en-US" baseline="-25000"/>
              <a:t>1</a:t>
            </a:r>
            <a:endParaRPr lang="en-US" altLang="en-US" baseline="-25000"/>
          </a:p>
        </p:txBody>
      </p:sp>
      <p:sp>
        <p:nvSpPr>
          <p:cNvPr id="99367" name="Rectangle 36">
            <a:extLst>
              <a:ext uri="{FF2B5EF4-FFF2-40B4-BE49-F238E27FC236}">
                <a16:creationId xmlns:a16="http://schemas.microsoft.com/office/drawing/2014/main" id="{4F404C8A-CB18-4F02-A916-6197BBF3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07" y="1600200"/>
            <a:ext cx="1032601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MX" altLang="en-US"/>
              <a:t>k</a:t>
            </a:r>
            <a:r>
              <a:rPr lang="es-MX" altLang="en-US" baseline="-25000"/>
              <a:t>0</a:t>
            </a:r>
            <a:endParaRPr lang="en-US" altLang="en-US" baseline="-25000"/>
          </a:p>
        </p:txBody>
      </p:sp>
      <p:sp>
        <p:nvSpPr>
          <p:cNvPr id="99368" name="Rectangle 37">
            <a:extLst>
              <a:ext uri="{FF2B5EF4-FFF2-40B4-BE49-F238E27FC236}">
                <a16:creationId xmlns:a16="http://schemas.microsoft.com/office/drawing/2014/main" id="{562FEE02-163A-4188-8F9D-C777FF04D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173" y="1600200"/>
            <a:ext cx="327243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/>
              <a:t>P1</a:t>
            </a:r>
            <a:endParaRPr lang="en-US" altLang="en-US"/>
          </a:p>
        </p:txBody>
      </p:sp>
      <p:sp>
        <p:nvSpPr>
          <p:cNvPr id="99369" name="Rectangle 38">
            <a:extLst>
              <a:ext uri="{FF2B5EF4-FFF2-40B4-BE49-F238E27FC236}">
                <a16:creationId xmlns:a16="http://schemas.microsoft.com/office/drawing/2014/main" id="{2C6DF968-78F9-4662-9FE0-3C70DF24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345655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MX" altLang="en-US"/>
              <a:t>P0</a:t>
            </a:r>
            <a:endParaRPr lang="en-US" altLang="en-US"/>
          </a:p>
        </p:txBody>
      </p:sp>
      <p:sp>
        <p:nvSpPr>
          <p:cNvPr id="644135" name="AutoShape 39">
            <a:extLst>
              <a:ext uri="{FF2B5EF4-FFF2-40B4-BE49-F238E27FC236}">
                <a16:creationId xmlns:a16="http://schemas.microsoft.com/office/drawing/2014/main" id="{75561550-8916-4DBE-9F8B-95ABD8DF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382" y="2636839"/>
            <a:ext cx="1152525" cy="649287"/>
          </a:xfrm>
          <a:prstGeom prst="wedgeRectCallout">
            <a:avLst>
              <a:gd name="adj1" fmla="val 39944"/>
              <a:gd name="adj2" fmla="val 76162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4136" name="AutoShape 40">
            <a:extLst>
              <a:ext uri="{FF2B5EF4-FFF2-40B4-BE49-F238E27FC236}">
                <a16:creationId xmlns:a16="http://schemas.microsoft.com/office/drawing/2014/main" id="{78D89BD5-21AD-4472-9583-C279B98C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744" y="3068639"/>
            <a:ext cx="1295400" cy="719137"/>
          </a:xfrm>
          <a:prstGeom prst="wedgeRectCallout">
            <a:avLst>
              <a:gd name="adj1" fmla="val 57477"/>
              <a:gd name="adj2" fmla="val 7406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No 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4137" name="AutoShape 41">
            <a:extLst>
              <a:ext uri="{FF2B5EF4-FFF2-40B4-BE49-F238E27FC236}">
                <a16:creationId xmlns:a16="http://schemas.microsoft.com/office/drawing/2014/main" id="{0C3B5B39-DDBE-43DB-8BD5-95C14594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770" y="4365625"/>
            <a:ext cx="1152525" cy="649288"/>
          </a:xfrm>
          <a:prstGeom prst="wedgeRectCallout">
            <a:avLst>
              <a:gd name="adj1" fmla="val 65977"/>
              <a:gd name="adj2" fmla="val 89611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Puede pasar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/>
      <p:bldP spid="644100" grpId="0"/>
      <p:bldP spid="644101" grpId="0"/>
      <p:bldP spid="644102" grpId="0"/>
      <p:bldP spid="644103" grpId="0"/>
      <p:bldP spid="644104" grpId="0"/>
      <p:bldP spid="644105" grpId="0"/>
      <p:bldP spid="644106" grpId="0"/>
      <p:bldP spid="644107" grpId="0"/>
      <p:bldP spid="644108" grpId="0"/>
      <p:bldP spid="644109" grpId="0"/>
      <p:bldP spid="644110" grpId="0" animBg="1"/>
      <p:bldP spid="644111" grpId="0"/>
      <p:bldP spid="644112" grpId="0"/>
      <p:bldP spid="644113" grpId="0"/>
      <p:bldP spid="644114" grpId="0"/>
      <p:bldP spid="644115" grpId="0"/>
      <p:bldP spid="644116" grpId="0"/>
      <p:bldP spid="644117" grpId="0"/>
      <p:bldP spid="644118" grpId="0"/>
      <p:bldP spid="644119" grpId="0"/>
      <p:bldP spid="644120" grpId="0"/>
      <p:bldP spid="644121" grpId="0"/>
      <p:bldP spid="644122" grpId="0"/>
      <p:bldP spid="644123" grpId="0"/>
      <p:bldP spid="644124" grpId="0"/>
      <p:bldP spid="644125" grpId="0"/>
      <p:bldP spid="644126" grpId="0"/>
      <p:bldP spid="644135" grpId="0" animBg="1"/>
      <p:bldP spid="644136" grpId="0" animBg="1"/>
      <p:bldP spid="6441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2">
            <a:extLst>
              <a:ext uri="{FF2B5EF4-FFF2-40B4-BE49-F238E27FC236}">
                <a16:creationId xmlns:a16="http://schemas.microsoft.com/office/drawing/2014/main" id="{4D2293FC-EEF7-4666-9EF0-01C114978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5CA1A4AF-37A6-4DC4-9075-585C61FEB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del Sistema</a:t>
            </a:r>
          </a:p>
          <a:p>
            <a:pPr lvl="1" eaLnBrk="1" hangingPunct="1"/>
            <a:r>
              <a:rPr lang="es-MX" altLang="en-US" dirty="0"/>
              <a:t>Semáforos</a:t>
            </a:r>
          </a:p>
          <a:p>
            <a:pPr lvl="1" eaLnBrk="1" hangingPunct="1"/>
            <a:r>
              <a:rPr lang="es-MX" altLang="en-US" dirty="0"/>
              <a:t>Monitores</a:t>
            </a:r>
          </a:p>
          <a:p>
            <a:pPr lvl="1" eaLnBrk="1" hangingPunct="1"/>
            <a:r>
              <a:rPr lang="es-MX" altLang="en-US" dirty="0"/>
              <a:t>Paso de mensajes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2">
            <a:extLst>
              <a:ext uri="{FF2B5EF4-FFF2-40B4-BE49-F238E27FC236}">
                <a16:creationId xmlns:a16="http://schemas.microsoft.com/office/drawing/2014/main" id="{4D2293FC-EEF7-4666-9EF0-01C114978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5CA1A4AF-37A6-4DC4-9075-585C61FEB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del Sistema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Semáforos</a:t>
            </a:r>
          </a:p>
          <a:p>
            <a:pPr lvl="1" eaLnBrk="1" hangingPunct="1"/>
            <a:r>
              <a:rPr lang="es-MX" altLang="en-US" dirty="0"/>
              <a:t>Monitores</a:t>
            </a:r>
          </a:p>
          <a:p>
            <a:pPr lvl="1" eaLnBrk="1" hangingPunct="1"/>
            <a:r>
              <a:rPr lang="es-MX" altLang="en-US" dirty="0"/>
              <a:t>Paso de mensajes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188435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7676728" y="3506015"/>
            <a:ext cx="715962" cy="459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4933528" y="3041106"/>
            <a:ext cx="715962" cy="459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108723C6-4936-4C70-A438-D75887FDA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Una transacción bancaria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03514F52-DF63-42FD-8E39-8DED401A3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013861E9-178A-4ACF-8652-DA635708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615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1272" name="Rectangle 5">
            <a:extLst>
              <a:ext uri="{FF2B5EF4-FFF2-40B4-BE49-F238E27FC236}">
                <a16:creationId xmlns:a16="http://schemas.microsoft.com/office/drawing/2014/main" id="{A5A96AD0-0810-46BD-B5DA-BE0AE3BE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18213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623622" name="Rectangle 6">
            <a:extLst>
              <a:ext uri="{FF2B5EF4-FFF2-40B4-BE49-F238E27FC236}">
                <a16:creationId xmlns:a16="http://schemas.microsoft.com/office/drawing/2014/main" id="{8C2B48E6-08B7-4153-B60B-4D5273A6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28" y="5950992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Fondo=Fondo-Retiro</a:t>
            </a:r>
          </a:p>
        </p:txBody>
      </p:sp>
      <p:sp>
        <p:nvSpPr>
          <p:cNvPr id="623623" name="Rectangle 7">
            <a:extLst>
              <a:ext uri="{FF2B5EF4-FFF2-40B4-BE49-F238E27FC236}">
                <a16:creationId xmlns:a16="http://schemas.microsoft.com/office/drawing/2014/main" id="{4AFAF66F-D07D-4269-AB64-0FF6E087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928" y="5447756"/>
            <a:ext cx="2743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Fondo=Fondo-Retiro</a:t>
            </a:r>
          </a:p>
        </p:txBody>
      </p:sp>
      <p:sp>
        <p:nvSpPr>
          <p:cNvPr id="623624" name="Rectangle 8">
            <a:extLst>
              <a:ext uri="{FF2B5EF4-FFF2-40B4-BE49-F238E27FC236}">
                <a16:creationId xmlns:a16="http://schemas.microsoft.com/office/drawing/2014/main" id="{8EBBD5D7-D72A-4A87-808B-21F73766C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28" y="4747667"/>
            <a:ext cx="27432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006600"/>
                </a:solidFill>
              </a:rPr>
              <a:t>Transacción autorizada</a:t>
            </a:r>
          </a:p>
        </p:txBody>
      </p:sp>
      <p:sp>
        <p:nvSpPr>
          <p:cNvPr id="623625" name="Rectangle 9">
            <a:extLst>
              <a:ext uri="{FF2B5EF4-FFF2-40B4-BE49-F238E27FC236}">
                <a16:creationId xmlns:a16="http://schemas.microsoft.com/office/drawing/2014/main" id="{4232EEA7-F519-4860-8D3C-43398519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928" y="4047581"/>
            <a:ext cx="27432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006600"/>
                </a:solidFill>
              </a:rPr>
              <a:t>Transacción autorizada </a:t>
            </a:r>
          </a:p>
        </p:txBody>
      </p:sp>
      <p:sp>
        <p:nvSpPr>
          <p:cNvPr id="623626" name="Rectangle 10">
            <a:extLst>
              <a:ext uri="{FF2B5EF4-FFF2-40B4-BE49-F238E27FC236}">
                <a16:creationId xmlns:a16="http://schemas.microsoft.com/office/drawing/2014/main" id="{8D528983-0CF9-4B8C-ABE1-C00AB185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28" y="3545930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623627" name="Rectangle 11">
            <a:extLst>
              <a:ext uri="{FF2B5EF4-FFF2-40B4-BE49-F238E27FC236}">
                <a16:creationId xmlns:a16="http://schemas.microsoft.com/office/drawing/2014/main" id="{B68B5AEE-D9EE-4DAA-950A-1E267707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928" y="3041106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11279" name="Rectangle 12">
            <a:extLst>
              <a:ext uri="{FF2B5EF4-FFF2-40B4-BE49-F238E27FC236}">
                <a16:creationId xmlns:a16="http://schemas.microsoft.com/office/drawing/2014/main" id="{17CCB4EC-9503-43C8-AADA-190BC986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790" y="1556792"/>
            <a:ext cx="2743200" cy="501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 b="1"/>
          </a:p>
        </p:txBody>
      </p:sp>
      <p:sp>
        <p:nvSpPr>
          <p:cNvPr id="623629" name="Text Box 13">
            <a:extLst>
              <a:ext uri="{FF2B5EF4-FFF2-40B4-BE49-F238E27FC236}">
                <a16:creationId xmlns:a16="http://schemas.microsoft.com/office/drawing/2014/main" id="{B3CA12F2-05B5-45A4-A930-65F7429E7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490" y="1628230"/>
            <a:ext cx="139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Fondo=100</a:t>
            </a:r>
          </a:p>
        </p:txBody>
      </p:sp>
      <p:sp>
        <p:nvSpPr>
          <p:cNvPr id="623630" name="Text Box 14">
            <a:extLst>
              <a:ext uri="{FF2B5EF4-FFF2-40B4-BE49-F238E27FC236}">
                <a16:creationId xmlns:a16="http://schemas.microsoft.com/office/drawing/2014/main" id="{E21C5C65-26C4-41ED-A9E2-58135693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490" y="1628230"/>
            <a:ext cx="127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Fondo=20</a:t>
            </a:r>
          </a:p>
        </p:txBody>
      </p:sp>
      <p:sp>
        <p:nvSpPr>
          <p:cNvPr id="623631" name="Text Box 15">
            <a:extLst>
              <a:ext uri="{FF2B5EF4-FFF2-40B4-BE49-F238E27FC236}">
                <a16:creationId xmlns:a16="http://schemas.microsoft.com/office/drawing/2014/main" id="{D8E1861C-9133-472D-9E8A-1CFCC534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490" y="1628230"/>
            <a:ext cx="134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Fondo=-50</a:t>
            </a:r>
          </a:p>
        </p:txBody>
      </p:sp>
      <p:sp>
        <p:nvSpPr>
          <p:cNvPr id="623632" name="Rectangle 16">
            <a:extLst>
              <a:ext uri="{FF2B5EF4-FFF2-40B4-BE49-F238E27FC236}">
                <a16:creationId xmlns:a16="http://schemas.microsoft.com/office/drawing/2014/main" id="{07CDF5E3-B7A3-48DC-A0CE-A78DDAF6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28" y="2493417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Retiro=70</a:t>
            </a:r>
          </a:p>
        </p:txBody>
      </p:sp>
      <p:sp>
        <p:nvSpPr>
          <p:cNvPr id="623633" name="Rectangle 17">
            <a:extLst>
              <a:ext uri="{FF2B5EF4-FFF2-40B4-BE49-F238E27FC236}">
                <a16:creationId xmlns:a16="http://schemas.microsoft.com/office/drawing/2014/main" id="{E48983E0-16C0-4917-BC27-68A06B26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928" y="1988593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Retiro=80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6782" y="5276717"/>
            <a:ext cx="3372828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000" b="1" dirty="0">
                <a:latin typeface="+mn-lt"/>
              </a:rPr>
              <a:t>A esto se le llama  situación de concurso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291090" y="1983740"/>
            <a:ext cx="372658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¿Cómo deben coordinarse los procesos (o sincronizarse) en orden para </a:t>
            </a:r>
            <a:r>
              <a:rPr lang="es-ES" altLang="en-US" dirty="0" err="1">
                <a:latin typeface="+mn-lt"/>
              </a:rPr>
              <a:t>preeverse</a:t>
            </a:r>
            <a:r>
              <a:rPr lang="es-ES" altLang="en-US" dirty="0">
                <a:latin typeface="+mn-lt"/>
              </a:rPr>
              <a:t> de condiciones de concurso?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954" y="1820534"/>
            <a:ext cx="2853611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MX" dirty="0">
                <a:latin typeface="+mn-lt"/>
              </a:rPr>
              <a:t>Los procesos acceden los mismos datos concurrentemente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3954" y="4037406"/>
            <a:ext cx="3311313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El resultado de la ejecución depende del orden en el cual el acceso toma lugar</a:t>
            </a:r>
          </a:p>
        </p:txBody>
      </p:sp>
      <p:cxnSp>
        <p:nvCxnSpPr>
          <p:cNvPr id="9" name="Conector recto de flecha 8"/>
          <p:cNvCxnSpPr>
            <a:stCxn id="623627" idx="0"/>
            <a:endCxn id="5" idx="3"/>
          </p:cNvCxnSpPr>
          <p:nvPr/>
        </p:nvCxnSpPr>
        <p:spPr>
          <a:xfrm flipH="1" flipV="1">
            <a:off x="2947565" y="2282199"/>
            <a:ext cx="1985963" cy="758907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5" idx="3"/>
          </p:cNvCxnSpPr>
          <p:nvPr/>
        </p:nvCxnSpPr>
        <p:spPr>
          <a:xfrm flipH="1" flipV="1">
            <a:off x="2947565" y="2282199"/>
            <a:ext cx="4794250" cy="1218138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623622" grpId="0"/>
      <p:bldP spid="623623" grpId="0"/>
      <p:bldP spid="623624" grpId="0"/>
      <p:bldP spid="623625" grpId="0"/>
      <p:bldP spid="623626" grpId="0"/>
      <p:bldP spid="623627" grpId="0"/>
      <p:bldP spid="623629" grpId="0"/>
      <p:bldP spid="623630" grpId="0"/>
      <p:bldP spid="623630" grpId="1"/>
      <p:bldP spid="623631" grpId="0"/>
      <p:bldP spid="623632" grpId="0"/>
      <p:bldP spid="623633" grpId="0"/>
      <p:bldP spid="2" grpId="0" animBg="1"/>
      <p:bldP spid="4" grpId="0" animBg="1"/>
      <p:bldP spid="5" grpId="0" animBg="1"/>
      <p:bldP spid="5" grpId="1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6">
            <a:extLst>
              <a:ext uri="{FF2B5EF4-FFF2-40B4-BE49-F238E27FC236}">
                <a16:creationId xmlns:a16="http://schemas.microsoft.com/office/drawing/2014/main" id="{171E39A4-318A-4756-BD7A-7E4988EC3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Semáforos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1127448" y="1767756"/>
            <a:ext cx="9937104" cy="86409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sz="2400" dirty="0"/>
              <a:t>Herramienta de sincronización que provee el sistema operativo que no requiere espera ocupada</a:t>
            </a:r>
            <a:endParaRPr lang="es-MX" sz="2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1127448" y="2852936"/>
            <a:ext cx="9937104" cy="12241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sz="2400" dirty="0"/>
              <a:t>Un semáforo S es una variable que, aparte de la inicialización, solo se puede acceder por medio de 2 operaciones atómicas y mutuamente exclusivas:</a:t>
            </a:r>
            <a:endParaRPr lang="es-MX" sz="2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45340" y="4297303"/>
            <a:ext cx="4878652" cy="10047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b="1" dirty="0" err="1"/>
              <a:t>wait</a:t>
            </a:r>
            <a:r>
              <a:rPr lang="es-ES" altLang="en-US" sz="2400" b="1" dirty="0"/>
              <a:t>(S)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P(s), Down(s)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6168008" y="4297303"/>
            <a:ext cx="4896544" cy="10047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b="1" dirty="0" err="1"/>
              <a:t>signal</a:t>
            </a:r>
            <a:r>
              <a:rPr lang="es-ES" altLang="en-US" sz="2400" b="1" dirty="0"/>
              <a:t>(S)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V(s), Up(s), Post(s) o </a:t>
            </a:r>
            <a:r>
              <a:rPr lang="es-ES" altLang="en-US" sz="2400" dirty="0" err="1"/>
              <a:t>Release</a:t>
            </a:r>
            <a:r>
              <a:rPr lang="es-ES" altLang="en-US" sz="2400" dirty="0"/>
              <a:t>(s)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1145341" y="5589240"/>
            <a:ext cx="9906798" cy="9087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Para evitar la espera ocupada: cuando un proceso tiene que esperar, se pondrá en una cola de procesos bloqueados esperando un evento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008226" y="435409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P=</a:t>
            </a:r>
            <a:r>
              <a:rPr lang="es-MX" dirty="0" err="1">
                <a:solidFill>
                  <a:schemeClr val="bg1"/>
                </a:solidFill>
              </a:rPr>
              <a:t>Pérate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256240" y="4364251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V=Vete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6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6">
            <a:extLst>
              <a:ext uri="{FF2B5EF4-FFF2-40B4-BE49-F238E27FC236}">
                <a16:creationId xmlns:a16="http://schemas.microsoft.com/office/drawing/2014/main" id="{171E39A4-318A-4756-BD7A-7E4988EC3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Semáforos</a:t>
            </a:r>
          </a:p>
        </p:txBody>
      </p:sp>
      <p:sp>
        <p:nvSpPr>
          <p:cNvPr id="6" name="Elipse 5"/>
          <p:cNvSpPr/>
          <p:nvPr/>
        </p:nvSpPr>
        <p:spPr>
          <a:xfrm>
            <a:off x="8019455" y="3018000"/>
            <a:ext cx="2016224" cy="93610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/>
          <p:cNvGrpSpPr/>
          <p:nvPr/>
        </p:nvGrpSpPr>
        <p:grpSpPr>
          <a:xfrm>
            <a:off x="3050903" y="3126012"/>
            <a:ext cx="3600400" cy="720080"/>
            <a:chOff x="2207568" y="3429000"/>
            <a:chExt cx="3600400" cy="720080"/>
          </a:xfrm>
        </p:grpSpPr>
        <p:cxnSp>
          <p:nvCxnSpPr>
            <p:cNvPr id="9" name="Conector recto 8"/>
            <p:cNvCxnSpPr/>
            <p:nvPr/>
          </p:nvCxnSpPr>
          <p:spPr>
            <a:xfrm>
              <a:off x="2207568" y="3429000"/>
              <a:ext cx="3600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2207568" y="4149080"/>
              <a:ext cx="3600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580796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508788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436780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364772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292764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220756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3842991" y="5970328"/>
            <a:ext cx="3600400" cy="720080"/>
            <a:chOff x="2207568" y="3429000"/>
            <a:chExt cx="3600400" cy="72008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2207568" y="3429000"/>
              <a:ext cx="3600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2207568" y="4149080"/>
              <a:ext cx="3600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80796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508788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436780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364772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292764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207568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orma libre 20"/>
          <p:cNvSpPr/>
          <p:nvPr/>
        </p:nvSpPr>
        <p:spPr>
          <a:xfrm>
            <a:off x="7443391" y="3954104"/>
            <a:ext cx="1613917" cy="2377576"/>
          </a:xfrm>
          <a:custGeom>
            <a:avLst/>
            <a:gdLst>
              <a:gd name="connsiteX0" fmla="*/ 571500 w 810715"/>
              <a:gd name="connsiteY0" fmla="*/ 0 h 1928813"/>
              <a:gd name="connsiteX1" fmla="*/ 728662 w 810715"/>
              <a:gd name="connsiteY1" fmla="*/ 928688 h 1928813"/>
              <a:gd name="connsiteX2" fmla="*/ 757237 w 810715"/>
              <a:gd name="connsiteY2" fmla="*/ 1743075 h 1928813"/>
              <a:gd name="connsiteX3" fmla="*/ 0 w 810715"/>
              <a:gd name="connsiteY3" fmla="*/ 1928813 h 1928813"/>
              <a:gd name="connsiteX0" fmla="*/ 745505 w 805032"/>
              <a:gd name="connsiteY0" fmla="*/ 0 h 1888528"/>
              <a:gd name="connsiteX1" fmla="*/ 728662 w 805032"/>
              <a:gd name="connsiteY1" fmla="*/ 888403 h 1888528"/>
              <a:gd name="connsiteX2" fmla="*/ 757237 w 805032"/>
              <a:gd name="connsiteY2" fmla="*/ 1702790 h 1888528"/>
              <a:gd name="connsiteX3" fmla="*/ 0 w 805032"/>
              <a:gd name="connsiteY3" fmla="*/ 1888528 h 1888528"/>
              <a:gd name="connsiteX0" fmla="*/ 745505 w 806856"/>
              <a:gd name="connsiteY0" fmla="*/ 0 h 1888528"/>
              <a:gd name="connsiteX1" fmla="*/ 735107 w 806856"/>
              <a:gd name="connsiteY1" fmla="*/ 1160326 h 1888528"/>
              <a:gd name="connsiteX2" fmla="*/ 757237 w 806856"/>
              <a:gd name="connsiteY2" fmla="*/ 1702790 h 1888528"/>
              <a:gd name="connsiteX3" fmla="*/ 0 w 806856"/>
              <a:gd name="connsiteY3" fmla="*/ 1888528 h 1888528"/>
              <a:gd name="connsiteX0" fmla="*/ 745505 w 848529"/>
              <a:gd name="connsiteY0" fmla="*/ 0 h 1888528"/>
              <a:gd name="connsiteX1" fmla="*/ 735107 w 848529"/>
              <a:gd name="connsiteY1" fmla="*/ 1160326 h 1888528"/>
              <a:gd name="connsiteX2" fmla="*/ 757237 w 848529"/>
              <a:gd name="connsiteY2" fmla="*/ 1702790 h 1888528"/>
              <a:gd name="connsiteX3" fmla="*/ 0 w 848529"/>
              <a:gd name="connsiteY3" fmla="*/ 1888528 h 1888528"/>
              <a:gd name="connsiteX0" fmla="*/ 745505 w 800348"/>
              <a:gd name="connsiteY0" fmla="*/ 0 h 1888528"/>
              <a:gd name="connsiteX1" fmla="*/ 735107 w 800348"/>
              <a:gd name="connsiteY1" fmla="*/ 1160326 h 1888528"/>
              <a:gd name="connsiteX2" fmla="*/ 757237 w 800348"/>
              <a:gd name="connsiteY2" fmla="*/ 1702790 h 1888528"/>
              <a:gd name="connsiteX3" fmla="*/ 0 w 800348"/>
              <a:gd name="connsiteY3" fmla="*/ 1888528 h 1888528"/>
              <a:gd name="connsiteX0" fmla="*/ 745505 w 777364"/>
              <a:gd name="connsiteY0" fmla="*/ 0 h 1909356"/>
              <a:gd name="connsiteX1" fmla="*/ 735107 w 777364"/>
              <a:gd name="connsiteY1" fmla="*/ 1160326 h 1909356"/>
              <a:gd name="connsiteX2" fmla="*/ 576787 w 777364"/>
              <a:gd name="connsiteY2" fmla="*/ 1843787 h 1909356"/>
              <a:gd name="connsiteX3" fmla="*/ 0 w 777364"/>
              <a:gd name="connsiteY3" fmla="*/ 1888528 h 1909356"/>
              <a:gd name="connsiteX0" fmla="*/ 745505 w 777926"/>
              <a:gd name="connsiteY0" fmla="*/ 0 h 1889453"/>
              <a:gd name="connsiteX1" fmla="*/ 735107 w 777926"/>
              <a:gd name="connsiteY1" fmla="*/ 1160326 h 1889453"/>
              <a:gd name="connsiteX2" fmla="*/ 563898 w 777926"/>
              <a:gd name="connsiteY2" fmla="*/ 1803502 h 1889453"/>
              <a:gd name="connsiteX3" fmla="*/ 0 w 777926"/>
              <a:gd name="connsiteY3" fmla="*/ 1888528 h 188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926" h="1889453">
                <a:moveTo>
                  <a:pt x="745505" y="0"/>
                </a:moveTo>
                <a:cubicBezTo>
                  <a:pt x="808608" y="319087"/>
                  <a:pt x="765375" y="859742"/>
                  <a:pt x="735107" y="1160326"/>
                </a:cubicBezTo>
                <a:cubicBezTo>
                  <a:pt x="704839" y="1460910"/>
                  <a:pt x="686416" y="1682135"/>
                  <a:pt x="563898" y="1803502"/>
                </a:cubicBezTo>
                <a:cubicBezTo>
                  <a:pt x="441380" y="1924869"/>
                  <a:pt x="317896" y="1879002"/>
                  <a:pt x="0" y="1888528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4406837" y="5426202"/>
            <a:ext cx="2562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err="1">
                <a:latin typeface="+mn-lt"/>
              </a:rPr>
              <a:t>S.cola_de_bloqueados</a:t>
            </a:r>
            <a:endParaRPr lang="es-MX" sz="2000" b="1" dirty="0">
              <a:latin typeface="+mn-lt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566119" y="3914034"/>
            <a:ext cx="735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+mn-lt"/>
              </a:rPr>
              <a:t>listos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243591" y="4566343"/>
            <a:ext cx="2757065" cy="12003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>
                <a:latin typeface="+mn-lt"/>
              </a:rPr>
              <a:t>Cuando un proceso debe esperar a un semáforo S, se bloquea y se pone en la cola del semáforo S.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97516" y="4587517"/>
            <a:ext cx="2184080" cy="2031325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solidFill>
                  <a:schemeClr val="bg1"/>
                </a:solidFill>
                <a:latin typeface="+mn-lt"/>
              </a:rPr>
              <a:t>La operación </a:t>
            </a:r>
            <a:r>
              <a:rPr lang="es-ES" altLang="en-US" dirty="0" err="1">
                <a:solidFill>
                  <a:schemeClr val="bg1"/>
                </a:solidFill>
                <a:latin typeface="+mn-lt"/>
              </a:rPr>
              <a:t>signal</a:t>
            </a:r>
            <a:r>
              <a:rPr lang="es-ES" altLang="en-US" dirty="0">
                <a:solidFill>
                  <a:schemeClr val="bg1"/>
                </a:solidFill>
                <a:latin typeface="+mn-lt"/>
              </a:rPr>
              <a:t> quita (con la política FIFO) un proceso de la cola y lo pone en la cola de procesos listos y puede pasar a ejecución.</a:t>
            </a:r>
          </a:p>
        </p:txBody>
      </p:sp>
      <p:cxnSp>
        <p:nvCxnSpPr>
          <p:cNvPr id="37" name="Conector recto de flecha 36"/>
          <p:cNvCxnSpPr>
            <a:endCxn id="6" idx="2"/>
          </p:cNvCxnSpPr>
          <p:nvPr/>
        </p:nvCxnSpPr>
        <p:spPr>
          <a:xfrm flipV="1">
            <a:off x="6651303" y="3486052"/>
            <a:ext cx="1368152" cy="360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">
            <a:extLst>
              <a:ext uri="{FF2B5EF4-FFF2-40B4-BE49-F238E27FC236}">
                <a16:creationId xmlns:a16="http://schemas.microsoft.com/office/drawing/2014/main" id="{F392E710-53D5-4FDD-A0C5-D17F108E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003" y="1628800"/>
            <a:ext cx="489850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struct</a:t>
            </a:r>
            <a:r>
              <a:rPr lang="en-US" altLang="en-US" sz="2000" b="1" dirty="0">
                <a:latin typeface="Courier New" panose="02070309020205020404" pitchFamily="49" charset="0"/>
              </a:rPr>
              <a:t> SEMAPHORE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queue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cola_de_bloqueados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 S;</a:t>
            </a:r>
          </a:p>
        </p:txBody>
      </p:sp>
      <p:sp>
        <p:nvSpPr>
          <p:cNvPr id="39" name="Elipse 38"/>
          <p:cNvSpPr/>
          <p:nvPr/>
        </p:nvSpPr>
        <p:spPr>
          <a:xfrm>
            <a:off x="5993786" y="3186175"/>
            <a:ext cx="637691" cy="53495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P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190087" y="4046435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wait</a:t>
            </a:r>
            <a:r>
              <a:rPr lang="es-MX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969077" y="406429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MX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42" name="Elipse 41"/>
          <p:cNvSpPr/>
          <p:nvPr/>
        </p:nvSpPr>
        <p:spPr>
          <a:xfrm>
            <a:off x="5283151" y="3212976"/>
            <a:ext cx="576064" cy="55704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Q</a:t>
            </a:r>
          </a:p>
        </p:txBody>
      </p:sp>
      <p:sp>
        <p:nvSpPr>
          <p:cNvPr id="44" name="Forma libre 43"/>
          <p:cNvSpPr/>
          <p:nvPr/>
        </p:nvSpPr>
        <p:spPr>
          <a:xfrm>
            <a:off x="2234716" y="3484741"/>
            <a:ext cx="1611570" cy="2970332"/>
          </a:xfrm>
          <a:custGeom>
            <a:avLst/>
            <a:gdLst>
              <a:gd name="connsiteX0" fmla="*/ 1611570 w 1611570"/>
              <a:gd name="connsiteY0" fmla="*/ 2990665 h 3117509"/>
              <a:gd name="connsiteX1" fmla="*/ 682655 w 1611570"/>
              <a:gd name="connsiteY1" fmla="*/ 2816493 h 3117509"/>
              <a:gd name="connsiteX2" fmla="*/ 484 w 1611570"/>
              <a:gd name="connsiteY2" fmla="*/ 363579 h 3117509"/>
              <a:gd name="connsiteX3" fmla="*/ 784255 w 1611570"/>
              <a:gd name="connsiteY3" fmla="*/ 58779 h 311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570" h="3117509">
                <a:moveTo>
                  <a:pt x="1611570" y="2990665"/>
                </a:moveTo>
                <a:cubicBezTo>
                  <a:pt x="1281369" y="3122503"/>
                  <a:pt x="951169" y="3254341"/>
                  <a:pt x="682655" y="2816493"/>
                </a:cubicBezTo>
                <a:cubicBezTo>
                  <a:pt x="414141" y="2378645"/>
                  <a:pt x="-16449" y="823198"/>
                  <a:pt x="484" y="363579"/>
                </a:cubicBezTo>
                <a:cubicBezTo>
                  <a:pt x="17417" y="-96040"/>
                  <a:pt x="400836" y="-18631"/>
                  <a:pt x="784255" y="5877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orma libre 46"/>
          <p:cNvSpPr/>
          <p:nvPr/>
        </p:nvSpPr>
        <p:spPr>
          <a:xfrm>
            <a:off x="4013200" y="4387563"/>
            <a:ext cx="2955877" cy="1378237"/>
          </a:xfrm>
          <a:custGeom>
            <a:avLst/>
            <a:gdLst>
              <a:gd name="connsiteX0" fmla="*/ 3759200 w 3759200"/>
              <a:gd name="connsiteY0" fmla="*/ 0 h 1193800"/>
              <a:gd name="connsiteX1" fmla="*/ 685800 w 3759200"/>
              <a:gd name="connsiteY1" fmla="*/ 304800 h 1193800"/>
              <a:gd name="connsiteX2" fmla="*/ 0 w 3759200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0" h="1193800">
                <a:moveTo>
                  <a:pt x="3759200" y="0"/>
                </a:moveTo>
                <a:cubicBezTo>
                  <a:pt x="2535766" y="52916"/>
                  <a:pt x="1312333" y="105833"/>
                  <a:pt x="685800" y="304800"/>
                </a:cubicBezTo>
                <a:cubicBezTo>
                  <a:pt x="59267" y="503767"/>
                  <a:pt x="29633" y="848783"/>
                  <a:pt x="0" y="1193800"/>
                </a:cubicBezTo>
              </a:path>
            </a:pathLst>
          </a:custGeom>
          <a:noFill/>
          <a:ln w="57150">
            <a:solidFill>
              <a:srgbClr val="008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16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23086 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209 L 0.05899 -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86 0.00417 L 0.22122 0.28889 L 0.20443 0.37593 L 0.17526 0.41528 L -0.1711 0.41968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55 0.00092 L 0.2918 -0.0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1 0.41968 L -0.25886 0.44283 C -0.26823 0.4081 -0.28229 0.37547 -0.29154 0.34097 C -0.29935 0.31297 -0.30235 0.28241 -0.31003 0.2544 C -0.31628 0.20926 -0.32826 0.16713 -0.33438 0.12107 C -0.33581 0.08658 -0.33281 0.0625 -0.33373 0.02871 L -0.31172 0.00116 L -0.28347 0.00787 L -0.25651 0.01134 L -0.00039 0.00209 " pathEditMode="relative" rAng="0" ptsTypes="AAAAAAAA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9" grpId="0" animBg="1"/>
      <p:bldP spid="39" grpId="1" animBg="1"/>
      <p:bldP spid="39" grpId="2" animBg="1"/>
      <p:bldP spid="41" grpId="0"/>
      <p:bldP spid="41" grpId="1"/>
      <p:bldP spid="43" grpId="0"/>
      <p:bldP spid="43" grpId="1"/>
      <p:bldP spid="42" grpId="0" animBg="1"/>
      <p:bldP spid="42" grpId="1" animBg="1"/>
      <p:bldP spid="47" grpId="0" animBg="1"/>
      <p:bldP spid="47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1028">
            <a:extLst>
              <a:ext uri="{FF2B5EF4-FFF2-40B4-BE49-F238E27FC236}">
                <a16:creationId xmlns:a16="http://schemas.microsoft.com/office/drawing/2014/main" id="{A453846C-F30C-4333-B6B1-1AFB2F3B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Semáforos binarios y semáforos generales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95400" y="1844824"/>
            <a:ext cx="5112568" cy="15841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Semáforo binario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Solo puede tener dos valores, 0 y 1.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en Windows se llaman </a:t>
            </a:r>
            <a:r>
              <a:rPr lang="es-ES" altLang="en-US" sz="2400" dirty="0" err="1"/>
              <a:t>mutex</a:t>
            </a:r>
            <a:endParaRPr lang="es-ES" altLang="en-US" sz="2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6382816" y="1844824"/>
            <a:ext cx="5113784" cy="15841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Semáforo general o entero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Pueden tomar muchos valores positivos.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1028">
            <a:extLst>
              <a:ext uri="{FF2B5EF4-FFF2-40B4-BE49-F238E27FC236}">
                <a16:creationId xmlns:a16="http://schemas.microsoft.com/office/drawing/2014/main" id="{A453846C-F30C-4333-B6B1-1AFB2F3B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Semáforos binarios y semáforos generales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95400" y="1844824"/>
            <a:ext cx="5112568" cy="15841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Semáforo binario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Solo puede tener dos valores, 0 y 1.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en Windows se llaman </a:t>
            </a:r>
            <a:r>
              <a:rPr lang="es-ES" altLang="en-US" sz="2400" dirty="0" err="1"/>
              <a:t>mutex</a:t>
            </a:r>
            <a:endParaRPr lang="es-ES" altLang="en-US" sz="2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6382816" y="1844824"/>
            <a:ext cx="5113784" cy="15841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Semáforo general o entero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Pueden tomar muchos valores positivos.</a:t>
            </a:r>
          </a:p>
        </p:txBody>
      </p:sp>
    </p:spTree>
    <p:extLst>
      <p:ext uri="{BB962C8B-B14F-4D97-AF65-F5344CB8AC3E}">
        <p14:creationId xmlns:p14="http://schemas.microsoft.com/office/powerpoint/2010/main" val="8472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7" name="Rectangle 2">
            <a:extLst>
              <a:ext uri="{FF2B5EF4-FFF2-40B4-BE49-F238E27FC236}">
                <a16:creationId xmlns:a16="http://schemas.microsoft.com/office/drawing/2014/main" id="{BBE2F8C0-0953-405F-A468-4C83F01CC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Definición de primitivas de semáforos para semáforos binarios</a:t>
            </a:r>
          </a:p>
        </p:txBody>
      </p:sp>
      <p:sp>
        <p:nvSpPr>
          <p:cNvPr id="107528" name="Text Box 7">
            <a:extLst>
              <a:ext uri="{FF2B5EF4-FFF2-40B4-BE49-F238E27FC236}">
                <a16:creationId xmlns:a16="http://schemas.microsoft.com/office/drawing/2014/main" id="{DDF9197A-4E36-4A8C-B5F3-52CEFF8AA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3596823"/>
            <a:ext cx="384232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latin typeface="Consolas" panose="020B0609020204030204" pitchFamily="49" charset="0"/>
              </a:rPr>
              <a:t> SEMAPHORE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valor; (0,1)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queue </a:t>
            </a:r>
            <a:r>
              <a:rPr lang="en-US" alt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cola_de_bloqueados</a:t>
            </a: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} s;</a:t>
            </a:r>
            <a:endParaRPr lang="es-MX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433163" name="AutoShape 11">
            <a:extLst>
              <a:ext uri="{FF2B5EF4-FFF2-40B4-BE49-F238E27FC236}">
                <a16:creationId xmlns:a16="http://schemas.microsoft.com/office/drawing/2014/main" id="{54A4ACC7-12EB-4A74-9916-7CFB36D6B505}"/>
              </a:ext>
            </a:extLst>
          </p:cNvPr>
          <p:cNvSpPr>
            <a:spLocks/>
          </p:cNvSpPr>
          <p:nvPr/>
        </p:nvSpPr>
        <p:spPr bwMode="auto">
          <a:xfrm>
            <a:off x="10715363" y="2090958"/>
            <a:ext cx="504825" cy="1908203"/>
          </a:xfrm>
          <a:prstGeom prst="rightBrace">
            <a:avLst>
              <a:gd name="adj1" fmla="val 237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3164" name="AutoShape 12">
            <a:extLst>
              <a:ext uri="{FF2B5EF4-FFF2-40B4-BE49-F238E27FC236}">
                <a16:creationId xmlns:a16="http://schemas.microsoft.com/office/drawing/2014/main" id="{419A70CE-D324-47BB-8959-CE25A4B23631}"/>
              </a:ext>
            </a:extLst>
          </p:cNvPr>
          <p:cNvSpPr>
            <a:spLocks/>
          </p:cNvSpPr>
          <p:nvPr/>
        </p:nvSpPr>
        <p:spPr bwMode="auto">
          <a:xfrm>
            <a:off x="10715363" y="4534622"/>
            <a:ext cx="504825" cy="1908502"/>
          </a:xfrm>
          <a:prstGeom prst="rightBrace">
            <a:avLst>
              <a:gd name="adj1" fmla="val 237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3165" name="Text Box 13">
            <a:extLst>
              <a:ext uri="{FF2B5EF4-FFF2-40B4-BE49-F238E27FC236}">
                <a16:creationId xmlns:a16="http://schemas.microsoft.com/office/drawing/2014/main" id="{2ACB0512-3404-4D0F-B1D4-373C86AC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9419" y="2875782"/>
            <a:ext cx="9252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 dirty="0"/>
              <a:t>Atómica</a:t>
            </a:r>
          </a:p>
        </p:txBody>
      </p:sp>
      <p:sp>
        <p:nvSpPr>
          <p:cNvPr id="433166" name="Text Box 14">
            <a:extLst>
              <a:ext uri="{FF2B5EF4-FFF2-40B4-BE49-F238E27FC236}">
                <a16:creationId xmlns:a16="http://schemas.microsoft.com/office/drawing/2014/main" id="{413C196F-D235-43E5-8E36-44BD780D1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9419" y="5258185"/>
            <a:ext cx="9252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 dirty="0"/>
              <a:t>Atómica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249694" y="2093833"/>
            <a:ext cx="6310801" cy="1923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n-US" sz="1700" b="1" dirty="0" err="1">
                <a:latin typeface="Consolas" panose="020B0609020204030204" pitchFamily="49" charset="0"/>
              </a:rPr>
              <a:t>WaitB</a:t>
            </a:r>
            <a:r>
              <a:rPr lang="es-MX" altLang="en-US" sz="1700" b="1" dirty="0">
                <a:latin typeface="Consolas" panose="020B0609020204030204" pitchFamily="49" charset="0"/>
              </a:rPr>
              <a:t>(s):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</a:t>
            </a:r>
            <a:r>
              <a:rPr lang="es-MX" altLang="en-US" sz="1700" b="1" dirty="0" err="1">
                <a:latin typeface="Consolas" panose="020B0609020204030204" pitchFamily="49" charset="0"/>
              </a:rPr>
              <a:t>if</a:t>
            </a:r>
            <a:r>
              <a:rPr lang="es-MX" altLang="en-US" sz="1700" b="1" dirty="0">
                <a:latin typeface="Consolas" panose="020B0609020204030204" pitchFamily="49" charset="0"/>
              </a:rPr>
              <a:t> </a:t>
            </a:r>
            <a:r>
              <a:rPr lang="es-MX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s.valor</a:t>
            </a:r>
            <a:r>
              <a:rPr lang="es-MX" altLang="en-US" sz="1700" b="1" dirty="0">
                <a:latin typeface="Consolas" panose="020B0609020204030204" pitchFamily="49" charset="0"/>
              </a:rPr>
              <a:t>=1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  </a:t>
            </a:r>
            <a:r>
              <a:rPr lang="es-MX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s.valor</a:t>
            </a:r>
            <a:r>
              <a:rPr lang="es-MX" altLang="en-US" sz="1700" b="1" dirty="0">
                <a:latin typeface="Consolas" panose="020B0609020204030204" pitchFamily="49" charset="0"/>
              </a:rPr>
              <a:t>=0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</a:t>
            </a:r>
            <a:r>
              <a:rPr lang="es-MX" altLang="en-US" sz="1700" b="1" dirty="0" err="1">
                <a:latin typeface="Consolas" panose="020B0609020204030204" pitchFamily="49" charset="0"/>
              </a:rPr>
              <a:t>else</a:t>
            </a:r>
            <a:r>
              <a:rPr lang="es-MX" altLang="en-US" sz="1700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  poner este proceso en </a:t>
            </a:r>
            <a:r>
              <a:rPr lang="es-MX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s.cola_de</a:t>
            </a:r>
            <a:r>
              <a:rPr lang="es-MX" altLang="en-US" sz="1700" b="1" dirty="0">
                <a:solidFill>
                  <a:srgbClr val="00B05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bloqueados</a:t>
            </a:r>
            <a:r>
              <a:rPr lang="es-MX" altLang="en-US" sz="1700" b="1" dirty="0">
                <a:latin typeface="Consolas" panose="020B0609020204030204" pitchFamily="49" charset="0"/>
              </a:rPr>
              <a:t>;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  bloquear este proceso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66590" y="4519521"/>
            <a:ext cx="6293906" cy="19236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n-US" sz="1700" b="1" dirty="0" err="1">
                <a:latin typeface="Consolas" panose="020B0609020204030204" pitchFamily="49" charset="0"/>
              </a:rPr>
              <a:t>SignalB</a:t>
            </a:r>
            <a:r>
              <a:rPr lang="es-MX" altLang="en-US" sz="1700" b="1" dirty="0">
                <a:latin typeface="Consolas" panose="020B0609020204030204" pitchFamily="49" charset="0"/>
              </a:rPr>
              <a:t>(s):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</a:t>
            </a:r>
            <a:r>
              <a:rPr lang="es-MX" altLang="en-US" sz="1700" b="1" dirty="0" err="1">
                <a:latin typeface="Consolas" panose="020B0609020204030204" pitchFamily="49" charset="0"/>
              </a:rPr>
              <a:t>If</a:t>
            </a:r>
            <a:r>
              <a:rPr lang="es-MX" altLang="en-US" sz="1700" b="1" dirty="0">
                <a:latin typeface="Consolas" panose="020B0609020204030204" pitchFamily="49" charset="0"/>
              </a:rPr>
              <a:t> </a:t>
            </a:r>
            <a:r>
              <a:rPr lang="es-MX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s.cola_de_bloqueados</a:t>
            </a:r>
            <a:r>
              <a:rPr lang="es-MX" altLang="en-US" sz="1700" b="1" dirty="0">
                <a:latin typeface="Consolas" panose="020B0609020204030204" pitchFamily="49" charset="0"/>
              </a:rPr>
              <a:t> está vacía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  </a:t>
            </a:r>
            <a:r>
              <a:rPr lang="es-MX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s.valor</a:t>
            </a:r>
            <a:r>
              <a:rPr lang="es-MX" altLang="en-US" sz="1700" b="1" dirty="0">
                <a:latin typeface="Consolas" panose="020B0609020204030204" pitchFamily="49" charset="0"/>
              </a:rPr>
              <a:t>=1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</a:t>
            </a:r>
            <a:r>
              <a:rPr lang="es-MX" altLang="en-US" sz="1700" b="1" dirty="0" err="1">
                <a:latin typeface="Consolas" panose="020B0609020204030204" pitchFamily="49" charset="0"/>
              </a:rPr>
              <a:t>else</a:t>
            </a:r>
            <a:r>
              <a:rPr lang="es-MX" altLang="en-US" sz="1700" b="1" dirty="0">
                <a:latin typeface="Consolas" panose="020B0609020204030204" pitchFamily="49" charset="0"/>
              </a:rPr>
              <a:t> {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  quitar un proceso P de </a:t>
            </a:r>
            <a:r>
              <a:rPr lang="es-MX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s.cola_de</a:t>
            </a:r>
            <a:r>
              <a:rPr lang="es-MX" altLang="en-US" sz="1700" b="1" dirty="0">
                <a:solidFill>
                  <a:srgbClr val="00B05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bloqueados</a:t>
            </a:r>
            <a:r>
              <a:rPr lang="es-MX" altLang="en-US" sz="1700" b="1" dirty="0">
                <a:latin typeface="Consolas" panose="020B0609020204030204" pitchFamily="49" charset="0"/>
              </a:rPr>
              <a:t>;</a:t>
            </a:r>
          </a:p>
          <a:p>
            <a:r>
              <a:rPr lang="es-MX" altLang="en-US" sz="1700" b="1" dirty="0">
                <a:latin typeface="Consolas" panose="020B0609020204030204" pitchFamily="49" charset="0"/>
              </a:rPr>
              <a:t>    poner el proceso P en la cola de listos</a:t>
            </a:r>
          </a:p>
          <a:p>
            <a:r>
              <a:rPr lang="es-ES" altLang="en-US" sz="1700" b="1" dirty="0">
                <a:latin typeface="Consolas" panose="020B0609020204030204" pitchFamily="49" charset="0"/>
              </a:rPr>
              <a:t>  };</a:t>
            </a:r>
            <a:endParaRPr lang="es-MX" altLang="en-US" sz="17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animBg="1"/>
      <p:bldP spid="433163" grpId="0" animBg="1"/>
      <p:bldP spid="433164" grpId="0" animBg="1"/>
      <p:bldP spid="433165" grpId="0"/>
      <p:bldP spid="433166" grpId="0"/>
      <p:bldP spid="2" grpId="0" animBg="1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2">
            <a:extLst>
              <a:ext uri="{FF2B5EF4-FFF2-40B4-BE49-F238E27FC236}">
                <a16:creationId xmlns:a16="http://schemas.microsoft.com/office/drawing/2014/main" id="{1F2E8247-1FAB-4C5E-93FB-CAFF2DAD0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s-ES" altLang="en-US" dirty="0"/>
              <a:t>El problema de los borrachos con semáforos binarios</a:t>
            </a: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id="{13590931-691E-4E8D-8304-BD6A4122D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39" y="1988269"/>
            <a:ext cx="5800849" cy="43211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5124" name="Object 4">
            <a:extLst>
              <a:ext uri="{FF2B5EF4-FFF2-40B4-BE49-F238E27FC236}">
                <a16:creationId xmlns:a16="http://schemas.microsoft.com/office/drawing/2014/main" id="{7CDBC8DB-4270-4B93-8DEA-38BC5F711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682194"/>
              </p:ext>
            </p:extLst>
          </p:nvPr>
        </p:nvGraphicFramePr>
        <p:xfrm>
          <a:off x="5527601" y="2256036"/>
          <a:ext cx="714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763524" imgH="1145743" progId="MS_ClipArt_Gallery.2">
                  <p:embed/>
                </p:oleObj>
              </mc:Choice>
              <mc:Fallback>
                <p:oleObj name="Imagen" r:id="rId3" imgW="763524" imgH="1145743" progId="MS_ClipArt_Gallery.2">
                  <p:embed/>
                  <p:pic>
                    <p:nvPicPr>
                      <p:cNvPr id="645124" name="Object 4">
                        <a:extLst>
                          <a:ext uri="{FF2B5EF4-FFF2-40B4-BE49-F238E27FC236}">
                            <a16:creationId xmlns:a16="http://schemas.microsoft.com/office/drawing/2014/main" id="{7CDBC8DB-4270-4B93-8DEA-38BC5F711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01" y="2256036"/>
                        <a:ext cx="714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5" name="Object 5">
            <a:extLst>
              <a:ext uri="{FF2B5EF4-FFF2-40B4-BE49-F238E27FC236}">
                <a16:creationId xmlns:a16="http://schemas.microsoft.com/office/drawing/2014/main" id="{FE557CD4-606D-4398-8E0B-4E59AE0E4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658954"/>
              </p:ext>
            </p:extLst>
          </p:nvPr>
        </p:nvGraphicFramePr>
        <p:xfrm>
          <a:off x="5018013" y="4004394"/>
          <a:ext cx="431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5" imgW="437560" imgH="967382" progId="MS_ClipArt_Gallery.2">
                  <p:embed/>
                </p:oleObj>
              </mc:Choice>
              <mc:Fallback>
                <p:oleObj name="Imagen" r:id="rId5" imgW="437560" imgH="967382" progId="MS_ClipArt_Gallery.2">
                  <p:embed/>
                  <p:pic>
                    <p:nvPicPr>
                      <p:cNvPr id="645125" name="Object 5">
                        <a:extLst>
                          <a:ext uri="{FF2B5EF4-FFF2-40B4-BE49-F238E27FC236}">
                            <a16:creationId xmlns:a16="http://schemas.microsoft.com/office/drawing/2014/main" id="{FE557CD4-606D-4398-8E0B-4E59AE0E4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13" y="4004394"/>
                        <a:ext cx="431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Rectangle 6">
            <a:extLst>
              <a:ext uri="{FF2B5EF4-FFF2-40B4-BE49-F238E27FC236}">
                <a16:creationId xmlns:a16="http://schemas.microsoft.com/office/drawing/2014/main" id="{E6ECD96B-9963-42F6-81F0-A0EAABAD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788" y="3788495"/>
            <a:ext cx="1687512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sz="1800"/>
              <a:t>WC</a:t>
            </a:r>
          </a:p>
        </p:txBody>
      </p:sp>
      <p:graphicFrame>
        <p:nvGraphicFramePr>
          <p:cNvPr id="109578" name="Object 7">
            <a:extLst>
              <a:ext uri="{FF2B5EF4-FFF2-40B4-BE49-F238E27FC236}">
                <a16:creationId xmlns:a16="http://schemas.microsoft.com/office/drawing/2014/main" id="{F24D73D2-E686-4A1A-8864-C1B0C6D15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40144"/>
              </p:ext>
            </p:extLst>
          </p:nvPr>
        </p:nvGraphicFramePr>
        <p:xfrm>
          <a:off x="8545438" y="2924894"/>
          <a:ext cx="12049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7" imgW="3292475" imgH="3292475" progId="MS_ClipArt_Gallery.2">
                  <p:embed/>
                </p:oleObj>
              </mc:Choice>
              <mc:Fallback>
                <p:oleObj name="Imagen" r:id="rId7" imgW="3292475" imgH="3292475" progId="MS_ClipArt_Gallery.2">
                  <p:embed/>
                  <p:pic>
                    <p:nvPicPr>
                      <p:cNvPr id="109578" name="Object 7">
                        <a:extLst>
                          <a:ext uri="{FF2B5EF4-FFF2-40B4-BE49-F238E27FC236}">
                            <a16:creationId xmlns:a16="http://schemas.microsoft.com/office/drawing/2014/main" id="{F24D73D2-E686-4A1A-8864-C1B0C6D15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438" y="2924894"/>
                        <a:ext cx="12049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1" name="Line 11">
            <a:extLst>
              <a:ext uri="{FF2B5EF4-FFF2-40B4-BE49-F238E27FC236}">
                <a16:creationId xmlns:a16="http://schemas.microsoft.com/office/drawing/2014/main" id="{5F155506-35C7-492D-939D-A4DD51DB2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251" y="3932956"/>
            <a:ext cx="18002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32" name="AutoShape 12">
            <a:extLst>
              <a:ext uri="{FF2B5EF4-FFF2-40B4-BE49-F238E27FC236}">
                <a16:creationId xmlns:a16="http://schemas.microsoft.com/office/drawing/2014/main" id="{E999755A-CFCE-4E1A-82FB-4C5770B3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13" y="3285256"/>
            <a:ext cx="1295400" cy="6477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s.valor=1?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5134" name="Line 14">
            <a:extLst>
              <a:ext uri="{FF2B5EF4-FFF2-40B4-BE49-F238E27FC236}">
                <a16:creationId xmlns:a16="http://schemas.microsoft.com/office/drawing/2014/main" id="{FE0863E1-57D4-454F-B2D9-5E2C019DA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1975" y="2637557"/>
            <a:ext cx="1150938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36" name="AutoShape 16">
            <a:extLst>
              <a:ext uri="{FF2B5EF4-FFF2-40B4-BE49-F238E27FC236}">
                <a16:creationId xmlns:a16="http://schemas.microsoft.com/office/drawing/2014/main" id="{F454652B-EA9A-498B-B8DD-7E9893D1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850" y="2060774"/>
            <a:ext cx="1295400" cy="647700"/>
          </a:xfrm>
          <a:prstGeom prst="wedgeRectCallout">
            <a:avLst>
              <a:gd name="adj1" fmla="val -74144"/>
              <a:gd name="adj2" fmla="val -63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s.valor=1?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09588" name="Line 17">
            <a:extLst>
              <a:ext uri="{FF2B5EF4-FFF2-40B4-BE49-F238E27FC236}">
                <a16:creationId xmlns:a16="http://schemas.microsoft.com/office/drawing/2014/main" id="{A9FD58E3-40B0-4A77-9CDA-31FEBBF0C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375" y="4509219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38" name="AutoShape 18">
            <a:extLst>
              <a:ext uri="{FF2B5EF4-FFF2-40B4-BE49-F238E27FC236}">
                <a16:creationId xmlns:a16="http://schemas.microsoft.com/office/drawing/2014/main" id="{9A2A14FB-9DED-41EC-A61D-0B5AD5FF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200" y="2780431"/>
            <a:ext cx="1295400" cy="863600"/>
          </a:xfrm>
          <a:prstGeom prst="wedgeRectCallout">
            <a:avLst>
              <a:gd name="adj1" fmla="val -91667"/>
              <a:gd name="adj2" fmla="val 854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La cola esta vacia?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5139" name="Line 19">
            <a:extLst>
              <a:ext uri="{FF2B5EF4-FFF2-40B4-BE49-F238E27FC236}">
                <a16:creationId xmlns:a16="http://schemas.microsoft.com/office/drawing/2014/main" id="{793D9F72-D6B9-4C7E-B152-7150E3CD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689" y="4509219"/>
            <a:ext cx="20161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140" name="Text Box 20">
            <a:extLst>
              <a:ext uri="{FF2B5EF4-FFF2-40B4-BE49-F238E27FC236}">
                <a16:creationId xmlns:a16="http://schemas.microsoft.com/office/drawing/2014/main" id="{92648AA4-B1BE-4A40-B2A5-2C75AFD5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50" y="4653682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Puedes pasar</a:t>
            </a:r>
            <a:endParaRPr lang="en-US" altLang="en-US" sz="1800">
              <a:solidFill>
                <a:srgbClr val="FF0000"/>
              </a:solidFill>
            </a:endParaRPr>
          </a:p>
        </p:txBody>
      </p:sp>
      <p:graphicFrame>
        <p:nvGraphicFramePr>
          <p:cNvPr id="109579" name="Object 8">
            <a:extLst>
              <a:ext uri="{FF2B5EF4-FFF2-40B4-BE49-F238E27FC236}">
                <a16:creationId xmlns:a16="http://schemas.microsoft.com/office/drawing/2014/main" id="{6DAC785C-792F-4687-817E-0210C22F4C92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  <p:extLst>
              <p:ext uri="{D42A27DB-BD31-4B8C-83A1-F6EECF244321}">
                <p14:modId xmlns:p14="http://schemas.microsoft.com/office/powerpoint/2010/main" val="2844820004"/>
              </p:ext>
            </p:extLst>
          </p:nvPr>
        </p:nvGraphicFramePr>
        <p:xfrm>
          <a:off x="7352318" y="3289224"/>
          <a:ext cx="6699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9" imgW="581558" imgH="616306" progId="MS_ClipArt_Gallery.2">
                  <p:embed/>
                </p:oleObj>
              </mc:Choice>
              <mc:Fallback>
                <p:oleObj name="Imagen" r:id="rId9" imgW="581558" imgH="616306" progId="MS_ClipArt_Gallery.2">
                  <p:embed/>
                  <p:pic>
                    <p:nvPicPr>
                      <p:cNvPr id="109579" name="Object 8">
                        <a:extLst>
                          <a:ext uri="{FF2B5EF4-FFF2-40B4-BE49-F238E27FC236}">
                            <a16:creationId xmlns:a16="http://schemas.microsoft.com/office/drawing/2014/main" id="{6DAC785C-792F-4687-817E-0210C22F4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318" y="3289224"/>
                        <a:ext cx="6699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9" name="Text Box 9">
            <a:extLst>
              <a:ext uri="{FF2B5EF4-FFF2-40B4-BE49-F238E27FC236}">
                <a16:creationId xmlns:a16="http://schemas.microsoft.com/office/drawing/2014/main" id="{1BC5959A-9C41-4A25-9AD3-28C58CEE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375" y="342971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1</a:t>
            </a:r>
          </a:p>
        </p:txBody>
      </p:sp>
      <p:sp>
        <p:nvSpPr>
          <p:cNvPr id="645135" name="Text Box 15">
            <a:extLst>
              <a:ext uri="{FF2B5EF4-FFF2-40B4-BE49-F238E27FC236}">
                <a16:creationId xmlns:a16="http://schemas.microsoft.com/office/drawing/2014/main" id="{4E874FBF-C3AC-48CA-94FD-A3D9C747C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375" y="342971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/>
              <a:t>0</a:t>
            </a:r>
          </a:p>
        </p:txBody>
      </p:sp>
      <p:sp>
        <p:nvSpPr>
          <p:cNvPr id="645130" name="Oval 10">
            <a:extLst>
              <a:ext uri="{FF2B5EF4-FFF2-40B4-BE49-F238E27FC236}">
                <a16:creationId xmlns:a16="http://schemas.microsoft.com/office/drawing/2014/main" id="{9D3FBB53-306D-47EA-A4D0-FDD66429F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13" y="3140794"/>
            <a:ext cx="576262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33" name="Oval 13">
            <a:extLst>
              <a:ext uri="{FF2B5EF4-FFF2-40B4-BE49-F238E27FC236}">
                <a16:creationId xmlns:a16="http://schemas.microsoft.com/office/drawing/2014/main" id="{6AB30361-2BBC-4EE2-9BC6-197BCD57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13" y="3069357"/>
            <a:ext cx="576262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38 0.00717 L 0.35429 -0.0231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 0.04676 C 0.05065 0.1125 0.07435 0.36899 0.09584 0.44121 C 0.11719 0.51343 0.15729 0.49676 0.17018 0.4801 C 0.18321 0.46343 0.17292 0.37014 0.1737 0.34121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29 -0.02315 L 0.01562 -0.0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0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2" grpId="0" animBg="1"/>
      <p:bldP spid="645136" grpId="0" animBg="1"/>
      <p:bldP spid="645138" grpId="0" animBg="1"/>
      <p:bldP spid="645140" grpId="0"/>
      <p:bldP spid="645129" grpId="0"/>
      <p:bldP spid="645135" grpId="0"/>
      <p:bldP spid="645130" grpId="0" animBg="1"/>
      <p:bldP spid="64513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1028">
            <a:extLst>
              <a:ext uri="{FF2B5EF4-FFF2-40B4-BE49-F238E27FC236}">
                <a16:creationId xmlns:a16="http://schemas.microsoft.com/office/drawing/2014/main" id="{A453846C-F30C-4333-B6B1-1AFB2F3B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Semáforos binarios y semáforos generales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95400" y="1844824"/>
            <a:ext cx="5112568" cy="15841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Semáforo binario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Solo puede tener dos valores, 0 y 1.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en Windows se llaman </a:t>
            </a:r>
            <a:r>
              <a:rPr lang="es-ES" altLang="en-US" sz="2400" dirty="0" err="1"/>
              <a:t>mutex</a:t>
            </a:r>
            <a:endParaRPr lang="es-ES" altLang="en-US" sz="24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6382816" y="1844824"/>
            <a:ext cx="5113784" cy="158417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Semáforo general o entero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Pueden tomar muchos valores positivos.</a:t>
            </a:r>
          </a:p>
        </p:txBody>
      </p:sp>
    </p:spTree>
    <p:extLst>
      <p:ext uri="{BB962C8B-B14F-4D97-AF65-F5344CB8AC3E}">
        <p14:creationId xmlns:p14="http://schemas.microsoft.com/office/powerpoint/2010/main" val="15616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7" name="Rectangle 2">
            <a:extLst>
              <a:ext uri="{FF2B5EF4-FFF2-40B4-BE49-F238E27FC236}">
                <a16:creationId xmlns:a16="http://schemas.microsoft.com/office/drawing/2014/main" id="{B657AA3E-D00C-4EA7-BD9E-20A34BF7B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pPr algn="ctr" eaLnBrk="1" hangingPunct="1"/>
            <a:r>
              <a:rPr lang="es-ES" altLang="en-US" dirty="0"/>
              <a:t>Una definición de semáforos enteros, los semáforos pueden ser negativos</a:t>
            </a:r>
          </a:p>
        </p:txBody>
      </p:sp>
      <p:sp>
        <p:nvSpPr>
          <p:cNvPr id="435207" name="AutoShape 7">
            <a:extLst>
              <a:ext uri="{FF2B5EF4-FFF2-40B4-BE49-F238E27FC236}">
                <a16:creationId xmlns:a16="http://schemas.microsoft.com/office/drawing/2014/main" id="{D6340284-B821-4B81-8150-9A4D3D70E51E}"/>
              </a:ext>
            </a:extLst>
          </p:cNvPr>
          <p:cNvSpPr>
            <a:spLocks/>
          </p:cNvSpPr>
          <p:nvPr/>
        </p:nvSpPr>
        <p:spPr bwMode="auto">
          <a:xfrm>
            <a:off x="10566609" y="2082039"/>
            <a:ext cx="504825" cy="2025886"/>
          </a:xfrm>
          <a:prstGeom prst="rightBrace">
            <a:avLst>
              <a:gd name="adj1" fmla="val 237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5208" name="AutoShape 8">
            <a:extLst>
              <a:ext uri="{FF2B5EF4-FFF2-40B4-BE49-F238E27FC236}">
                <a16:creationId xmlns:a16="http://schemas.microsoft.com/office/drawing/2014/main" id="{341308E1-DBB1-4E85-AFC1-28EDBB312499}"/>
              </a:ext>
            </a:extLst>
          </p:cNvPr>
          <p:cNvSpPr>
            <a:spLocks/>
          </p:cNvSpPr>
          <p:nvPr/>
        </p:nvSpPr>
        <p:spPr bwMode="auto">
          <a:xfrm>
            <a:off x="10562019" y="4437112"/>
            <a:ext cx="546504" cy="1988190"/>
          </a:xfrm>
          <a:prstGeom prst="rightBrace">
            <a:avLst>
              <a:gd name="adj1" fmla="val 237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5209" name="Text Box 9">
            <a:extLst>
              <a:ext uri="{FF2B5EF4-FFF2-40B4-BE49-F238E27FC236}">
                <a16:creationId xmlns:a16="http://schemas.microsoft.com/office/drawing/2014/main" id="{F7D61B33-74D7-4AE8-90ED-61C79DEA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233" y="291827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Atómica</a:t>
            </a:r>
          </a:p>
        </p:txBody>
      </p:sp>
      <p:sp>
        <p:nvSpPr>
          <p:cNvPr id="435210" name="Text Box 10">
            <a:extLst>
              <a:ext uri="{FF2B5EF4-FFF2-40B4-BE49-F238E27FC236}">
                <a16:creationId xmlns:a16="http://schemas.microsoft.com/office/drawing/2014/main" id="{B52AA174-6626-4B78-A406-3586D8A7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5022" y="5294536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dirty="0"/>
              <a:t>Atómica</a:t>
            </a:r>
          </a:p>
        </p:txBody>
      </p:sp>
      <p:sp>
        <p:nvSpPr>
          <p:cNvPr id="111628" name="Text Box 3">
            <a:extLst>
              <a:ext uri="{FF2B5EF4-FFF2-40B4-BE49-F238E27FC236}">
                <a16:creationId xmlns:a16="http://schemas.microsoft.com/office/drawing/2014/main" id="{08E9CF1A-CB5A-4212-842F-74BBA3D3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714" y="4394807"/>
            <a:ext cx="622286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 err="1">
                <a:latin typeface="Consolas" panose="020B0609020204030204" pitchFamily="49" charset="0"/>
              </a:rPr>
              <a:t>Signal</a:t>
            </a:r>
            <a:r>
              <a:rPr lang="es-MX" altLang="en-US" sz="1800" b="1" dirty="0">
                <a:latin typeface="Consolas" panose="020B0609020204030204" pitchFamily="49" charset="0"/>
              </a:rPr>
              <a:t>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latin typeface="Consolas" panose="020B0609020204030204" pitchFamily="49" charset="0"/>
              </a:rPr>
              <a:t>  </a:t>
            </a:r>
            <a:r>
              <a:rPr lang="es-MX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s.contador</a:t>
            </a:r>
            <a:r>
              <a:rPr lang="es-MX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++</a:t>
            </a:r>
            <a:r>
              <a:rPr lang="es-MX" alt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latin typeface="Consolas" panose="020B0609020204030204" pitchFamily="49" charset="0"/>
              </a:rPr>
              <a:t>  </a:t>
            </a:r>
            <a:r>
              <a:rPr lang="es-MX" altLang="en-US" sz="1800" b="1" dirty="0" err="1">
                <a:latin typeface="Consolas" panose="020B0609020204030204" pitchFamily="49" charset="0"/>
              </a:rPr>
              <a:t>if</a:t>
            </a:r>
            <a:r>
              <a:rPr lang="es-MX" altLang="en-US" sz="1800" b="1" dirty="0">
                <a:latin typeface="Consolas" panose="020B0609020204030204" pitchFamily="49" charset="0"/>
              </a:rPr>
              <a:t> </a:t>
            </a:r>
            <a:r>
              <a:rPr lang="es-MX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s.contador</a:t>
            </a:r>
            <a:r>
              <a:rPr lang="es-MX" altLang="en-US" sz="1800" b="1" dirty="0">
                <a:latin typeface="Consolas" panose="020B0609020204030204" pitchFamily="49" charset="0"/>
              </a:rPr>
              <a:t> &lt;=0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latin typeface="Consolas" panose="020B0609020204030204" pitchFamily="49" charset="0"/>
              </a:rPr>
              <a:t>    quitar un proceso P de </a:t>
            </a:r>
            <a:r>
              <a:rPr lang="es-MX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s.</a:t>
            </a:r>
            <a:r>
              <a:rPr lang="en-US" alt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cola_de_bloqueados</a:t>
            </a:r>
            <a:r>
              <a:rPr lang="es-MX" alt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 dirty="0">
                <a:latin typeface="Consolas" panose="020B0609020204030204" pitchFamily="49" charset="0"/>
              </a:rPr>
              <a:t>    poner el proceso P en la cola de listos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}</a:t>
            </a:r>
            <a:endParaRPr lang="es-MX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8E9CF1A-CB5A-4212-842F-74BBA3D3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41" y="3596823"/>
            <a:ext cx="385834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latin typeface="Consolas" panose="020B0609020204030204" pitchFamily="49" charset="0"/>
              </a:rPr>
              <a:t> SEMAPHORE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   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contador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queue </a:t>
            </a:r>
            <a:r>
              <a:rPr lang="en-US" alt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cola_de_bloqueados</a:t>
            </a: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} s;</a:t>
            </a:r>
            <a:endParaRPr lang="es-MX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16714" y="2060848"/>
            <a:ext cx="624363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MX" altLang="en-US" b="1" dirty="0" err="1">
                <a:latin typeface="Consolas" panose="020B0609020204030204" pitchFamily="49" charset="0"/>
              </a:rPr>
              <a:t>Wait</a:t>
            </a:r>
            <a:r>
              <a:rPr lang="es-MX" altLang="en-US" b="1" dirty="0">
                <a:latin typeface="Consolas" panose="020B0609020204030204" pitchFamily="49" charset="0"/>
              </a:rPr>
              <a:t>(s):</a:t>
            </a:r>
          </a:p>
          <a:p>
            <a:r>
              <a:rPr lang="es-MX" altLang="en-US" b="1" dirty="0">
                <a:latin typeface="Consolas" panose="020B0609020204030204" pitchFamily="49" charset="0"/>
              </a:rPr>
              <a:t>  </a:t>
            </a:r>
            <a:r>
              <a:rPr lang="es-MX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s.contador</a:t>
            </a:r>
            <a:r>
              <a:rPr lang="es-MX" alt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--</a:t>
            </a:r>
            <a:r>
              <a:rPr lang="es-MX" alt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s-MX" altLang="en-US" b="1" dirty="0">
                <a:latin typeface="Consolas" panose="020B0609020204030204" pitchFamily="49" charset="0"/>
              </a:rPr>
              <a:t>  </a:t>
            </a:r>
            <a:r>
              <a:rPr lang="es-MX" altLang="en-US" b="1" dirty="0" err="1">
                <a:latin typeface="Consolas" panose="020B0609020204030204" pitchFamily="49" charset="0"/>
              </a:rPr>
              <a:t>if</a:t>
            </a:r>
            <a:r>
              <a:rPr lang="es-MX" altLang="en-US" b="1" dirty="0">
                <a:latin typeface="Consolas" panose="020B0609020204030204" pitchFamily="49" charset="0"/>
              </a:rPr>
              <a:t> </a:t>
            </a:r>
            <a:r>
              <a:rPr lang="es-MX" alt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s.contador</a:t>
            </a:r>
            <a:r>
              <a:rPr lang="es-MX" altLang="en-US" b="1" dirty="0">
                <a:latin typeface="Consolas" panose="020B0609020204030204" pitchFamily="49" charset="0"/>
              </a:rPr>
              <a:t>&lt;0 </a:t>
            </a:r>
            <a:r>
              <a:rPr lang="es-MX" altLang="en-US" b="1" dirty="0" err="1">
                <a:latin typeface="Consolas" panose="020B0609020204030204" pitchFamily="49" charset="0"/>
              </a:rPr>
              <a:t>then</a:t>
            </a:r>
            <a:endParaRPr lang="es-MX" altLang="en-US" b="1" dirty="0">
              <a:latin typeface="Consolas" panose="020B0609020204030204" pitchFamily="49" charset="0"/>
            </a:endParaRPr>
          </a:p>
          <a:p>
            <a:r>
              <a:rPr lang="es-MX" altLang="en-US" b="1" dirty="0">
                <a:latin typeface="Consolas" panose="020B0609020204030204" pitchFamily="49" charset="0"/>
              </a:rPr>
              <a:t>  {</a:t>
            </a:r>
          </a:p>
          <a:p>
            <a:r>
              <a:rPr lang="es-MX" altLang="en-US" b="1" dirty="0">
                <a:latin typeface="Consolas" panose="020B0609020204030204" pitchFamily="49" charset="0"/>
              </a:rPr>
              <a:t>    poner este proceso en </a:t>
            </a:r>
            <a:r>
              <a:rPr lang="es-MX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s.</a:t>
            </a:r>
            <a:r>
              <a:rPr lang="en-US" alt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cola_de_bloqueados</a:t>
            </a:r>
            <a:r>
              <a:rPr lang="es-MX" alt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s-MX" altLang="en-US" b="1" dirty="0">
                <a:latin typeface="Consolas" panose="020B0609020204030204" pitchFamily="49" charset="0"/>
              </a:rPr>
              <a:t>    bloquear este proceso</a:t>
            </a:r>
          </a:p>
          <a:p>
            <a:r>
              <a:rPr lang="es-MX" altLang="en-US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2354" y="2060848"/>
            <a:ext cx="3552214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000" dirty="0">
                <a:latin typeface="+mn-lt"/>
              </a:rPr>
              <a:t>Si </a:t>
            </a:r>
            <a:r>
              <a:rPr lang="es-ES" altLang="en-US" sz="2000" dirty="0">
                <a:solidFill>
                  <a:srgbClr val="0000FF"/>
                </a:solidFill>
                <a:latin typeface="+mn-lt"/>
              </a:rPr>
              <a:t>contador</a:t>
            </a:r>
            <a:r>
              <a:rPr lang="es-ES" altLang="en-US" sz="2000" dirty="0">
                <a:latin typeface="+mn-lt"/>
              </a:rPr>
              <a:t> &gt;=0 ,el número de procesos que pueden ejecutar </a:t>
            </a:r>
            <a:r>
              <a:rPr lang="es-ES" altLang="en-US" sz="2000" dirty="0" err="1">
                <a:latin typeface="+mn-lt"/>
              </a:rPr>
              <a:t>wait</a:t>
            </a:r>
            <a:r>
              <a:rPr lang="es-ES" altLang="en-US" sz="2000" dirty="0">
                <a:latin typeface="+mn-lt"/>
              </a:rPr>
              <a:t>(S) sin que se bloqueen  es = </a:t>
            </a:r>
            <a:r>
              <a:rPr lang="es-ES" altLang="en-US" sz="2000" dirty="0">
                <a:solidFill>
                  <a:srgbClr val="0000FF"/>
                </a:solidFill>
                <a:latin typeface="+mn-lt"/>
              </a:rPr>
              <a:t>contador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16968" y="5061083"/>
            <a:ext cx="358759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000" dirty="0">
                <a:latin typeface="+mn-lt"/>
              </a:rPr>
              <a:t>Si </a:t>
            </a:r>
            <a:r>
              <a:rPr lang="es-ES" altLang="en-US" sz="2000" dirty="0">
                <a:solidFill>
                  <a:srgbClr val="0000FF"/>
                </a:solidFill>
                <a:latin typeface="+mn-lt"/>
              </a:rPr>
              <a:t>contador</a:t>
            </a:r>
            <a:r>
              <a:rPr lang="es-ES" altLang="en-US" sz="2000" dirty="0">
                <a:latin typeface="+mn-lt"/>
              </a:rPr>
              <a:t>&lt;0, el número de procesos que están esperando en el semáforo es = |</a:t>
            </a:r>
            <a:r>
              <a:rPr lang="es-ES" altLang="en-US" sz="2000" dirty="0">
                <a:solidFill>
                  <a:srgbClr val="0000FF"/>
                </a:solidFill>
                <a:latin typeface="+mn-lt"/>
              </a:rPr>
              <a:t>contador</a:t>
            </a:r>
            <a:r>
              <a:rPr lang="es-ES" altLang="en-US" sz="2000" dirty="0">
                <a:latin typeface="+mn-lt"/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7" grpId="0" animBg="1"/>
      <p:bldP spid="435208" grpId="0" animBg="1"/>
      <p:bldP spid="435209" grpId="0"/>
      <p:bldP spid="435210" grpId="0"/>
      <p:bldP spid="111628" grpId="0" animBg="1"/>
      <p:bldP spid="10" grpId="0" animBg="1"/>
      <p:bldP spid="2" grpId="0" animBg="1"/>
      <p:bldP spid="3" grpId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>
            <a:extLst>
              <a:ext uri="{FF2B5EF4-FFF2-40B4-BE49-F238E27FC236}">
                <a16:creationId xmlns:a16="http://schemas.microsoft.com/office/drawing/2014/main" id="{9CD432DA-72E3-418A-9633-F717531A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El problema de los borrachos con semáforos enteros (pueden tomar valores negativos)</a:t>
            </a:r>
          </a:p>
        </p:txBody>
      </p:sp>
      <p:sp>
        <p:nvSpPr>
          <p:cNvPr id="113670" name="Rectangle 3">
            <a:extLst>
              <a:ext uri="{FF2B5EF4-FFF2-40B4-BE49-F238E27FC236}">
                <a16:creationId xmlns:a16="http://schemas.microsoft.com/office/drawing/2014/main" id="{DE9FD11C-EF82-4C97-95A4-1EAC4213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1988715"/>
            <a:ext cx="5800849" cy="432060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47172" name="Object 4">
            <a:extLst>
              <a:ext uri="{FF2B5EF4-FFF2-40B4-BE49-F238E27FC236}">
                <a16:creationId xmlns:a16="http://schemas.microsoft.com/office/drawing/2014/main" id="{FB2EFA68-11FF-4C52-A4C8-019984D0B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06368"/>
              </p:ext>
            </p:extLst>
          </p:nvPr>
        </p:nvGraphicFramePr>
        <p:xfrm>
          <a:off x="5475572" y="2255414"/>
          <a:ext cx="76506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763524" imgH="1145743" progId="MS_ClipArt_Gallery.2">
                  <p:embed/>
                </p:oleObj>
              </mc:Choice>
              <mc:Fallback>
                <p:oleObj name="Imagen" r:id="rId3" imgW="763524" imgH="1145743" progId="MS_ClipArt_Gallery.2">
                  <p:embed/>
                  <p:pic>
                    <p:nvPicPr>
                      <p:cNvPr id="647172" name="Object 4">
                        <a:extLst>
                          <a:ext uri="{FF2B5EF4-FFF2-40B4-BE49-F238E27FC236}">
                            <a16:creationId xmlns:a16="http://schemas.microsoft.com/office/drawing/2014/main" id="{FB2EFA68-11FF-4C52-A4C8-019984D0B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572" y="2255414"/>
                        <a:ext cx="76506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3" name="Object 5">
            <a:extLst>
              <a:ext uri="{FF2B5EF4-FFF2-40B4-BE49-F238E27FC236}">
                <a16:creationId xmlns:a16="http://schemas.microsoft.com/office/drawing/2014/main" id="{25AE38F8-594E-48E0-B853-3273826FC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11959"/>
              </p:ext>
            </p:extLst>
          </p:nvPr>
        </p:nvGraphicFramePr>
        <p:xfrm>
          <a:off x="4986035" y="4076277"/>
          <a:ext cx="462439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5" imgW="437560" imgH="967382" progId="MS_ClipArt_Gallery.2">
                  <p:embed/>
                </p:oleObj>
              </mc:Choice>
              <mc:Fallback>
                <p:oleObj name="Imagen" r:id="rId5" imgW="437560" imgH="967382" progId="MS_ClipArt_Gallery.2">
                  <p:embed/>
                  <p:pic>
                    <p:nvPicPr>
                      <p:cNvPr id="647173" name="Object 5">
                        <a:extLst>
                          <a:ext uri="{FF2B5EF4-FFF2-40B4-BE49-F238E27FC236}">
                            <a16:creationId xmlns:a16="http://schemas.microsoft.com/office/drawing/2014/main" id="{25AE38F8-594E-48E0-B853-3273826FC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35" y="4076277"/>
                        <a:ext cx="462439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9" name="Line 11">
            <a:extLst>
              <a:ext uri="{FF2B5EF4-FFF2-40B4-BE49-F238E27FC236}">
                <a16:creationId xmlns:a16="http://schemas.microsoft.com/office/drawing/2014/main" id="{5FD963AB-7BB1-4A38-BF17-A20729A4FB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2174" y="4004839"/>
            <a:ext cx="1927963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0" name="AutoShape 12">
            <a:extLst>
              <a:ext uri="{FF2B5EF4-FFF2-40B4-BE49-F238E27FC236}">
                <a16:creationId xmlns:a16="http://schemas.microsoft.com/office/drawing/2014/main" id="{4842BAB0-260A-455E-92EF-3007C2BB1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517" y="3428577"/>
            <a:ext cx="1851457" cy="576262"/>
          </a:xfrm>
          <a:prstGeom prst="wedgeRectCallout">
            <a:avLst>
              <a:gd name="adj1" fmla="val -20250"/>
              <a:gd name="adj2" fmla="val 725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 count&lt;0?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7182" name="Line 14">
            <a:extLst>
              <a:ext uri="{FF2B5EF4-FFF2-40B4-BE49-F238E27FC236}">
                <a16:creationId xmlns:a16="http://schemas.microsoft.com/office/drawing/2014/main" id="{CC68A766-8896-4404-BE4D-B651C42F2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969" y="2709440"/>
            <a:ext cx="1232605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4" name="AutoShape 16">
            <a:extLst>
              <a:ext uri="{FF2B5EF4-FFF2-40B4-BE49-F238E27FC236}">
                <a16:creationId xmlns:a16="http://schemas.microsoft.com/office/drawing/2014/main" id="{9034C62A-95BC-46BE-BA71-763D1356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230" y="2060152"/>
            <a:ext cx="1543731" cy="647700"/>
          </a:xfrm>
          <a:prstGeom prst="wedgeRectCallout">
            <a:avLst>
              <a:gd name="adj1" fmla="val -71694"/>
              <a:gd name="adj2" fmla="val -63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s.count&lt;0?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13684" name="Line 17">
            <a:extLst>
              <a:ext uri="{FF2B5EF4-FFF2-40B4-BE49-F238E27FC236}">
                <a16:creationId xmlns:a16="http://schemas.microsoft.com/office/drawing/2014/main" id="{A2FFC115-8242-4183-813F-E2E9F5773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6036" y="4581102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6" name="AutoShape 18">
            <a:extLst>
              <a:ext uri="{FF2B5EF4-FFF2-40B4-BE49-F238E27FC236}">
                <a16:creationId xmlns:a16="http://schemas.microsoft.com/office/drawing/2014/main" id="{2953DA6C-AA23-42C7-B8ED-3DEB1C0D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756" y="2996777"/>
            <a:ext cx="1540331" cy="863600"/>
          </a:xfrm>
          <a:prstGeom prst="wedgeRectCallout">
            <a:avLst>
              <a:gd name="adj1" fmla="val -77593"/>
              <a:gd name="adj2" fmla="val 8547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chemeClr val="bg1"/>
                </a:solidFill>
              </a:rPr>
              <a:t>Es s.count&lt;=0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47187" name="Line 19">
            <a:extLst>
              <a:ext uri="{FF2B5EF4-FFF2-40B4-BE49-F238E27FC236}">
                <a16:creationId xmlns:a16="http://schemas.microsoft.com/office/drawing/2014/main" id="{2B7E2C65-8D46-47CF-A36B-C3D74FF07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292" y="4581102"/>
            <a:ext cx="2159183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88" name="Text Box 20">
            <a:extLst>
              <a:ext uri="{FF2B5EF4-FFF2-40B4-BE49-F238E27FC236}">
                <a16:creationId xmlns:a16="http://schemas.microsoft.com/office/drawing/2014/main" id="{1C2EC9A8-232A-40AE-916C-C5EBF780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716" y="4725565"/>
            <a:ext cx="170694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Puedes pasar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7190" name="Text Box 22">
            <a:extLst>
              <a:ext uri="{FF2B5EF4-FFF2-40B4-BE49-F238E27FC236}">
                <a16:creationId xmlns:a16="http://schemas.microsoft.com/office/drawing/2014/main" id="{26CEE873-A818-4A28-90F8-18FDA416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122" y="4220740"/>
            <a:ext cx="238700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Decremento s.count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7191" name="Text Box 23">
            <a:extLst>
              <a:ext uri="{FF2B5EF4-FFF2-40B4-BE49-F238E27FC236}">
                <a16:creationId xmlns:a16="http://schemas.microsoft.com/office/drawing/2014/main" id="{04931667-9E5F-45D2-9E94-589FAF03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134" y="2996777"/>
            <a:ext cx="238700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>
                <a:solidFill>
                  <a:srgbClr val="FF0000"/>
                </a:solidFill>
              </a:rPr>
              <a:t>Decremento s.count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7192" name="Line 24">
            <a:extLst>
              <a:ext uri="{FF2B5EF4-FFF2-40B4-BE49-F238E27FC236}">
                <a16:creationId xmlns:a16="http://schemas.microsoft.com/office/drawing/2014/main" id="{E26AA0D3-F314-4B42-86E8-DC6D4C2AE2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2224" y="3860377"/>
            <a:ext cx="693659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194" name="Text Box 26">
            <a:extLst>
              <a:ext uri="{FF2B5EF4-FFF2-40B4-BE49-F238E27FC236}">
                <a16:creationId xmlns:a16="http://schemas.microsoft.com/office/drawing/2014/main" id="{E4B44495-C5E1-4951-91CA-8B63D7DDA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7733" y="4652540"/>
            <a:ext cx="235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1800" dirty="0">
                <a:solidFill>
                  <a:srgbClr val="FF0000"/>
                </a:solidFill>
              </a:rPr>
              <a:t>Incrementar </a:t>
            </a:r>
            <a:r>
              <a:rPr lang="es-MX" altLang="en-US" sz="1800" dirty="0" err="1">
                <a:solidFill>
                  <a:srgbClr val="FF0000"/>
                </a:solidFill>
              </a:rPr>
              <a:t>s.count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113675" name="Object 8">
            <a:extLst>
              <a:ext uri="{FF2B5EF4-FFF2-40B4-BE49-F238E27FC236}">
                <a16:creationId xmlns:a16="http://schemas.microsoft.com/office/drawing/2014/main" id="{5D595D48-694F-43CC-A2FC-37D90422530A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  <p:extLst>
              <p:ext uri="{D42A27DB-BD31-4B8C-83A1-F6EECF244321}">
                <p14:modId xmlns:p14="http://schemas.microsoft.com/office/powerpoint/2010/main" val="2142360378"/>
              </p:ext>
            </p:extLst>
          </p:nvPr>
        </p:nvGraphicFramePr>
        <p:xfrm>
          <a:off x="7342992" y="3373016"/>
          <a:ext cx="7175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7" imgW="581558" imgH="616306" progId="MS_ClipArt_Gallery.2">
                  <p:embed/>
                </p:oleObj>
              </mc:Choice>
              <mc:Fallback>
                <p:oleObj name="Imagen" r:id="rId7" imgW="581558" imgH="616306" progId="MS_ClipArt_Gallery.2">
                  <p:embed/>
                  <p:pic>
                    <p:nvPicPr>
                      <p:cNvPr id="113675" name="Object 8">
                        <a:extLst>
                          <a:ext uri="{FF2B5EF4-FFF2-40B4-BE49-F238E27FC236}">
                            <a16:creationId xmlns:a16="http://schemas.microsoft.com/office/drawing/2014/main" id="{5D595D48-694F-43CC-A2FC-37D904225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992" y="3373016"/>
                        <a:ext cx="71755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7" name="Text Box 9">
            <a:extLst>
              <a:ext uri="{FF2B5EF4-FFF2-40B4-BE49-F238E27FC236}">
                <a16:creationId xmlns:a16="http://schemas.microsoft.com/office/drawing/2014/main" id="{2723CD43-09E7-4E31-A6A3-903582EB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958" y="3501602"/>
            <a:ext cx="33322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1</a:t>
            </a:r>
          </a:p>
        </p:txBody>
      </p:sp>
      <p:sp>
        <p:nvSpPr>
          <p:cNvPr id="647183" name="Text Box 15">
            <a:extLst>
              <a:ext uri="{FF2B5EF4-FFF2-40B4-BE49-F238E27FC236}">
                <a16:creationId xmlns:a16="http://schemas.microsoft.com/office/drawing/2014/main" id="{E1166D47-D9D0-473A-B912-D29906AD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958" y="3493665"/>
            <a:ext cx="33322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0</a:t>
            </a:r>
          </a:p>
        </p:txBody>
      </p:sp>
      <p:sp>
        <p:nvSpPr>
          <p:cNvPr id="647189" name="Text Box 21">
            <a:extLst>
              <a:ext uri="{FF2B5EF4-FFF2-40B4-BE49-F238E27FC236}">
                <a16:creationId xmlns:a16="http://schemas.microsoft.com/office/drawing/2014/main" id="{2D545FD0-5401-4E98-AE48-8BA90AAA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114" y="3501602"/>
            <a:ext cx="41483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/>
              <a:t>-1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6ECD96B-9963-42F6-81F0-A0EAABAD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788" y="3788495"/>
            <a:ext cx="1687512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sz="1800"/>
              <a:t>WC</a:t>
            </a:r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F24D73D2-E686-4A1A-8864-C1B0C6D15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02925"/>
              </p:ext>
            </p:extLst>
          </p:nvPr>
        </p:nvGraphicFramePr>
        <p:xfrm>
          <a:off x="8545438" y="2924894"/>
          <a:ext cx="12049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9" imgW="3292475" imgH="3292475" progId="MS_ClipArt_Gallery.2">
                  <p:embed/>
                </p:oleObj>
              </mc:Choice>
              <mc:Fallback>
                <p:oleObj name="Imagen" r:id="rId9" imgW="3292475" imgH="3292475" progId="MS_ClipArt_Gallery.2">
                  <p:embed/>
                  <p:pic>
                    <p:nvPicPr>
                      <p:cNvPr id="29" name="Object 7">
                        <a:extLst>
                          <a:ext uri="{FF2B5EF4-FFF2-40B4-BE49-F238E27FC236}">
                            <a16:creationId xmlns:a16="http://schemas.microsoft.com/office/drawing/2014/main" id="{F24D73D2-E686-4A1A-8864-C1B0C6D15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438" y="2924894"/>
                        <a:ext cx="12049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8" name="Oval 10">
            <a:extLst>
              <a:ext uri="{FF2B5EF4-FFF2-40B4-BE49-F238E27FC236}">
                <a16:creationId xmlns:a16="http://schemas.microsoft.com/office/drawing/2014/main" id="{01B27BC6-BB18-4C64-987F-5B5922DE5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684" y="3212677"/>
            <a:ext cx="617152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7181" name="Oval 13">
            <a:extLst>
              <a:ext uri="{FF2B5EF4-FFF2-40B4-BE49-F238E27FC236}">
                <a16:creationId xmlns:a16="http://schemas.microsoft.com/office/drawing/2014/main" id="{0630180B-EC7B-41D4-A8EF-8A0C6B58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684" y="3141240"/>
            <a:ext cx="617152" cy="10080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7193" name="Oval 25">
            <a:extLst>
              <a:ext uri="{FF2B5EF4-FFF2-40B4-BE49-F238E27FC236}">
                <a16:creationId xmlns:a16="http://schemas.microsoft.com/office/drawing/2014/main" id="{08EE976B-9ADE-41D2-87D4-9C468D06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05" y="3357139"/>
            <a:ext cx="695358" cy="719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38 0.00718 L 0.3379 -0.014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 0.04676 C 0.05065 0.1125 0.07435 0.36899 0.09583 0.44121 C 0.11719 0.51343 0.15729 0.49676 0.17018 0.4801 C 0.1832 0.46343 0.17292 0.37014 0.1737 0.3412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9 -0.01481 L 0.01563 -0.003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0" grpId="0" animBg="1"/>
      <p:bldP spid="647184" grpId="0" animBg="1"/>
      <p:bldP spid="647186" grpId="0" animBg="1"/>
      <p:bldP spid="647188" grpId="0"/>
      <p:bldP spid="647190" grpId="0"/>
      <p:bldP spid="647191" grpId="0"/>
      <p:bldP spid="647194" grpId="0"/>
      <p:bldP spid="647177" grpId="0"/>
      <p:bldP spid="647183" grpId="0"/>
      <p:bldP spid="647183" grpId="1"/>
      <p:bldP spid="647183" grpId="2"/>
      <p:bldP spid="647189" grpId="0"/>
      <p:bldP spid="647189" grpId="1"/>
      <p:bldP spid="647178" grpId="0" animBg="1"/>
      <p:bldP spid="647181" grpId="0" animBg="1"/>
      <p:bldP spid="64719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2">
            <a:extLst>
              <a:ext uri="{FF2B5EF4-FFF2-40B4-BE49-F238E27FC236}">
                <a16:creationId xmlns:a16="http://schemas.microsoft.com/office/drawing/2014/main" id="{735DCD56-04BE-441E-91A8-476593896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Definición de primitivas de semáforos para semáforos enteros</a:t>
            </a:r>
          </a:p>
        </p:txBody>
      </p:sp>
      <p:sp>
        <p:nvSpPr>
          <p:cNvPr id="607235" name="Text Box 3">
            <a:extLst>
              <a:ext uri="{FF2B5EF4-FFF2-40B4-BE49-F238E27FC236}">
                <a16:creationId xmlns:a16="http://schemas.microsoft.com/office/drawing/2014/main" id="{30569D62-F869-455D-9C8E-27FF1A351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772816"/>
            <a:ext cx="6225368" cy="244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 err="1">
                <a:latin typeface="Consolas" panose="020B0609020204030204" pitchFamily="49" charset="0"/>
              </a:rPr>
              <a:t>Wait</a:t>
            </a:r>
            <a:r>
              <a:rPr lang="es-MX" altLang="en-US" sz="1700" b="1" dirty="0">
                <a:latin typeface="Consolas" panose="020B0609020204030204" pitchFamily="49" charset="0"/>
              </a:rPr>
              <a:t>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</a:t>
            </a:r>
            <a:r>
              <a:rPr lang="es-MX" altLang="en-US" sz="1700" b="1" dirty="0" err="1">
                <a:latin typeface="Consolas" panose="020B0609020204030204" pitchFamily="49" charset="0"/>
              </a:rPr>
              <a:t>if</a:t>
            </a:r>
            <a:r>
              <a:rPr lang="es-MX" altLang="en-US" sz="1700" b="1" dirty="0">
                <a:latin typeface="Consolas" panose="020B0609020204030204" pitchFamily="49" charset="0"/>
              </a:rPr>
              <a:t> </a:t>
            </a:r>
            <a:r>
              <a:rPr lang="es-MX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s.contador</a:t>
            </a:r>
            <a:r>
              <a:rPr lang="es-MX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==0</a:t>
            </a:r>
            <a:r>
              <a:rPr lang="es-MX" altLang="en-US" sz="1700" b="1" dirty="0">
                <a:latin typeface="Consolas" panose="020B0609020204030204" pitchFamily="49" charset="0"/>
              </a:rPr>
              <a:t> </a:t>
            </a:r>
            <a:r>
              <a:rPr lang="es-MX" altLang="en-US" sz="1700" b="1" dirty="0" err="1">
                <a:latin typeface="Consolas" panose="020B0609020204030204" pitchFamily="49" charset="0"/>
              </a:rPr>
              <a:t>then</a:t>
            </a:r>
            <a:endParaRPr lang="es-MX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ct val="0"/>
              </a:spcBef>
              <a:buNone/>
            </a:pPr>
            <a:r>
              <a:rPr lang="es-MX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MX" altLang="en-US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s.bloqueados</a:t>
            </a:r>
            <a:r>
              <a:rPr lang="es-MX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++;</a:t>
            </a:r>
            <a:endParaRPr lang="es-MX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  poner este proceso en </a:t>
            </a:r>
            <a:r>
              <a:rPr lang="es-MX" altLang="en-US" sz="1700" b="1" dirty="0">
                <a:solidFill>
                  <a:srgbClr val="00B050"/>
                </a:solidFill>
                <a:latin typeface="Consolas" panose="020B0609020204030204" pitchFamily="49" charset="0"/>
              </a:rPr>
              <a:t>s.</a:t>
            </a:r>
            <a:r>
              <a:rPr lang="en-US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cola_de_bloqueados</a:t>
            </a:r>
            <a:r>
              <a:rPr lang="es-MX" altLang="en-US" sz="17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  bloquear este proceso;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</a:t>
            </a:r>
            <a:r>
              <a:rPr lang="es-MX" altLang="en-US" sz="1700" b="1" dirty="0" err="1">
                <a:latin typeface="Consolas" panose="020B0609020204030204" pitchFamily="49" charset="0"/>
              </a:rPr>
              <a:t>else</a:t>
            </a:r>
            <a:endParaRPr lang="es-MX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  </a:t>
            </a:r>
            <a:r>
              <a:rPr lang="es-MX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s.contador</a:t>
            </a:r>
            <a:r>
              <a:rPr lang="es-MX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607236" name="Text Box 4">
            <a:extLst>
              <a:ext uri="{FF2B5EF4-FFF2-40B4-BE49-F238E27FC236}">
                <a16:creationId xmlns:a16="http://schemas.microsoft.com/office/drawing/2014/main" id="{E17F6926-B947-4B5A-B8B8-0A6CAD75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4293096"/>
            <a:ext cx="6225368" cy="244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 err="1">
                <a:latin typeface="Consolas" panose="020B0609020204030204" pitchFamily="49" charset="0"/>
              </a:rPr>
              <a:t>Signal</a:t>
            </a:r>
            <a:r>
              <a:rPr lang="es-MX" altLang="en-US" sz="1700" b="1" dirty="0">
                <a:latin typeface="Consolas" panose="020B0609020204030204" pitchFamily="49" charset="0"/>
              </a:rPr>
              <a:t>(s):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</a:t>
            </a:r>
            <a:r>
              <a:rPr lang="es-MX" altLang="en-US" sz="1700" b="1" dirty="0" err="1">
                <a:latin typeface="Consolas" panose="020B0609020204030204" pitchFamily="49" charset="0"/>
              </a:rPr>
              <a:t>if</a:t>
            </a:r>
            <a:r>
              <a:rPr lang="es-MX" altLang="en-US" sz="1700" b="1" dirty="0">
                <a:latin typeface="Consolas" panose="020B0609020204030204" pitchFamily="49" charset="0"/>
              </a:rPr>
              <a:t> </a:t>
            </a:r>
            <a:r>
              <a:rPr lang="es-MX" altLang="en-US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s.bloqueados</a:t>
            </a:r>
            <a:r>
              <a:rPr lang="es-MX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==0 </a:t>
            </a:r>
            <a:r>
              <a:rPr lang="es-MX" altLang="en-US" sz="1700" b="1" dirty="0" err="1">
                <a:latin typeface="Consolas" panose="020B0609020204030204" pitchFamily="49" charset="0"/>
              </a:rPr>
              <a:t>then</a:t>
            </a:r>
            <a:endParaRPr lang="es-MX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MX" alt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s.contador</a:t>
            </a:r>
            <a:r>
              <a:rPr lang="es-MX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</a:t>
            </a:r>
            <a:r>
              <a:rPr lang="es-MX" altLang="en-US" sz="1700" b="1" dirty="0" err="1">
                <a:latin typeface="Consolas" panose="020B0609020204030204" pitchFamily="49" charset="0"/>
              </a:rPr>
              <a:t>else</a:t>
            </a:r>
            <a:endParaRPr lang="es-MX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  quitar un proceso P de s.</a:t>
            </a:r>
            <a:r>
              <a:rPr lang="en-US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cola_de_bloqueados</a:t>
            </a:r>
            <a:r>
              <a:rPr lang="es-MX" altLang="en-US" sz="17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  poner el proceso P en la cola de listos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700" b="1" dirty="0">
                <a:latin typeface="Consolas" panose="020B0609020204030204" pitchFamily="49" charset="0"/>
              </a:rPr>
              <a:t>    </a:t>
            </a:r>
            <a:r>
              <a:rPr lang="es-MX" altLang="en-US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s.bloqueados</a:t>
            </a:r>
            <a:r>
              <a:rPr lang="es-MX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}</a:t>
            </a:r>
            <a:endParaRPr lang="es-MX" altLang="en-US" sz="1700" b="1" dirty="0">
              <a:latin typeface="Consolas" panose="020B0609020204030204" pitchFamily="49" charset="0"/>
            </a:endParaRPr>
          </a:p>
        </p:txBody>
      </p:sp>
      <p:sp>
        <p:nvSpPr>
          <p:cNvPr id="607237" name="Text Box 5">
            <a:extLst>
              <a:ext uri="{FF2B5EF4-FFF2-40B4-BE49-F238E27FC236}">
                <a16:creationId xmlns:a16="http://schemas.microsoft.com/office/drawing/2014/main" id="{0975366A-9A55-4825-86D4-D26FF74C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70" y="3463840"/>
            <a:ext cx="39467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nsolas" panose="020B0609020204030204" pitchFamily="49" charset="0"/>
              </a:rPr>
              <a:t>struct</a:t>
            </a:r>
            <a:r>
              <a:rPr lang="en-US" altLang="en-US" sz="1800" b="1" dirty="0">
                <a:latin typeface="Consolas" panose="020B0609020204030204" pitchFamily="49" charset="0"/>
              </a:rPr>
              <a:t> SEMAPHORE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    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contador</a:t>
            </a:r>
            <a:r>
              <a:rPr lang="en-U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 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unsigned </a:t>
            </a:r>
            <a:r>
              <a:rPr lang="en-US" alt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bloqueados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800" b="1" dirty="0">
                <a:latin typeface="Consolas" panose="020B06090202040302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queue </a:t>
            </a:r>
            <a:r>
              <a:rPr lang="en-US" alt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cola_de_bloqueados</a:t>
            </a:r>
            <a:r>
              <a:rPr lang="en-U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anose="020B0609020204030204" pitchFamily="49" charset="0"/>
              </a:rPr>
              <a:t>} s;</a:t>
            </a:r>
            <a:endParaRPr lang="es-MX" altLang="en-US" sz="1800" b="1" dirty="0">
              <a:latin typeface="Consolas" panose="020B0609020204030204" pitchFamily="49" charset="0"/>
            </a:endParaRPr>
          </a:p>
        </p:txBody>
      </p:sp>
      <p:sp>
        <p:nvSpPr>
          <p:cNvPr id="607238" name="AutoShape 6">
            <a:extLst>
              <a:ext uri="{FF2B5EF4-FFF2-40B4-BE49-F238E27FC236}">
                <a16:creationId xmlns:a16="http://schemas.microsoft.com/office/drawing/2014/main" id="{768F8B81-9A01-4531-990E-6D2FF16BB6AF}"/>
              </a:ext>
            </a:extLst>
          </p:cNvPr>
          <p:cNvSpPr>
            <a:spLocks/>
          </p:cNvSpPr>
          <p:nvPr/>
        </p:nvSpPr>
        <p:spPr bwMode="auto">
          <a:xfrm>
            <a:off x="10593176" y="1772816"/>
            <a:ext cx="504825" cy="2446824"/>
          </a:xfrm>
          <a:prstGeom prst="rightBrace">
            <a:avLst>
              <a:gd name="adj1" fmla="val 237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nsolas" panose="020B0609020204030204" pitchFamily="49" charset="0"/>
            </a:endParaRPr>
          </a:p>
        </p:txBody>
      </p:sp>
      <p:sp>
        <p:nvSpPr>
          <p:cNvPr id="607239" name="AutoShape 7">
            <a:extLst>
              <a:ext uri="{FF2B5EF4-FFF2-40B4-BE49-F238E27FC236}">
                <a16:creationId xmlns:a16="http://schemas.microsoft.com/office/drawing/2014/main" id="{2AC0C1D1-2EF6-4270-AE54-111D58917DEB}"/>
              </a:ext>
            </a:extLst>
          </p:cNvPr>
          <p:cNvSpPr>
            <a:spLocks/>
          </p:cNvSpPr>
          <p:nvPr/>
        </p:nvSpPr>
        <p:spPr bwMode="auto">
          <a:xfrm>
            <a:off x="10594715" y="4293095"/>
            <a:ext cx="504825" cy="2446825"/>
          </a:xfrm>
          <a:prstGeom prst="rightBrace">
            <a:avLst>
              <a:gd name="adj1" fmla="val 237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nsolas" panose="020B0609020204030204" pitchFamily="49" charset="0"/>
            </a:endParaRPr>
          </a:p>
        </p:txBody>
      </p:sp>
      <p:sp>
        <p:nvSpPr>
          <p:cNvPr id="607240" name="Text Box 8">
            <a:extLst>
              <a:ext uri="{FF2B5EF4-FFF2-40B4-BE49-F238E27FC236}">
                <a16:creationId xmlns:a16="http://schemas.microsoft.com/office/drawing/2014/main" id="{D7760F11-E0A3-4213-8FD4-22ACF20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0010" y="281287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dirty="0"/>
              <a:t>Atómica</a:t>
            </a:r>
          </a:p>
        </p:txBody>
      </p:sp>
      <p:sp>
        <p:nvSpPr>
          <p:cNvPr id="607241" name="Text Box 9">
            <a:extLst>
              <a:ext uri="{FF2B5EF4-FFF2-40B4-BE49-F238E27FC236}">
                <a16:creationId xmlns:a16="http://schemas.microsoft.com/office/drawing/2014/main" id="{F4CFD049-F65E-4096-A20A-1F9DC46A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0010" y="5263901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dirty="0"/>
              <a:t>Atómica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63352" y="2060848"/>
            <a:ext cx="355221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000" dirty="0">
                <a:solidFill>
                  <a:srgbClr val="0000FF"/>
                </a:solidFill>
                <a:latin typeface="+mn-lt"/>
              </a:rPr>
              <a:t>contador</a:t>
            </a:r>
            <a:r>
              <a:rPr lang="es-ES" altLang="en-US" sz="2000" dirty="0">
                <a:latin typeface="+mn-lt"/>
              </a:rPr>
              <a:t> es el número de procesos que pueden ejecutar </a:t>
            </a:r>
            <a:r>
              <a:rPr lang="es-ES" altLang="en-US" sz="2000" dirty="0" err="1">
                <a:latin typeface="+mn-lt"/>
              </a:rPr>
              <a:t>wait</a:t>
            </a:r>
            <a:r>
              <a:rPr lang="es-ES" altLang="en-US" sz="2000" dirty="0">
                <a:latin typeface="+mn-lt"/>
              </a:rPr>
              <a:t>(s) sin que se bloqueen</a:t>
            </a:r>
            <a:endParaRPr lang="es-ES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3352" y="5061083"/>
            <a:ext cx="3528392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en-US" sz="2000" dirty="0">
                <a:solidFill>
                  <a:srgbClr val="FF3300"/>
                </a:solidFill>
                <a:latin typeface="+mn-lt"/>
              </a:rPr>
              <a:t>bloqueados</a:t>
            </a:r>
            <a:r>
              <a:rPr lang="es-ES" altLang="en-US" sz="2000" dirty="0">
                <a:latin typeface="+mn-lt"/>
              </a:rPr>
              <a:t> el número de procesos que están esperando en el semáforo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72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8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2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07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940"/>
                            </p:stCondLst>
                            <p:childTnLst>
                              <p:par>
                                <p:cTn id="2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940"/>
                            </p:stCondLst>
                            <p:childTnLst>
                              <p:par>
                                <p:cTn id="3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animBg="1"/>
      <p:bldP spid="607236" grpId="0" animBg="1"/>
      <p:bldP spid="607237" grpId="0" uiExpand="1" build="allAtOnce" animBg="1"/>
      <p:bldP spid="607238" grpId="0" animBg="1"/>
      <p:bldP spid="607239" grpId="0" animBg="1"/>
      <p:bldP spid="607240" grpId="0"/>
      <p:bldP spid="607241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4">
            <a:extLst>
              <a:ext uri="{FF2B5EF4-FFF2-40B4-BE49-F238E27FC236}">
                <a16:creationId xmlns:a16="http://schemas.microsoft.com/office/drawing/2014/main" id="{CA8C327E-C435-4E5B-932E-E5063C9DA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Ejemplo</a:t>
            </a:r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8E1E7A26-6938-42B5-8E8A-1142497B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798467"/>
            <a:ext cx="2881312" cy="14398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D5332FFF-D0D6-4769-B958-0EAA4278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214143"/>
            <a:ext cx="2736850" cy="1584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7806B7BF-6790-45B9-BE3D-DB96716E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090692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6393" name="Rectangle 6">
            <a:extLst>
              <a:ext uri="{FF2B5EF4-FFF2-40B4-BE49-F238E27FC236}">
                <a16:creationId xmlns:a16="http://schemas.microsoft.com/office/drawing/2014/main" id="{9AC4A3FD-1FBE-4547-9706-2B1A9699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0692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16394" name="Rectangle 7">
            <a:extLst>
              <a:ext uri="{FF2B5EF4-FFF2-40B4-BE49-F238E27FC236}">
                <a16:creationId xmlns:a16="http://schemas.microsoft.com/office/drawing/2014/main" id="{2428B424-C6A8-414C-9FE5-910E227F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90692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/>
          </a:p>
        </p:txBody>
      </p:sp>
      <p:sp>
        <p:nvSpPr>
          <p:cNvPr id="624648" name="Rectangle 8">
            <a:extLst>
              <a:ext uri="{FF2B5EF4-FFF2-40B4-BE49-F238E27FC236}">
                <a16:creationId xmlns:a16="http://schemas.microsoft.com/office/drawing/2014/main" id="{1DDE0F12-AD27-4714-B77F-7089D9CA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439693"/>
            <a:ext cx="2743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Fondo=Fondo-Retiro</a:t>
            </a:r>
          </a:p>
        </p:txBody>
      </p:sp>
      <p:sp>
        <p:nvSpPr>
          <p:cNvPr id="624649" name="Rectangle 9">
            <a:extLst>
              <a:ext uri="{FF2B5EF4-FFF2-40B4-BE49-F238E27FC236}">
                <a16:creationId xmlns:a16="http://schemas.microsoft.com/office/drawing/2014/main" id="{7CB2E89D-8463-44BD-9EBB-C7CD0FBEB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395368"/>
            <a:ext cx="27432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FF0000"/>
                </a:solidFill>
              </a:rPr>
              <a:t>Transacción no autorizada</a:t>
            </a:r>
          </a:p>
        </p:txBody>
      </p:sp>
      <p:sp>
        <p:nvSpPr>
          <p:cNvPr id="624650" name="Rectangle 10">
            <a:extLst>
              <a:ext uri="{FF2B5EF4-FFF2-40B4-BE49-F238E27FC236}">
                <a16:creationId xmlns:a16="http://schemas.microsoft.com/office/drawing/2014/main" id="{77E3098A-69AF-46F6-842F-F53FAF68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3718968"/>
            <a:ext cx="252095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>
                <a:solidFill>
                  <a:srgbClr val="006600"/>
                </a:solidFill>
              </a:rPr>
              <a:t>Transacción autorizada </a:t>
            </a:r>
          </a:p>
        </p:txBody>
      </p:sp>
      <p:sp>
        <p:nvSpPr>
          <p:cNvPr id="624651" name="Rectangle 11">
            <a:extLst>
              <a:ext uri="{FF2B5EF4-FFF2-40B4-BE49-F238E27FC236}">
                <a16:creationId xmlns:a16="http://schemas.microsoft.com/office/drawing/2014/main" id="{79927D8A-7CD0-4D94-B8E3-0A490480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4873079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624652" name="Rectangle 12">
            <a:extLst>
              <a:ext uri="{FF2B5EF4-FFF2-40B4-BE49-F238E27FC236}">
                <a16:creationId xmlns:a16="http://schemas.microsoft.com/office/drawing/2014/main" id="{FE301346-DDC8-492C-8CE5-F39C30BE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3214143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Es Retiro&lt;=Fondo???</a:t>
            </a:r>
          </a:p>
        </p:txBody>
      </p:sp>
      <p:sp>
        <p:nvSpPr>
          <p:cNvPr id="16400" name="Rectangle 13">
            <a:extLst>
              <a:ext uri="{FF2B5EF4-FFF2-40B4-BE49-F238E27FC236}">
                <a16:creationId xmlns:a16="http://schemas.microsoft.com/office/drawing/2014/main" id="{BD4F122E-E164-40A8-9423-4CA962DD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556792"/>
            <a:ext cx="2743200" cy="501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s-ES" altLang="en-US" sz="2000" b="1"/>
          </a:p>
        </p:txBody>
      </p:sp>
      <p:sp>
        <p:nvSpPr>
          <p:cNvPr id="624654" name="Text Box 14">
            <a:extLst>
              <a:ext uri="{FF2B5EF4-FFF2-40B4-BE49-F238E27FC236}">
                <a16:creationId xmlns:a16="http://schemas.microsoft.com/office/drawing/2014/main" id="{F3C6B4B2-5904-4AC4-886A-67701152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162188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Fondo=100</a:t>
            </a:r>
          </a:p>
        </p:txBody>
      </p:sp>
      <p:sp>
        <p:nvSpPr>
          <p:cNvPr id="624655" name="Text Box 15">
            <a:extLst>
              <a:ext uri="{FF2B5EF4-FFF2-40B4-BE49-F238E27FC236}">
                <a16:creationId xmlns:a16="http://schemas.microsoft.com/office/drawing/2014/main" id="{BE4349D4-3AAD-4275-AA3B-F0DD3E6F4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1621880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/>
              <a:t>Fondo=20</a:t>
            </a:r>
          </a:p>
        </p:txBody>
      </p:sp>
      <p:sp>
        <p:nvSpPr>
          <p:cNvPr id="624656" name="AutoShape 16">
            <a:extLst>
              <a:ext uri="{FF2B5EF4-FFF2-40B4-BE49-F238E27FC236}">
                <a16:creationId xmlns:a16="http://schemas.microsoft.com/office/drawing/2014/main" id="{5A727737-C108-49B9-9F2E-2CA61E973DD4}"/>
              </a:ext>
            </a:extLst>
          </p:cNvPr>
          <p:cNvSpPr>
            <a:spLocks/>
          </p:cNvSpPr>
          <p:nvPr/>
        </p:nvSpPr>
        <p:spPr bwMode="auto">
          <a:xfrm>
            <a:off x="5951538" y="3214143"/>
            <a:ext cx="576262" cy="1584325"/>
          </a:xfrm>
          <a:prstGeom prst="rightBrace">
            <a:avLst>
              <a:gd name="adj1" fmla="val 22911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57" name="Text Box 17">
            <a:extLst>
              <a:ext uri="{FF2B5EF4-FFF2-40B4-BE49-F238E27FC236}">
                <a16:creationId xmlns:a16="http://schemas.microsoft.com/office/drawing/2014/main" id="{F6819797-15A1-460E-A9E9-2A35E8580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814218"/>
            <a:ext cx="1662112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Sección Crítica</a:t>
            </a:r>
          </a:p>
        </p:txBody>
      </p:sp>
      <p:sp>
        <p:nvSpPr>
          <p:cNvPr id="624658" name="AutoShape 18">
            <a:extLst>
              <a:ext uri="{FF2B5EF4-FFF2-40B4-BE49-F238E27FC236}">
                <a16:creationId xmlns:a16="http://schemas.microsoft.com/office/drawing/2014/main" id="{39121A95-A998-4F0A-A4FD-F69A9D1A90D0}"/>
              </a:ext>
            </a:extLst>
          </p:cNvPr>
          <p:cNvSpPr>
            <a:spLocks/>
          </p:cNvSpPr>
          <p:nvPr/>
        </p:nvSpPr>
        <p:spPr bwMode="auto">
          <a:xfrm>
            <a:off x="4872039" y="4871493"/>
            <a:ext cx="503237" cy="1366837"/>
          </a:xfrm>
          <a:prstGeom prst="leftBrace">
            <a:avLst>
              <a:gd name="adj1" fmla="val 2263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59" name="Text Box 19">
            <a:extLst>
              <a:ext uri="{FF2B5EF4-FFF2-40B4-BE49-F238E27FC236}">
                <a16:creationId xmlns:a16="http://schemas.microsoft.com/office/drawing/2014/main" id="{E1AAD867-4A51-4BF0-A856-FDBF2D64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5327105"/>
            <a:ext cx="1662113" cy="346075"/>
          </a:xfrm>
          <a:prstGeom prst="rect">
            <a:avLst/>
          </a:prstGeom>
          <a:solidFill>
            <a:srgbClr val="FF33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Sección Crítica</a:t>
            </a:r>
          </a:p>
        </p:txBody>
      </p:sp>
      <p:sp>
        <p:nvSpPr>
          <p:cNvPr id="624660" name="Rectangle 20">
            <a:extLst>
              <a:ext uri="{FF2B5EF4-FFF2-40B4-BE49-F238E27FC236}">
                <a16:creationId xmlns:a16="http://schemas.microsoft.com/office/drawing/2014/main" id="{ED39360A-1D00-4223-8AA2-078D3749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2639467"/>
            <a:ext cx="2743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Retiro=70</a:t>
            </a:r>
          </a:p>
        </p:txBody>
      </p:sp>
      <p:sp>
        <p:nvSpPr>
          <p:cNvPr id="624661" name="Rectangle 21">
            <a:extLst>
              <a:ext uri="{FF2B5EF4-FFF2-40B4-BE49-F238E27FC236}">
                <a16:creationId xmlns:a16="http://schemas.microsoft.com/office/drawing/2014/main" id="{CBCA29C2-7884-419C-AD46-20470D87A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134643"/>
            <a:ext cx="2743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" altLang="en-US" sz="1800" b="1"/>
              <a:t>Retiro=80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9815" y="2185457"/>
            <a:ext cx="2848972" cy="132343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000" dirty="0">
                <a:solidFill>
                  <a:schemeClr val="bg1"/>
                </a:solidFill>
                <a:latin typeface="+mn-lt"/>
              </a:rPr>
              <a:t>Un proceso o hilo ejecuta código que manipula datos compartidos </a:t>
            </a:r>
            <a:r>
              <a:rPr lang="es-ES" altLang="en-US" sz="2000" b="1" dirty="0">
                <a:solidFill>
                  <a:schemeClr val="bg1"/>
                </a:solidFill>
                <a:latin typeface="+mn-lt"/>
              </a:rPr>
              <a:t>está en su sección crítica (CS)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03319" y="2109619"/>
            <a:ext cx="4446736" cy="132343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000" dirty="0">
                <a:solidFill>
                  <a:schemeClr val="bg1"/>
                </a:solidFill>
                <a:latin typeface="+mn-lt"/>
              </a:rPr>
              <a:t>La ejecución de secciones críticas deben ser mutuamente exclusivas. En un momento solo a un proceso o hilo se le permite ejecutar su sección crítica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603346" y="4130260"/>
            <a:ext cx="2339976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altLang="en-US" sz="2000" dirty="0">
                <a:solidFill>
                  <a:schemeClr val="bg1"/>
                </a:solidFill>
                <a:latin typeface="Calibri" panose="020F0502020204030204"/>
              </a:rPr>
              <a:t>Cada proceso o hilo debe pedir permiso para entrar en su sección crítica (CS)</a:t>
            </a:r>
          </a:p>
        </p:txBody>
      </p:sp>
      <p:cxnSp>
        <p:nvCxnSpPr>
          <p:cNvPr id="7" name="Conector recto de flecha 6"/>
          <p:cNvCxnSpPr>
            <a:stCxn id="5" idx="1"/>
            <a:endCxn id="624656" idx="0"/>
          </p:cNvCxnSpPr>
          <p:nvPr/>
        </p:nvCxnSpPr>
        <p:spPr>
          <a:xfrm flipH="1" flipV="1">
            <a:off x="5951538" y="3214143"/>
            <a:ext cx="3651808" cy="1516282"/>
          </a:xfrm>
          <a:prstGeom prst="straightConnector1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2" grpId="0" animBg="1"/>
      <p:bldP spid="624643" grpId="0" animBg="1"/>
      <p:bldP spid="624648" grpId="0"/>
      <p:bldP spid="624649" grpId="0"/>
      <p:bldP spid="624650" grpId="0"/>
      <p:bldP spid="624651" grpId="0"/>
      <p:bldP spid="624652" grpId="0"/>
      <p:bldP spid="624654" grpId="0"/>
      <p:bldP spid="624655" grpId="0"/>
      <p:bldP spid="624656" grpId="0" animBg="1"/>
      <p:bldP spid="624657" grpId="0" animBg="1"/>
      <p:bldP spid="624658" grpId="0" animBg="1"/>
      <p:bldP spid="624659" grpId="0" animBg="1"/>
      <p:bldP spid="624660" grpId="0"/>
      <p:bldP spid="624661" grpId="0"/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5">
            <a:extLst>
              <a:ext uri="{FF2B5EF4-FFF2-40B4-BE49-F238E27FC236}">
                <a16:creationId xmlns:a16="http://schemas.microsoft.com/office/drawing/2014/main" id="{B8615CAB-EFEE-4AA4-B46A-B4232E50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Usando semáforos para resolver problemas de secciones críticas</a:t>
            </a:r>
          </a:p>
        </p:txBody>
      </p:sp>
      <p:sp>
        <p:nvSpPr>
          <p:cNvPr id="119813" name="Rectangle 4">
            <a:extLst>
              <a:ext uri="{FF2B5EF4-FFF2-40B4-BE49-F238E27FC236}">
                <a16:creationId xmlns:a16="http://schemas.microsoft.com/office/drawing/2014/main" id="{08086C48-1C7F-4DB3-97EC-56192ADD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988840"/>
            <a:ext cx="4392488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Semaphore S;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Process P(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while(1)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wait(S);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signal(S);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07368" y="2060848"/>
            <a:ext cx="5688632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400" b="1" dirty="0" err="1">
                <a:latin typeface="Consolas" panose="020B0609020204030204" pitchFamily="49" charset="0"/>
              </a:rPr>
              <a:t>main</a:t>
            </a:r>
            <a:r>
              <a:rPr lang="es-ES" altLang="en-US" sz="2400" b="1" dirty="0">
                <a:latin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s-ES" altLang="en-US" sz="2400" b="1" dirty="0"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s-ES" altLang="en-US" sz="2400" b="1" dirty="0">
                <a:latin typeface="Consolas" panose="020B0609020204030204" pitchFamily="49" charset="0"/>
              </a:rPr>
              <a:t>	</a:t>
            </a:r>
            <a:r>
              <a:rPr lang="es-ES" alt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(S,1);</a:t>
            </a:r>
          </a:p>
          <a:p>
            <a:pPr eaLnBrk="1" hangingPunct="1"/>
            <a:r>
              <a:rPr lang="es-ES" altLang="en-US" sz="2400" b="1" dirty="0">
                <a:latin typeface="Consolas" panose="020B0609020204030204" pitchFamily="49" charset="0"/>
              </a:rPr>
              <a:t>	</a:t>
            </a:r>
            <a:r>
              <a:rPr lang="es-ES" altLang="en-US" sz="24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2400" b="1" dirty="0"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s-ES" altLang="en-US" sz="2400" b="1" dirty="0">
                <a:latin typeface="Consolas" panose="020B0609020204030204" pitchFamily="49" charset="0"/>
              </a:rPr>
              <a:t>		P(0);P(1);P(2)… P(N);</a:t>
            </a:r>
          </a:p>
          <a:p>
            <a:pPr eaLnBrk="1" hangingPunct="1"/>
            <a:r>
              <a:rPr lang="es-ES" altLang="en-US" sz="2400" b="1" dirty="0"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s-ES" altLang="en-US" sz="2400" b="1" dirty="0">
                <a:latin typeface="Consolas" panose="020B0609020204030204" pitchFamily="49" charset="0"/>
              </a:rPr>
              <a:t>}</a:t>
            </a:r>
            <a:endParaRPr lang="es-ES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7368" y="5229200"/>
            <a:ext cx="568863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Inicializa </a:t>
            </a:r>
            <a:r>
              <a:rPr lang="es-MX" dirty="0" err="1"/>
              <a:t>S.count</a:t>
            </a:r>
            <a:r>
              <a:rPr lang="es-MX" dirty="0"/>
              <a:t>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Solo 1 proceso se le permite entrar a CS (exclusión mutua)</a:t>
            </a:r>
          </a:p>
        </p:txBody>
      </p:sp>
    </p:spTree>
    <p:extLst>
      <p:ext uri="{BB962C8B-B14F-4D97-AF65-F5344CB8AC3E}">
        <p14:creationId xmlns:p14="http://schemas.microsoft.com/office/powerpoint/2010/main" val="97940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5">
            <a:extLst>
              <a:ext uri="{FF2B5EF4-FFF2-40B4-BE49-F238E27FC236}">
                <a16:creationId xmlns:a16="http://schemas.microsoft.com/office/drawing/2014/main" id="{B8615CAB-EFEE-4AA4-B46A-B4232E50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Usando semáforos para resolver problemas de secciones críticas</a:t>
            </a:r>
          </a:p>
        </p:txBody>
      </p:sp>
      <p:sp>
        <p:nvSpPr>
          <p:cNvPr id="119813" name="Rectangle 4">
            <a:extLst>
              <a:ext uri="{FF2B5EF4-FFF2-40B4-BE49-F238E27FC236}">
                <a16:creationId xmlns:a16="http://schemas.microsoft.com/office/drawing/2014/main" id="{08086C48-1C7F-4DB3-97EC-56192ADD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279769"/>
            <a:ext cx="201208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latin typeface="Consolas" panose="020B0609020204030204" pitchFamily="49" charset="0"/>
              </a:rPr>
              <a:t>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086C48-1C7F-4DB3-97EC-56192ADD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2" y="2279769"/>
            <a:ext cx="201208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latin typeface="Consolas" panose="020B0609020204030204" pitchFamily="49" charset="0"/>
              </a:rPr>
              <a:t>RS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086C48-1C7F-4DB3-97EC-56192ADD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2279769"/>
            <a:ext cx="201208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56959" y="15887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P(0)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337279" y="15887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P(1)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320136" y="15887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P(2)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912424" y="1916832"/>
            <a:ext cx="55015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dirty="0">
                <a:latin typeface="Consolas" panose="020B0609020204030204" pitchFamily="49" charset="0"/>
              </a:rPr>
              <a:t> 1</a:t>
            </a:r>
          </a:p>
          <a:p>
            <a:r>
              <a:rPr lang="es-MX" sz="2600" dirty="0">
                <a:latin typeface="Consolas" panose="020B0609020204030204" pitchFamily="49" charset="0"/>
              </a:rPr>
              <a:t> 0</a:t>
            </a:r>
          </a:p>
          <a:p>
            <a:r>
              <a:rPr lang="es-MX" sz="2600" dirty="0">
                <a:latin typeface="Consolas" panose="020B0609020204030204" pitchFamily="49" charset="0"/>
              </a:rPr>
              <a:t>-1</a:t>
            </a:r>
          </a:p>
          <a:p>
            <a:r>
              <a:rPr lang="es-MX" sz="2600" dirty="0">
                <a:latin typeface="Consolas" panose="020B0609020204030204" pitchFamily="49" charset="0"/>
              </a:rPr>
              <a:t>-2</a:t>
            </a:r>
          </a:p>
          <a:p>
            <a:endParaRPr lang="es-MX" sz="2600" dirty="0">
              <a:latin typeface="Consolas" panose="020B0609020204030204" pitchFamily="49" charset="0"/>
            </a:endParaRPr>
          </a:p>
          <a:p>
            <a:r>
              <a:rPr lang="es-MX" sz="2600" dirty="0">
                <a:latin typeface="Consolas" panose="020B0609020204030204" pitchFamily="49" charset="0"/>
              </a:rPr>
              <a:t>-1</a:t>
            </a:r>
          </a:p>
          <a:p>
            <a:endParaRPr lang="es-MX" sz="2600" dirty="0">
              <a:latin typeface="Consolas" panose="020B0609020204030204" pitchFamily="49" charset="0"/>
            </a:endParaRPr>
          </a:p>
          <a:p>
            <a:r>
              <a:rPr lang="es-MX" sz="2600" dirty="0">
                <a:latin typeface="Consolas" panose="020B0609020204030204" pitchFamily="49" charset="0"/>
              </a:rPr>
              <a:t> 0</a:t>
            </a:r>
          </a:p>
          <a:p>
            <a:endParaRPr lang="es-MX" sz="2600" dirty="0">
              <a:latin typeface="Consolas" panose="020B0609020204030204" pitchFamily="49" charset="0"/>
            </a:endParaRPr>
          </a:p>
          <a:p>
            <a:r>
              <a:rPr lang="es-MX" sz="2600" dirty="0">
                <a:latin typeface="Consolas" panose="020B0609020204030204" pitchFamily="49" charset="0"/>
              </a:rPr>
              <a:t> 1</a:t>
            </a:r>
          </a:p>
          <a:p>
            <a:endParaRPr lang="es-MX" sz="2600" dirty="0"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680110" y="1591627"/>
            <a:ext cx="1168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S.count</a:t>
            </a:r>
            <a:endParaRPr lang="es-MX" sz="2000" b="1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855640" y="3068960"/>
            <a:ext cx="1008112" cy="936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5735960" y="3429000"/>
            <a:ext cx="1008112" cy="1484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3863753" y="3861048"/>
            <a:ext cx="4752528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983433" y="3356992"/>
            <a:ext cx="4824536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814" name="Rectangle 5">
            <a:extLst>
              <a:ext uri="{FF2B5EF4-FFF2-40B4-BE49-F238E27FC236}">
                <a16:creationId xmlns:a16="http://schemas.microsoft.com/office/drawing/2014/main" id="{B8615CAB-EFEE-4AA4-B46A-B4232E50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Usando semáforos para limitar a k procesos en una sección crítica </a:t>
            </a:r>
          </a:p>
        </p:txBody>
      </p:sp>
      <p:sp>
        <p:nvSpPr>
          <p:cNvPr id="119813" name="Rectangle 4">
            <a:extLst>
              <a:ext uri="{FF2B5EF4-FFF2-40B4-BE49-F238E27FC236}">
                <a16:creationId xmlns:a16="http://schemas.microsoft.com/office/drawing/2014/main" id="{08086C48-1C7F-4DB3-97EC-56192ADD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279769"/>
            <a:ext cx="201208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086C48-1C7F-4DB3-97EC-56192ADD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2" y="2279769"/>
            <a:ext cx="201208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latin typeface="Consolas" panose="020B0609020204030204" pitchFamily="49" charset="0"/>
              </a:rPr>
              <a:t>RS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086C48-1C7F-4DB3-97EC-56192ADD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2279769"/>
            <a:ext cx="201208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wait(S);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CS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600" b="1" dirty="0">
                <a:solidFill>
                  <a:srgbClr val="0070C0"/>
                </a:solidFill>
                <a:latin typeface="Consolas" panose="020B0609020204030204" pitchFamily="49" charset="0"/>
              </a:rPr>
              <a:t>signal(S);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56959" y="15887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P(0)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337279" y="15887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P(1)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320136" y="158873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P(2)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912424" y="1916832"/>
            <a:ext cx="55015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dirty="0">
                <a:latin typeface="Consolas" panose="020B0609020204030204" pitchFamily="49" charset="0"/>
              </a:rPr>
              <a:t> 2</a:t>
            </a:r>
          </a:p>
          <a:p>
            <a:r>
              <a:rPr lang="es-MX" sz="2600" dirty="0">
                <a:latin typeface="Consolas" panose="020B0609020204030204" pitchFamily="49" charset="0"/>
              </a:rPr>
              <a:t> 1</a:t>
            </a:r>
          </a:p>
          <a:p>
            <a:r>
              <a:rPr lang="es-MX" sz="2600" dirty="0">
                <a:latin typeface="Consolas" panose="020B0609020204030204" pitchFamily="49" charset="0"/>
              </a:rPr>
              <a:t> 0</a:t>
            </a:r>
          </a:p>
          <a:p>
            <a:r>
              <a:rPr lang="es-MX" sz="2600" dirty="0">
                <a:latin typeface="Consolas" panose="020B0609020204030204" pitchFamily="49" charset="0"/>
              </a:rPr>
              <a:t>-1</a:t>
            </a:r>
          </a:p>
          <a:p>
            <a:endParaRPr lang="es-MX" sz="2600" dirty="0">
              <a:latin typeface="Consolas" panose="020B0609020204030204" pitchFamily="49" charset="0"/>
            </a:endParaRPr>
          </a:p>
          <a:p>
            <a:endParaRPr lang="es-MX" sz="2600" dirty="0">
              <a:latin typeface="Consolas" panose="020B0609020204030204" pitchFamily="49" charset="0"/>
            </a:endParaRPr>
          </a:p>
          <a:p>
            <a:r>
              <a:rPr lang="es-MX" sz="2600" dirty="0">
                <a:latin typeface="Consolas" panose="020B0609020204030204" pitchFamily="49" charset="0"/>
              </a:rPr>
              <a:t> 0</a:t>
            </a:r>
          </a:p>
          <a:p>
            <a:endParaRPr lang="es-MX" sz="2600" dirty="0">
              <a:latin typeface="Consolas" panose="020B0609020204030204" pitchFamily="49" charset="0"/>
            </a:endParaRPr>
          </a:p>
          <a:p>
            <a:endParaRPr lang="es-MX" sz="2600" dirty="0">
              <a:latin typeface="Consolas" panose="020B0609020204030204" pitchFamily="49" charset="0"/>
            </a:endParaRPr>
          </a:p>
          <a:p>
            <a:r>
              <a:rPr lang="es-MX" sz="2600" dirty="0">
                <a:latin typeface="Consolas" panose="020B0609020204030204" pitchFamily="49" charset="0"/>
              </a:rPr>
              <a:t> 1</a:t>
            </a:r>
          </a:p>
          <a:p>
            <a:endParaRPr lang="es-MX" sz="2600" dirty="0"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680110" y="1591627"/>
            <a:ext cx="1168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S.count</a:t>
            </a:r>
            <a:endParaRPr lang="es-MX" sz="2000" b="1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2995521" y="3356993"/>
            <a:ext cx="3748551" cy="1169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" grpId="0" animBg="1"/>
      <p:bldP spid="2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12">
            <a:extLst>
              <a:ext uri="{FF2B5EF4-FFF2-40B4-BE49-F238E27FC236}">
                <a16:creationId xmlns:a16="http://schemas.microsoft.com/office/drawing/2014/main" id="{BE9F9478-5FE8-4F6C-A057-598C71E89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Uso de semáforos para sincronizar procesos</a:t>
            </a:r>
          </a:p>
        </p:txBody>
      </p:sp>
      <p:sp>
        <p:nvSpPr>
          <p:cNvPr id="121862" name="Rectangle 13">
            <a:extLst>
              <a:ext uri="{FF2B5EF4-FFF2-40B4-BE49-F238E27FC236}">
                <a16:creationId xmlns:a16="http://schemas.microsoft.com/office/drawing/2014/main" id="{FB1B52F0-83CA-48E8-94F9-1BC07BA5420B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713142" y="1723728"/>
            <a:ext cx="5238842" cy="2569368"/>
          </a:xfrm>
        </p:spPr>
        <p:txBody>
          <a:bodyPr>
            <a:noAutofit/>
          </a:bodyPr>
          <a:lstStyle/>
          <a:p>
            <a:pPr eaLnBrk="1" hangingPunct="1"/>
            <a:r>
              <a:rPr lang="es-ES" altLang="en-US" sz="2400" dirty="0"/>
              <a:t>Tenemos los procesos </a:t>
            </a:r>
            <a:r>
              <a:rPr lang="es-ES" altLang="en-US" sz="2400" dirty="0">
                <a:latin typeface="Consolas" panose="020B0609020204030204" pitchFamily="49" charset="0"/>
              </a:rPr>
              <a:t>cocinero()</a:t>
            </a:r>
            <a:r>
              <a:rPr lang="es-ES" altLang="en-US" sz="2400" dirty="0"/>
              <a:t> y </a:t>
            </a:r>
            <a:r>
              <a:rPr lang="es-ES" altLang="en-US" sz="2400" dirty="0">
                <a:latin typeface="Consolas" panose="020B0609020204030204" pitchFamily="49" charset="0"/>
              </a:rPr>
              <a:t>mesero() </a:t>
            </a:r>
            <a:r>
              <a:rPr lang="es-ES" altLang="en-US" sz="2400" dirty="0"/>
              <a:t>que inician concurrentemente.</a:t>
            </a:r>
          </a:p>
          <a:p>
            <a:pPr eaLnBrk="1" hangingPunct="1"/>
            <a:r>
              <a:rPr lang="es-ES" altLang="en-US" sz="2400" dirty="0"/>
              <a:t>Necesitamos que:</a:t>
            </a:r>
          </a:p>
          <a:p>
            <a:pPr lvl="1"/>
            <a:r>
              <a:rPr lang="es-ES" altLang="en-US" sz="2000" dirty="0" err="1">
                <a:solidFill>
                  <a:srgbClr val="FF6600"/>
                </a:solidFill>
                <a:latin typeface="Consolas" panose="020B0609020204030204" pitchFamily="49" charset="0"/>
              </a:rPr>
              <a:t>preparar_comida</a:t>
            </a:r>
            <a:r>
              <a:rPr lang="es-ES" alt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()</a:t>
            </a:r>
            <a:r>
              <a:rPr lang="es-ES" altLang="en-US" sz="2000" dirty="0"/>
              <a:t> en </a:t>
            </a:r>
            <a:r>
              <a:rPr lang="es-ES" altLang="en-US" sz="2000" dirty="0">
                <a:latin typeface="Consolas" panose="020B0609020204030204" pitchFamily="49" charset="0"/>
              </a:rPr>
              <a:t>cocinero()</a:t>
            </a:r>
            <a:r>
              <a:rPr lang="es-ES" altLang="en-US" sz="2000" dirty="0"/>
              <a:t> sea ejecutado antes que</a:t>
            </a:r>
            <a:r>
              <a:rPr lang="es-ES" altLang="en-US" sz="2000" dirty="0">
                <a:solidFill>
                  <a:srgbClr val="7030A0"/>
                </a:solidFill>
              </a:rPr>
              <a:t> </a:t>
            </a:r>
            <a:r>
              <a:rPr lang="es-ES" alt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servir_comida</a:t>
            </a:r>
            <a:r>
              <a:rPr lang="es-ES" alt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ES" altLang="en-US" sz="2000" dirty="0">
                <a:solidFill>
                  <a:srgbClr val="7030A0"/>
                </a:solidFill>
              </a:rPr>
              <a:t> </a:t>
            </a:r>
            <a:r>
              <a:rPr lang="es-ES" altLang="en-US" sz="2000" dirty="0"/>
              <a:t>en </a:t>
            </a:r>
            <a:r>
              <a:rPr lang="es-ES" altLang="en-US" sz="2000" dirty="0">
                <a:latin typeface="Consolas" panose="020B0609020204030204" pitchFamily="49" charset="0"/>
              </a:rPr>
              <a:t>mesero()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7C2BC92-059B-4BB4-9C52-6368231F4E37}"/>
              </a:ext>
            </a:extLst>
          </p:cNvPr>
          <p:cNvSpPr txBox="1">
            <a:spLocks noChangeArrowheads="1"/>
          </p:cNvSpPr>
          <p:nvPr/>
        </p:nvSpPr>
        <p:spPr>
          <a:xfrm>
            <a:off x="1054535" y="4725144"/>
            <a:ext cx="4281860" cy="2088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2000" b="1" dirty="0">
                <a:latin typeface="Consolas" panose="020B0609020204030204" pitchFamily="49" charset="0"/>
              </a:rPr>
              <a:t>Process </a:t>
            </a:r>
            <a:r>
              <a:rPr lang="es-ES" altLang="en-US" sz="2000" dirty="0">
                <a:latin typeface="Consolas" panose="020B0609020204030204" pitchFamily="49" charset="0"/>
              </a:rPr>
              <a:t>cocinero()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{</a:t>
            </a:r>
          </a:p>
          <a:p>
            <a:pPr lvl="1" fontAlgn="auto">
              <a:spcAft>
                <a:spcPts val="0"/>
              </a:spcAft>
              <a:buFontTx/>
              <a:buNone/>
            </a:pPr>
            <a:r>
              <a:rPr lang="es-ES" altLang="en-US" sz="20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preparar_comida</a:t>
            </a:r>
            <a:r>
              <a:rPr lang="es-ES" altLang="en-US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();</a:t>
            </a:r>
          </a:p>
          <a:p>
            <a:pPr lvl="1" fontAlgn="auto">
              <a:spcAft>
                <a:spcPts val="0"/>
              </a:spcAft>
              <a:buFontTx/>
              <a:buNone/>
            </a:pP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synch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7C2BC92-059B-4BB4-9C52-6368231F4E37}"/>
              </a:ext>
            </a:extLst>
          </p:cNvPr>
          <p:cNvSpPr txBox="1">
            <a:spLocks noChangeArrowheads="1"/>
          </p:cNvSpPr>
          <p:nvPr/>
        </p:nvSpPr>
        <p:spPr>
          <a:xfrm>
            <a:off x="6623720" y="4717440"/>
            <a:ext cx="4281860" cy="20959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2000" b="1" dirty="0">
                <a:latin typeface="Consolas" panose="020B0609020204030204" pitchFamily="49" charset="0"/>
              </a:rPr>
              <a:t>Process </a:t>
            </a:r>
            <a:r>
              <a:rPr lang="es-ES" altLang="en-US" sz="2000" dirty="0">
                <a:latin typeface="Consolas" panose="020B0609020204030204" pitchFamily="49" charset="0"/>
              </a:rPr>
              <a:t>mesero()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{</a:t>
            </a:r>
          </a:p>
          <a:p>
            <a:pPr lvl="1" fontAlgn="auto">
              <a:spcAft>
                <a:spcPts val="0"/>
              </a:spcAft>
              <a:buFontTx/>
              <a:buNone/>
            </a:pP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synch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lvl="1" fontAlgn="auto">
              <a:spcAft>
                <a:spcPts val="0"/>
              </a:spcAft>
              <a:buFontTx/>
              <a:buNone/>
            </a:pPr>
            <a:r>
              <a:rPr lang="es-ES" alt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servir_comida</a:t>
            </a:r>
            <a:r>
              <a:rPr lang="es-ES" alt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}</a:t>
            </a:r>
          </a:p>
          <a:p>
            <a:pPr fontAlgn="auto">
              <a:spcAft>
                <a:spcPts val="0"/>
              </a:spcAft>
            </a:pPr>
            <a:endParaRPr lang="es-ES" alt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623720" y="1690688"/>
            <a:ext cx="4281860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synch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623720" y="2132856"/>
            <a:ext cx="4281860" cy="25545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000" dirty="0" err="1">
                <a:latin typeface="Consolas" panose="020B0609020204030204" pitchFamily="49" charset="0"/>
              </a:rPr>
              <a:t>main</a:t>
            </a:r>
            <a:r>
              <a:rPr lang="es-ES" altLang="en-US" sz="2000" dirty="0">
                <a:latin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es-ES" altLang="en-US" sz="2000" dirty="0"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es-ES" altLang="en-US" sz="2000" dirty="0">
                <a:latin typeface="Consolas" panose="020B0609020204030204" pitchFamily="49" charset="0"/>
              </a:rPr>
              <a:t>	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(synch,0);</a:t>
            </a:r>
          </a:p>
          <a:p>
            <a:pPr eaLnBrk="1" hangingPunct="1"/>
            <a:r>
              <a:rPr lang="es-ES" altLang="en-US" sz="2000" dirty="0">
                <a:latin typeface="Consolas" panose="020B0609020204030204" pitchFamily="49" charset="0"/>
              </a:rPr>
              <a:t>	</a:t>
            </a:r>
            <a:r>
              <a:rPr lang="es-ES" altLang="en-US" sz="2000" dirty="0" err="1">
                <a:latin typeface="Consolas" panose="020B0609020204030204" pitchFamily="49" charset="0"/>
              </a:rPr>
              <a:t>cobegin</a:t>
            </a:r>
            <a:r>
              <a:rPr lang="es-ES" altLang="en-US" sz="2000" dirty="0"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s-ES" altLang="en-US" sz="2000" dirty="0">
                <a:latin typeface="Consolas" panose="020B0609020204030204" pitchFamily="49" charset="0"/>
              </a:rPr>
              <a:t>		cocinero();</a:t>
            </a:r>
          </a:p>
          <a:p>
            <a:pPr eaLnBrk="1" hangingPunct="1"/>
            <a:r>
              <a:rPr lang="es-ES" altLang="en-US" sz="2000" dirty="0">
                <a:latin typeface="Consolas" panose="020B0609020204030204" pitchFamily="49" charset="0"/>
              </a:rPr>
              <a:t>		mesero();</a:t>
            </a:r>
          </a:p>
          <a:p>
            <a:pPr eaLnBrk="1" hangingPunct="1"/>
            <a:r>
              <a:rPr lang="es-ES" altLang="en-US" sz="2000" dirty="0"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s-ES" altLang="en-US" sz="2000" dirty="0">
                <a:latin typeface="Consolas" panose="020B0609020204030204" pitchFamily="49" charset="0"/>
              </a:rPr>
              <a:t>}</a:t>
            </a:r>
            <a:endParaRPr lang="es-ES" altLang="en-US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2">
            <a:extLst>
              <a:ext uri="{FF2B5EF4-FFF2-40B4-BE49-F238E27FC236}">
                <a16:creationId xmlns:a16="http://schemas.microsoft.com/office/drawing/2014/main" id="{44DBC4A4-0252-4C44-A6EC-A16E4ADBC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Ejemplo de cómo usar semáforos para sincronizar procesos</a:t>
            </a:r>
            <a:endParaRPr lang="en-US" altLang="en-US" dirty="0"/>
          </a:p>
        </p:txBody>
      </p:sp>
      <p:sp>
        <p:nvSpPr>
          <p:cNvPr id="649219" name="Line 3">
            <a:extLst>
              <a:ext uri="{FF2B5EF4-FFF2-40B4-BE49-F238E27FC236}">
                <a16:creationId xmlns:a16="http://schemas.microsoft.com/office/drawing/2014/main" id="{BA0D4464-74C7-47BE-A735-933CAFD5F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279" y="2275483"/>
            <a:ext cx="4763" cy="1800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220" name="Line 4">
            <a:extLst>
              <a:ext uri="{FF2B5EF4-FFF2-40B4-BE49-F238E27FC236}">
                <a16:creationId xmlns:a16="http://schemas.microsoft.com/office/drawing/2014/main" id="{75212510-E358-4A54-A84B-BBAF6322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6519" y="4580533"/>
            <a:ext cx="20638" cy="17287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912" name="Text Box 5">
            <a:extLst>
              <a:ext uri="{FF2B5EF4-FFF2-40B4-BE49-F238E27FC236}">
                <a16:creationId xmlns:a16="http://schemas.microsoft.com/office/drawing/2014/main" id="{4EC1B3DE-0D9F-4870-9A72-27A9336E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1916707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dirty="0">
                <a:latin typeface="Consolas" panose="020B0609020204030204" pitchFamily="49" charset="0"/>
              </a:rPr>
              <a:t>cocinero()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123913" name="Text Box 6">
            <a:extLst>
              <a:ext uri="{FF2B5EF4-FFF2-40B4-BE49-F238E27FC236}">
                <a16:creationId xmlns:a16="http://schemas.microsoft.com/office/drawing/2014/main" id="{3488C098-8E3E-4505-ABA2-D8DCF0ED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1908770"/>
            <a:ext cx="1552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dirty="0">
                <a:latin typeface="Consolas" panose="020B0609020204030204" pitchFamily="49" charset="0"/>
              </a:rPr>
              <a:t>mesero()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649223" name="Text Box 7">
            <a:extLst>
              <a:ext uri="{FF2B5EF4-FFF2-40B4-BE49-F238E27FC236}">
                <a16:creationId xmlns:a16="http://schemas.microsoft.com/office/drawing/2014/main" id="{484FADC8-4A31-4023-8E50-7C77E67C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623" y="2709550"/>
            <a:ext cx="2747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800">
                <a:solidFill>
                  <a:srgbClr val="0000FF"/>
                </a:solidFill>
                <a:latin typeface="Consolas" panose="020B0609020204030204" pitchFamily="49" charset="0"/>
              </a:rPr>
              <a:t>synch.count=0</a:t>
            </a:r>
            <a:endParaRPr lang="en-US" altLang="en-US" sz="2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49224" name="Text Box 8">
            <a:extLst>
              <a:ext uri="{FF2B5EF4-FFF2-40B4-BE49-F238E27FC236}">
                <a16:creationId xmlns:a16="http://schemas.microsoft.com/office/drawing/2014/main" id="{F4BA8958-9BB5-40E2-9AB1-1D44DBB54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435" y="4100116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MX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MX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synch</a:t>
            </a:r>
            <a:r>
              <a:rPr lang="es-MX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49225" name="Text Box 9">
            <a:extLst>
              <a:ext uri="{FF2B5EF4-FFF2-40B4-BE49-F238E27FC236}">
                <a16:creationId xmlns:a16="http://schemas.microsoft.com/office/drawing/2014/main" id="{E0D72CBC-73BF-444A-B2A4-A00097695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284" y="4005064"/>
            <a:ext cx="23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MX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MX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synch</a:t>
            </a:r>
            <a:r>
              <a:rPr lang="es-MX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49226" name="Line 10">
            <a:extLst>
              <a:ext uri="{FF2B5EF4-FFF2-40B4-BE49-F238E27FC236}">
                <a16:creationId xmlns:a16="http://schemas.microsoft.com/office/drawing/2014/main" id="{43B11C04-1404-4B60-80B8-C3018A84A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881" y="4276204"/>
            <a:ext cx="223224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227" name="Text Box 11">
            <a:extLst>
              <a:ext uri="{FF2B5EF4-FFF2-40B4-BE49-F238E27FC236}">
                <a16:creationId xmlns:a16="http://schemas.microsoft.com/office/drawing/2014/main" id="{11F1380A-B663-4DD2-B595-CAF955A26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623" y="2714560"/>
            <a:ext cx="294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synch.count</a:t>
            </a:r>
            <a:r>
              <a:rPr lang="es-MX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=-1</a:t>
            </a:r>
            <a:endParaRPr lang="en-US" alt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49228" name="Line 12">
            <a:extLst>
              <a:ext uri="{FF2B5EF4-FFF2-40B4-BE49-F238E27FC236}">
                <a16:creationId xmlns:a16="http://schemas.microsoft.com/office/drawing/2014/main" id="{2D7E5282-EEB2-49C9-982A-4C6937845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0169" y="2275482"/>
            <a:ext cx="6350" cy="1873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229" name="Text Box 13">
            <a:extLst>
              <a:ext uri="{FF2B5EF4-FFF2-40B4-BE49-F238E27FC236}">
                <a16:creationId xmlns:a16="http://schemas.microsoft.com/office/drawing/2014/main" id="{B240BA44-4C21-45E6-A067-1D72BDD8B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022" y="3814538"/>
            <a:ext cx="183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dirty="0">
                <a:solidFill>
                  <a:srgbClr val="FF0000"/>
                </a:solidFill>
              </a:rPr>
              <a:t>Desbloquea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49230" name="Text Box 14">
            <a:extLst>
              <a:ext uri="{FF2B5EF4-FFF2-40B4-BE49-F238E27FC236}">
                <a16:creationId xmlns:a16="http://schemas.microsoft.com/office/drawing/2014/main" id="{0954F053-D45D-4D74-8E35-4D08D7D72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15" y="2869927"/>
            <a:ext cx="2906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b="1" dirty="0" err="1">
                <a:solidFill>
                  <a:srgbClr val="7030A0"/>
                </a:solidFill>
              </a:rPr>
              <a:t>preparar_comida</a:t>
            </a:r>
            <a:r>
              <a:rPr lang="es-MX" altLang="en-US" b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49231" name="Text Box 15">
            <a:extLst>
              <a:ext uri="{FF2B5EF4-FFF2-40B4-BE49-F238E27FC236}">
                <a16:creationId xmlns:a16="http://schemas.microsoft.com/office/drawing/2014/main" id="{29BDCEC8-258C-4ECE-B5A5-B4FD1F98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319" y="5175845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servir_comida</a:t>
            </a:r>
            <a:r>
              <a:rPr lang="es-MX" altLang="en-US" b="1" dirty="0">
                <a:solidFill>
                  <a:srgbClr val="FF66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3" grpId="0"/>
      <p:bldP spid="649223" grpId="1"/>
      <p:bldP spid="649224" grpId="0"/>
      <p:bldP spid="649225" grpId="0"/>
      <p:bldP spid="649227" grpId="0"/>
      <p:bldP spid="649227" grpId="1"/>
      <p:bldP spid="649229" grpId="0"/>
      <p:bldP spid="649230" grpId="0"/>
      <p:bldP spid="6492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2">
            <a:extLst>
              <a:ext uri="{FF2B5EF4-FFF2-40B4-BE49-F238E27FC236}">
                <a16:creationId xmlns:a16="http://schemas.microsoft.com/office/drawing/2014/main" id="{F33CB04E-FFFA-408D-8D66-EDA2CB9C2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problema del productor consumidor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55440" y="3429000"/>
            <a:ext cx="10081120" cy="720080"/>
            <a:chOff x="1055440" y="4149080"/>
            <a:chExt cx="10081120" cy="720080"/>
          </a:xfrm>
        </p:grpSpPr>
        <p:cxnSp>
          <p:nvCxnSpPr>
            <p:cNvPr id="3" name="Conector recto 2"/>
            <p:cNvCxnSpPr/>
            <p:nvPr/>
          </p:nvCxnSpPr>
          <p:spPr>
            <a:xfrm>
              <a:off x="1055440" y="4149080"/>
              <a:ext cx="100811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055440" y="4869160"/>
              <a:ext cx="100811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105544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177552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249560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321568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393576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465584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537592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09600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681608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753616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825624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897632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969640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041648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113656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lecha derecha 7"/>
          <p:cNvSpPr/>
          <p:nvPr/>
        </p:nvSpPr>
        <p:spPr>
          <a:xfrm rot="16200000">
            <a:off x="1070738" y="4293971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Flecha derecha 48"/>
          <p:cNvSpPr/>
          <p:nvPr/>
        </p:nvSpPr>
        <p:spPr>
          <a:xfrm rot="16200000">
            <a:off x="1769531" y="4285885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 derecha 50"/>
          <p:cNvSpPr/>
          <p:nvPr/>
        </p:nvSpPr>
        <p:spPr>
          <a:xfrm rot="16200000">
            <a:off x="2537592" y="4293971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 derecha 51"/>
          <p:cNvSpPr/>
          <p:nvPr/>
        </p:nvSpPr>
        <p:spPr>
          <a:xfrm rot="16200000">
            <a:off x="3305653" y="4285885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lecha derecha 52"/>
          <p:cNvSpPr/>
          <p:nvPr/>
        </p:nvSpPr>
        <p:spPr>
          <a:xfrm rot="5400000">
            <a:off x="1790818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 derecha 53"/>
          <p:cNvSpPr/>
          <p:nvPr/>
        </p:nvSpPr>
        <p:spPr>
          <a:xfrm rot="5400000">
            <a:off x="2489611" y="2757544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 derecha 54"/>
          <p:cNvSpPr/>
          <p:nvPr/>
        </p:nvSpPr>
        <p:spPr>
          <a:xfrm rot="5400000">
            <a:off x="3257672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Flecha derecha 55"/>
          <p:cNvSpPr/>
          <p:nvPr/>
        </p:nvSpPr>
        <p:spPr>
          <a:xfrm rot="5400000">
            <a:off x="4025733" y="2757544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Flecha derecha 60"/>
          <p:cNvSpPr/>
          <p:nvPr/>
        </p:nvSpPr>
        <p:spPr>
          <a:xfrm rot="5400000">
            <a:off x="4728611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Flecha derecha 61"/>
          <p:cNvSpPr/>
          <p:nvPr/>
        </p:nvSpPr>
        <p:spPr>
          <a:xfrm rot="5400000">
            <a:off x="5427404" y="2757544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Flecha derecha 62"/>
          <p:cNvSpPr/>
          <p:nvPr/>
        </p:nvSpPr>
        <p:spPr>
          <a:xfrm rot="5400000">
            <a:off x="6195465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Flecha derecha 63"/>
          <p:cNvSpPr/>
          <p:nvPr/>
        </p:nvSpPr>
        <p:spPr>
          <a:xfrm rot="5400000">
            <a:off x="6903386" y="2757544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1120765" y="3583603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Elipse 65"/>
          <p:cNvSpPr/>
          <p:nvPr/>
        </p:nvSpPr>
        <p:spPr>
          <a:xfrm>
            <a:off x="1874437" y="3583603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/>
          <p:cNvSpPr/>
          <p:nvPr/>
        </p:nvSpPr>
        <p:spPr>
          <a:xfrm>
            <a:off x="2605547" y="3583603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/>
          <p:cNvSpPr/>
          <p:nvPr/>
        </p:nvSpPr>
        <p:spPr>
          <a:xfrm>
            <a:off x="3359219" y="3573016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Flecha derecha 72"/>
          <p:cNvSpPr/>
          <p:nvPr/>
        </p:nvSpPr>
        <p:spPr>
          <a:xfrm rot="16200000">
            <a:off x="3968516" y="4285885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Flecha derecha 73"/>
          <p:cNvSpPr/>
          <p:nvPr/>
        </p:nvSpPr>
        <p:spPr>
          <a:xfrm rot="16200000">
            <a:off x="4667309" y="427779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Flecha derecha 74"/>
          <p:cNvSpPr/>
          <p:nvPr/>
        </p:nvSpPr>
        <p:spPr>
          <a:xfrm rot="16200000">
            <a:off x="5435370" y="4285885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Flecha derecha 75"/>
          <p:cNvSpPr/>
          <p:nvPr/>
        </p:nvSpPr>
        <p:spPr>
          <a:xfrm rot="16200000">
            <a:off x="6203431" y="427779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Elipse 76"/>
          <p:cNvSpPr/>
          <p:nvPr/>
        </p:nvSpPr>
        <p:spPr>
          <a:xfrm>
            <a:off x="4018543" y="3575517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/>
          <p:cNvSpPr/>
          <p:nvPr/>
        </p:nvSpPr>
        <p:spPr>
          <a:xfrm>
            <a:off x="4772215" y="3575517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Elipse 78"/>
          <p:cNvSpPr/>
          <p:nvPr/>
        </p:nvSpPr>
        <p:spPr>
          <a:xfrm>
            <a:off x="5503325" y="3575517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Elipse 79"/>
          <p:cNvSpPr/>
          <p:nvPr/>
        </p:nvSpPr>
        <p:spPr>
          <a:xfrm>
            <a:off x="6256997" y="3564930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/>
          <p:cNvSpPr/>
          <p:nvPr/>
        </p:nvSpPr>
        <p:spPr>
          <a:xfrm>
            <a:off x="1775520" y="1762696"/>
            <a:ext cx="8640960" cy="80220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Paradigma de procesos cooperantes, el productor produce información que se consume por un consumidor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234642" y="5085184"/>
            <a:ext cx="3810218" cy="1574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Uno o más productores generan cierto tipo de datos (registros, caracteres) y los sitúan en un buffer</a:t>
            </a:r>
          </a:p>
        </p:txBody>
      </p:sp>
      <p:sp>
        <p:nvSpPr>
          <p:cNvPr id="86" name="Rectángulo redondeado 85"/>
          <p:cNvSpPr/>
          <p:nvPr/>
        </p:nvSpPr>
        <p:spPr>
          <a:xfrm>
            <a:off x="4212540" y="5085184"/>
            <a:ext cx="3810218" cy="1574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El único consumidor saca elementos del buffer de uno en uno.</a:t>
            </a:r>
          </a:p>
        </p:txBody>
      </p:sp>
      <p:sp>
        <p:nvSpPr>
          <p:cNvPr id="87" name="Rectángulo redondeado 86"/>
          <p:cNvSpPr/>
          <p:nvPr/>
        </p:nvSpPr>
        <p:spPr>
          <a:xfrm>
            <a:off x="8190438" y="5085184"/>
            <a:ext cx="3810218" cy="1574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El sistema está obligado a impedir la superposición de operaciones sobre el buffer.</a:t>
            </a:r>
          </a:p>
        </p:txBody>
      </p:sp>
      <p:sp>
        <p:nvSpPr>
          <p:cNvPr id="88" name="Flecha derecha 87"/>
          <p:cNvSpPr/>
          <p:nvPr/>
        </p:nvSpPr>
        <p:spPr>
          <a:xfrm rot="16200000">
            <a:off x="6872790" y="427779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6816080" y="3429000"/>
            <a:ext cx="754996" cy="86409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Elipse 89"/>
          <p:cNvSpPr/>
          <p:nvPr/>
        </p:nvSpPr>
        <p:spPr>
          <a:xfrm>
            <a:off x="6816078" y="3293071"/>
            <a:ext cx="754997" cy="87421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0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3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6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39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2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65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8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91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 animBg="1"/>
      <p:bldP spid="64" grpId="0" animBg="1"/>
      <p:bldP spid="10" grpId="0" animBg="1"/>
      <p:bldP spid="1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3" grpId="0" animBg="1"/>
      <p:bldP spid="74" grpId="0" animBg="1"/>
      <p:bldP spid="75" grpId="0" animBg="1"/>
      <p:bldP spid="76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2" grpId="0" animBg="1"/>
      <p:bldP spid="15" grpId="0" animBg="1"/>
      <p:bldP spid="86" grpId="0" animBg="1"/>
      <p:bldP spid="87" grpId="0" animBg="1"/>
      <p:bldP spid="88" grpId="0" animBg="1"/>
      <p:bldP spid="16" grpId="0" animBg="1"/>
      <p:bldP spid="9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2">
            <a:extLst>
              <a:ext uri="{FF2B5EF4-FFF2-40B4-BE49-F238E27FC236}">
                <a16:creationId xmlns:a16="http://schemas.microsoft.com/office/drawing/2014/main" id="{F33CB04E-FFFA-408D-8D66-EDA2CB9C2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problema del productor consumidor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55440" y="3429000"/>
            <a:ext cx="10081120" cy="720080"/>
            <a:chOff x="1055440" y="4149080"/>
            <a:chExt cx="10081120" cy="720080"/>
          </a:xfrm>
        </p:grpSpPr>
        <p:cxnSp>
          <p:nvCxnSpPr>
            <p:cNvPr id="3" name="Conector recto 2"/>
            <p:cNvCxnSpPr/>
            <p:nvPr/>
          </p:nvCxnSpPr>
          <p:spPr>
            <a:xfrm>
              <a:off x="1055440" y="4149080"/>
              <a:ext cx="100811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055440" y="4869160"/>
              <a:ext cx="100811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105544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177552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249560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321568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393576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465584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537592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09600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681608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753616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825624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897632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969640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041648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1136560" y="414908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lecha derecha 7"/>
          <p:cNvSpPr/>
          <p:nvPr/>
        </p:nvSpPr>
        <p:spPr>
          <a:xfrm rot="16200000">
            <a:off x="6872790" y="427933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Flecha derecha 48"/>
          <p:cNvSpPr/>
          <p:nvPr/>
        </p:nvSpPr>
        <p:spPr>
          <a:xfrm rot="16200000">
            <a:off x="7640924" y="4271253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 derecha 50"/>
          <p:cNvSpPr/>
          <p:nvPr/>
        </p:nvSpPr>
        <p:spPr>
          <a:xfrm rot="16200000">
            <a:off x="8343546" y="427933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 derecha 51"/>
          <p:cNvSpPr/>
          <p:nvPr/>
        </p:nvSpPr>
        <p:spPr>
          <a:xfrm rot="16200000">
            <a:off x="9105038" y="4271253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lecha derecha 52"/>
          <p:cNvSpPr/>
          <p:nvPr/>
        </p:nvSpPr>
        <p:spPr>
          <a:xfrm rot="5400000">
            <a:off x="6903386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 derecha 53"/>
          <p:cNvSpPr/>
          <p:nvPr/>
        </p:nvSpPr>
        <p:spPr>
          <a:xfrm rot="5400000">
            <a:off x="7664878" y="2757544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 derecha 54"/>
          <p:cNvSpPr/>
          <p:nvPr/>
        </p:nvSpPr>
        <p:spPr>
          <a:xfrm rot="5400000">
            <a:off x="8384958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6878195" y="3591689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Elipse 65"/>
          <p:cNvSpPr/>
          <p:nvPr/>
        </p:nvSpPr>
        <p:spPr>
          <a:xfrm>
            <a:off x="7631867" y="3591689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/>
          <p:cNvSpPr/>
          <p:nvPr/>
        </p:nvSpPr>
        <p:spPr>
          <a:xfrm>
            <a:off x="8362977" y="3591689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/>
          <p:cNvSpPr/>
          <p:nvPr/>
        </p:nvSpPr>
        <p:spPr>
          <a:xfrm>
            <a:off x="9116649" y="3581102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234642" y="5085184"/>
            <a:ext cx="3810218" cy="1574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El productor puede generar elementos y almacenarlos en el buffer a su propio ritmo</a:t>
            </a:r>
          </a:p>
        </p:txBody>
      </p:sp>
      <p:sp>
        <p:nvSpPr>
          <p:cNvPr id="58" name="Rectángulo redondeado 57"/>
          <p:cNvSpPr/>
          <p:nvPr/>
        </p:nvSpPr>
        <p:spPr>
          <a:xfrm>
            <a:off x="4212540" y="5085184"/>
            <a:ext cx="3810218" cy="1574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sz="2200" dirty="0"/>
              <a:t>El consumidor procede de manera similar, pero debe estar seguro de que no intenta leer de un buffer vacío.</a:t>
            </a:r>
            <a:endParaRPr lang="es-MX" sz="2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8190438" y="5085184"/>
            <a:ext cx="3810218" cy="15740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en-US" sz="2100" dirty="0"/>
              <a:t>Por lo tanto, el consumidor debe asegurarse de que el productor ha progresado por delante de él (</a:t>
            </a:r>
            <a:r>
              <a:rPr lang="es-ES" altLang="en-US" sz="2100" dirty="0" err="1"/>
              <a:t>ent</a:t>
            </a:r>
            <a:r>
              <a:rPr lang="es-ES" altLang="en-US" sz="2100" dirty="0"/>
              <a:t>&gt;sal) antes de continuar.</a:t>
            </a:r>
            <a:endParaRPr lang="es-MX" sz="2100" dirty="0"/>
          </a:p>
        </p:txBody>
      </p:sp>
      <p:sp>
        <p:nvSpPr>
          <p:cNvPr id="60" name="Flecha derecha 59"/>
          <p:cNvSpPr/>
          <p:nvPr/>
        </p:nvSpPr>
        <p:spPr>
          <a:xfrm rot="5400000">
            <a:off x="9105038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9804412" y="4553209"/>
            <a:ext cx="12241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4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3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6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0" grpId="0" animBg="1"/>
      <p:bldP spid="1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57" grpId="0" animBg="1"/>
      <p:bldP spid="58" grpId="0" animBg="1"/>
      <p:bldP spid="59" grpId="0" animBg="1"/>
      <p:bldP spid="6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2">
            <a:extLst>
              <a:ext uri="{FF2B5EF4-FFF2-40B4-BE49-F238E27FC236}">
                <a16:creationId xmlns:a16="http://schemas.microsoft.com/office/drawing/2014/main" id="{93F67E13-27D4-40F9-9924-E29B5DE0A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El problema del productor consumidor (primer intento)</a:t>
            </a:r>
          </a:p>
        </p:txBody>
      </p:sp>
      <p:sp>
        <p:nvSpPr>
          <p:cNvPr id="131078" name="Rectangle 3">
            <a:extLst>
              <a:ext uri="{FF2B5EF4-FFF2-40B4-BE49-F238E27FC236}">
                <a16:creationId xmlns:a16="http://schemas.microsoft.com/office/drawing/2014/main" id="{3540A50E-D3AC-41D2-AAA4-F936DA06142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28" y="1914232"/>
            <a:ext cx="4414327" cy="4899144"/>
          </a:xfrm>
          <a:solidFill>
            <a:schemeClr val="bg1">
              <a:lumMod val="85000"/>
            </a:schemeClr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b="1" dirty="0" err="1">
                <a:latin typeface="Courier New" panose="02070309020205020404" pitchFamily="49" charset="0"/>
              </a:rPr>
              <a:t>int</a:t>
            </a:r>
            <a:r>
              <a:rPr lang="es-ES" altLang="en-US" sz="1500" dirty="0">
                <a:latin typeface="Courier New" panose="02070309020205020404" pitchFamily="49" charset="0"/>
              </a:rPr>
              <a:t>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SemaphoreBin</a:t>
            </a:r>
            <a:r>
              <a:rPr lang="es-ES" altLang="en-US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SemaphoreBin</a:t>
            </a:r>
            <a:r>
              <a:rPr lang="es-ES" altLang="en-US" sz="15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retraso;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n-US" sz="15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    </a:t>
            </a:r>
            <a:r>
              <a:rPr lang="es-ES" altLang="en-US" sz="15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500" b="1" dirty="0">
                <a:latin typeface="Courier New" panose="02070309020205020404" pitchFamily="49" charset="0"/>
              </a:rPr>
              <a:t>(</a:t>
            </a:r>
            <a:r>
              <a:rPr lang="es-ES" altLang="en-US" sz="15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5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    </a:t>
            </a:r>
            <a:r>
              <a:rPr lang="es-ES" altLang="en-US" sz="15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1:        producir;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2:        </a:t>
            </a:r>
            <a:r>
              <a:rPr lang="es-ES" altLang="en-US" sz="15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3:        añadir;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4:        n++;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5:        </a:t>
            </a:r>
            <a:r>
              <a:rPr lang="es-ES" altLang="en-US" sz="15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500" dirty="0">
                <a:latin typeface="Courier New" panose="02070309020205020404" pitchFamily="49" charset="0"/>
              </a:rPr>
              <a:t> (n==1) </a:t>
            </a:r>
            <a:r>
              <a:rPr lang="es-ES" alt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signalB</a:t>
            </a:r>
            <a:r>
              <a:rPr lang="es-ES" alt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6:        </a:t>
            </a:r>
            <a:r>
              <a:rPr lang="es-ES" altLang="en-US" sz="15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signalB</a:t>
            </a:r>
            <a:r>
              <a:rPr lang="es-ES" altLang="en-US" sz="15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    </a:t>
            </a:r>
            <a:r>
              <a:rPr lang="es-ES" altLang="en-US" sz="15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b="1" dirty="0">
                <a:latin typeface="Courier New" panose="02070309020205020404" pitchFamily="49" charset="0"/>
              </a:rPr>
              <a:t>}</a:t>
            </a:r>
            <a:r>
              <a:rPr lang="es-ES" altLang="en-US" sz="15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15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1079" name="Rectangle 4">
            <a:extLst>
              <a:ext uri="{FF2B5EF4-FFF2-40B4-BE49-F238E27FC236}">
                <a16:creationId xmlns:a16="http://schemas.microsoft.com/office/drawing/2014/main" id="{3873C2B0-F3B0-4C44-851C-4354329FABA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11824" y="1902527"/>
            <a:ext cx="4464496" cy="4910849"/>
          </a:xfrm>
          <a:solidFill>
            <a:schemeClr val="bg1">
              <a:lumMod val="85000"/>
            </a:schemeClr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{</a:t>
            </a:r>
            <a:endParaRPr lang="es-E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</a:t>
            </a:r>
            <a:r>
              <a:rPr lang="es-E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600" b="1" dirty="0">
                <a:latin typeface="Courier New" panose="02070309020205020404" pitchFamily="49" charset="0"/>
              </a:rPr>
              <a:t>(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    {</a:t>
            </a:r>
            <a:endParaRPr lang="es-E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7:        </a:t>
            </a:r>
            <a:r>
              <a:rPr lang="es-ES" altLang="en-US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8:        tomar;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9:        n--;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10:       </a:t>
            </a:r>
            <a:r>
              <a:rPr lang="es-ES" altLang="en-US" sz="16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signalB</a:t>
            </a:r>
            <a:r>
              <a:rPr lang="es-ES" altLang="en-US" sz="16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11:       consumir;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12:       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600" dirty="0">
                <a:latin typeface="Courier New" panose="02070309020205020404" pitchFamily="49" charset="0"/>
              </a:rPr>
              <a:t> (n==0) </a:t>
            </a:r>
            <a:r>
              <a:rPr lang="es-E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s-ES" altLang="en-US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026489" y="1914232"/>
            <a:ext cx="311818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s-ES" altLang="en-US" sz="1600" b="1" dirty="0" err="1">
                <a:latin typeface="Courier New" panose="02070309020205020404" pitchFamily="49" charset="0"/>
              </a:rPr>
              <a:t>main</a:t>
            </a:r>
            <a:r>
              <a:rPr lang="es-ES" altLang="en-US" sz="16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{</a:t>
            </a:r>
            <a:endParaRPr lang="es-E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n=0;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</a:t>
            </a:r>
            <a:r>
              <a:rPr lang="es-E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initbsem</a:t>
            </a:r>
            <a:r>
              <a:rPr lang="es-E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(s,1);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lang="es-E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initbsem</a:t>
            </a:r>
            <a:r>
              <a:rPr lang="es-E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(retraso,0);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</a:t>
            </a:r>
            <a:r>
              <a:rPr lang="es-ES" altLang="en-US" sz="1600" b="1" dirty="0" err="1">
                <a:latin typeface="Courier New" panose="02070309020205020404" pitchFamily="49" charset="0"/>
              </a:rPr>
              <a:t>cobegin</a:t>
            </a:r>
            <a:r>
              <a:rPr lang="es-ES" altLang="en-US" sz="1600" b="1" dirty="0">
                <a:latin typeface="Courier New" panose="02070309020205020404" pitchFamily="49" charset="0"/>
              </a:rPr>
              <a:t> {</a:t>
            </a:r>
            <a:endParaRPr lang="es-E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Productor();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   Consumidor();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urier New" panose="02070309020205020404" pitchFamily="49" charset="0"/>
              </a:rPr>
              <a:t>   </a:t>
            </a:r>
            <a:r>
              <a:rPr lang="es-E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urier New" panose="02070309020205020404" pitchFamily="49" charset="0"/>
              </a:rPr>
              <a:t>}</a:t>
            </a:r>
            <a:endParaRPr lang="es-ES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623270" y="60697"/>
            <a:ext cx="5328592" cy="69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3270" y="852785"/>
            <a:ext cx="5328592" cy="1207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/>
          <p:cNvSpPr/>
          <p:nvPr/>
        </p:nvSpPr>
        <p:spPr>
          <a:xfrm>
            <a:off x="6801820" y="127564"/>
            <a:ext cx="5126827" cy="452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623392" y="2276748"/>
            <a:ext cx="5328592" cy="4392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7A93AF21-C822-40BF-B2C7-7620658FFA8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0053" y="905023"/>
            <a:ext cx="4947915" cy="554831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int</a:t>
            </a:r>
            <a:r>
              <a:rPr lang="es-ES" altLang="en-US" sz="1600" dirty="0">
                <a:latin typeface="Consolas" panose="020B0609020204030204" pitchFamily="49" charset="0"/>
              </a:rPr>
              <a:t> n;</a:t>
            </a:r>
          </a:p>
          <a:p>
            <a:pPr eaLnBrk="1" hangingPunct="1"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SemaphoreBin</a:t>
            </a:r>
            <a:r>
              <a:rPr lang="es-ES" altLang="en-US" sz="1600" dirty="0">
                <a:latin typeface="Consolas" panose="020B0609020204030204" pitchFamily="49" charset="0"/>
              </a:rPr>
              <a:t> s; // 1</a:t>
            </a:r>
          </a:p>
          <a:p>
            <a:pPr eaLnBrk="1" hangingPunct="1">
              <a:buFontTx/>
              <a:buNone/>
            </a:pPr>
            <a:r>
              <a:rPr lang="es-ES" altLang="en-US" sz="1600" b="1" dirty="0" err="1">
                <a:latin typeface="Consolas" panose="020B0609020204030204" pitchFamily="49" charset="0"/>
              </a:rPr>
              <a:t>SemaphoreBin</a:t>
            </a:r>
            <a:r>
              <a:rPr lang="es-ES" altLang="en-US" sz="1600" dirty="0">
                <a:latin typeface="Consolas" panose="020B0609020204030204" pitchFamily="49" charset="0"/>
              </a:rPr>
              <a:t> retraso; // 0</a:t>
            </a:r>
          </a:p>
          <a:p>
            <a:pPr eaLnBrk="1" hangingPunct="1">
              <a:buFontTx/>
              <a:buNone/>
            </a:pPr>
            <a:endParaRPr lang="es-ES" altLang="en-US" sz="1600" b="1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Productor()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600" b="1" dirty="0"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600" b="1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1:        producir;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2:        </a:t>
            </a:r>
            <a:r>
              <a:rPr lang="es-ES" altLang="en-US" sz="1600" dirty="0" err="1">
                <a:latin typeface="Consolas" panose="020B0609020204030204" pitchFamily="49" charset="0"/>
              </a:rPr>
              <a:t>waitB</a:t>
            </a:r>
            <a:r>
              <a:rPr lang="es-ES" altLang="en-US" sz="1600" dirty="0">
                <a:latin typeface="Consolas" panose="020B0609020204030204" pitchFamily="49" charset="0"/>
              </a:rPr>
              <a:t>(s);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3:        añadir;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4:        n++;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5:    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if</a:t>
            </a:r>
            <a:r>
              <a:rPr lang="es-ES" altLang="en-US" sz="1600" dirty="0">
                <a:latin typeface="Consolas" panose="020B0609020204030204" pitchFamily="49" charset="0"/>
              </a:rPr>
              <a:t> (n==1) </a:t>
            </a:r>
            <a:r>
              <a:rPr lang="es-ES" altLang="en-US" sz="1600" dirty="0" err="1">
                <a:latin typeface="Consolas" panose="020B0609020204030204" pitchFamily="49" charset="0"/>
              </a:rPr>
              <a:t>signalB</a:t>
            </a:r>
            <a:r>
              <a:rPr lang="es-ES" altLang="en-US" sz="1600" dirty="0">
                <a:latin typeface="Consolas" panose="020B0609020204030204" pitchFamily="49" charset="0"/>
              </a:rPr>
              <a:t>(retraso);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6:        </a:t>
            </a:r>
            <a:r>
              <a:rPr lang="es-ES" altLang="en-US" sz="1600" dirty="0" err="1">
                <a:latin typeface="Consolas" panose="020B0609020204030204" pitchFamily="49" charset="0"/>
              </a:rPr>
              <a:t>signalB</a:t>
            </a:r>
            <a:r>
              <a:rPr lang="es-ES" altLang="en-US" sz="1600" dirty="0">
                <a:latin typeface="Consolas" panose="020B0609020204030204" pitchFamily="49" charset="0"/>
              </a:rPr>
              <a:t>(s)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  <a:r>
              <a:rPr lang="es-ES" altLang="en-US" sz="160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D4C2AEF0-0F14-4088-B348-E1B7F46ACA2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32104" y="116632"/>
            <a:ext cx="4680520" cy="6741368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Consumidor()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dirty="0" err="1">
                <a:latin typeface="Consolas" panose="020B0609020204030204" pitchFamily="49" charset="0"/>
              </a:rPr>
              <a:t>waitB</a:t>
            </a:r>
            <a:r>
              <a:rPr lang="es-ES" altLang="en-US" sz="1600" dirty="0">
                <a:latin typeface="Consolas" panose="020B0609020204030204" pitchFamily="49" charset="0"/>
              </a:rPr>
              <a:t>(retraso);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600" b="1" dirty="0">
                <a:latin typeface="Consolas" panose="020B0609020204030204" pitchFamily="49" charset="0"/>
              </a:rPr>
              <a:t>(</a:t>
            </a:r>
            <a:r>
              <a:rPr lang="es-ES" altLang="en-US" sz="16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600" b="1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    {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7:        </a:t>
            </a:r>
            <a:r>
              <a:rPr lang="es-ES" altLang="en-US" sz="1600" dirty="0" err="1">
                <a:latin typeface="Consolas" panose="020B0609020204030204" pitchFamily="49" charset="0"/>
              </a:rPr>
              <a:t>waitB</a:t>
            </a:r>
            <a:r>
              <a:rPr lang="es-ES" altLang="en-US" sz="1600" dirty="0">
                <a:latin typeface="Consolas" panose="020B0609020204030204" pitchFamily="49" charset="0"/>
              </a:rPr>
              <a:t>(s);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8:        tomar;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9:        n--;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10:       </a:t>
            </a:r>
            <a:r>
              <a:rPr lang="es-ES" altLang="en-US" sz="1600" dirty="0" err="1">
                <a:latin typeface="Consolas" panose="020B0609020204030204" pitchFamily="49" charset="0"/>
              </a:rPr>
              <a:t>signalB</a:t>
            </a:r>
            <a:r>
              <a:rPr lang="es-ES" altLang="en-US" sz="1600" dirty="0">
                <a:latin typeface="Consolas" panose="020B0609020204030204" pitchFamily="49" charset="0"/>
              </a:rPr>
              <a:t>(s)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11:       consumir;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12:       </a:t>
            </a:r>
            <a:r>
              <a:rPr lang="es-ES" altLang="en-US" sz="1600" b="1" dirty="0" err="1">
                <a:latin typeface="Consolas" panose="020B0609020204030204" pitchFamily="49" charset="0"/>
              </a:rPr>
              <a:t>if</a:t>
            </a:r>
            <a:r>
              <a:rPr lang="es-ES" altLang="en-US" sz="1600" dirty="0">
                <a:latin typeface="Consolas" panose="020B0609020204030204" pitchFamily="49" charset="0"/>
              </a:rPr>
              <a:t> (n==0) </a:t>
            </a:r>
            <a:r>
              <a:rPr lang="es-ES" altLang="en-US" sz="1600" dirty="0" err="1">
                <a:latin typeface="Consolas" panose="020B0609020204030204" pitchFamily="49" charset="0"/>
              </a:rPr>
              <a:t>waitB</a:t>
            </a:r>
            <a:r>
              <a:rPr lang="es-ES" altLang="en-US" sz="1600" dirty="0">
                <a:latin typeface="Consolas" panose="020B0609020204030204" pitchFamily="49" charset="0"/>
              </a:rPr>
              <a:t>(retraso);</a:t>
            </a:r>
          </a:p>
          <a:p>
            <a:pPr eaLnBrk="1" hangingPunct="1">
              <a:buFontTx/>
              <a:buNone/>
            </a:pPr>
            <a:r>
              <a:rPr lang="es-ES" altLang="en-US" sz="1600" dirty="0">
                <a:latin typeface="Consolas" panose="020B0609020204030204" pitchFamily="49" charset="0"/>
              </a:rPr>
              <a:t>    </a:t>
            </a: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  <a:endParaRPr lang="es-ES" altLang="en-US" sz="1600" dirty="0"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s-ES" altLang="en-US" sz="16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700"/>
              </a:spcBef>
              <a:buFontTx/>
              <a:buNone/>
            </a:pPr>
            <a:endParaRPr lang="es-ES" altLang="en-US" sz="300" b="1" dirty="0">
              <a:latin typeface="Consolas" panose="020B0609020204030204" pitchFamily="49" charset="0"/>
            </a:endParaRPr>
          </a:p>
          <a:p>
            <a:pPr eaLnBrk="1" hangingPunct="1">
              <a:spcBef>
                <a:spcPts val="700"/>
              </a:spcBef>
              <a:buFontTx/>
              <a:buNone/>
            </a:pPr>
            <a:r>
              <a:rPr lang="es-ES" altLang="en-US" sz="1300" b="1" dirty="0" err="1">
                <a:latin typeface="Consolas" panose="020B0609020204030204" pitchFamily="49" charset="0"/>
              </a:rPr>
              <a:t>main</a:t>
            </a:r>
            <a:r>
              <a:rPr lang="es-ES" altLang="en-US" sz="1300" b="1" dirty="0">
                <a:latin typeface="Consolas" panose="020B0609020204030204" pitchFamily="49" charset="0"/>
              </a:rPr>
              <a:t>() {</a:t>
            </a:r>
            <a:r>
              <a:rPr lang="es-ES" altLang="en-US" sz="130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ts val="700"/>
              </a:spcBef>
              <a:buFontTx/>
              <a:buNone/>
            </a:pPr>
            <a:r>
              <a:rPr lang="es-ES" altLang="en-US" sz="1300" dirty="0">
                <a:latin typeface="Consolas" panose="020B0609020204030204" pitchFamily="49" charset="0"/>
              </a:rPr>
              <a:t>    n=0;</a:t>
            </a:r>
          </a:p>
          <a:p>
            <a:pPr>
              <a:spcBef>
                <a:spcPts val="700"/>
              </a:spcBef>
              <a:buNone/>
            </a:pPr>
            <a:r>
              <a:rPr lang="es-ES" altLang="en-US" sz="1300" dirty="0">
                <a:latin typeface="Consolas" panose="020B0609020204030204" pitchFamily="49" charset="0"/>
              </a:rPr>
              <a:t>    </a:t>
            </a:r>
            <a:r>
              <a:rPr lang="es-E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initbsem</a:t>
            </a:r>
            <a:r>
              <a:rPr lang="es-ES" altLang="en-US" sz="1300" b="1" dirty="0">
                <a:solidFill>
                  <a:srgbClr val="FF0000"/>
                </a:solidFill>
                <a:latin typeface="Courier New" panose="02070309020205020404" pitchFamily="49" charset="0"/>
              </a:rPr>
              <a:t>(s,1);</a:t>
            </a:r>
          </a:p>
          <a:p>
            <a:pPr>
              <a:spcBef>
                <a:spcPts val="700"/>
              </a:spcBef>
              <a:buNone/>
            </a:pPr>
            <a:r>
              <a:rPr lang="es-ES" altLang="en-US" sz="13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s-ES" altLang="en-US" sz="1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initbsem</a:t>
            </a:r>
            <a:r>
              <a:rPr lang="es-ES" alt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(retraso,0);</a:t>
            </a:r>
            <a:endParaRPr lang="es-ES" altLang="en-US" sz="1300" dirty="0">
              <a:latin typeface="Consolas" panose="020B0609020204030204" pitchFamily="49" charset="0"/>
            </a:endParaRPr>
          </a:p>
          <a:p>
            <a:pPr eaLnBrk="1" hangingPunct="1">
              <a:spcBef>
                <a:spcPts val="700"/>
              </a:spcBef>
              <a:buFontTx/>
              <a:buNone/>
            </a:pPr>
            <a:r>
              <a:rPr lang="es-ES" altLang="en-US" sz="1300" dirty="0">
                <a:latin typeface="Consolas" panose="020B0609020204030204" pitchFamily="49" charset="0"/>
              </a:rPr>
              <a:t>    </a:t>
            </a:r>
            <a:r>
              <a:rPr lang="es-ES" altLang="en-US" sz="13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300" b="1" dirty="0">
                <a:latin typeface="Consolas" panose="020B0609020204030204" pitchFamily="49" charset="0"/>
              </a:rPr>
              <a:t> {</a:t>
            </a:r>
            <a:endParaRPr lang="es-ES" altLang="en-US" sz="1300" dirty="0">
              <a:latin typeface="Consolas" panose="020B0609020204030204" pitchFamily="49" charset="0"/>
            </a:endParaRPr>
          </a:p>
          <a:p>
            <a:pPr eaLnBrk="1" hangingPunct="1">
              <a:spcBef>
                <a:spcPts val="700"/>
              </a:spcBef>
              <a:buFontTx/>
              <a:buNone/>
            </a:pPr>
            <a:r>
              <a:rPr lang="es-ES" altLang="en-US" sz="1300" dirty="0">
                <a:latin typeface="Consolas" panose="020B0609020204030204" pitchFamily="49" charset="0"/>
              </a:rPr>
              <a:t>        Productor();Consumidor();</a:t>
            </a:r>
          </a:p>
          <a:p>
            <a:pPr eaLnBrk="1" hangingPunct="1">
              <a:spcBef>
                <a:spcPts val="700"/>
              </a:spcBef>
              <a:buFontTx/>
              <a:buNone/>
            </a:pPr>
            <a:r>
              <a:rPr lang="es-ES" altLang="en-US" sz="1300" dirty="0">
                <a:latin typeface="Consolas" panose="020B0609020204030204" pitchFamily="49" charset="0"/>
              </a:rPr>
              <a:t>    </a:t>
            </a:r>
            <a:r>
              <a:rPr lang="es-ES" altLang="en-US" sz="13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700"/>
              </a:spcBef>
              <a:buFontTx/>
              <a:buNone/>
            </a:pPr>
            <a:r>
              <a:rPr lang="es-ES" altLang="en-US" sz="1300" b="1" dirty="0">
                <a:latin typeface="Consolas" panose="020B0609020204030204" pitchFamily="49" charset="0"/>
              </a:rPr>
              <a:t>}</a:t>
            </a:r>
            <a:endParaRPr lang="es-ES" altLang="en-US" sz="1300" dirty="0">
              <a:latin typeface="Consolas" panose="020B0609020204030204" pitchFamily="49" charset="0"/>
            </a:endParaRPr>
          </a:p>
        </p:txBody>
      </p:sp>
      <p:sp>
        <p:nvSpPr>
          <p:cNvPr id="687108" name="AutoShape 4">
            <a:extLst>
              <a:ext uri="{FF2B5EF4-FFF2-40B4-BE49-F238E27FC236}">
                <a16:creationId xmlns:a16="http://schemas.microsoft.com/office/drawing/2014/main" id="{3044A6B3-0E2F-49A9-A2CD-D1621B0B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55" y="2276996"/>
            <a:ext cx="574478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09" name="AutoShape 5">
            <a:extLst>
              <a:ext uri="{FF2B5EF4-FFF2-40B4-BE49-F238E27FC236}">
                <a16:creationId xmlns:a16="http://schemas.microsoft.com/office/drawing/2014/main" id="{E15A4679-DA23-417E-BA29-0FED36A6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168" y="2637036"/>
            <a:ext cx="57447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0" name="AutoShape 6">
            <a:extLst>
              <a:ext uri="{FF2B5EF4-FFF2-40B4-BE49-F238E27FC236}">
                <a16:creationId xmlns:a16="http://schemas.microsoft.com/office/drawing/2014/main" id="{0E6C6DA7-4E1C-47EC-B788-6DCF8842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55" y="2924944"/>
            <a:ext cx="574478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1" name="AutoShape 7">
            <a:extLst>
              <a:ext uri="{FF2B5EF4-FFF2-40B4-BE49-F238E27FC236}">
                <a16:creationId xmlns:a16="http://schemas.microsoft.com/office/drawing/2014/main" id="{D777987C-7239-445D-8C72-CF44C38A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044" y="3285108"/>
            <a:ext cx="574478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2" name="AutoShape 8">
            <a:extLst>
              <a:ext uri="{FF2B5EF4-FFF2-40B4-BE49-F238E27FC236}">
                <a16:creationId xmlns:a16="http://schemas.microsoft.com/office/drawing/2014/main" id="{C2A0F5C6-F66C-486A-9682-8E2B69F9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62" y="4077196"/>
            <a:ext cx="666301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3" name="AutoShape 9">
            <a:extLst>
              <a:ext uri="{FF2B5EF4-FFF2-40B4-BE49-F238E27FC236}">
                <a16:creationId xmlns:a16="http://schemas.microsoft.com/office/drawing/2014/main" id="{B5F28AF7-0E31-4B66-B095-A6964286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4437236"/>
            <a:ext cx="66630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4" name="AutoShape 10">
            <a:extLst>
              <a:ext uri="{FF2B5EF4-FFF2-40B4-BE49-F238E27FC236}">
                <a16:creationId xmlns:a16="http://schemas.microsoft.com/office/drawing/2014/main" id="{283FF4E5-C5A9-443E-BB4E-7AF4CC5A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62" y="4725144"/>
            <a:ext cx="666301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5" name="AutoShape 11">
            <a:extLst>
              <a:ext uri="{FF2B5EF4-FFF2-40B4-BE49-F238E27FC236}">
                <a16:creationId xmlns:a16="http://schemas.microsoft.com/office/drawing/2014/main" id="{EF414726-E070-4891-8EE3-59A3780A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62" y="5085308"/>
            <a:ext cx="666301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16" name="Text Box 12">
            <a:extLst>
              <a:ext uri="{FF2B5EF4-FFF2-40B4-BE49-F238E27FC236}">
                <a16:creationId xmlns:a16="http://schemas.microsoft.com/office/drawing/2014/main" id="{81CD7494-4DFC-4E82-B16A-FA1B6DBBB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35" y="91480"/>
            <a:ext cx="864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n=1 </a:t>
            </a:r>
          </a:p>
        </p:txBody>
      </p:sp>
      <p:sp>
        <p:nvSpPr>
          <p:cNvPr id="687117" name="Text Box 13">
            <a:extLst>
              <a:ext uri="{FF2B5EF4-FFF2-40B4-BE49-F238E27FC236}">
                <a16:creationId xmlns:a16="http://schemas.microsoft.com/office/drawing/2014/main" id="{DB57E453-A40A-4A3D-BDAE-2765500B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87015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retraso.valor</a:t>
            </a:r>
            <a:r>
              <a:rPr lang="es-E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687118" name="Text Box 14">
            <a:extLst>
              <a:ext uri="{FF2B5EF4-FFF2-40B4-BE49-F238E27FC236}">
                <a16:creationId xmlns:a16="http://schemas.microsoft.com/office/drawing/2014/main" id="{BF76313B-C131-4AD5-B240-AFE2FFE5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792" y="87015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s.valor</a:t>
            </a:r>
            <a:r>
              <a:rPr lang="es-E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687119" name="Text Box 15">
            <a:extLst>
              <a:ext uri="{FF2B5EF4-FFF2-40B4-BE49-F238E27FC236}">
                <a16:creationId xmlns:a16="http://schemas.microsoft.com/office/drawing/2014/main" id="{5F0EE16F-259E-4E80-89D7-DF4D18F8F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91480"/>
            <a:ext cx="864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n=0 </a:t>
            </a:r>
          </a:p>
        </p:txBody>
      </p:sp>
      <p:sp>
        <p:nvSpPr>
          <p:cNvPr id="687120" name="AutoShape 16">
            <a:extLst>
              <a:ext uri="{FF2B5EF4-FFF2-40B4-BE49-F238E27FC236}">
                <a16:creationId xmlns:a16="http://schemas.microsoft.com/office/drawing/2014/main" id="{51ABB558-3A65-4FF4-B5CC-E61C21413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168" y="3285108"/>
            <a:ext cx="574475" cy="2159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1" name="Text Box 17">
            <a:extLst>
              <a:ext uri="{FF2B5EF4-FFF2-40B4-BE49-F238E27FC236}">
                <a16:creationId xmlns:a16="http://schemas.microsoft.com/office/drawing/2014/main" id="{503D8721-96B4-4338-8D65-527426C3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792" y="87015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s.valor</a:t>
            </a:r>
            <a:r>
              <a:rPr lang="es-E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=1</a:t>
            </a:r>
          </a:p>
        </p:txBody>
      </p:sp>
      <p:sp>
        <p:nvSpPr>
          <p:cNvPr id="687122" name="Text Box 18">
            <a:extLst>
              <a:ext uri="{FF2B5EF4-FFF2-40B4-BE49-F238E27FC236}">
                <a16:creationId xmlns:a16="http://schemas.microsoft.com/office/drawing/2014/main" id="{B0BAC4B0-156C-4290-B055-88850DC87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87015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retraso.valor</a:t>
            </a:r>
            <a:r>
              <a:rPr lang="es-E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=1</a:t>
            </a:r>
          </a:p>
        </p:txBody>
      </p:sp>
      <p:sp>
        <p:nvSpPr>
          <p:cNvPr id="687123" name="AutoShape 19">
            <a:extLst>
              <a:ext uri="{FF2B5EF4-FFF2-40B4-BE49-F238E27FC236}">
                <a16:creationId xmlns:a16="http://schemas.microsoft.com/office/drawing/2014/main" id="{7920A231-D3E9-428F-B442-71349876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5445348"/>
            <a:ext cx="66630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4" name="AutoShape 20">
            <a:extLst>
              <a:ext uri="{FF2B5EF4-FFF2-40B4-BE49-F238E27FC236}">
                <a16:creationId xmlns:a16="http://schemas.microsoft.com/office/drawing/2014/main" id="{85C87D3A-87CE-42C5-AFC1-68F0B1EA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5445224"/>
            <a:ext cx="666305" cy="2159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5" name="AutoShape 21">
            <a:extLst>
              <a:ext uri="{FF2B5EF4-FFF2-40B4-BE49-F238E27FC236}">
                <a16:creationId xmlns:a16="http://schemas.microsoft.com/office/drawing/2014/main" id="{C744946B-FE11-4B68-9572-F659AA42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168" y="3645148"/>
            <a:ext cx="57447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6" name="AutoShape 22">
            <a:extLst>
              <a:ext uri="{FF2B5EF4-FFF2-40B4-BE49-F238E27FC236}">
                <a16:creationId xmlns:a16="http://schemas.microsoft.com/office/drawing/2014/main" id="{4D689107-E3A4-45D6-8531-966EA78D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168" y="1916832"/>
            <a:ext cx="57447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7127" name="Text Box 23">
            <a:extLst>
              <a:ext uri="{FF2B5EF4-FFF2-40B4-BE49-F238E27FC236}">
                <a16:creationId xmlns:a16="http://schemas.microsoft.com/office/drawing/2014/main" id="{99208A3E-94A3-4908-B170-E83227F1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635" y="91480"/>
            <a:ext cx="864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n=-1</a:t>
            </a:r>
          </a:p>
        </p:txBody>
      </p:sp>
      <p:sp>
        <p:nvSpPr>
          <p:cNvPr id="687128" name="AutoShape 24">
            <a:extLst>
              <a:ext uri="{FF2B5EF4-FFF2-40B4-BE49-F238E27FC236}">
                <a16:creationId xmlns:a16="http://schemas.microsoft.com/office/drawing/2014/main" id="{DDA4E429-7A5A-48DE-BD4E-7B0BBB7D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3" y="4329857"/>
            <a:ext cx="1081087" cy="503237"/>
          </a:xfrm>
          <a:prstGeom prst="wedgeRectCallout">
            <a:avLst>
              <a:gd name="adj1" fmla="val -59546"/>
              <a:gd name="adj2" fmla="val 8564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687129" name="AutoShape 25">
            <a:extLst>
              <a:ext uri="{FF2B5EF4-FFF2-40B4-BE49-F238E27FC236}">
                <a16:creationId xmlns:a16="http://schemas.microsoft.com/office/drawing/2014/main" id="{C45F7325-49D8-4A2D-8E6E-5F425F39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838" y="2957214"/>
            <a:ext cx="1439863" cy="503238"/>
          </a:xfrm>
          <a:prstGeom prst="wedgeRectCallout">
            <a:avLst>
              <a:gd name="adj1" fmla="val -72162"/>
              <a:gd name="adj2" fmla="val 85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687130" name="AutoShape 26">
            <a:extLst>
              <a:ext uri="{FF2B5EF4-FFF2-40B4-BE49-F238E27FC236}">
                <a16:creationId xmlns:a16="http://schemas.microsoft.com/office/drawing/2014/main" id="{C82E18C4-2803-41C3-8EA4-757D4407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636" y="2952328"/>
            <a:ext cx="1439863" cy="503238"/>
          </a:xfrm>
          <a:prstGeom prst="wedgeRectCallout">
            <a:avLst>
              <a:gd name="adj1" fmla="val -76241"/>
              <a:gd name="adj2" fmla="val 8627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>
                <a:solidFill>
                  <a:schemeClr val="bg1"/>
                </a:solidFill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687131" name="AutoShape 27">
            <a:extLst>
              <a:ext uri="{FF2B5EF4-FFF2-40B4-BE49-F238E27FC236}">
                <a16:creationId xmlns:a16="http://schemas.microsoft.com/office/drawing/2014/main" id="{752A94EF-10E2-44DB-888F-13E229E3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737" y="2957214"/>
            <a:ext cx="1439863" cy="503238"/>
          </a:xfrm>
          <a:prstGeom prst="wedgeRectCallout">
            <a:avLst>
              <a:gd name="adj1" fmla="val -76241"/>
              <a:gd name="adj2" fmla="val 8627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8" grpId="0" animBg="1"/>
      <p:bldP spid="687108" grpId="1" animBg="1"/>
      <p:bldP spid="687108" grpId="2" animBg="1"/>
      <p:bldP spid="687108" grpId="3" animBg="1"/>
      <p:bldP spid="687108" grpId="4" animBg="1"/>
      <p:bldP spid="687108" grpId="5" animBg="1"/>
      <p:bldP spid="687109" grpId="0" animBg="1"/>
      <p:bldP spid="687109" grpId="1" animBg="1"/>
      <p:bldP spid="687109" grpId="2" animBg="1"/>
      <p:bldP spid="687109" grpId="3" animBg="1"/>
      <p:bldP spid="687109" grpId="4" animBg="1"/>
      <p:bldP spid="687109" grpId="5" animBg="1"/>
      <p:bldP spid="687110" grpId="0" animBg="1"/>
      <p:bldP spid="687110" grpId="1" animBg="1"/>
      <p:bldP spid="687110" grpId="2" animBg="1"/>
      <p:bldP spid="687110" grpId="3" animBg="1"/>
      <p:bldP spid="687110" grpId="4" animBg="1"/>
      <p:bldP spid="687110" grpId="5" animBg="1"/>
      <p:bldP spid="687111" grpId="0" animBg="1"/>
      <p:bldP spid="687111" grpId="1" animBg="1"/>
      <p:bldP spid="687111" grpId="2" animBg="1"/>
      <p:bldP spid="687111" grpId="3" animBg="1"/>
      <p:bldP spid="687111" grpId="4" animBg="1"/>
      <p:bldP spid="687111" grpId="5" animBg="1"/>
      <p:bldP spid="687112" grpId="0" animBg="1"/>
      <p:bldP spid="687112" grpId="1" animBg="1"/>
      <p:bldP spid="687113" grpId="0" animBg="1"/>
      <p:bldP spid="687113" grpId="1" animBg="1"/>
      <p:bldP spid="687114" grpId="0" animBg="1"/>
      <p:bldP spid="687114" grpId="1" animBg="1"/>
      <p:bldP spid="687115" grpId="0" animBg="1"/>
      <p:bldP spid="687115" grpId="1" animBg="1"/>
      <p:bldP spid="687116" grpId="0"/>
      <p:bldP spid="687116" grpId="1"/>
      <p:bldP spid="687116" grpId="2"/>
      <p:bldP spid="687117" grpId="0"/>
      <p:bldP spid="687117" grpId="1"/>
      <p:bldP spid="687118" grpId="0"/>
      <p:bldP spid="687118" grpId="1"/>
      <p:bldP spid="687118" grpId="2"/>
      <p:bldP spid="687118" grpId="3"/>
      <p:bldP spid="687118" grpId="4"/>
      <p:bldP spid="687118" grpId="5"/>
      <p:bldP spid="687118" grpId="6"/>
      <p:bldP spid="687119" grpId="0"/>
      <p:bldP spid="687119" grpId="1"/>
      <p:bldP spid="687119" grpId="2"/>
      <p:bldP spid="687119" grpId="3"/>
      <p:bldP spid="687120" grpId="0" animBg="1"/>
      <p:bldP spid="687120" grpId="1" animBg="1"/>
      <p:bldP spid="687121" grpId="0"/>
      <p:bldP spid="687121" grpId="1"/>
      <p:bldP spid="687121" grpId="2"/>
      <p:bldP spid="687121" grpId="3"/>
      <p:bldP spid="687121" grpId="4"/>
      <p:bldP spid="687121" grpId="5"/>
      <p:bldP spid="687121" grpId="6"/>
      <p:bldP spid="687122" grpId="0"/>
      <p:bldP spid="687122" grpId="1"/>
      <p:bldP spid="687123" grpId="0" animBg="1"/>
      <p:bldP spid="687123" grpId="1" animBg="1"/>
      <p:bldP spid="687124" grpId="0" animBg="1"/>
      <p:bldP spid="687125" grpId="0" animBg="1"/>
      <p:bldP spid="687125" grpId="1" animBg="1"/>
      <p:bldP spid="687125" grpId="2" animBg="1"/>
      <p:bldP spid="687125" grpId="3" animBg="1"/>
      <p:bldP spid="687125" grpId="4" animBg="1"/>
      <p:bldP spid="687125" grpId="5" animBg="1"/>
      <p:bldP spid="687126" grpId="0" animBg="1"/>
      <p:bldP spid="687126" grpId="1" animBg="1"/>
      <p:bldP spid="687126" grpId="2" animBg="1"/>
      <p:bldP spid="687126" grpId="3" animBg="1"/>
      <p:bldP spid="687127" grpId="0"/>
      <p:bldP spid="687128" grpId="0" animBg="1"/>
      <p:bldP spid="687128" grpId="1" animBg="1"/>
      <p:bldP spid="687129" grpId="0" animBg="1"/>
      <p:bldP spid="687129" grpId="1" animBg="1"/>
      <p:bldP spid="687130" grpId="0" animBg="1"/>
      <p:bldP spid="687130" grpId="1" animBg="1"/>
      <p:bldP spid="68713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2">
            <a:extLst>
              <a:ext uri="{FF2B5EF4-FFF2-40B4-BE49-F238E27FC236}">
                <a16:creationId xmlns:a16="http://schemas.microsoft.com/office/drawing/2014/main" id="{FEBB6CA3-C6CC-4C72-90BC-4948B257A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¿Que pasa si?</a:t>
            </a:r>
          </a:p>
        </p:txBody>
      </p:sp>
      <p:sp>
        <p:nvSpPr>
          <p:cNvPr id="135174" name="Rectangle 3">
            <a:extLst>
              <a:ext uri="{FF2B5EF4-FFF2-40B4-BE49-F238E27FC236}">
                <a16:creationId xmlns:a16="http://schemas.microsoft.com/office/drawing/2014/main" id="{4743F23E-FC5B-40DD-9910-07D81CE9459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1390908"/>
            <a:ext cx="5544615" cy="5368497"/>
          </a:xfrm>
          <a:solidFill>
            <a:schemeClr val="bg1">
              <a:lumMod val="85000"/>
            </a:schemeClr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 err="1">
                <a:latin typeface="Courier New" panose="02070309020205020404" pitchFamily="49" charset="0"/>
              </a:rPr>
              <a:t>int</a:t>
            </a:r>
            <a:r>
              <a:rPr lang="es-ES" altLang="en-US" sz="1700" dirty="0">
                <a:latin typeface="Courier New" panose="02070309020205020404" pitchFamily="49" charset="0"/>
              </a:rPr>
              <a:t> 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SemaphoreBin</a:t>
            </a:r>
            <a:r>
              <a:rPr lang="es-E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 s; //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SemaphoreBin</a:t>
            </a:r>
            <a:r>
              <a:rPr lang="es-ES" altLang="en-US" sz="1700" b="1" dirty="0">
                <a:solidFill>
                  <a:schemeClr val="tx2"/>
                </a:solidFill>
                <a:latin typeface="Courier New" panose="02070309020205020404" pitchFamily="49" charset="0"/>
              </a:rPr>
              <a:t> retraso;  //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Productor()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1700" b="1" dirty="0">
                <a:latin typeface="Courier New" panose="02070309020205020404" pitchFamily="49" charset="0"/>
              </a:rPr>
              <a:t>(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17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1:       producir;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2:       </a:t>
            </a:r>
            <a:r>
              <a:rPr lang="es-ES" altLang="en-US" sz="17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17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3:       añadir;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4:       n++;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5:       </a:t>
            </a:r>
            <a:r>
              <a:rPr lang="es-ES" altLang="en-US" sz="17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1700" b="1" dirty="0">
                <a:latin typeface="Courier New" panose="02070309020205020404" pitchFamily="49" charset="0"/>
              </a:rPr>
              <a:t> </a:t>
            </a:r>
            <a:r>
              <a:rPr lang="es-ES" altLang="en-US" sz="1700" dirty="0">
                <a:latin typeface="Courier New" panose="02070309020205020404" pitchFamily="49" charset="0"/>
              </a:rPr>
              <a:t>(n==1) </a:t>
            </a:r>
            <a:r>
              <a:rPr lang="es-ES" altLang="en-US" sz="17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signalB</a:t>
            </a:r>
            <a:r>
              <a:rPr lang="es-ES" altLang="en-US" sz="17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6:       </a:t>
            </a:r>
            <a:r>
              <a:rPr lang="es-ES" altLang="en-US" sz="17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signalB</a:t>
            </a:r>
            <a:r>
              <a:rPr lang="es-ES" altLang="en-US" sz="17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b="1" dirty="0">
                <a:latin typeface="Courier New" panose="02070309020205020404" pitchFamily="49" charset="0"/>
              </a:rPr>
              <a:t>}</a:t>
            </a:r>
            <a:r>
              <a:rPr lang="es-ES" altLang="en-US" sz="17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17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5175" name="Rectangle 4">
            <a:extLst>
              <a:ext uri="{FF2B5EF4-FFF2-40B4-BE49-F238E27FC236}">
                <a16:creationId xmlns:a16="http://schemas.microsoft.com/office/drawing/2014/main" id="{4A35C0AA-244B-4BB0-B67F-739FBB2859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2024" y="1381421"/>
            <a:ext cx="5472608" cy="5359947"/>
          </a:xfrm>
          <a:solidFill>
            <a:schemeClr val="bg1">
              <a:lumMod val="85000"/>
            </a:schemeClr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b="1" dirty="0">
                <a:latin typeface="Courier New" panose="02070309020205020404" pitchFamily="49" charset="0"/>
              </a:rPr>
              <a:t>Consumidor()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    </a:t>
            </a:r>
            <a:r>
              <a:rPr lang="es-ES" altLang="en-US" sz="2000" b="1" dirty="0" err="1">
                <a:latin typeface="Courier New" panose="02070309020205020404" pitchFamily="49" charset="0"/>
              </a:rPr>
              <a:t>waitB</a:t>
            </a:r>
            <a:r>
              <a:rPr lang="es-ES" altLang="en-US" sz="2000" b="1" dirty="0">
                <a:latin typeface="Courier New" panose="02070309020205020404" pitchFamily="49" charset="0"/>
              </a:rPr>
              <a:t>(retraso);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    </a:t>
            </a:r>
            <a:r>
              <a:rPr lang="es-ES" altLang="en-US" sz="2000" b="1" dirty="0" err="1">
                <a:latin typeface="Courier New" panose="02070309020205020404" pitchFamily="49" charset="0"/>
              </a:rPr>
              <a:t>while</a:t>
            </a:r>
            <a:r>
              <a:rPr lang="es-ES" altLang="en-US" sz="2000" b="1" dirty="0">
                <a:latin typeface="Courier New" panose="02070309020205020404" pitchFamily="49" charset="0"/>
              </a:rPr>
              <a:t>(</a:t>
            </a:r>
            <a:r>
              <a:rPr lang="es-ES" altLang="en-US" sz="2000" b="1" dirty="0" err="1">
                <a:latin typeface="Courier New" panose="02070309020205020404" pitchFamily="49" charset="0"/>
              </a:rPr>
              <a:t>forever</a:t>
            </a:r>
            <a:r>
              <a:rPr lang="es-E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b="1" dirty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7:        </a:t>
            </a:r>
            <a:r>
              <a:rPr lang="es-E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8:        tomar;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9:        n--;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10: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11: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12:</a:t>
            </a:r>
            <a:endParaRPr lang="es-ES" altLang="en-US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    </a:t>
            </a:r>
            <a:r>
              <a:rPr lang="es-ES" altLang="en-US" sz="2000" b="1" dirty="0">
                <a:latin typeface="Courier New" panose="02070309020205020404" pitchFamily="49" charset="0"/>
              </a:rPr>
              <a:t>}</a:t>
            </a:r>
            <a:endParaRPr lang="es-E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4341" name="Line 5">
            <a:extLst>
              <a:ext uri="{FF2B5EF4-FFF2-40B4-BE49-F238E27FC236}">
                <a16:creationId xmlns:a16="http://schemas.microsoft.com/office/drawing/2014/main" id="{9722DE56-6E05-41C6-9FDD-CCC483337B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83632" y="4437111"/>
            <a:ext cx="5040560" cy="8640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342" name="Freeform 6">
            <a:extLst>
              <a:ext uri="{FF2B5EF4-FFF2-40B4-BE49-F238E27FC236}">
                <a16:creationId xmlns:a16="http://schemas.microsoft.com/office/drawing/2014/main" id="{D34BB853-6FC5-49CC-B624-849A522E611F}"/>
              </a:ext>
            </a:extLst>
          </p:cNvPr>
          <p:cNvSpPr>
            <a:spLocks/>
          </p:cNvSpPr>
          <p:nvPr/>
        </p:nvSpPr>
        <p:spPr bwMode="auto">
          <a:xfrm>
            <a:off x="5195716" y="5157193"/>
            <a:ext cx="5044764" cy="391305"/>
          </a:xfrm>
          <a:custGeom>
            <a:avLst/>
            <a:gdLst>
              <a:gd name="T0" fmla="*/ 0 w 1710"/>
              <a:gd name="T1" fmla="*/ 2147483646 h 304"/>
              <a:gd name="T2" fmla="*/ 2147483646 w 1710"/>
              <a:gd name="T3" fmla="*/ 2147483646 h 304"/>
              <a:gd name="T4" fmla="*/ 2147483646 w 1710"/>
              <a:gd name="T5" fmla="*/ 0 h 304"/>
              <a:gd name="T6" fmla="*/ 0 60000 65536"/>
              <a:gd name="T7" fmla="*/ 0 60000 65536"/>
              <a:gd name="T8" fmla="*/ 0 60000 65536"/>
              <a:gd name="T9" fmla="*/ 0 w 1710"/>
              <a:gd name="T10" fmla="*/ 0 h 304"/>
              <a:gd name="T11" fmla="*/ 1710 w 1710"/>
              <a:gd name="T12" fmla="*/ 304 h 304"/>
              <a:gd name="connsiteX0" fmla="*/ 0 w 10000"/>
              <a:gd name="connsiteY0" fmla="*/ 9507 h 10405"/>
              <a:gd name="connsiteX1" fmla="*/ 9464 w 10000"/>
              <a:gd name="connsiteY1" fmla="*/ 10405 h 10405"/>
              <a:gd name="connsiteX2" fmla="*/ 10000 w 10000"/>
              <a:gd name="connsiteY2" fmla="*/ 0 h 10405"/>
              <a:gd name="connsiteX0" fmla="*/ 0 w 10000"/>
              <a:gd name="connsiteY0" fmla="*/ 9507 h 10405"/>
              <a:gd name="connsiteX1" fmla="*/ 9464 w 10000"/>
              <a:gd name="connsiteY1" fmla="*/ 10405 h 10405"/>
              <a:gd name="connsiteX2" fmla="*/ 10000 w 10000"/>
              <a:gd name="connsiteY2" fmla="*/ 0 h 10405"/>
              <a:gd name="connsiteX0" fmla="*/ 0 w 9937"/>
              <a:gd name="connsiteY0" fmla="*/ 9507 h 10405"/>
              <a:gd name="connsiteX1" fmla="*/ 9464 w 9937"/>
              <a:gd name="connsiteY1" fmla="*/ 10405 h 10405"/>
              <a:gd name="connsiteX2" fmla="*/ 9937 w 9937"/>
              <a:gd name="connsiteY2" fmla="*/ 0 h 10405"/>
              <a:gd name="connsiteX0" fmla="*/ 0 w 10000"/>
              <a:gd name="connsiteY0" fmla="*/ 9137 h 10000"/>
              <a:gd name="connsiteX1" fmla="*/ 9524 w 10000"/>
              <a:gd name="connsiteY1" fmla="*/ 10000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9137"/>
                </a:moveTo>
                <a:lnTo>
                  <a:pt x="9524" y="10000"/>
                </a:lnTo>
                <a:cubicBezTo>
                  <a:pt x="10036" y="9913"/>
                  <a:pt x="9922" y="8720"/>
                  <a:pt x="10000" y="0"/>
                </a:cubicBezTo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343" name="Text Box 7">
            <a:extLst>
              <a:ext uri="{FF2B5EF4-FFF2-40B4-BE49-F238E27FC236}">
                <a16:creationId xmlns:a16="http://schemas.microsoft.com/office/drawing/2014/main" id="{7755A593-238D-4C08-A1D8-4A3965BB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4847124"/>
            <a:ext cx="4170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urier New" panose="02070309020205020404" pitchFamily="49" charset="0"/>
              </a:rPr>
              <a:t>consumir;</a:t>
            </a:r>
            <a:endParaRPr lang="es-E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 dirty="0" err="1">
                <a:latin typeface="Courier New" panose="02070309020205020404" pitchFamily="49" charset="0"/>
              </a:rPr>
              <a:t>if</a:t>
            </a:r>
            <a:r>
              <a:rPr lang="es-ES" altLang="en-US" sz="2000" dirty="0">
                <a:latin typeface="Courier New" panose="02070309020205020404" pitchFamily="49" charset="0"/>
              </a:rPr>
              <a:t> (n==0) </a:t>
            </a:r>
            <a:r>
              <a:rPr lang="es-E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waitB</a:t>
            </a:r>
            <a:r>
              <a:rPr lang="es-E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(retraso);</a:t>
            </a:r>
            <a:endParaRPr lang="es-MX" altLang="en-US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54344" name="Text Box 8">
            <a:extLst>
              <a:ext uri="{FF2B5EF4-FFF2-40B4-BE49-F238E27FC236}">
                <a16:creationId xmlns:a16="http://schemas.microsoft.com/office/drawing/2014/main" id="{AD440CB8-2403-4160-9BB5-64E81F35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4586490"/>
            <a:ext cx="1965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signalB</a:t>
            </a:r>
            <a:r>
              <a:rPr lang="es-E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(s);</a:t>
            </a:r>
            <a:endParaRPr lang="es-MX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59496" y="4293096"/>
            <a:ext cx="1224136" cy="2933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9336360" y="4941168"/>
            <a:ext cx="2343156" cy="2888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 9"/>
          <p:cNvSpPr/>
          <p:nvPr/>
        </p:nvSpPr>
        <p:spPr>
          <a:xfrm>
            <a:off x="1988813" y="3688080"/>
            <a:ext cx="172040" cy="601980"/>
          </a:xfrm>
          <a:custGeom>
            <a:avLst/>
            <a:gdLst>
              <a:gd name="connsiteX0" fmla="*/ 160027 w 172040"/>
              <a:gd name="connsiteY0" fmla="*/ 0 h 601980"/>
              <a:gd name="connsiteX1" fmla="*/ 7 w 172040"/>
              <a:gd name="connsiteY1" fmla="*/ 121920 h 601980"/>
              <a:gd name="connsiteX2" fmla="*/ 160027 w 172040"/>
              <a:gd name="connsiteY2" fmla="*/ 259080 h 601980"/>
              <a:gd name="connsiteX3" fmla="*/ 7 w 172040"/>
              <a:gd name="connsiteY3" fmla="*/ 434340 h 601980"/>
              <a:gd name="connsiteX4" fmla="*/ 167647 w 172040"/>
              <a:gd name="connsiteY4" fmla="*/ 563880 h 601980"/>
              <a:gd name="connsiteX5" fmla="*/ 106687 w 172040"/>
              <a:gd name="connsiteY5" fmla="*/ 601980 h 6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40" h="601980">
                <a:moveTo>
                  <a:pt x="160027" y="0"/>
                </a:moveTo>
                <a:cubicBezTo>
                  <a:pt x="80017" y="39370"/>
                  <a:pt x="7" y="78740"/>
                  <a:pt x="7" y="121920"/>
                </a:cubicBezTo>
                <a:cubicBezTo>
                  <a:pt x="7" y="165100"/>
                  <a:pt x="160027" y="207010"/>
                  <a:pt x="160027" y="259080"/>
                </a:cubicBezTo>
                <a:cubicBezTo>
                  <a:pt x="160027" y="311150"/>
                  <a:pt x="-1263" y="383540"/>
                  <a:pt x="7" y="434340"/>
                </a:cubicBezTo>
                <a:cubicBezTo>
                  <a:pt x="1277" y="485140"/>
                  <a:pt x="149867" y="535940"/>
                  <a:pt x="167647" y="563880"/>
                </a:cubicBezTo>
                <a:cubicBezTo>
                  <a:pt x="185427" y="591820"/>
                  <a:pt x="146057" y="596900"/>
                  <a:pt x="106687" y="60198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orma libre 11"/>
          <p:cNvSpPr/>
          <p:nvPr/>
        </p:nvSpPr>
        <p:spPr>
          <a:xfrm flipH="1">
            <a:off x="8412455" y="3728113"/>
            <a:ext cx="419849" cy="1343784"/>
          </a:xfrm>
          <a:custGeom>
            <a:avLst/>
            <a:gdLst>
              <a:gd name="connsiteX0" fmla="*/ 257215 w 335540"/>
              <a:gd name="connsiteY0" fmla="*/ 0 h 1569720"/>
              <a:gd name="connsiteX1" fmla="*/ 59095 w 335540"/>
              <a:gd name="connsiteY1" fmla="*/ 152400 h 1569720"/>
              <a:gd name="connsiteX2" fmla="*/ 272455 w 335540"/>
              <a:gd name="connsiteY2" fmla="*/ 411480 h 1569720"/>
              <a:gd name="connsiteX3" fmla="*/ 51475 w 335540"/>
              <a:gd name="connsiteY3" fmla="*/ 571500 h 1569720"/>
              <a:gd name="connsiteX4" fmla="*/ 13375 w 335540"/>
              <a:gd name="connsiteY4" fmla="*/ 662940 h 1569720"/>
              <a:gd name="connsiteX5" fmla="*/ 234355 w 335540"/>
              <a:gd name="connsiteY5" fmla="*/ 815340 h 1569720"/>
              <a:gd name="connsiteX6" fmla="*/ 20995 w 335540"/>
              <a:gd name="connsiteY6" fmla="*/ 1097280 h 1569720"/>
              <a:gd name="connsiteX7" fmla="*/ 333415 w 335540"/>
              <a:gd name="connsiteY7" fmla="*/ 1242060 h 1569720"/>
              <a:gd name="connsiteX8" fmla="*/ 165775 w 335540"/>
              <a:gd name="connsiteY8" fmla="*/ 1432560 h 1569720"/>
              <a:gd name="connsiteX9" fmla="*/ 318175 w 335540"/>
              <a:gd name="connsiteY9" fmla="*/ 1569720 h 1569720"/>
              <a:gd name="connsiteX10" fmla="*/ 318175 w 335540"/>
              <a:gd name="connsiteY10" fmla="*/ 1569720 h 1569720"/>
              <a:gd name="connsiteX0" fmla="*/ 257215 w 335540"/>
              <a:gd name="connsiteY0" fmla="*/ 0 h 1569720"/>
              <a:gd name="connsiteX1" fmla="*/ 59095 w 335540"/>
              <a:gd name="connsiteY1" fmla="*/ 152400 h 1569720"/>
              <a:gd name="connsiteX2" fmla="*/ 272455 w 335540"/>
              <a:gd name="connsiteY2" fmla="*/ 411480 h 1569720"/>
              <a:gd name="connsiteX3" fmla="*/ 51475 w 335540"/>
              <a:gd name="connsiteY3" fmla="*/ 571500 h 1569720"/>
              <a:gd name="connsiteX4" fmla="*/ 13375 w 335540"/>
              <a:gd name="connsiteY4" fmla="*/ 662940 h 1569720"/>
              <a:gd name="connsiteX5" fmla="*/ 234355 w 335540"/>
              <a:gd name="connsiteY5" fmla="*/ 815340 h 1569720"/>
              <a:gd name="connsiteX6" fmla="*/ 20995 w 335540"/>
              <a:gd name="connsiteY6" fmla="*/ 1097280 h 1569720"/>
              <a:gd name="connsiteX7" fmla="*/ 333415 w 335540"/>
              <a:gd name="connsiteY7" fmla="*/ 1242060 h 1569720"/>
              <a:gd name="connsiteX8" fmla="*/ 165775 w 335540"/>
              <a:gd name="connsiteY8" fmla="*/ 1432560 h 1569720"/>
              <a:gd name="connsiteX9" fmla="*/ 318175 w 335540"/>
              <a:gd name="connsiteY9" fmla="*/ 1569720 h 1569720"/>
              <a:gd name="connsiteX0" fmla="*/ 257215 w 335540"/>
              <a:gd name="connsiteY0" fmla="*/ 0 h 1432560"/>
              <a:gd name="connsiteX1" fmla="*/ 59095 w 335540"/>
              <a:gd name="connsiteY1" fmla="*/ 152400 h 1432560"/>
              <a:gd name="connsiteX2" fmla="*/ 272455 w 335540"/>
              <a:gd name="connsiteY2" fmla="*/ 411480 h 1432560"/>
              <a:gd name="connsiteX3" fmla="*/ 51475 w 335540"/>
              <a:gd name="connsiteY3" fmla="*/ 571500 h 1432560"/>
              <a:gd name="connsiteX4" fmla="*/ 13375 w 335540"/>
              <a:gd name="connsiteY4" fmla="*/ 662940 h 1432560"/>
              <a:gd name="connsiteX5" fmla="*/ 234355 w 335540"/>
              <a:gd name="connsiteY5" fmla="*/ 815340 h 1432560"/>
              <a:gd name="connsiteX6" fmla="*/ 20995 w 335540"/>
              <a:gd name="connsiteY6" fmla="*/ 1097280 h 1432560"/>
              <a:gd name="connsiteX7" fmla="*/ 333415 w 335540"/>
              <a:gd name="connsiteY7" fmla="*/ 1242060 h 1432560"/>
              <a:gd name="connsiteX8" fmla="*/ 165775 w 335540"/>
              <a:gd name="connsiteY8" fmla="*/ 143256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540" h="1432560">
                <a:moveTo>
                  <a:pt x="257215" y="0"/>
                </a:moveTo>
                <a:cubicBezTo>
                  <a:pt x="156885" y="41910"/>
                  <a:pt x="56555" y="83820"/>
                  <a:pt x="59095" y="152400"/>
                </a:cubicBezTo>
                <a:cubicBezTo>
                  <a:pt x="61635" y="220980"/>
                  <a:pt x="273725" y="341630"/>
                  <a:pt x="272455" y="411480"/>
                </a:cubicBezTo>
                <a:cubicBezTo>
                  <a:pt x="271185" y="481330"/>
                  <a:pt x="94655" y="529590"/>
                  <a:pt x="51475" y="571500"/>
                </a:cubicBezTo>
                <a:cubicBezTo>
                  <a:pt x="8295" y="613410"/>
                  <a:pt x="-17105" y="622300"/>
                  <a:pt x="13375" y="662940"/>
                </a:cubicBezTo>
                <a:cubicBezTo>
                  <a:pt x="43855" y="703580"/>
                  <a:pt x="233085" y="742950"/>
                  <a:pt x="234355" y="815340"/>
                </a:cubicBezTo>
                <a:cubicBezTo>
                  <a:pt x="235625" y="887730"/>
                  <a:pt x="4485" y="1026160"/>
                  <a:pt x="20995" y="1097280"/>
                </a:cubicBezTo>
                <a:cubicBezTo>
                  <a:pt x="37505" y="1168400"/>
                  <a:pt x="309285" y="1186180"/>
                  <a:pt x="333415" y="1242060"/>
                </a:cubicBezTo>
                <a:cubicBezTo>
                  <a:pt x="357545" y="1297940"/>
                  <a:pt x="168315" y="1377950"/>
                  <a:pt x="165775" y="1432560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/>
          <p:cNvCxnSpPr>
            <a:stCxn id="12" idx="8"/>
          </p:cNvCxnSpPr>
          <p:nvPr/>
        </p:nvCxnSpPr>
        <p:spPr>
          <a:xfrm>
            <a:off x="8624876" y="5071897"/>
            <a:ext cx="71148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00066 0.08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00026 -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3" grpId="0"/>
      <p:bldP spid="654344" grpId="0"/>
      <p:bldP spid="9" grpId="0" animBg="1"/>
      <p:bldP spid="1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>
            <a:extLst>
              <a:ext uri="{FF2B5EF4-FFF2-40B4-BE49-F238E27FC236}">
                <a16:creationId xmlns:a16="http://schemas.microsoft.com/office/drawing/2014/main" id="{472675AD-1A58-428F-B871-941E8763C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Panorama para el análisis de las soluciones</a:t>
            </a:r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A975917A-8820-4A44-BFA6-7DE27710F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2" y="2504797"/>
            <a:ext cx="47617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while(1)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sección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de entrada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sección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crítica</a:t>
            </a:r>
            <a:endParaRPr lang="en-US" altLang="en-US" sz="2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sección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de </a:t>
            </a:r>
            <a:r>
              <a:rPr lang="en-US" altLang="en-US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salida</a:t>
            </a:r>
            <a:endParaRPr lang="en-US" altLang="en-US" sz="2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sección</a:t>
            </a:r>
            <a:r>
              <a:rPr lang="en-US" altLang="en-US" sz="2800" b="1" dirty="0">
                <a:latin typeface="Courier New" panose="02070309020205020404" pitchFamily="49" charset="0"/>
              </a:rPr>
              <a:t> restante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1344" y="2151602"/>
            <a:ext cx="352839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Cada proceso o hilo se ejecuta a una velocidad diferente de cero.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625490" y="5013175"/>
            <a:ext cx="3384376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sz="2400" dirty="0">
                <a:latin typeface="+mn-lt"/>
              </a:rPr>
              <a:t>No se asume nada en la velocidad relativa de n procesos o hilos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/>
      <p:bldP spid="2" grpId="0" animBg="1"/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2">
            <a:extLst>
              <a:ext uri="{FF2B5EF4-FFF2-40B4-BE49-F238E27FC236}">
                <a16:creationId xmlns:a16="http://schemas.microsoft.com/office/drawing/2014/main" id="{E204E1D6-4082-4F1B-A25D-1A640402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Solución correcta por medio de semáforos binarios</a:t>
            </a:r>
          </a:p>
        </p:txBody>
      </p:sp>
      <p:sp>
        <p:nvSpPr>
          <p:cNvPr id="137222" name="Rectangle 3">
            <a:extLst>
              <a:ext uri="{FF2B5EF4-FFF2-40B4-BE49-F238E27FC236}">
                <a16:creationId xmlns:a16="http://schemas.microsoft.com/office/drawing/2014/main" id="{DD7B6040-61C1-475A-8F33-8792FCCE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773238"/>
            <a:ext cx="5688632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100" b="1" dirty="0">
                <a:latin typeface="Consolas" panose="020B06090202040302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</a:t>
            </a:r>
            <a:r>
              <a:rPr lang="es-ES" altLang="en-US" sz="2100" dirty="0" err="1">
                <a:latin typeface="Consolas" panose="020B0609020204030204" pitchFamily="49" charset="0"/>
              </a:rPr>
              <a:t>waitB</a:t>
            </a:r>
            <a:r>
              <a:rPr lang="es-ES" altLang="en-US" sz="2100" dirty="0">
                <a:latin typeface="Consolas" panose="020B0609020204030204" pitchFamily="49" charset="0"/>
              </a:rPr>
              <a:t>(retraso);</a:t>
            </a:r>
            <a:endParaRPr lang="es-ES" altLang="en-US" sz="21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b="1" dirty="0"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2100" b="1" dirty="0">
                <a:latin typeface="Consolas" panose="020B0609020204030204" pitchFamily="49" charset="0"/>
              </a:rPr>
              <a:t>(</a:t>
            </a:r>
            <a:r>
              <a:rPr lang="es-ES" altLang="en-US" sz="21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21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b="1" dirty="0">
                <a:latin typeface="Consolas" panose="020B0609020204030204" pitchFamily="49" charset="0"/>
              </a:rPr>
              <a:t>    {</a:t>
            </a:r>
            <a:endParaRPr lang="es-ES" altLang="en-US" sz="21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    </a:t>
            </a:r>
            <a:r>
              <a:rPr lang="es-ES" altLang="en-US" sz="21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waitB</a:t>
            </a:r>
            <a:r>
              <a:rPr lang="es-ES" altLang="en-US" sz="21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    n--;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    </a:t>
            </a:r>
            <a:r>
              <a:rPr lang="es-ES" alt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m=n;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b="1" dirty="0">
                <a:latin typeface="Consolas" panose="020B0609020204030204" pitchFamily="49" charset="0"/>
              </a:rPr>
              <a:t>        </a:t>
            </a:r>
            <a:r>
              <a:rPr lang="es-ES" altLang="en-US" sz="21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signalB</a:t>
            </a:r>
            <a:r>
              <a:rPr lang="es-ES" altLang="en-US" sz="21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    </a:t>
            </a:r>
            <a:r>
              <a:rPr lang="es-ES" altLang="en-US" sz="2100" b="1" dirty="0" err="1">
                <a:latin typeface="Consolas" panose="020B0609020204030204" pitchFamily="49" charset="0"/>
              </a:rPr>
              <a:t>if</a:t>
            </a:r>
            <a:r>
              <a:rPr lang="es-ES" altLang="en-US" sz="2100" b="1" dirty="0">
                <a:latin typeface="Consolas" panose="020B0609020204030204" pitchFamily="49" charset="0"/>
              </a:rPr>
              <a:t> </a:t>
            </a:r>
            <a:r>
              <a:rPr lang="es-ES" altLang="en-US" sz="2100" dirty="0">
                <a:latin typeface="Consolas" panose="020B0609020204030204" pitchFamily="49" charset="0"/>
              </a:rPr>
              <a:t>(</a:t>
            </a:r>
            <a:r>
              <a:rPr lang="es-ES" altLang="en-US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m==0</a:t>
            </a:r>
            <a:r>
              <a:rPr lang="es-ES" altLang="en-US" sz="2100" dirty="0">
                <a:latin typeface="Consolas" panose="020B0609020204030204" pitchFamily="49" charset="0"/>
              </a:rPr>
              <a:t>) </a:t>
            </a:r>
            <a:r>
              <a:rPr lang="es-ES" altLang="en-US" sz="2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waitB</a:t>
            </a:r>
            <a:r>
              <a:rPr lang="es-ES" altLang="en-US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(retraso);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dirty="0">
                <a:latin typeface="Consolas" panose="020B0609020204030204" pitchFamily="49" charset="0"/>
              </a:rPr>
              <a:t>    </a:t>
            </a:r>
            <a:r>
              <a:rPr lang="es-ES" altLang="en-US" sz="21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7464152" y="4365104"/>
            <a:ext cx="864096" cy="3600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m=n;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7896200" y="5301208"/>
            <a:ext cx="1116608" cy="3600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(m==0)</a:t>
            </a:r>
          </a:p>
        </p:txBody>
      </p:sp>
      <p:sp>
        <p:nvSpPr>
          <p:cNvPr id="137223" name="Text Box 4">
            <a:extLst>
              <a:ext uri="{FF2B5EF4-FFF2-40B4-BE49-F238E27FC236}">
                <a16:creationId xmlns:a16="http://schemas.microsoft.com/office/drawing/2014/main" id="{6E596E7F-4BD0-486B-AECF-C80495C2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1773238"/>
            <a:ext cx="5847506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 err="1">
                <a:latin typeface="Consolas" panose="020B0609020204030204" pitchFamily="49" charset="0"/>
              </a:rPr>
              <a:t>int</a:t>
            </a:r>
            <a:r>
              <a:rPr lang="es-ES" altLang="en-US" sz="2000" dirty="0">
                <a:latin typeface="Consolas" panose="020B0609020204030204" pitchFamily="49" charset="0"/>
              </a:rPr>
              <a:t> </a:t>
            </a:r>
            <a:r>
              <a:rPr lang="es-ES" altLang="en-US" sz="2000" dirty="0" err="1">
                <a:latin typeface="Consolas" panose="020B0609020204030204" pitchFamily="49" charset="0"/>
              </a:rPr>
              <a:t>m,n</a:t>
            </a:r>
            <a:r>
              <a:rPr lang="es-ES" altLang="en-US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SemaphoreBin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s; //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SemaphoreBin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retraso; // 0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2000" b="1" dirty="0"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waitB</a:t>
            </a:r>
            <a:r>
              <a:rPr lang="es-ES" altLang="en-US" sz="20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n++;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if</a:t>
            </a:r>
            <a:r>
              <a:rPr lang="es-ES" altLang="en-US" sz="2000" b="1" dirty="0">
                <a:latin typeface="Consolas" panose="020B0609020204030204" pitchFamily="49" charset="0"/>
              </a:rPr>
              <a:t> </a:t>
            </a:r>
            <a:r>
              <a:rPr lang="es-ES" altLang="en-US" sz="2000" dirty="0">
                <a:latin typeface="Consolas" panose="020B0609020204030204" pitchFamily="49" charset="0"/>
              </a:rPr>
              <a:t>(n==1) </a:t>
            </a:r>
            <a:r>
              <a:rPr lang="es-ES" alt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signalB</a:t>
            </a:r>
            <a:r>
              <a:rPr lang="es-ES" alt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(retraso);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signalB</a:t>
            </a:r>
            <a:r>
              <a:rPr lang="es-ES" altLang="en-US" sz="20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  <a:r>
              <a:rPr lang="es-ES" altLang="en-US" sz="2000" dirty="0">
                <a:latin typeface="Consolas" panose="020B0609020204030204" pitchFamily="49" charset="0"/>
              </a:rPr>
              <a:t> </a:t>
            </a:r>
            <a:endParaRPr lang="es-ES" altLang="en-US"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312632" y="4797152"/>
            <a:ext cx="5616016" cy="20162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6312632" y="1686786"/>
            <a:ext cx="5616016" cy="2921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263352" y="1700216"/>
            <a:ext cx="5688632" cy="4249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271" name="Rectangle 4">
            <a:extLst>
              <a:ext uri="{FF2B5EF4-FFF2-40B4-BE49-F238E27FC236}">
                <a16:creationId xmlns:a16="http://schemas.microsoft.com/office/drawing/2014/main" id="{BF27095F-119F-4817-B18E-FEED587F7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n-US" dirty="0"/>
              <a:t>El problema del productor consumidor con semáforos generales (enteros)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B964541-04DA-4CD3-AE17-5D31E5C1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4077072"/>
            <a:ext cx="1944687" cy="8857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9269" name="Rectangle 2">
            <a:extLst>
              <a:ext uri="{FF2B5EF4-FFF2-40B4-BE49-F238E27FC236}">
                <a16:creationId xmlns:a16="http://schemas.microsoft.com/office/drawing/2014/main" id="{6BFDF364-6C6E-4FB2-A9A9-286189DE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3" y="1700215"/>
            <a:ext cx="4896544" cy="424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9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9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900" b="1" dirty="0">
                <a:latin typeface="Consolas" panose="020B0609020204030204" pitchFamily="49" charset="0"/>
              </a:rPr>
              <a:t>(</a:t>
            </a:r>
            <a:r>
              <a:rPr lang="es-ES" altLang="en-US" sz="19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9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{</a:t>
            </a:r>
            <a:endParaRPr lang="es-ES" altLang="en-US" sz="19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</a:t>
            </a:r>
            <a:r>
              <a:rPr lang="es-ES" altLang="en-US" sz="1900" dirty="0">
                <a:solidFill>
                  <a:srgbClr val="FF33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9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AA6FC23-AF37-43F6-B375-3C569B93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3068960"/>
            <a:ext cx="2016224" cy="720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9270" name="Rectangle 3">
            <a:extLst>
              <a:ext uri="{FF2B5EF4-FFF2-40B4-BE49-F238E27FC236}">
                <a16:creationId xmlns:a16="http://schemas.microsoft.com/office/drawing/2014/main" id="{9AD14173-3F24-4DE4-90C3-77CCAD6F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690688"/>
            <a:ext cx="5256584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</a:t>
            </a:r>
            <a:r>
              <a:rPr lang="es-ES" altLang="en-US" sz="17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700" b="1" dirty="0">
                <a:latin typeface="Consolas" panose="020B0609020204030204" pitchFamily="49" charset="0"/>
              </a:rPr>
              <a:t>(</a:t>
            </a:r>
            <a:r>
              <a:rPr lang="es-ES" altLang="en-US" sz="17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7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{</a:t>
            </a:r>
            <a:endParaRPr lang="es-ES" altLang="en-US" sz="17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</a:t>
            </a:r>
            <a:r>
              <a:rPr lang="es-ES" altLang="en-US" sz="17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   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 err="1">
                <a:latin typeface="Consolas" panose="020B0609020204030204" pitchFamily="49" charset="0"/>
              </a:rPr>
              <a:t>main</a:t>
            </a:r>
            <a:r>
              <a:rPr lang="es-ES" altLang="en-US" sz="1700" b="1" dirty="0">
                <a:latin typeface="Consolas" panose="020B0609020204030204" pitchFamily="49" charset="0"/>
              </a:rPr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</a:t>
            </a:r>
            <a:r>
              <a:rPr lang="es-ES" altLang="en-US" sz="17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(s,1);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17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(n,0);</a:t>
            </a:r>
            <a:endParaRPr lang="es-ES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400" b="1" dirty="0">
                <a:latin typeface="Consolas" panose="020B0609020204030204" pitchFamily="49" charset="0"/>
              </a:rPr>
              <a:t> {</a:t>
            </a:r>
            <a:endParaRPr lang="es-E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    productor();consumidor();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}</a:t>
            </a:r>
            <a:endParaRPr lang="es-ES" alt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312632" y="5026538"/>
            <a:ext cx="5616016" cy="17148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/>
          </a:p>
        </p:txBody>
      </p:sp>
      <p:sp>
        <p:nvSpPr>
          <p:cNvPr id="7" name="Rectángulo 6"/>
          <p:cNvSpPr/>
          <p:nvPr/>
        </p:nvSpPr>
        <p:spPr>
          <a:xfrm>
            <a:off x="6312632" y="1686786"/>
            <a:ext cx="5616016" cy="3223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263352" y="1700216"/>
            <a:ext cx="5688632" cy="4537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269" name="Rectangle 2">
            <a:extLst>
              <a:ext uri="{FF2B5EF4-FFF2-40B4-BE49-F238E27FC236}">
                <a16:creationId xmlns:a16="http://schemas.microsoft.com/office/drawing/2014/main" id="{6BFDF364-6C6E-4FB2-A9A9-286189DE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3" y="1700215"/>
            <a:ext cx="4896544" cy="424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9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9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900" b="1" dirty="0">
                <a:latin typeface="Consolas" panose="020B0609020204030204" pitchFamily="49" charset="0"/>
              </a:rPr>
              <a:t>(</a:t>
            </a:r>
            <a:r>
              <a:rPr lang="es-ES" altLang="en-US" sz="19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9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{</a:t>
            </a:r>
            <a:endParaRPr lang="es-ES" altLang="en-US" sz="19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</a:t>
            </a:r>
            <a:r>
              <a:rPr lang="es-ES" altLang="en-US" sz="1900" dirty="0">
                <a:solidFill>
                  <a:srgbClr val="FF3300"/>
                </a:solidFill>
                <a:latin typeface="Consolas" panose="020B0609020204030204" pitchFamily="49" charset="0"/>
              </a:rPr>
              <a:t>  </a:t>
            </a:r>
            <a:r>
              <a:rPr lang="es-ES" altLang="en-US" sz="19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900" b="1" dirty="0">
              <a:solidFill>
                <a:srgbClr val="FF33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9270" name="Rectangle 3">
            <a:extLst>
              <a:ext uri="{FF2B5EF4-FFF2-40B4-BE49-F238E27FC236}">
                <a16:creationId xmlns:a16="http://schemas.microsoft.com/office/drawing/2014/main" id="{9AD14173-3F24-4DE4-90C3-77CCAD6F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690688"/>
            <a:ext cx="5256584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</a:t>
            </a:r>
            <a:r>
              <a:rPr lang="es-ES" altLang="en-US" sz="17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700" b="1" dirty="0">
                <a:latin typeface="Consolas" panose="020B0609020204030204" pitchFamily="49" charset="0"/>
              </a:rPr>
              <a:t>(</a:t>
            </a:r>
            <a:r>
              <a:rPr lang="es-ES" altLang="en-US" sz="17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7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{</a:t>
            </a:r>
            <a:endParaRPr lang="es-ES" altLang="en-US" sz="17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</a:t>
            </a:r>
            <a:r>
              <a:rPr lang="es-ES" altLang="en-US" sz="17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7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   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7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 err="1">
                <a:latin typeface="Consolas" panose="020B0609020204030204" pitchFamily="49" charset="0"/>
              </a:rPr>
              <a:t>main</a:t>
            </a:r>
            <a:r>
              <a:rPr lang="es-ES" altLang="en-US" sz="1400" b="1" dirty="0">
                <a:latin typeface="Consolas" panose="020B0609020204030204" pitchFamily="49" charset="0"/>
              </a:rPr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1400" dirty="0"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(s,1);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(n,0);</a:t>
            </a:r>
            <a:endParaRPr lang="es-ES" altLang="en-US" sz="14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</a:t>
            </a:r>
            <a:r>
              <a:rPr lang="es-ES" altLang="en-US" sz="11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100" b="1" dirty="0">
                <a:latin typeface="Consolas" panose="020B0609020204030204" pitchFamily="49" charset="0"/>
              </a:rPr>
              <a:t> {</a:t>
            </a:r>
            <a:endParaRPr lang="es-ES" altLang="en-US" sz="11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    productor();consumidor();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dirty="0">
                <a:latin typeface="Consolas" panose="020B0609020204030204" pitchFamily="49" charset="0"/>
              </a:rPr>
              <a:t>    </a:t>
            </a:r>
            <a:r>
              <a:rPr lang="es-ES" altLang="en-US" sz="11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100" b="1" dirty="0">
                <a:latin typeface="Consolas" panose="020B0609020204030204" pitchFamily="49" charset="0"/>
              </a:rPr>
              <a:t>}</a:t>
            </a:r>
            <a:endParaRPr lang="es-ES" altLang="en-US" sz="1100" dirty="0">
              <a:latin typeface="Consolas" panose="020B06090202040302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287688" y="548680"/>
            <a:ext cx="56886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852619" y="70866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n.count</a:t>
            </a:r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732939" y="72463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s.count</a:t>
            </a: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375920" y="724634"/>
            <a:ext cx="61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375920" y="724634"/>
            <a:ext cx="61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163785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0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163785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7576310" y="1988840"/>
            <a:ext cx="378325" cy="734290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orma libre 19"/>
          <p:cNvSpPr/>
          <p:nvPr/>
        </p:nvSpPr>
        <p:spPr>
          <a:xfrm>
            <a:off x="1524744" y="3090458"/>
            <a:ext cx="378325" cy="986614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orma libre 20"/>
          <p:cNvSpPr/>
          <p:nvPr/>
        </p:nvSpPr>
        <p:spPr>
          <a:xfrm>
            <a:off x="1547873" y="4274344"/>
            <a:ext cx="378325" cy="493307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>
            <a:off x="1636342" y="4940515"/>
            <a:ext cx="378325" cy="408293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855640" y="2924944"/>
            <a:ext cx="4320480" cy="2423864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7563021" y="3040552"/>
            <a:ext cx="378325" cy="316440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orma libre 25"/>
          <p:cNvSpPr/>
          <p:nvPr/>
        </p:nvSpPr>
        <p:spPr>
          <a:xfrm>
            <a:off x="7577616" y="3561046"/>
            <a:ext cx="378325" cy="305250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orma libre 26"/>
          <p:cNvSpPr/>
          <p:nvPr/>
        </p:nvSpPr>
        <p:spPr>
          <a:xfrm>
            <a:off x="7585236" y="4094666"/>
            <a:ext cx="378325" cy="305250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5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39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39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5" grpId="0"/>
      <p:bldP spid="15" grpId="1"/>
      <p:bldP spid="16" grpId="0"/>
      <p:bldP spid="16" grpId="1"/>
      <p:bldP spid="16" grpId="2"/>
      <p:bldP spid="16" grpId="3"/>
      <p:bldP spid="17" grpId="0"/>
      <p:bldP spid="17" grpId="1"/>
      <p:bldP spid="17" grpId="2"/>
      <p:bldP spid="17" grpId="3"/>
      <p:bldP spid="13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echa derecha 47"/>
          <p:cNvSpPr/>
          <p:nvPr/>
        </p:nvSpPr>
        <p:spPr>
          <a:xfrm rot="16200000">
            <a:off x="3344398" y="4271253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Flecha derecha 77"/>
          <p:cNvSpPr/>
          <p:nvPr/>
        </p:nvSpPr>
        <p:spPr>
          <a:xfrm rot="16200000">
            <a:off x="4023066" y="4277798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Flecha derecha 79"/>
          <p:cNvSpPr/>
          <p:nvPr/>
        </p:nvSpPr>
        <p:spPr>
          <a:xfrm rot="16200000">
            <a:off x="4743146" y="4263167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Flecha derecha 81"/>
          <p:cNvSpPr/>
          <p:nvPr/>
        </p:nvSpPr>
        <p:spPr>
          <a:xfrm rot="16200000">
            <a:off x="5432629" y="427933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Flecha derecha 82"/>
          <p:cNvSpPr/>
          <p:nvPr/>
        </p:nvSpPr>
        <p:spPr>
          <a:xfrm rot="16200000">
            <a:off x="6194121" y="4271253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Flecha derecha 85"/>
          <p:cNvSpPr/>
          <p:nvPr/>
        </p:nvSpPr>
        <p:spPr>
          <a:xfrm rot="16200000">
            <a:off x="6872789" y="4277798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Flecha derecha 87"/>
          <p:cNvSpPr/>
          <p:nvPr/>
        </p:nvSpPr>
        <p:spPr>
          <a:xfrm rot="16200000">
            <a:off x="7592869" y="4263167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317" name="Rectangle 2">
            <a:extLst>
              <a:ext uri="{FF2B5EF4-FFF2-40B4-BE49-F238E27FC236}">
                <a16:creationId xmlns:a16="http://schemas.microsoft.com/office/drawing/2014/main" id="{33219898-678F-4F49-BE8E-11DCE8DC6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Una restricción nueva y más realista al problema del productor consumidor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495600" y="3429000"/>
            <a:ext cx="7200800" cy="720080"/>
            <a:chOff x="2495600" y="3429000"/>
            <a:chExt cx="7200800" cy="720080"/>
          </a:xfrm>
        </p:grpSpPr>
        <p:cxnSp>
          <p:nvCxnSpPr>
            <p:cNvPr id="28" name="Conector recto 27"/>
            <p:cNvCxnSpPr/>
            <p:nvPr/>
          </p:nvCxnSpPr>
          <p:spPr>
            <a:xfrm>
              <a:off x="2495600" y="3429000"/>
              <a:ext cx="7200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2495600" y="4149080"/>
              <a:ext cx="7200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249560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321568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393576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465584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537592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609600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681608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753616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825624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897632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9696400" y="3429000"/>
              <a:ext cx="0" cy="7200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lecha derecha 44"/>
          <p:cNvSpPr/>
          <p:nvPr/>
        </p:nvSpPr>
        <p:spPr>
          <a:xfrm rot="16200000">
            <a:off x="8312950" y="427933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 derecha 45"/>
          <p:cNvSpPr/>
          <p:nvPr/>
        </p:nvSpPr>
        <p:spPr>
          <a:xfrm rot="16200000">
            <a:off x="9081084" y="4271253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Flecha derecha 46"/>
          <p:cNvSpPr/>
          <p:nvPr/>
        </p:nvSpPr>
        <p:spPr>
          <a:xfrm rot="16200000">
            <a:off x="2582906" y="4279339"/>
            <a:ext cx="504056" cy="5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Flecha derecha 48"/>
          <p:cNvSpPr/>
          <p:nvPr/>
        </p:nvSpPr>
        <p:spPr>
          <a:xfrm rot="5400000">
            <a:off x="8343546" y="2765630"/>
            <a:ext cx="504056" cy="53465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/>
          <p:cNvSpPr/>
          <p:nvPr/>
        </p:nvSpPr>
        <p:spPr>
          <a:xfrm>
            <a:off x="8318355" y="3591689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/>
          <p:cNvSpPr/>
          <p:nvPr/>
        </p:nvSpPr>
        <p:spPr>
          <a:xfrm>
            <a:off x="9072027" y="3591689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/>
          <p:cNvSpPr/>
          <p:nvPr/>
        </p:nvSpPr>
        <p:spPr>
          <a:xfrm>
            <a:off x="2602337" y="3591689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/>
          <p:cNvSpPr/>
          <p:nvPr/>
        </p:nvSpPr>
        <p:spPr>
          <a:xfrm>
            <a:off x="3356009" y="3581102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3215680" y="5487615"/>
            <a:ext cx="576064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s-ES" altLang="en-US" sz="2400" dirty="0">
                <a:solidFill>
                  <a:schemeClr val="bg1"/>
                </a:solidFill>
              </a:rPr>
              <a:t>El buffer es finito y se trata como un almacenamiento circular.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639616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0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9124188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9</a:t>
            </a:r>
          </a:p>
        </p:txBody>
      </p:sp>
      <p:sp>
        <p:nvSpPr>
          <p:cNvPr id="10" name="Abrir llave 9"/>
          <p:cNvSpPr/>
          <p:nvPr/>
        </p:nvSpPr>
        <p:spPr>
          <a:xfrm rot="5400000">
            <a:off x="5842811" y="-1144669"/>
            <a:ext cx="504056" cy="720312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5130943" y="1743199"/>
            <a:ext cx="197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Tamaño = 10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3435556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1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079776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2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4875716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3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5519936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4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315876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5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7032104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6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7828044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7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8404108" y="41490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8</a:t>
            </a:r>
          </a:p>
        </p:txBody>
      </p:sp>
      <p:sp>
        <p:nvSpPr>
          <p:cNvPr id="79" name="Elipse 78"/>
          <p:cNvSpPr/>
          <p:nvPr/>
        </p:nvSpPr>
        <p:spPr>
          <a:xfrm>
            <a:off x="4034677" y="3587647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/>
          <p:cNvSpPr/>
          <p:nvPr/>
        </p:nvSpPr>
        <p:spPr>
          <a:xfrm>
            <a:off x="4754757" y="3573016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Elipse 83"/>
          <p:cNvSpPr/>
          <p:nvPr/>
        </p:nvSpPr>
        <p:spPr>
          <a:xfrm>
            <a:off x="5452060" y="3591689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Elipse 84"/>
          <p:cNvSpPr/>
          <p:nvPr/>
        </p:nvSpPr>
        <p:spPr>
          <a:xfrm>
            <a:off x="6205732" y="3581102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Elipse 86"/>
          <p:cNvSpPr/>
          <p:nvPr/>
        </p:nvSpPr>
        <p:spPr>
          <a:xfrm>
            <a:off x="6884400" y="3587647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Elipse 88"/>
          <p:cNvSpPr/>
          <p:nvPr/>
        </p:nvSpPr>
        <p:spPr>
          <a:xfrm>
            <a:off x="7604480" y="3573016"/>
            <a:ext cx="487075" cy="49346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8" grpId="0" animBg="1"/>
      <p:bldP spid="80" grpId="0" animBg="1"/>
      <p:bldP spid="82" grpId="0" animBg="1"/>
      <p:bldP spid="83" grpId="0" animBg="1"/>
      <p:bldP spid="86" grpId="0" animBg="1"/>
      <p:bldP spid="88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2" grpId="0" animBg="1"/>
      <p:bldP spid="4" grpId="0"/>
      <p:bldP spid="66" grpId="0"/>
      <p:bldP spid="10" grpId="0" animBg="1"/>
      <p:bldP spid="11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9" grpId="0" animBg="1"/>
      <p:bldP spid="81" grpId="0" animBg="1"/>
      <p:bldP spid="84" grpId="0" animBg="1"/>
      <p:bldP spid="85" grpId="0" animBg="1"/>
      <p:bldP spid="87" grpId="0" animBg="1"/>
      <p:bldP spid="8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6312024" y="4941168"/>
            <a:ext cx="5616624" cy="1844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263352" y="1700808"/>
            <a:ext cx="5688632" cy="48239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9" name="Rectángulo 8"/>
          <p:cNvSpPr/>
          <p:nvPr/>
        </p:nvSpPr>
        <p:spPr>
          <a:xfrm>
            <a:off x="6312024" y="1700808"/>
            <a:ext cx="5616624" cy="31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47328" y="1700808"/>
            <a:ext cx="4969768" cy="4823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2534" name="Rectangle 6">
            <a:extLst>
              <a:ext uri="{FF2B5EF4-FFF2-40B4-BE49-F238E27FC236}">
                <a16:creationId xmlns:a16="http://schemas.microsoft.com/office/drawing/2014/main" id="{5AA6FC23-AF37-43F6-B375-3C569B93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3068960"/>
            <a:ext cx="2016224" cy="7207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369" name="Rectangle 4">
            <a:extLst>
              <a:ext uri="{FF2B5EF4-FFF2-40B4-BE49-F238E27FC236}">
                <a16:creationId xmlns:a16="http://schemas.microsoft.com/office/drawing/2014/main" id="{58E9A47F-3FF9-4C85-807E-D2E2B14BD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Solución con semáforos al problema del productor consumidor con buffer limitado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B964541-04DA-4CD3-AE17-5D31E5C1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4653136"/>
            <a:ext cx="1944687" cy="8857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368" name="Rectangle 3">
            <a:extLst>
              <a:ext uri="{FF2B5EF4-FFF2-40B4-BE49-F238E27FC236}">
                <a16:creationId xmlns:a16="http://schemas.microsoft.com/office/drawing/2014/main" id="{8094AE9D-9AAB-48EA-B0AA-A8232DD9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701378"/>
            <a:ext cx="475252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</a:t>
            </a:r>
            <a:r>
              <a:rPr lang="es-ES" altLang="en-US" sz="17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700" b="1" dirty="0">
                <a:latin typeface="Consolas" panose="020B0609020204030204" pitchFamily="49" charset="0"/>
              </a:rPr>
              <a:t>(</a:t>
            </a:r>
            <a:r>
              <a:rPr lang="es-ES" altLang="en-US" sz="17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7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{</a:t>
            </a:r>
            <a:endParaRPr lang="es-ES" altLang="en-US" sz="17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700" b="1" dirty="0">
                <a:solidFill>
                  <a:srgbClr val="00B050"/>
                </a:solidFill>
                <a:latin typeface="Consolas" panose="020B0609020204030204" pitchFamily="49" charset="0"/>
              </a:rPr>
              <a:t>(e);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6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 err="1">
                <a:latin typeface="Consolas" panose="020B0609020204030204" pitchFamily="49" charset="0"/>
              </a:rPr>
              <a:t>main</a:t>
            </a:r>
            <a:r>
              <a:rPr lang="es-ES" altLang="en-US" sz="1500" b="1" dirty="0">
                <a:latin typeface="Consolas" panose="020B0609020204030204" pitchFamily="49" charset="0"/>
              </a:rPr>
              <a:t>() {</a:t>
            </a:r>
            <a:endParaRPr lang="es-ES" altLang="en-US" sz="15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(s,1);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(n,0);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e,TAMAÑO_BUFFER</a:t>
            </a:r>
            <a:r>
              <a:rPr lang="es-ES" alt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endParaRPr lang="es-ES" altLang="en-US" sz="15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1500" b="1" dirty="0">
                <a:latin typeface="Consolas" panose="020B0609020204030204" pitchFamily="49" charset="0"/>
              </a:rPr>
              <a:t> {</a:t>
            </a:r>
            <a:endParaRPr lang="es-ES" altLang="en-US" sz="15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    productor();consumidor()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dirty="0">
                <a:latin typeface="Consolas" panose="020B0609020204030204" pitchFamily="49" charset="0"/>
              </a:rPr>
              <a:t>    </a:t>
            </a:r>
            <a:r>
              <a:rPr lang="es-ES" altLang="en-US" sz="15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500" b="1" dirty="0">
                <a:latin typeface="Consolas" panose="020B0609020204030204" pitchFamily="49" charset="0"/>
              </a:rPr>
              <a:t>}</a:t>
            </a:r>
            <a:endParaRPr lang="es-ES" altLang="en-US" sz="1500" dirty="0">
              <a:latin typeface="Consolas" panose="020B0609020204030204" pitchFamily="49" charset="0"/>
            </a:endParaRPr>
          </a:p>
        </p:txBody>
      </p:sp>
      <p:sp>
        <p:nvSpPr>
          <p:cNvPr id="143367" name="Rectangle 2">
            <a:extLst>
              <a:ext uri="{FF2B5EF4-FFF2-40B4-BE49-F238E27FC236}">
                <a16:creationId xmlns:a16="http://schemas.microsoft.com/office/drawing/2014/main" id="{B2263DBE-C622-48A0-A762-0B1501B9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5" y="1701378"/>
            <a:ext cx="5041776" cy="43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9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e;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900" b="1" u="sng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900" b="1" dirty="0">
                <a:latin typeface="Consolas" panose="020B0609020204030204" pitchFamily="49" charset="0"/>
              </a:rPr>
              <a:t>(</a:t>
            </a:r>
            <a:r>
              <a:rPr lang="es-ES" altLang="en-US" sz="19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9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{</a:t>
            </a:r>
            <a:endParaRPr lang="es-ES" altLang="en-US" sz="19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(e);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    </a:t>
            </a:r>
            <a:r>
              <a:rPr lang="es-ES" altLang="en-US" sz="1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6312024" y="5661248"/>
            <a:ext cx="5616624" cy="11521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263352" y="1700808"/>
            <a:ext cx="5688632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9" name="Rectángulo 8"/>
          <p:cNvSpPr/>
          <p:nvPr/>
        </p:nvSpPr>
        <p:spPr>
          <a:xfrm>
            <a:off x="6312024" y="1700808"/>
            <a:ext cx="5616624" cy="3733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47328" y="1700808"/>
            <a:ext cx="4969768" cy="4823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368" name="Rectangle 3">
            <a:extLst>
              <a:ext uri="{FF2B5EF4-FFF2-40B4-BE49-F238E27FC236}">
                <a16:creationId xmlns:a16="http://schemas.microsoft.com/office/drawing/2014/main" id="{8094AE9D-9AAB-48EA-B0AA-A8232DD9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701378"/>
            <a:ext cx="4752528" cy="532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</a:t>
            </a:r>
            <a:r>
              <a:rPr lang="es-ES" altLang="en-US" sz="17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700" b="1" dirty="0">
                <a:latin typeface="Consolas" panose="020B0609020204030204" pitchFamily="49" charset="0"/>
              </a:rPr>
              <a:t>(</a:t>
            </a:r>
            <a:r>
              <a:rPr lang="es-ES" altLang="en-US" sz="17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7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{</a:t>
            </a:r>
            <a:endParaRPr lang="es-ES" altLang="en-US" sz="17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7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tomar;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7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700" b="1" dirty="0">
              <a:solidFill>
                <a:srgbClr val="FF33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    </a:t>
            </a:r>
            <a:r>
              <a:rPr lang="es-ES" altLang="en-US" sz="17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700" b="1" dirty="0">
                <a:solidFill>
                  <a:srgbClr val="00B050"/>
                </a:solidFill>
                <a:latin typeface="Consolas" panose="020B0609020204030204" pitchFamily="49" charset="0"/>
              </a:rPr>
              <a:t>(e);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dirty="0">
                <a:latin typeface="Consolas" panose="020B0609020204030204" pitchFamily="49" charset="0"/>
              </a:rPr>
              <a:t>        consumir;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7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1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9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900" b="1" dirty="0" err="1">
                <a:latin typeface="Consolas" panose="020B0609020204030204" pitchFamily="49" charset="0"/>
              </a:rPr>
              <a:t>main</a:t>
            </a:r>
            <a:r>
              <a:rPr lang="es-ES" altLang="en-US" sz="900" b="1" dirty="0">
                <a:latin typeface="Consolas" panose="020B0609020204030204" pitchFamily="49" charset="0"/>
              </a:rPr>
              <a:t>() {</a:t>
            </a:r>
            <a:endParaRPr lang="es-ES" altLang="en-US" sz="9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(s,1);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9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900" b="1" dirty="0">
                <a:solidFill>
                  <a:srgbClr val="0000FF"/>
                </a:solidFill>
                <a:latin typeface="Consolas" panose="020B0609020204030204" pitchFamily="49" charset="0"/>
              </a:rPr>
              <a:t>(n,0);</a:t>
            </a:r>
          </a:p>
          <a:p>
            <a:pPr>
              <a:spcBef>
                <a:spcPts val="0"/>
              </a:spcBef>
              <a:buNone/>
            </a:pPr>
            <a:r>
              <a:rPr lang="es-ES" altLang="en-US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initbsem</a:t>
            </a:r>
            <a:r>
              <a:rPr lang="es-ES" altLang="en-US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e,TAMAÑO_BUFFER</a:t>
            </a:r>
            <a:r>
              <a:rPr lang="es-ES" altLang="en-US" sz="9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endParaRPr lang="es-ES" altLang="en-US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900" dirty="0">
                <a:latin typeface="Consolas" panose="020B0609020204030204" pitchFamily="49" charset="0"/>
              </a:rPr>
              <a:t>    </a:t>
            </a:r>
            <a:r>
              <a:rPr lang="es-ES" altLang="en-US" sz="900" b="1" dirty="0" err="1">
                <a:latin typeface="Consolas" panose="020B0609020204030204" pitchFamily="49" charset="0"/>
              </a:rPr>
              <a:t>cobegin</a:t>
            </a:r>
            <a:r>
              <a:rPr lang="es-ES" altLang="en-US" sz="900" b="1" dirty="0">
                <a:latin typeface="Consolas" panose="020B0609020204030204" pitchFamily="49" charset="0"/>
              </a:rPr>
              <a:t> {</a:t>
            </a:r>
            <a:endParaRPr lang="es-ES" altLang="en-US" sz="9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900" dirty="0">
                <a:latin typeface="Consolas" panose="020B0609020204030204" pitchFamily="49" charset="0"/>
              </a:rPr>
              <a:t>        productor();consumidor()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900" dirty="0">
                <a:latin typeface="Consolas" panose="020B0609020204030204" pitchFamily="49" charset="0"/>
              </a:rPr>
              <a:t>    </a:t>
            </a:r>
            <a:r>
              <a:rPr lang="es-ES" altLang="en-US" sz="9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900" b="1" dirty="0">
                <a:latin typeface="Consolas" panose="020B0609020204030204" pitchFamily="49" charset="0"/>
              </a:rPr>
              <a:t>}</a:t>
            </a:r>
            <a:endParaRPr lang="es-ES" altLang="en-US" sz="900" dirty="0">
              <a:latin typeface="Consolas" panose="020B0609020204030204" pitchFamily="49" charset="0"/>
            </a:endParaRPr>
          </a:p>
        </p:txBody>
      </p:sp>
      <p:sp>
        <p:nvSpPr>
          <p:cNvPr id="143367" name="Rectangle 2">
            <a:extLst>
              <a:ext uri="{FF2B5EF4-FFF2-40B4-BE49-F238E27FC236}">
                <a16:creationId xmlns:a16="http://schemas.microsoft.com/office/drawing/2014/main" id="{B2263DBE-C622-48A0-A762-0B1501B9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5" y="1701378"/>
            <a:ext cx="5041776" cy="43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800" b="1" dirty="0">
                <a:solidFill>
                  <a:srgbClr val="FF3300"/>
                </a:solidFill>
                <a:latin typeface="Consolas" panose="020B0609020204030204" pitchFamily="49" charset="0"/>
              </a:rPr>
              <a:t>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18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e;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b="1" u="sng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Productor()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</a:t>
            </a:r>
            <a:r>
              <a:rPr lang="es-ES" altLang="en-US" sz="18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800" b="1" dirty="0">
                <a:latin typeface="Consolas" panose="020B0609020204030204" pitchFamily="49" charset="0"/>
              </a:rPr>
              <a:t>(</a:t>
            </a:r>
            <a:r>
              <a:rPr lang="es-ES" altLang="en-US" sz="18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8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{</a:t>
            </a:r>
            <a:endParaRPr lang="es-ES" altLang="en-US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producir;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(e);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8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añadir;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dirty="0"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FF33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800" b="1" dirty="0">
                <a:solidFill>
                  <a:srgbClr val="FF3300"/>
                </a:solidFill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800" b="1" dirty="0">
              <a:solidFill>
                <a:srgbClr val="FF33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    </a:t>
            </a:r>
            <a:r>
              <a:rPr lang="es-ES" alt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495600" y="548680"/>
            <a:ext cx="720080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330041" y="72463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n.count</a:t>
            </a:r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597035" y="72463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s.count</a:t>
            </a:r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723625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955873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0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955873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909259" y="72463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e.count</a:t>
            </a:r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439816" y="724634"/>
            <a:ext cx="68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442058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439816" y="724634"/>
            <a:ext cx="68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439816" y="735087"/>
            <a:ext cx="68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0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442058" y="73508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439816" y="735087"/>
            <a:ext cx="55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439816" y="735087"/>
            <a:ext cx="57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439816" y="735087"/>
            <a:ext cx="68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6723625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686363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686363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4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686363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686363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6686363" y="724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36" name="Forma libre 35"/>
          <p:cNvSpPr/>
          <p:nvPr/>
        </p:nvSpPr>
        <p:spPr>
          <a:xfrm>
            <a:off x="1547873" y="4948384"/>
            <a:ext cx="378325" cy="419739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>
            <a:off x="1559496" y="5540987"/>
            <a:ext cx="378325" cy="408293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orma libre 37"/>
          <p:cNvSpPr/>
          <p:nvPr/>
        </p:nvSpPr>
        <p:spPr>
          <a:xfrm>
            <a:off x="1547872" y="4419867"/>
            <a:ext cx="378325" cy="419739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orma libre 38"/>
          <p:cNvSpPr/>
          <p:nvPr/>
        </p:nvSpPr>
        <p:spPr>
          <a:xfrm>
            <a:off x="1547871" y="3821484"/>
            <a:ext cx="378325" cy="419739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Forma libre 1"/>
          <p:cNvSpPr/>
          <p:nvPr/>
        </p:nvSpPr>
        <p:spPr>
          <a:xfrm>
            <a:off x="288169" y="3643745"/>
            <a:ext cx="487686" cy="2618510"/>
          </a:xfrm>
          <a:custGeom>
            <a:avLst/>
            <a:gdLst>
              <a:gd name="connsiteX0" fmla="*/ 487686 w 487686"/>
              <a:gd name="connsiteY0" fmla="*/ 2618510 h 2618510"/>
              <a:gd name="connsiteX1" fmla="*/ 58195 w 487686"/>
              <a:gd name="connsiteY1" fmla="*/ 2189019 h 2618510"/>
              <a:gd name="connsiteX2" fmla="*/ 44340 w 487686"/>
              <a:gd name="connsiteY2" fmla="*/ 401782 h 2618510"/>
              <a:gd name="connsiteX3" fmla="*/ 432267 w 487686"/>
              <a:gd name="connsiteY3" fmla="*/ 0 h 261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6" h="2618510">
                <a:moveTo>
                  <a:pt x="487686" y="2618510"/>
                </a:moveTo>
                <a:cubicBezTo>
                  <a:pt x="309886" y="2588492"/>
                  <a:pt x="132086" y="2558474"/>
                  <a:pt x="58195" y="2189019"/>
                </a:cubicBezTo>
                <a:cubicBezTo>
                  <a:pt x="-15696" y="1819564"/>
                  <a:pt x="-18005" y="766619"/>
                  <a:pt x="44340" y="401782"/>
                </a:cubicBezTo>
                <a:cubicBezTo>
                  <a:pt x="106685" y="36945"/>
                  <a:pt x="269476" y="18472"/>
                  <a:pt x="432267" y="0"/>
                </a:cubicBezTo>
              </a:path>
            </a:pathLst>
          </a:cu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orma libre 39"/>
          <p:cNvSpPr/>
          <p:nvPr/>
        </p:nvSpPr>
        <p:spPr>
          <a:xfrm>
            <a:off x="7506252" y="3475780"/>
            <a:ext cx="378325" cy="419739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orma libre 40"/>
          <p:cNvSpPr/>
          <p:nvPr/>
        </p:nvSpPr>
        <p:spPr>
          <a:xfrm>
            <a:off x="7517875" y="4068383"/>
            <a:ext cx="378325" cy="408293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orma libre 41"/>
          <p:cNvSpPr/>
          <p:nvPr/>
        </p:nvSpPr>
        <p:spPr>
          <a:xfrm>
            <a:off x="7506251" y="3043162"/>
            <a:ext cx="378325" cy="323840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orma libre 42"/>
          <p:cNvSpPr/>
          <p:nvPr/>
        </p:nvSpPr>
        <p:spPr>
          <a:xfrm>
            <a:off x="7506250" y="2433198"/>
            <a:ext cx="378325" cy="405288"/>
          </a:xfrm>
          <a:custGeom>
            <a:avLst/>
            <a:gdLst>
              <a:gd name="connsiteX0" fmla="*/ 251508 w 378325"/>
              <a:gd name="connsiteY0" fmla="*/ 0 h 734290"/>
              <a:gd name="connsiteX1" fmla="*/ 2126 w 378325"/>
              <a:gd name="connsiteY1" fmla="*/ 277090 h 734290"/>
              <a:gd name="connsiteX2" fmla="*/ 376199 w 378325"/>
              <a:gd name="connsiteY2" fmla="*/ 512618 h 734290"/>
              <a:gd name="connsiteX3" fmla="*/ 126817 w 378325"/>
              <a:gd name="connsiteY3" fmla="*/ 734290 h 7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325" h="734290">
                <a:moveTo>
                  <a:pt x="251508" y="0"/>
                </a:moveTo>
                <a:cubicBezTo>
                  <a:pt x="116426" y="95827"/>
                  <a:pt x="-18656" y="191654"/>
                  <a:pt x="2126" y="277090"/>
                </a:cubicBezTo>
                <a:cubicBezTo>
                  <a:pt x="22908" y="362526"/>
                  <a:pt x="355417" y="436418"/>
                  <a:pt x="376199" y="512618"/>
                </a:cubicBezTo>
                <a:cubicBezTo>
                  <a:pt x="396981" y="588818"/>
                  <a:pt x="261899" y="661554"/>
                  <a:pt x="126817" y="7342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/>
          <p:cNvCxnSpPr/>
          <p:nvPr/>
        </p:nvCxnSpPr>
        <p:spPr>
          <a:xfrm flipH="1" flipV="1">
            <a:off x="2351584" y="4419867"/>
            <a:ext cx="4896544" cy="568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38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0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"/>
                            </p:stCondLst>
                            <p:childTnLst>
                              <p:par>
                                <p:cTn id="16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000"/>
                            </p:stCondLst>
                            <p:childTnLst>
                              <p:par>
                                <p:cTn id="170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5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000"/>
                            </p:stCondLst>
                            <p:childTnLst>
                              <p:par>
                                <p:cTn id="21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000"/>
                            </p:stCondLst>
                            <p:childTnLst>
                              <p:par>
                                <p:cTn id="215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0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0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000"/>
                            </p:stCondLst>
                            <p:childTnLst>
                              <p:par>
                                <p:cTn id="254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"/>
                            </p:stCondLst>
                            <p:childTnLst>
                              <p:par>
                                <p:cTn id="257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000"/>
                            </p:stCondLst>
                            <p:childTnLst>
                              <p:par>
                                <p:cTn id="260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0"/>
                            </p:stCondLst>
                            <p:childTnLst>
                              <p:par>
                                <p:cTn id="2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0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4000"/>
                            </p:stCondLst>
                            <p:childTnLst>
                              <p:par>
                                <p:cTn id="270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43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000"/>
                            </p:stCondLst>
                            <p:childTnLst>
                              <p:par>
                                <p:cTn id="30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000"/>
                            </p:stCondLst>
                            <p:childTnLst>
                              <p:par>
                                <p:cTn id="316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000"/>
                            </p:stCondLst>
                            <p:childTnLst>
                              <p:par>
                                <p:cTn id="3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4000"/>
                            </p:stCondLst>
                            <p:childTnLst>
                              <p:par>
                                <p:cTn id="3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4000"/>
                            </p:stCondLst>
                            <p:childTnLst>
                              <p:par>
                                <p:cTn id="3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000"/>
                            </p:stCondLst>
                            <p:childTnLst>
                              <p:par>
                                <p:cTn id="3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143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8" grpId="10"/>
      <p:bldP spid="18" grpId="11"/>
      <p:bldP spid="18" grpId="12"/>
      <p:bldP spid="18" grpId="13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19" grpId="10"/>
      <p:bldP spid="19" grpId="11"/>
      <p:bldP spid="19" grpId="12"/>
      <p:bldP spid="19" grpId="13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4" grpId="2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40" grpId="0" animBg="1"/>
      <p:bldP spid="41" grpId="0" animBg="1"/>
      <p:bldP spid="42" grpId="0" animBg="1"/>
      <p:bldP spid="4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92226" y="1772816"/>
            <a:ext cx="10188350" cy="4978672"/>
            <a:chOff x="1092226" y="1772816"/>
            <a:chExt cx="10188350" cy="4978672"/>
          </a:xfrm>
        </p:grpSpPr>
        <p:sp>
          <p:nvSpPr>
            <p:cNvPr id="3" name="Rectángulo 2"/>
            <p:cNvSpPr/>
            <p:nvPr/>
          </p:nvSpPr>
          <p:spPr>
            <a:xfrm>
              <a:off x="2063552" y="1772816"/>
              <a:ext cx="8352928" cy="4978672"/>
            </a:xfrm>
            <a:prstGeom prst="rect">
              <a:avLst/>
            </a:prstGeom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47470" name="Picture 15" descr="MCj03963280000[1]">
              <a:extLst>
                <a:ext uri="{FF2B5EF4-FFF2-40B4-BE49-F238E27FC236}">
                  <a16:creationId xmlns:a16="http://schemas.microsoft.com/office/drawing/2014/main" id="{AA4CD32C-B240-4193-B21F-AC4C108B0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26" y="2816076"/>
              <a:ext cx="2143125" cy="219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5" descr="MCj03963280000[1]">
              <a:extLst>
                <a:ext uri="{FF2B5EF4-FFF2-40B4-BE49-F238E27FC236}">
                  <a16:creationId xmlns:a16="http://schemas.microsoft.com/office/drawing/2014/main" id="{AA4CD32C-B240-4193-B21F-AC4C108B0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7451" y="4365104"/>
              <a:ext cx="2143125" cy="219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7461" name="Rectangle 2">
            <a:extLst>
              <a:ext uri="{FF2B5EF4-FFF2-40B4-BE49-F238E27FC236}">
                <a16:creationId xmlns:a16="http://schemas.microsoft.com/office/drawing/2014/main" id="{2F8AE8C9-3F77-4914-9D3C-8739B0042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n-US" dirty="0"/>
              <a:t>Problema de la barbería</a:t>
            </a:r>
          </a:p>
        </p:txBody>
      </p:sp>
      <p:pic>
        <p:nvPicPr>
          <p:cNvPr id="147462" name="Picture 7" descr="MCj04339150000[1]">
            <a:extLst>
              <a:ext uri="{FF2B5EF4-FFF2-40B4-BE49-F238E27FC236}">
                <a16:creationId xmlns:a16="http://schemas.microsoft.com/office/drawing/2014/main" id="{33B61248-E36C-47C7-8868-A0CF1D69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8" y="2589262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3" name="Picture 8" descr="MCj04339150000[1]">
            <a:extLst>
              <a:ext uri="{FF2B5EF4-FFF2-40B4-BE49-F238E27FC236}">
                <a16:creationId xmlns:a16="http://schemas.microsoft.com/office/drawing/2014/main" id="{8E43E8C8-9B86-4B6E-81CA-41C3747F7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00" y="24448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4" name="Picture 9" descr="MCj04339150000[1]">
            <a:extLst>
              <a:ext uri="{FF2B5EF4-FFF2-40B4-BE49-F238E27FC236}">
                <a16:creationId xmlns:a16="http://schemas.microsoft.com/office/drawing/2014/main" id="{4E00E023-8BDF-495C-B6FC-92750CCD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50" y="24448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5" name="Picture 10" descr="MCj01923810000[1]">
            <a:extLst>
              <a:ext uri="{FF2B5EF4-FFF2-40B4-BE49-F238E27FC236}">
                <a16:creationId xmlns:a16="http://schemas.microsoft.com/office/drawing/2014/main" id="{2AD58B02-CDD4-4A79-B66D-47C15159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47" y="4437188"/>
            <a:ext cx="46720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4" name="Picture 4" descr="MMj02827870000[1]">
            <a:extLst>
              <a:ext uri="{FF2B5EF4-FFF2-40B4-BE49-F238E27FC236}">
                <a16:creationId xmlns:a16="http://schemas.microsoft.com/office/drawing/2014/main" id="{E822F62F-E181-4E0E-AEC8-61D0E41313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9" y="2497187"/>
            <a:ext cx="115093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8" name="Picture 5" descr="MMj02827870000[1]">
            <a:extLst>
              <a:ext uri="{FF2B5EF4-FFF2-40B4-BE49-F238E27FC236}">
                <a16:creationId xmlns:a16="http://schemas.microsoft.com/office/drawing/2014/main" id="{C35D42CD-756E-47D3-A0C0-02624AA0BC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00" y="2497187"/>
            <a:ext cx="115093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9" name="Picture 6" descr="MMj02827870000[1]">
            <a:extLst>
              <a:ext uri="{FF2B5EF4-FFF2-40B4-BE49-F238E27FC236}">
                <a16:creationId xmlns:a16="http://schemas.microsoft.com/office/drawing/2014/main" id="{7563A2E1-758F-4BB9-B554-7430951798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89" y="2497187"/>
            <a:ext cx="115093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6" name="Picture 11" descr="MCj04040250000[1]">
            <a:extLst>
              <a:ext uri="{FF2B5EF4-FFF2-40B4-BE49-F238E27FC236}">
                <a16:creationId xmlns:a16="http://schemas.microsoft.com/office/drawing/2014/main" id="{062454DF-52E4-4897-9316-9AD8A7D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76" y="2732137"/>
            <a:ext cx="15843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135560" y="5085184"/>
            <a:ext cx="2456779" cy="160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312819" y="63000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Área de espera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429701" y="406778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3 </a:t>
            </a:r>
            <a:r>
              <a:rPr lang="es-MX" b="1" dirty="0" err="1"/>
              <a:t>silllas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379596" y="407707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3 barberos</a:t>
            </a:r>
          </a:p>
        </p:txBody>
      </p:sp>
      <p:sp>
        <p:nvSpPr>
          <p:cNvPr id="9" name="CuadroTexto 8"/>
          <p:cNvSpPr txBox="1"/>
          <p:nvPr/>
        </p:nvSpPr>
        <p:spPr>
          <a:xfrm rot="528561">
            <a:off x="4954843" y="6180080"/>
            <a:ext cx="27350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700" b="1" dirty="0"/>
              <a:t>Sofá con capacidad de 4</a:t>
            </a:r>
          </a:p>
        </p:txBody>
      </p:sp>
      <p:sp>
        <p:nvSpPr>
          <p:cNvPr id="10" name="CuadroTexto 9"/>
          <p:cNvSpPr txBox="1"/>
          <p:nvPr/>
        </p:nvSpPr>
        <p:spPr>
          <a:xfrm rot="856353">
            <a:off x="8125169" y="40580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Caja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2079257" y="1818507"/>
            <a:ext cx="1453993" cy="1360039"/>
            <a:chOff x="2079257" y="1818507"/>
            <a:chExt cx="1453993" cy="1360039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9257" y="1818507"/>
              <a:ext cx="1453993" cy="1360039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2111006" y="2809214"/>
              <a:ext cx="57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latin typeface="Goudy Stout" panose="0202090407030B020401" pitchFamily="18" charset="0"/>
                </a:rPr>
                <a:t>20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0516" y="2204864"/>
            <a:ext cx="396852" cy="4631461"/>
            <a:chOff x="10516" y="1786727"/>
            <a:chExt cx="396852" cy="5063509"/>
          </a:xfrm>
        </p:grpSpPr>
        <p:pic>
          <p:nvPicPr>
            <p:cNvPr id="27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1786727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290783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794839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298895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802951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329956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834012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338068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842124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6346180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" name="Grupo 77"/>
          <p:cNvGrpSpPr/>
          <p:nvPr/>
        </p:nvGrpSpPr>
        <p:grpSpPr>
          <a:xfrm>
            <a:off x="335360" y="2204864"/>
            <a:ext cx="396852" cy="4631461"/>
            <a:chOff x="10516" y="1786727"/>
            <a:chExt cx="396852" cy="5063509"/>
          </a:xfrm>
        </p:grpSpPr>
        <p:pic>
          <p:nvPicPr>
            <p:cNvPr id="79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1786727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290783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794839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298895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802951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329956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834012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338068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842124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6346180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Grupo 88"/>
          <p:cNvGrpSpPr/>
          <p:nvPr/>
        </p:nvGrpSpPr>
        <p:grpSpPr>
          <a:xfrm>
            <a:off x="715739" y="2200941"/>
            <a:ext cx="396852" cy="4631461"/>
            <a:chOff x="10516" y="1786727"/>
            <a:chExt cx="396852" cy="5063509"/>
          </a:xfrm>
        </p:grpSpPr>
        <p:pic>
          <p:nvPicPr>
            <p:cNvPr id="90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1786727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290783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794839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298895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802951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329956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834012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338068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842124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6346180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upo 99"/>
          <p:cNvGrpSpPr/>
          <p:nvPr/>
        </p:nvGrpSpPr>
        <p:grpSpPr>
          <a:xfrm>
            <a:off x="1090636" y="2204864"/>
            <a:ext cx="396852" cy="4631461"/>
            <a:chOff x="10516" y="1786727"/>
            <a:chExt cx="396852" cy="5063509"/>
          </a:xfrm>
        </p:grpSpPr>
        <p:pic>
          <p:nvPicPr>
            <p:cNvPr id="101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1786727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290783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794839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298895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802951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329956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834012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338068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842124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6346180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upo 110"/>
          <p:cNvGrpSpPr/>
          <p:nvPr/>
        </p:nvGrpSpPr>
        <p:grpSpPr>
          <a:xfrm>
            <a:off x="1415480" y="2204864"/>
            <a:ext cx="396852" cy="4631461"/>
            <a:chOff x="10516" y="1786727"/>
            <a:chExt cx="396852" cy="5063509"/>
          </a:xfrm>
        </p:grpSpPr>
        <p:pic>
          <p:nvPicPr>
            <p:cNvPr id="112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1786727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290783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2794839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298895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" y="3802951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329956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4834012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338068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5842124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2" descr="MCj04326220000[1]">
              <a:extLst>
                <a:ext uri="{FF2B5EF4-FFF2-40B4-BE49-F238E27FC236}">
                  <a16:creationId xmlns:a16="http://schemas.microsoft.com/office/drawing/2014/main" id="{207A349C-908C-49B7-B4DF-A2B3E23E0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6" y="6346180"/>
              <a:ext cx="395307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CuadroTexto 13"/>
          <p:cNvSpPr txBox="1"/>
          <p:nvPr/>
        </p:nvSpPr>
        <p:spPr>
          <a:xfrm>
            <a:off x="297006" y="18500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50 clientes</a:t>
            </a:r>
          </a:p>
        </p:txBody>
      </p:sp>
    </p:spTree>
    <p:extLst>
      <p:ext uri="{BB962C8B-B14F-4D97-AF65-F5344CB8AC3E}">
        <p14:creationId xmlns:p14="http://schemas.microsoft.com/office/powerpoint/2010/main" val="5813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/>
      <p:bldP spid="8" grpId="0"/>
      <p:bldP spid="9" grpId="0"/>
      <p:bldP spid="10" grpId="0"/>
      <p:bldP spid="1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63552" y="1772816"/>
            <a:ext cx="8352928" cy="4978672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461" name="Rectangle 2">
            <a:extLst>
              <a:ext uri="{FF2B5EF4-FFF2-40B4-BE49-F238E27FC236}">
                <a16:creationId xmlns:a16="http://schemas.microsoft.com/office/drawing/2014/main" id="{2F8AE8C9-3F77-4914-9D3C-8739B0042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altLang="en-US" dirty="0"/>
              <a:t>Problema de la barbería</a:t>
            </a:r>
          </a:p>
        </p:txBody>
      </p:sp>
      <p:pic>
        <p:nvPicPr>
          <p:cNvPr id="147462" name="Picture 7" descr="MCj04339150000[1]">
            <a:extLst>
              <a:ext uri="{FF2B5EF4-FFF2-40B4-BE49-F238E27FC236}">
                <a16:creationId xmlns:a16="http://schemas.microsoft.com/office/drawing/2014/main" id="{33B61248-E36C-47C7-8868-A0CF1D69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8" y="2589262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3" name="Picture 8" descr="MCj04339150000[1]">
            <a:extLst>
              <a:ext uri="{FF2B5EF4-FFF2-40B4-BE49-F238E27FC236}">
                <a16:creationId xmlns:a16="http://schemas.microsoft.com/office/drawing/2014/main" id="{8E43E8C8-9B86-4B6E-81CA-41C3747F7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00" y="24448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4" name="Picture 9" descr="MCj04339150000[1]">
            <a:extLst>
              <a:ext uri="{FF2B5EF4-FFF2-40B4-BE49-F238E27FC236}">
                <a16:creationId xmlns:a16="http://schemas.microsoft.com/office/drawing/2014/main" id="{4E00E023-8BDF-495C-B6FC-92750CCD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50" y="24448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5" name="Picture 10" descr="MCj01923810000[1]">
            <a:extLst>
              <a:ext uri="{FF2B5EF4-FFF2-40B4-BE49-F238E27FC236}">
                <a16:creationId xmlns:a16="http://schemas.microsoft.com/office/drawing/2014/main" id="{2AD58B02-CDD4-4A79-B66D-47C15159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47" y="4437188"/>
            <a:ext cx="46720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6" name="Picture 11" descr="MCj04040250000[1]">
            <a:extLst>
              <a:ext uri="{FF2B5EF4-FFF2-40B4-BE49-F238E27FC236}">
                <a16:creationId xmlns:a16="http://schemas.microsoft.com/office/drawing/2014/main" id="{062454DF-52E4-4897-9316-9AD8A7D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76" y="2732137"/>
            <a:ext cx="15843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4" name="Picture 4" descr="MMj02827870000[1]">
            <a:extLst>
              <a:ext uri="{FF2B5EF4-FFF2-40B4-BE49-F238E27FC236}">
                <a16:creationId xmlns:a16="http://schemas.microsoft.com/office/drawing/2014/main" id="{E822F62F-E181-4E0E-AEC8-61D0E41313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9" y="2497187"/>
            <a:ext cx="115093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8" name="Picture 5" descr="MMj02827870000[1]">
            <a:extLst>
              <a:ext uri="{FF2B5EF4-FFF2-40B4-BE49-F238E27FC236}">
                <a16:creationId xmlns:a16="http://schemas.microsoft.com/office/drawing/2014/main" id="{C35D42CD-756E-47D3-A0C0-02624AA0BC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00" y="2497187"/>
            <a:ext cx="115093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9" name="Picture 6" descr="MMj02827870000[1]">
            <a:extLst>
              <a:ext uri="{FF2B5EF4-FFF2-40B4-BE49-F238E27FC236}">
                <a16:creationId xmlns:a16="http://schemas.microsoft.com/office/drawing/2014/main" id="{7563A2E1-758F-4BB9-B554-7430951798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89" y="2497187"/>
            <a:ext cx="115093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70" name="Picture 15" descr="MCj03963280000[1]">
            <a:extLst>
              <a:ext uri="{FF2B5EF4-FFF2-40B4-BE49-F238E27FC236}">
                <a16:creationId xmlns:a16="http://schemas.microsoft.com/office/drawing/2014/main" id="{AA4CD32C-B240-4193-B21F-AC4C108B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26" y="2816076"/>
            <a:ext cx="21431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36" name="Picture 16" descr="MCj04338080000[1]">
            <a:extLst>
              <a:ext uri="{FF2B5EF4-FFF2-40B4-BE49-F238E27FC236}">
                <a16:creationId xmlns:a16="http://schemas.microsoft.com/office/drawing/2014/main" id="{C5F62ED7-0F4D-478B-88E5-9B5DC36F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50" y="3236962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MCj03963280000[1]">
            <a:extLst>
              <a:ext uri="{FF2B5EF4-FFF2-40B4-BE49-F238E27FC236}">
                <a16:creationId xmlns:a16="http://schemas.microsoft.com/office/drawing/2014/main" id="{AA4CD32C-B240-4193-B21F-AC4C108B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451" y="4365104"/>
            <a:ext cx="21431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2135560" y="5085184"/>
            <a:ext cx="2456779" cy="160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47532" name="Picture 12" descr="MCj04326220000[1]">
            <a:extLst>
              <a:ext uri="{FF2B5EF4-FFF2-40B4-BE49-F238E27FC236}">
                <a16:creationId xmlns:a16="http://schemas.microsoft.com/office/drawing/2014/main" id="{207A349C-908C-49B7-B4DF-A2B3E23E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780928"/>
            <a:ext cx="7905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7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5599 0.3659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9 0.36597 L 0.49909 0.283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45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01679 -0.1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909 0.28356 L 0.20886 -0.05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8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8 -0.10162 L 0.43268 -0.054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2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86 -0.05232 L 0.5918 0.085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689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8 0.08564 L 0.82709 0.4409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240016" y="1690688"/>
            <a:ext cx="5689848" cy="2458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191344" y="3171740"/>
            <a:ext cx="5760640" cy="3569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191344" y="1641545"/>
            <a:ext cx="5760640" cy="1427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52583" name="Rectangle 4">
            <a:extLst>
              <a:ext uri="{FF2B5EF4-FFF2-40B4-BE49-F238E27FC236}">
                <a16:creationId xmlns:a16="http://schemas.microsoft.com/office/drawing/2014/main" id="{B47DE2D4-5031-44B2-81BD-4692CB63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Una barbería no equitativa.</a:t>
            </a:r>
          </a:p>
        </p:txBody>
      </p:sp>
      <p:sp>
        <p:nvSpPr>
          <p:cNvPr id="152581" name="Rectangle 2">
            <a:extLst>
              <a:ext uri="{FF2B5EF4-FFF2-40B4-BE49-F238E27FC236}">
                <a16:creationId xmlns:a16="http://schemas.microsoft.com/office/drawing/2014/main" id="{AD67BD20-17B7-4529-B021-DEE08130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628461"/>
            <a:ext cx="5616624" cy="1338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1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Semaphore</a:t>
            </a:r>
            <a:r>
              <a:rPr lang="es-ES" altLang="en-US" sz="215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altLang="en-US" sz="2150" dirty="0" err="1">
                <a:solidFill>
                  <a:srgbClr val="0000FF"/>
                </a:solidFill>
                <a:latin typeface="Consolas" panose="020B0609020204030204" pitchFamily="49" charset="0"/>
              </a:rPr>
              <a:t>max_capacidad</a:t>
            </a:r>
            <a:r>
              <a:rPr lang="es-ES" altLang="en-US" sz="215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2150" dirty="0">
                <a:solidFill>
                  <a:srgbClr val="FF0000"/>
                </a:solidFill>
                <a:latin typeface="Consolas" panose="020B0609020204030204" pitchFamily="49" charset="0"/>
              </a:rPr>
              <a:t>sofá, </a:t>
            </a:r>
            <a:r>
              <a:rPr lang="es-ES" altLang="en-US" sz="2150" dirty="0" err="1">
                <a:solidFill>
                  <a:srgbClr val="008000"/>
                </a:solidFill>
                <a:latin typeface="Consolas" panose="020B0609020204030204" pitchFamily="49" charset="0"/>
              </a:rPr>
              <a:t>silla_barbero</a:t>
            </a:r>
            <a:r>
              <a:rPr lang="es-ES" altLang="en-US" sz="215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2150" dirty="0" err="1">
                <a:solidFill>
                  <a:srgbClr val="990000"/>
                </a:solidFill>
                <a:latin typeface="Consolas" panose="020B0609020204030204" pitchFamily="49" charset="0"/>
              </a:rPr>
              <a:t>coord</a:t>
            </a:r>
            <a:r>
              <a:rPr lang="es-ES" altLang="en-US" sz="215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2150" dirty="0" err="1">
                <a:solidFill>
                  <a:srgbClr val="FF6600"/>
                </a:solidFill>
                <a:latin typeface="Consolas" panose="020B0609020204030204" pitchFamily="49" charset="0"/>
              </a:rPr>
              <a:t>cliente_listo</a:t>
            </a:r>
            <a:r>
              <a:rPr lang="es-ES" altLang="en-US" sz="2150" dirty="0">
                <a:solidFill>
                  <a:srgbClr val="FF6600"/>
                </a:solidFill>
                <a:latin typeface="Consolas" panose="020B0609020204030204" pitchFamily="49" charset="0"/>
              </a:rPr>
              <a:t>, </a:t>
            </a:r>
            <a:r>
              <a:rPr lang="es-ES" altLang="en-US" sz="2150" dirty="0">
                <a:latin typeface="Consolas" panose="020B0609020204030204" pitchFamily="49" charset="0"/>
              </a:rPr>
              <a:t>terminado, </a:t>
            </a:r>
            <a:r>
              <a:rPr lang="es-ES" altLang="en-US" sz="2150" dirty="0" err="1">
                <a:latin typeface="Consolas" panose="020B0609020204030204" pitchFamily="49" charset="0"/>
              </a:rPr>
              <a:t>dejar_silla_b</a:t>
            </a:r>
            <a:r>
              <a:rPr lang="es-ES" altLang="en-US" sz="2150" dirty="0">
                <a:latin typeface="Consolas" panose="020B0609020204030204" pitchFamily="49" charset="0"/>
              </a:rPr>
              <a:t>, pago, recibo;</a:t>
            </a:r>
            <a:endParaRPr lang="es-ES" altLang="en-US" sz="215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215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2150" b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1344" y="3140968"/>
            <a:ext cx="525767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2100" b="1" dirty="0" err="1">
                <a:latin typeface="Consolas" panose="020B0609020204030204" pitchFamily="49" charset="0"/>
              </a:rPr>
              <a:t>main</a:t>
            </a:r>
            <a:r>
              <a:rPr lang="es-ES" altLang="en-US" sz="2100" b="1" dirty="0">
                <a:latin typeface="Consolas" panose="020B0609020204030204" pitchFamily="49" charset="0"/>
              </a:rPr>
              <a:t>()</a:t>
            </a:r>
            <a:r>
              <a:rPr lang="es-ES" altLang="en-US" sz="2100" dirty="0">
                <a:latin typeface="Consolas" panose="020B0609020204030204" pitchFamily="49" charset="0"/>
              </a:rPr>
              <a:t>  // programa principal</a:t>
            </a:r>
          </a:p>
          <a:p>
            <a:r>
              <a:rPr lang="es-ES" altLang="en-US" sz="2100" b="1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en-US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solidFill>
                  <a:srgbClr val="0000FF"/>
                </a:solidFill>
                <a:latin typeface="Consolas" panose="020B0609020204030204" pitchFamily="49" charset="0"/>
              </a:rPr>
              <a:t>(max_capacidad,20);</a:t>
            </a:r>
          </a:p>
          <a:p>
            <a:r>
              <a:rPr lang="es-ES" alt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(sofá,4);</a:t>
            </a:r>
          </a:p>
          <a:p>
            <a:r>
              <a:rPr lang="es-ES" altLang="en-US" sz="21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solidFill>
                  <a:srgbClr val="008000"/>
                </a:solidFill>
                <a:latin typeface="Consolas" panose="020B0609020204030204" pitchFamily="49" charset="0"/>
              </a:rPr>
              <a:t>(silla_barbero,3);</a:t>
            </a:r>
          </a:p>
          <a:p>
            <a:r>
              <a:rPr lang="es-ES" altLang="en-US" sz="2100" b="1" dirty="0">
                <a:solidFill>
                  <a:srgbClr val="99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solidFill>
                  <a:srgbClr val="990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solidFill>
                  <a:srgbClr val="990000"/>
                </a:solidFill>
                <a:latin typeface="Consolas" panose="020B0609020204030204" pitchFamily="49" charset="0"/>
              </a:rPr>
              <a:t>(coord,3);</a:t>
            </a:r>
          </a:p>
          <a:p>
            <a:r>
              <a:rPr lang="es-ES" altLang="en-US" sz="2100" b="1" dirty="0">
                <a:solidFill>
                  <a:srgbClr val="FF66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solidFill>
                  <a:srgbClr val="FF6600"/>
                </a:solidFill>
                <a:latin typeface="Consolas" panose="020B0609020204030204" pitchFamily="49" charset="0"/>
              </a:rPr>
              <a:t>(cliente_listo,0);</a:t>
            </a:r>
          </a:p>
          <a:p>
            <a:r>
              <a:rPr lang="es-ES" altLang="en-US" sz="2100" b="1" dirty="0"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latin typeface="Consolas" panose="020B0609020204030204" pitchFamily="49" charset="0"/>
              </a:rPr>
              <a:t>(terminado,0);</a:t>
            </a:r>
          </a:p>
          <a:p>
            <a:r>
              <a:rPr lang="es-ES" altLang="en-US" sz="2100" b="1" dirty="0"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latin typeface="Consolas" panose="020B0609020204030204" pitchFamily="49" charset="0"/>
              </a:rPr>
              <a:t>(dejar_silla_b,0);</a:t>
            </a:r>
          </a:p>
          <a:p>
            <a:r>
              <a:rPr lang="es-ES" altLang="en-US" sz="2100" b="1" dirty="0"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latin typeface="Consolas" panose="020B0609020204030204" pitchFamily="49" charset="0"/>
              </a:rPr>
              <a:t>(pago,0);</a:t>
            </a:r>
          </a:p>
          <a:p>
            <a:r>
              <a:rPr lang="es-ES" altLang="en-US" sz="2100" b="1" dirty="0">
                <a:latin typeface="Consolas" panose="020B0609020204030204" pitchFamily="49" charset="0"/>
              </a:rPr>
              <a:t>    </a:t>
            </a:r>
            <a:r>
              <a:rPr lang="es-ES" altLang="en-US" sz="21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100" b="1" dirty="0">
                <a:latin typeface="Consolas" panose="020B0609020204030204" pitchFamily="49" charset="0"/>
              </a:rPr>
              <a:t>(recibo,0);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240016" y="1830303"/>
            <a:ext cx="56898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2000" dirty="0">
                <a:latin typeface="Consolas" panose="020B0609020204030204" pitchFamily="49" charset="0"/>
              </a:rPr>
              <a:t> </a:t>
            </a:r>
            <a:r>
              <a:rPr lang="es-ES" altLang="en-US" sz="2000" b="1" dirty="0" err="1">
                <a:latin typeface="Consolas" panose="020B0609020204030204" pitchFamily="49" charset="0"/>
              </a:rPr>
              <a:t>cobegin</a:t>
            </a:r>
            <a:endParaRPr lang="es-ES" altLang="en-US" sz="2000" b="1" dirty="0">
              <a:latin typeface="Consolas" panose="020B0609020204030204" pitchFamily="49" charset="0"/>
            </a:endParaRPr>
          </a:p>
          <a:p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r>
              <a:rPr lang="es-ES" altLang="en-US" sz="2000" dirty="0">
                <a:latin typeface="Consolas" panose="020B0609020204030204" pitchFamily="49" charset="0"/>
              </a:rPr>
              <a:t>       cliente();..</a:t>
            </a:r>
            <a:r>
              <a:rPr lang="es-ES" altLang="en-US" sz="2000" i="1" dirty="0">
                <a:latin typeface="Consolas" panose="020B0609020204030204" pitchFamily="49" charset="0"/>
              </a:rPr>
              <a:t>50 </a:t>
            </a:r>
            <a:r>
              <a:rPr lang="es-ES" altLang="en-US" sz="2000" i="1" dirty="0" err="1">
                <a:latin typeface="Consolas" panose="020B0609020204030204" pitchFamily="49" charset="0"/>
              </a:rPr>
              <a:t>veces</a:t>
            </a:r>
            <a:r>
              <a:rPr lang="es-ES" altLang="en-US" sz="2000" dirty="0" err="1">
                <a:latin typeface="Consolas" panose="020B0609020204030204" pitchFamily="49" charset="0"/>
              </a:rPr>
              <a:t>..cliente</a:t>
            </a:r>
            <a:r>
              <a:rPr lang="es-ES" alt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s-ES" altLang="en-US" sz="2000" dirty="0">
                <a:latin typeface="Consolas" panose="020B0609020204030204" pitchFamily="49" charset="0"/>
              </a:rPr>
              <a:t>       barbero();barbero();barbero();</a:t>
            </a:r>
          </a:p>
          <a:p>
            <a:r>
              <a:rPr lang="es-ES" altLang="en-US" sz="2000" dirty="0">
                <a:latin typeface="Consolas" panose="020B0609020204030204" pitchFamily="49" charset="0"/>
              </a:rPr>
              <a:t>       cajero();</a:t>
            </a:r>
          </a:p>
          <a:p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  <a:endParaRPr lang="es-MX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6238800" y="2122470"/>
            <a:ext cx="5761856" cy="34667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91344" y="2148935"/>
            <a:ext cx="5760640" cy="34403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583" name="Rectangle 4">
            <a:extLst>
              <a:ext uri="{FF2B5EF4-FFF2-40B4-BE49-F238E27FC236}">
                <a16:creationId xmlns:a16="http://schemas.microsoft.com/office/drawing/2014/main" id="{B47DE2D4-5031-44B2-81BD-4692CB63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Una barbería no equitativa.</a:t>
            </a:r>
          </a:p>
        </p:txBody>
      </p:sp>
      <p:sp>
        <p:nvSpPr>
          <p:cNvPr id="152582" name="Rectangle 3">
            <a:extLst>
              <a:ext uri="{FF2B5EF4-FFF2-40B4-BE49-F238E27FC236}">
                <a16:creationId xmlns:a16="http://schemas.microsoft.com/office/drawing/2014/main" id="{92077C4F-0477-4440-8601-50CE4F8C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96" y="2204864"/>
            <a:ext cx="595198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solidFill>
                  <a:srgbClr val="FF66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solidFill>
                  <a:srgbClr val="FF66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2050" dirty="0">
                <a:solidFill>
                  <a:srgbClr val="FF66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50" dirty="0" err="1">
                <a:solidFill>
                  <a:srgbClr val="FF6600"/>
                </a:solidFill>
                <a:latin typeface="Consolas" panose="020B0609020204030204" pitchFamily="49" charset="0"/>
              </a:rPr>
              <a:t>cliente_listo</a:t>
            </a:r>
            <a:r>
              <a:rPr lang="es-ES" altLang="en-US" sz="2050" dirty="0">
                <a:solidFill>
                  <a:srgbClr val="FF66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latin typeface="Consolas" panose="020B0609020204030204" pitchFamily="49" charset="0"/>
              </a:rPr>
              <a:t>wait</a:t>
            </a:r>
            <a:r>
              <a:rPr lang="es-ES" altLang="en-US" sz="2050" dirty="0">
                <a:latin typeface="Consolas" panose="020B0609020204030204" pitchFamily="49" charset="0"/>
              </a:rPr>
              <a:t>(terminado);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levantarse de la silla del barbero;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latin typeface="Consolas" panose="020B0609020204030204" pitchFamily="49" charset="0"/>
              </a:rPr>
              <a:t>signal</a:t>
            </a:r>
            <a:r>
              <a:rPr lang="es-ES" altLang="en-US" sz="2050" dirty="0">
                <a:latin typeface="Consolas" panose="020B0609020204030204" pitchFamily="49" charset="0"/>
              </a:rPr>
              <a:t>(</a:t>
            </a:r>
            <a:r>
              <a:rPr lang="es-ES" altLang="en-US" sz="2050" dirty="0" err="1">
                <a:latin typeface="Consolas" panose="020B0609020204030204" pitchFamily="49" charset="0"/>
              </a:rPr>
              <a:t>dejar_silla_b</a:t>
            </a:r>
            <a:r>
              <a:rPr lang="es-ES" altLang="en-US" sz="20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pagar;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latin typeface="Consolas" panose="020B0609020204030204" pitchFamily="49" charset="0"/>
              </a:rPr>
              <a:t>signal</a:t>
            </a:r>
            <a:r>
              <a:rPr lang="es-ES" altLang="en-US" sz="2050" dirty="0">
                <a:latin typeface="Consolas" panose="020B0609020204030204" pitchFamily="49" charset="0"/>
              </a:rPr>
              <a:t>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latin typeface="Consolas" panose="020B0609020204030204" pitchFamily="49" charset="0"/>
              </a:rPr>
              <a:t>wait</a:t>
            </a:r>
            <a:r>
              <a:rPr lang="es-ES" altLang="en-US" sz="2050" dirty="0">
                <a:latin typeface="Consolas" panose="020B0609020204030204" pitchFamily="49" charset="0"/>
              </a:rPr>
              <a:t>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salir de la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205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50" dirty="0" err="1">
                <a:solidFill>
                  <a:srgbClr val="0000FF"/>
                </a:solidFill>
                <a:latin typeface="Consolas" panose="020B0609020204030204" pitchFamily="49" charset="0"/>
              </a:rPr>
              <a:t>max_capacidad</a:t>
            </a:r>
            <a:r>
              <a:rPr lang="es-ES" altLang="en-US" sz="205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b="1" dirty="0">
                <a:latin typeface="Consolas" panose="020B0609020204030204" pitchFamily="49" charset="0"/>
              </a:rPr>
              <a:t>}</a:t>
            </a:r>
            <a:endParaRPr lang="es-ES" altLang="en-US" sz="205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" altLang="en-US" sz="2050" b="1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2077C4F-0477-4440-8601-50CE4F8C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2175400"/>
            <a:ext cx="5544616" cy="362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050" b="1" dirty="0">
                <a:latin typeface="Consolas" panose="020B0609020204030204" pitchFamily="49" charset="0"/>
              </a:rPr>
              <a:t>Cliente()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b="1" dirty="0">
                <a:latin typeface="Consolas" panose="020B0609020204030204" pitchFamily="49" charset="0"/>
              </a:rPr>
              <a:t>{</a:t>
            </a:r>
            <a:endParaRPr lang="es-ES" altLang="en-US" sz="205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solidFill>
                  <a:srgbClr val="0000FF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205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50" dirty="0" err="1">
                <a:solidFill>
                  <a:srgbClr val="0000FF"/>
                </a:solidFill>
                <a:latin typeface="Consolas" panose="020B0609020204030204" pitchFamily="49" charset="0"/>
              </a:rPr>
              <a:t>max_capacidad</a:t>
            </a:r>
            <a:r>
              <a:rPr lang="es-ES" altLang="en-US" sz="205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entrar en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2050" dirty="0">
                <a:solidFill>
                  <a:srgbClr val="FF0000"/>
                </a:solidFill>
                <a:latin typeface="Consolas" panose="020B0609020204030204" pitchFamily="49" charset="0"/>
              </a:rPr>
              <a:t>(sofá);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sentarse en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solidFill>
                  <a:srgbClr val="008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205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50" dirty="0" err="1">
                <a:solidFill>
                  <a:srgbClr val="008000"/>
                </a:solidFill>
                <a:latin typeface="Consolas" panose="020B0609020204030204" pitchFamily="49" charset="0"/>
              </a:rPr>
              <a:t>silla_barbero</a:t>
            </a:r>
            <a:r>
              <a:rPr lang="es-ES" altLang="en-US" sz="205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levantarse del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r>
              <a:rPr lang="es-ES" altLang="en-US" sz="2050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2050" dirty="0">
                <a:solidFill>
                  <a:srgbClr val="FF0000"/>
                </a:solidFill>
                <a:latin typeface="Consolas" panose="020B0609020204030204" pitchFamily="49" charset="0"/>
              </a:rPr>
              <a:t>(sofá);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sentarse en silla del barbero;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50" dirty="0">
                <a:latin typeface="Consolas" panose="020B0609020204030204" pitchFamily="49" charset="0"/>
              </a:rPr>
              <a:t>    </a:t>
            </a:r>
            <a:endParaRPr lang="es-ES" altLang="en-US" sz="20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4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9696400" y="3429000"/>
            <a:ext cx="1440160" cy="936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Requisitos para resolver el problema </a:t>
            </a:r>
            <a:br>
              <a:rPr lang="es-MX" dirty="0"/>
            </a:br>
            <a:r>
              <a:rPr lang="es-MX" dirty="0"/>
              <a:t>1) Exclusión mutua</a:t>
            </a:r>
          </a:p>
        </p:txBody>
      </p:sp>
      <p:cxnSp>
        <p:nvCxnSpPr>
          <p:cNvPr id="3" name="Conector recto 2"/>
          <p:cNvCxnSpPr/>
          <p:nvPr/>
        </p:nvCxnSpPr>
        <p:spPr>
          <a:xfrm>
            <a:off x="1775520" y="19846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775520" y="5585048"/>
            <a:ext cx="792088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779131" y="1984648"/>
            <a:ext cx="0" cy="3600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9696400" y="1988840"/>
            <a:ext cx="0" cy="14401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696400" y="3429000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136560" y="3429000"/>
            <a:ext cx="0" cy="9361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9696400" y="4360912"/>
            <a:ext cx="1440160" cy="41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9696400" y="4360912"/>
            <a:ext cx="0" cy="12241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16D68511-1A7E-493D-87DA-29C075E25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0870" y="2420806"/>
          <a:ext cx="833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2" imgW="3292475" imgH="3292475" progId="MS_ClipArt_Gallery.2">
                  <p:embed/>
                </p:oleObj>
              </mc:Choice>
              <mc:Fallback>
                <p:oleObj name="Imagen" r:id="rId2" imgW="3292475" imgH="3292475" progId="MS_ClipArt_Gallery.2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16D68511-1A7E-493D-87DA-29C075E25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870" y="2420806"/>
                        <a:ext cx="833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65F0274-7829-431C-A3C1-3CEBED30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5040" y="2771975"/>
          <a:ext cx="444500" cy="173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4" imgW="550469" imgH="1913839" progId="MS_ClipArt_Gallery.2">
                  <p:embed/>
                </p:oleObj>
              </mc:Choice>
              <mc:Fallback>
                <p:oleObj name="Imagen" r:id="rId4" imgW="550469" imgH="1913839" progId="MS_ClipArt_Gallery.2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65F0274-7829-431C-A3C1-3CEBED30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040" y="2771975"/>
                        <a:ext cx="444500" cy="1735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o 38"/>
          <p:cNvGrpSpPr/>
          <p:nvPr/>
        </p:nvGrpSpPr>
        <p:grpSpPr>
          <a:xfrm>
            <a:off x="6671349" y="2741799"/>
            <a:ext cx="1130349" cy="767661"/>
            <a:chOff x="4605611" y="2346260"/>
            <a:chExt cx="915987" cy="1332033"/>
          </a:xfrm>
        </p:grpSpPr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BF69FEC3-7B39-4C5B-94CF-531109798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7848" y="2346260"/>
            <a:ext cx="793750" cy="1332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6" imgW="763524" imgH="1145743" progId="MS_ClipArt_Gallery.2">
                    <p:embed/>
                  </p:oleObj>
                </mc:Choice>
                <mc:Fallback>
                  <p:oleObj name="Imagen" r:id="rId6" imgW="763524" imgH="1145743" progId="MS_ClipArt_Gallery.2">
                    <p:embed/>
                    <p:pic>
                      <p:nvPicPr>
                        <p:cNvPr id="34" name="Object 4">
                          <a:extLst>
                            <a:ext uri="{FF2B5EF4-FFF2-40B4-BE49-F238E27FC236}">
                              <a16:creationId xmlns:a16="http://schemas.microsoft.com/office/drawing/2014/main" id="{BF69FEC3-7B39-4C5B-94CF-531109798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848" y="2346260"/>
                          <a:ext cx="793750" cy="1332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06A3710-461E-4165-B654-22B596E13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611" y="2972543"/>
              <a:ext cx="311150" cy="36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0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576774" y="4157275"/>
            <a:ext cx="1110260" cy="718316"/>
            <a:chOff x="4616723" y="4121043"/>
            <a:chExt cx="723900" cy="1125795"/>
          </a:xfrm>
        </p:grpSpPr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E3CDD5F5-1108-4C2D-9AC0-E7B5C1C1C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6598" y="4121043"/>
            <a:ext cx="454025" cy="1125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8" imgW="437560" imgH="967382" progId="MS_ClipArt_Gallery.2">
                    <p:embed/>
                  </p:oleObj>
                </mc:Choice>
                <mc:Fallback>
                  <p:oleObj name="Imagen" r:id="rId8" imgW="437560" imgH="967382" progId="MS_ClipArt_Gallery.2">
                    <p:embed/>
                    <p:pic>
                      <p:nvPicPr>
                        <p:cNvPr id="35" name="Object 5">
                          <a:extLst>
                            <a:ext uri="{FF2B5EF4-FFF2-40B4-BE49-F238E27FC236}">
                              <a16:creationId xmlns:a16="http://schemas.microsoft.com/office/drawing/2014/main" id="{E3CDD5F5-1108-4C2D-9AC0-E7B5C1C1C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598" y="4121043"/>
                          <a:ext cx="454025" cy="1125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BB322B45-CA35-4347-A5AA-0DF38044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723" y="4342417"/>
              <a:ext cx="312738" cy="36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n-US" sz="18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1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26744 -0.0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4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25872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2">
            <a:extLst>
              <a:ext uri="{FF2B5EF4-FFF2-40B4-BE49-F238E27FC236}">
                <a16:creationId xmlns:a16="http://schemas.microsoft.com/office/drawing/2014/main" id="{3A1F7E26-B514-4279-9540-5739EB14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Una barbería no equitativa.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82816" y="1752440"/>
            <a:ext cx="5617840" cy="4196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91344" y="1743203"/>
            <a:ext cx="5688632" cy="42060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FA26B3-7C86-4710-8194-8249FDE2D994}"/>
              </a:ext>
            </a:extLst>
          </p:cNvPr>
          <p:cNvSpPr/>
          <p:nvPr/>
        </p:nvSpPr>
        <p:spPr>
          <a:xfrm>
            <a:off x="1415480" y="3501008"/>
            <a:ext cx="2304256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D7F77E-6EFA-44B8-A91D-DD3145C0D408}"/>
              </a:ext>
            </a:extLst>
          </p:cNvPr>
          <p:cNvSpPr/>
          <p:nvPr/>
        </p:nvSpPr>
        <p:spPr>
          <a:xfrm>
            <a:off x="7752183" y="3342185"/>
            <a:ext cx="2353025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630" name="Rectangle 3">
            <a:extLst>
              <a:ext uri="{FF2B5EF4-FFF2-40B4-BE49-F238E27FC236}">
                <a16:creationId xmlns:a16="http://schemas.microsoft.com/office/drawing/2014/main" id="{FCF5DF7B-0ACC-4AD1-A1D2-CC1C4F332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906713"/>
            <a:ext cx="4752528" cy="37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Barbero()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2000" b="1" dirty="0"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solidFill>
                  <a:srgbClr val="FF66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FF6600"/>
                </a:solidFill>
                <a:latin typeface="Consolas" panose="020B0609020204030204" pitchFamily="49" charset="0"/>
              </a:rPr>
              <a:t>cliente_listo</a:t>
            </a:r>
            <a:r>
              <a:rPr lang="es-ES" alt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coord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cortar pelo;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coord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latin typeface="Consolas" panose="020B0609020204030204" pitchFamily="49" charset="0"/>
              </a:rPr>
              <a:t>signal</a:t>
            </a:r>
            <a:r>
              <a:rPr lang="es-ES" altLang="en-US" sz="2000" dirty="0">
                <a:latin typeface="Consolas" panose="020B0609020204030204" pitchFamily="49" charset="0"/>
              </a:rPr>
              <a:t>(terminado);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latin typeface="Consolas" panose="020B0609020204030204" pitchFamily="49" charset="0"/>
              </a:rPr>
              <a:t>wait</a:t>
            </a:r>
            <a:r>
              <a:rPr lang="es-ES" altLang="en-US" sz="2000" dirty="0"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latin typeface="Consolas" panose="020B0609020204030204" pitchFamily="49" charset="0"/>
              </a:rPr>
              <a:t>dejar_silla_b</a:t>
            </a:r>
            <a:r>
              <a:rPr lang="es-ES" altLang="en-US" sz="20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silla_barbero</a:t>
            </a:r>
            <a:r>
              <a:rPr lang="es-E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  <a:endParaRPr lang="es-ES" altLang="en-US" sz="2000" dirty="0">
              <a:latin typeface="Consolas" panose="020B0609020204030204" pitchFamily="49" charset="0"/>
            </a:endParaRPr>
          </a:p>
        </p:txBody>
      </p:sp>
      <p:sp>
        <p:nvSpPr>
          <p:cNvPr id="154631" name="Rectangle 4">
            <a:extLst>
              <a:ext uri="{FF2B5EF4-FFF2-40B4-BE49-F238E27FC236}">
                <a16:creationId xmlns:a16="http://schemas.microsoft.com/office/drawing/2014/main" id="{DF084891-7376-4A3E-A453-928D29B7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056" y="1773364"/>
            <a:ext cx="5184576" cy="34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Cajero()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while</a:t>
            </a:r>
            <a:r>
              <a:rPr lang="es-ES" altLang="en-US" sz="2000" b="1" dirty="0">
                <a:latin typeface="Consolas" panose="020B0609020204030204" pitchFamily="49" charset="0"/>
              </a:rPr>
              <a:t>(</a:t>
            </a:r>
            <a:r>
              <a:rPr lang="es-ES" altLang="en-US" sz="200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  <a:endParaRPr lang="es-ES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latin typeface="Consolas" panose="020B0609020204030204" pitchFamily="49" charset="0"/>
              </a:rPr>
              <a:t>wait</a:t>
            </a:r>
            <a:r>
              <a:rPr lang="es-ES" altLang="en-US" sz="2000" dirty="0">
                <a:latin typeface="Consolas" panose="020B0609020204030204" pitchFamily="49" charset="0"/>
              </a:rPr>
              <a:t>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coord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aceptar pago;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dirty="0" err="1">
                <a:solidFill>
                  <a:srgbClr val="990000"/>
                </a:solidFill>
                <a:latin typeface="Consolas" panose="020B0609020204030204" pitchFamily="49" charset="0"/>
              </a:rPr>
              <a:t>coord</a:t>
            </a:r>
            <a:r>
              <a:rPr lang="es-ES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dirty="0">
                <a:latin typeface="Consolas" panose="020B0609020204030204" pitchFamily="49" charset="0"/>
              </a:rPr>
              <a:t>        </a:t>
            </a:r>
            <a:r>
              <a:rPr lang="es-ES" altLang="en-US" sz="2000" dirty="0" err="1">
                <a:latin typeface="Consolas" panose="020B0609020204030204" pitchFamily="49" charset="0"/>
              </a:rPr>
              <a:t>signal</a:t>
            </a:r>
            <a:r>
              <a:rPr lang="es-ES" altLang="en-US" sz="2000" dirty="0">
                <a:latin typeface="Consolas" panose="020B0609020204030204" pitchFamily="49" charset="0"/>
              </a:rPr>
              <a:t>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87E463B-CD1B-4151-9FEC-F49C9C8FCD80}"/>
              </a:ext>
            </a:extLst>
          </p:cNvPr>
          <p:cNvSpPr/>
          <p:nvPr/>
        </p:nvSpPr>
        <p:spPr>
          <a:xfrm>
            <a:off x="3899756" y="5392711"/>
            <a:ext cx="4752528" cy="1440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Máximo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3 barberos cortando el pelo y  el cajero no puede aceptar 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Si el cajero está aceptando el pago solo 2 barberos pueden estar cortando el pelo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9A5645C-EAA0-4502-AA9F-E9D819C37C2C}"/>
              </a:ext>
            </a:extLst>
          </p:cNvPr>
          <p:cNvCxnSpPr/>
          <p:nvPr/>
        </p:nvCxnSpPr>
        <p:spPr>
          <a:xfrm>
            <a:off x="3719736" y="3969060"/>
            <a:ext cx="2160240" cy="1404156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636DFA0-B4F9-41F7-97D9-2D35B95ABBE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276020" y="3846241"/>
            <a:ext cx="1476164" cy="154647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/>
          <p:cNvSpPr/>
          <p:nvPr/>
        </p:nvSpPr>
        <p:spPr>
          <a:xfrm>
            <a:off x="8278920" y="5301208"/>
            <a:ext cx="715950" cy="158417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54"/>
          <p:cNvSpPr/>
          <p:nvPr/>
        </p:nvSpPr>
        <p:spPr>
          <a:xfrm>
            <a:off x="1703512" y="4365104"/>
            <a:ext cx="8856984" cy="936104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565C632-BBD5-42FD-9692-415543B0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n-US" dirty="0"/>
              <a:t>Una barbería no equitativa.</a:t>
            </a:r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7978DE-F755-4F1A-A4BF-24762BCE8AB5}"/>
              </a:ext>
            </a:extLst>
          </p:cNvPr>
          <p:cNvSpPr txBox="1"/>
          <p:nvPr/>
        </p:nvSpPr>
        <p:spPr>
          <a:xfrm>
            <a:off x="3647728" y="3831431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Cola FIFO del semáforo terminado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22C90F3-E06E-4EC7-9F72-3D3C373F4C6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1744" y="4293095"/>
            <a:ext cx="4608512" cy="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877398-C01E-4F8B-AD91-9BBDA31D88B6}"/>
              </a:ext>
            </a:extLst>
          </p:cNvPr>
          <p:cNvSpPr txBox="1"/>
          <p:nvPr/>
        </p:nvSpPr>
        <p:spPr>
          <a:xfrm>
            <a:off x="9744501" y="523094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60 </a:t>
            </a:r>
            <a:br>
              <a:rPr lang="es-MX" dirty="0"/>
            </a:br>
            <a:r>
              <a:rPr lang="es-MX" dirty="0" err="1"/>
              <a:t>mins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E46E5-C60B-4A3A-B9DF-60B620F5565D}"/>
              </a:ext>
            </a:extLst>
          </p:cNvPr>
          <p:cNvSpPr txBox="1"/>
          <p:nvPr/>
        </p:nvSpPr>
        <p:spPr>
          <a:xfrm>
            <a:off x="9028551" y="523094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20 </a:t>
            </a:r>
            <a:br>
              <a:rPr lang="es-MX" dirty="0"/>
            </a:br>
            <a:r>
              <a:rPr lang="es-MX" dirty="0" err="1"/>
              <a:t>mins</a:t>
            </a:r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129E01-5788-4931-A3A6-D24B17FFF17F}"/>
              </a:ext>
            </a:extLst>
          </p:cNvPr>
          <p:cNvSpPr txBox="1"/>
          <p:nvPr/>
        </p:nvSpPr>
        <p:spPr>
          <a:xfrm>
            <a:off x="8251754" y="523094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 </a:t>
            </a:r>
            <a:br>
              <a:rPr lang="es-MX" dirty="0"/>
            </a:br>
            <a:r>
              <a:rPr lang="es-MX" dirty="0" err="1"/>
              <a:t>mins</a:t>
            </a:r>
            <a:endParaRPr lang="es-MX" dirty="0"/>
          </a:p>
        </p:txBody>
      </p:sp>
      <p:grpSp>
        <p:nvGrpSpPr>
          <p:cNvPr id="44" name="Grupo 43"/>
          <p:cNvGrpSpPr/>
          <p:nvPr/>
        </p:nvGrpSpPr>
        <p:grpSpPr>
          <a:xfrm>
            <a:off x="1703512" y="4509119"/>
            <a:ext cx="8712968" cy="746899"/>
            <a:chOff x="1703512" y="4149079"/>
            <a:chExt cx="8712968" cy="746899"/>
          </a:xfrm>
        </p:grpSpPr>
        <p:cxnSp>
          <p:nvCxnSpPr>
            <p:cNvPr id="3" name="Conector recto 2"/>
            <p:cNvCxnSpPr/>
            <p:nvPr/>
          </p:nvCxnSpPr>
          <p:spPr>
            <a:xfrm>
              <a:off x="1703512" y="4149080"/>
              <a:ext cx="87129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V="1">
              <a:off x="1703512" y="4867505"/>
              <a:ext cx="8712968" cy="284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10416480" y="4149080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9700530" y="4149079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2495600" y="4163316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79650" y="4163315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3935760" y="4175824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3219810" y="4175823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5371790" y="4150807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4655840" y="4150806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6811950" y="4163315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6096000" y="4163314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8260370" y="4163315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7544420" y="4163314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984580" y="4175822"/>
              <a:ext cx="0" cy="7184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6" descr="MMj02827870000[1]">
            <a:extLst>
              <a:ext uri="{FF2B5EF4-FFF2-40B4-BE49-F238E27FC236}">
                <a16:creationId xmlns:a16="http://schemas.microsoft.com/office/drawing/2014/main" id="{7563A2E1-758F-4BB9-B554-7430951798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921" y="5952941"/>
            <a:ext cx="742638" cy="7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6" descr="MMj02827870000[1]">
            <a:extLst>
              <a:ext uri="{FF2B5EF4-FFF2-40B4-BE49-F238E27FC236}">
                <a16:creationId xmlns:a16="http://schemas.microsoft.com/office/drawing/2014/main" id="{7563A2E1-758F-4BB9-B554-7430951798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46" y="5984801"/>
            <a:ext cx="742638" cy="7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6" descr="MMj02827870000[1]">
            <a:extLst>
              <a:ext uri="{FF2B5EF4-FFF2-40B4-BE49-F238E27FC236}">
                <a16:creationId xmlns:a16="http://schemas.microsoft.com/office/drawing/2014/main" id="{7563A2E1-758F-4BB9-B554-7430951798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36" y="5984801"/>
            <a:ext cx="742638" cy="70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Conector recto de flecha 52"/>
          <p:cNvCxnSpPr/>
          <p:nvPr/>
        </p:nvCxnSpPr>
        <p:spPr>
          <a:xfrm flipV="1">
            <a:off x="8580560" y="5254287"/>
            <a:ext cx="0" cy="6679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5951984" y="572396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Signal</a:t>
            </a:r>
            <a:r>
              <a:rPr lang="es-MX" b="1" dirty="0">
                <a:solidFill>
                  <a:srgbClr val="00B050"/>
                </a:solidFill>
                <a:latin typeface="Consolas" panose="020B0609020204030204" pitchFamily="49" charset="0"/>
              </a:rPr>
              <a:t>(terminado</a:t>
            </a:r>
            <a:r>
              <a:rPr lang="es-MX" b="1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56" name="Picture 12" descr="MCj04326220000[1]">
            <a:extLst>
              <a:ext uri="{FF2B5EF4-FFF2-40B4-BE49-F238E27FC236}">
                <a16:creationId xmlns:a16="http://schemas.microsoft.com/office/drawing/2014/main" id="{207A349C-908C-49B7-B4DF-A2B3E23E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0" y="4587190"/>
            <a:ext cx="686652" cy="6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MCj04326220000[1]">
            <a:extLst>
              <a:ext uri="{FF2B5EF4-FFF2-40B4-BE49-F238E27FC236}">
                <a16:creationId xmlns:a16="http://schemas.microsoft.com/office/drawing/2014/main" id="{207A349C-908C-49B7-B4DF-A2B3E23E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0" y="4587190"/>
            <a:ext cx="686652" cy="6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 descr="MCj04326220000[1]">
            <a:extLst>
              <a:ext uri="{FF2B5EF4-FFF2-40B4-BE49-F238E27FC236}">
                <a16:creationId xmlns:a16="http://schemas.microsoft.com/office/drawing/2014/main" id="{207A349C-908C-49B7-B4DF-A2B3E23E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0" y="4587190"/>
            <a:ext cx="686652" cy="6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ángulo 59"/>
          <p:cNvSpPr/>
          <p:nvPr/>
        </p:nvSpPr>
        <p:spPr>
          <a:xfrm>
            <a:off x="371364" y="1588801"/>
            <a:ext cx="1152128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altLang="en-US" sz="2200" dirty="0">
                <a:latin typeface="+mn-lt"/>
              </a:rPr>
              <a:t>Tres clientes sentados en las tres sillas de barbero y estarán bloqueados en </a:t>
            </a:r>
            <a:r>
              <a:rPr lang="es-ES" altLang="en-US" sz="2200" dirty="0" err="1">
                <a:latin typeface="+mn-lt"/>
              </a:rPr>
              <a:t>wait</a:t>
            </a:r>
            <a:r>
              <a:rPr lang="es-ES" altLang="en-US" sz="2200" dirty="0">
                <a:latin typeface="+mn-lt"/>
              </a:rPr>
              <a:t>(terminado) y serán liberados en el orden en el que se sentaron en las sillas del barbero.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altLang="en-US" sz="2200" dirty="0">
                <a:latin typeface="+mn-lt"/>
              </a:rPr>
              <a:t>¿Qué ocurre si los clientes requieren diferentes tiempos en sus cortes o uno de los barberos es muy rápido?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MX" altLang="en-US" sz="2200" dirty="0">
                <a:latin typeface="+mn-lt"/>
              </a:rPr>
              <a:t>Se libera el que más tiempo tiene bloqueado en el semáforo </a:t>
            </a:r>
            <a:r>
              <a:rPr lang="es-MX" altLang="en-US" sz="2200" dirty="0">
                <a:latin typeface="Consolas" panose="020B0609020204030204" pitchFamily="49" charset="0"/>
              </a:rPr>
              <a:t>terminado</a:t>
            </a:r>
            <a:endParaRPr lang="es-E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8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85781 -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91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-7.40741E-7 L 0.79674 -0.005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31" y="-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43 -0.00116 L 0.73672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5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1 -0.00579 L 1.05859 -0.0057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5" grpId="0" animBg="1"/>
      <p:bldP spid="55" grpId="1" animBg="1"/>
      <p:bldP spid="28" grpId="0"/>
      <p:bldP spid="29" grpId="0"/>
      <p:bldP spid="30" grpId="0"/>
      <p:bldP spid="54" grpId="0"/>
      <p:bldP spid="54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218876" y="1667783"/>
            <a:ext cx="5705241" cy="2577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51813" y="3258785"/>
            <a:ext cx="5705241" cy="35545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246742" y="1644880"/>
            <a:ext cx="5705241" cy="1533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22EE02DD-F5A3-403C-B4EE-DEF643D44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Una barbería equitativa.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384032" y="1690688"/>
            <a:ext cx="5425684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cobegin</a:t>
            </a:r>
            <a:endParaRPr lang="es-ES" altLang="en-US" sz="2000" b="1" dirty="0">
              <a:latin typeface="Consolas" panose="020B0609020204030204" pitchFamily="49" charset="0"/>
            </a:endParaRPr>
          </a:p>
          <a:p>
            <a:r>
              <a:rPr lang="es-ES" altLang="en-US" sz="2000" b="1" dirty="0">
                <a:latin typeface="Consolas" panose="020B0609020204030204" pitchFamily="49" charset="0"/>
              </a:rPr>
              <a:t>    {</a:t>
            </a:r>
          </a:p>
          <a:p>
            <a:endParaRPr lang="es-ES" altLang="en-US" sz="2000" dirty="0">
              <a:latin typeface="Consolas" panose="020B0609020204030204" pitchFamily="49" charset="0"/>
            </a:endParaRPr>
          </a:p>
          <a:p>
            <a:r>
              <a:rPr lang="es-ES" altLang="en-US" sz="2000" dirty="0">
                <a:latin typeface="Consolas" panose="020B0609020204030204" pitchFamily="49" charset="0"/>
              </a:rPr>
              <a:t>      Cliente();.</a:t>
            </a:r>
            <a:r>
              <a:rPr lang="es-ES" altLang="en-US" sz="2000" i="1" dirty="0">
                <a:latin typeface="Consolas" panose="020B0609020204030204" pitchFamily="49" charset="0"/>
              </a:rPr>
              <a:t>50 </a:t>
            </a:r>
            <a:r>
              <a:rPr lang="es-ES" altLang="en-US" sz="2000" i="1" dirty="0" err="1">
                <a:latin typeface="Consolas" panose="020B0609020204030204" pitchFamily="49" charset="0"/>
              </a:rPr>
              <a:t>veces</a:t>
            </a:r>
            <a:r>
              <a:rPr lang="es-ES" altLang="en-US" sz="2000" dirty="0" err="1">
                <a:latin typeface="Consolas" panose="020B0609020204030204" pitchFamily="49" charset="0"/>
              </a:rPr>
              <a:t>..Cliente</a:t>
            </a:r>
            <a:r>
              <a:rPr lang="es-ES" alt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s-ES" altLang="en-US" sz="2000" dirty="0">
                <a:latin typeface="Consolas" panose="020B0609020204030204" pitchFamily="49" charset="0"/>
              </a:rPr>
              <a:t>      Barbero();Barbero();Barbero();</a:t>
            </a:r>
          </a:p>
          <a:p>
            <a:r>
              <a:rPr lang="es-ES" altLang="en-US" sz="2000" dirty="0">
                <a:latin typeface="Consolas" panose="020B0609020204030204" pitchFamily="49" charset="0"/>
              </a:rPr>
              <a:t>      Cajero();</a:t>
            </a:r>
          </a:p>
          <a:p>
            <a:r>
              <a:rPr lang="es-ES" altLang="en-US" sz="2000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s-ES" altLang="en-US" sz="2000" b="1" dirty="0">
                <a:latin typeface="Consolas" panose="020B0609020204030204" pitchFamily="49" charset="0"/>
              </a:rPr>
              <a:t>}</a:t>
            </a:r>
            <a:endParaRPr lang="es-ES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48272" y="2564904"/>
            <a:ext cx="1991544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983432" y="6309320"/>
            <a:ext cx="3960440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821" name="Rectangle 3">
            <a:extLst>
              <a:ext uri="{FF2B5EF4-FFF2-40B4-BE49-F238E27FC236}">
                <a16:creationId xmlns:a16="http://schemas.microsoft.com/office/drawing/2014/main" id="{C4268BA8-5B68-49A8-AA35-E902D31FE2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7367" y="1690688"/>
            <a:ext cx="4536505" cy="1522288"/>
          </a:xfrm>
          <a:noFill/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 err="1">
                <a:latin typeface="Consolas" panose="020B0609020204030204" pitchFamily="49" charset="0"/>
              </a:rPr>
              <a:t>Semaphore</a:t>
            </a:r>
            <a:r>
              <a:rPr lang="es-ES" altLang="en-US" sz="2000" b="1" dirty="0">
                <a:latin typeface="Consolas" panose="020B0609020204030204" pitchFamily="49" charset="0"/>
              </a:rPr>
              <a:t> </a:t>
            </a:r>
            <a:r>
              <a:rPr lang="es-ES" altLang="en-US" sz="2000" dirty="0" err="1">
                <a:latin typeface="Consolas" panose="020B0609020204030204" pitchFamily="49" charset="0"/>
              </a:rPr>
              <a:t>max_capacidad</a:t>
            </a:r>
            <a:r>
              <a:rPr lang="es-ES" altLang="en-US" sz="2000" dirty="0">
                <a:latin typeface="Consolas" panose="020B0609020204030204" pitchFamily="49" charset="0"/>
              </a:rPr>
              <a:t>, sofá, </a:t>
            </a:r>
            <a:r>
              <a:rPr lang="es-ES" altLang="en-US" sz="2000" dirty="0" err="1">
                <a:latin typeface="Consolas" panose="020B0609020204030204" pitchFamily="49" charset="0"/>
              </a:rPr>
              <a:t>silla_barbero</a:t>
            </a:r>
            <a:r>
              <a:rPr lang="es-ES" altLang="en-US" sz="2000" dirty="0">
                <a:latin typeface="Consolas" panose="020B0609020204030204" pitchFamily="49" charset="0"/>
              </a:rPr>
              <a:t>, </a:t>
            </a:r>
            <a:r>
              <a:rPr lang="es-ES" altLang="en-US" sz="2000" dirty="0" err="1">
                <a:latin typeface="Consolas" panose="020B0609020204030204" pitchFamily="49" charset="0"/>
              </a:rPr>
              <a:t>coord</a:t>
            </a:r>
            <a:r>
              <a:rPr lang="es-ES" altLang="en-US" sz="2000" dirty="0">
                <a:latin typeface="Consolas" panose="020B0609020204030204" pitchFamily="49" charset="0"/>
              </a:rPr>
              <a:t>, </a:t>
            </a:r>
            <a:r>
              <a:rPr lang="es-ES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exmut1</a:t>
            </a:r>
            <a:r>
              <a:rPr lang="es-ES" altLang="en-US" sz="2000" dirty="0">
                <a:latin typeface="Consolas" panose="020B0609020204030204" pitchFamily="49" charset="0"/>
              </a:rPr>
              <a:t>, </a:t>
            </a:r>
            <a:r>
              <a:rPr lang="es-E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exmut2</a:t>
            </a:r>
            <a:r>
              <a:rPr lang="es-ES" altLang="en-US" sz="2000" dirty="0">
                <a:latin typeface="Consolas" panose="020B0609020204030204" pitchFamily="49" charset="0"/>
              </a:rPr>
              <a:t>, </a:t>
            </a:r>
            <a:r>
              <a:rPr lang="es-ES" altLang="en-US" sz="2000" dirty="0" err="1">
                <a:latin typeface="Consolas" panose="020B0609020204030204" pitchFamily="49" charset="0"/>
              </a:rPr>
              <a:t>cliente_listo</a:t>
            </a:r>
            <a:r>
              <a:rPr lang="es-ES" altLang="en-US" sz="2000" dirty="0">
                <a:latin typeface="Consolas" panose="020B0609020204030204" pitchFamily="49" charset="0"/>
              </a:rPr>
              <a:t>, </a:t>
            </a:r>
            <a:r>
              <a:rPr lang="es-ES" altLang="en-US" sz="2000" dirty="0" err="1">
                <a:latin typeface="Consolas" panose="020B0609020204030204" pitchFamily="49" charset="0"/>
              </a:rPr>
              <a:t>dejar_silla_b</a:t>
            </a:r>
            <a:r>
              <a:rPr lang="es-ES" altLang="en-US" sz="2000" dirty="0">
                <a:latin typeface="Consolas" panose="020B0609020204030204" pitchFamily="49" charset="0"/>
              </a:rPr>
              <a:t>, </a:t>
            </a:r>
            <a:r>
              <a:rPr lang="es-ES" altLang="en-US" sz="2000" dirty="0" err="1">
                <a:latin typeface="Consolas" panose="020B0609020204030204" pitchFamily="49" charset="0"/>
              </a:rPr>
              <a:t>pago,recibo,</a:t>
            </a:r>
            <a:r>
              <a:rPr lang="es-ES" altLang="en-US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terminado</a:t>
            </a:r>
            <a:r>
              <a:rPr lang="es-ES" alt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[50];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 err="1">
                <a:latin typeface="Consolas" panose="020B0609020204030204" pitchFamily="49" charset="0"/>
              </a:rPr>
              <a:t>int</a:t>
            </a:r>
            <a:r>
              <a:rPr lang="es-ES" altLang="en-US" sz="2000" dirty="0">
                <a:latin typeface="Consolas" panose="020B0609020204030204" pitchFamily="49" charset="0"/>
              </a:rPr>
              <a:t> contador;</a:t>
            </a:r>
            <a:endParaRPr lang="es-ES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05947" y="3212976"/>
            <a:ext cx="4537925" cy="366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n-US" sz="2000" b="1" dirty="0" err="1">
                <a:latin typeface="Consolas" panose="020B0609020204030204" pitchFamily="49" charset="0"/>
              </a:rPr>
              <a:t>main</a:t>
            </a:r>
            <a:r>
              <a:rPr lang="es-ES" alt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s-ES" altLang="en-US" sz="2000" b="1" dirty="0">
                <a:latin typeface="Consolas" panose="020B0609020204030204" pitchFamily="49" charset="0"/>
              </a:rPr>
              <a:t>{</a:t>
            </a:r>
            <a:r>
              <a:rPr lang="es-ES" altLang="en-US" sz="200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(max_capacidad,20);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(sofá,4);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(silla_barbero,0);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(coord,3);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(exmut1,1);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(exmut2,1);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(cliente_listo,0);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(dejar_silla_b,0);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(pago,0);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latin typeface="Consolas" panose="020B0609020204030204" pitchFamily="49" charset="0"/>
              </a:rPr>
              <a:t>(recibo,0);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(i=0;i&lt;50;i++)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s-ES" alt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initsem</a:t>
            </a:r>
            <a:r>
              <a:rPr lang="es-ES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altLang="en-US" sz="20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terminado[i],0);</a:t>
            </a:r>
            <a:endParaRPr lang="es-ES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032104" y="5085184"/>
            <a:ext cx="4104456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Cada cliente debe tener su propio semáforo terminado inicializado en cero, ahí esperará su </a:t>
            </a:r>
            <a:r>
              <a:rPr lang="es-MX" sz="2000" dirty="0" err="1">
                <a:latin typeface="+mj-lt"/>
              </a:rPr>
              <a:t>signal</a:t>
            </a:r>
            <a:r>
              <a:rPr lang="es-MX" sz="2000" dirty="0">
                <a:latin typeface="+mj-lt"/>
              </a:rPr>
              <a:t> del barbero que le está cortando el pelo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4431323" y="2671202"/>
            <a:ext cx="2595710" cy="2876690"/>
          </a:xfrm>
          <a:custGeom>
            <a:avLst/>
            <a:gdLst>
              <a:gd name="connsiteX0" fmla="*/ 0 w 2518117"/>
              <a:gd name="connsiteY0" fmla="*/ 213254 h 3491027"/>
              <a:gd name="connsiteX1" fmla="*/ 886265 w 2518117"/>
              <a:gd name="connsiteY1" fmla="*/ 269525 h 3491027"/>
              <a:gd name="connsiteX2" fmla="*/ 1392702 w 2518117"/>
              <a:gd name="connsiteY2" fmla="*/ 2872048 h 3491027"/>
              <a:gd name="connsiteX3" fmla="*/ 2518117 w 2518117"/>
              <a:gd name="connsiteY3" fmla="*/ 3491027 h 3491027"/>
              <a:gd name="connsiteX0" fmla="*/ 0 w 2518117"/>
              <a:gd name="connsiteY0" fmla="*/ 74198 h 3351971"/>
              <a:gd name="connsiteX1" fmla="*/ 981795 w 2518117"/>
              <a:gd name="connsiteY1" fmla="*/ 521108 h 3351971"/>
              <a:gd name="connsiteX2" fmla="*/ 1392702 w 2518117"/>
              <a:gd name="connsiteY2" fmla="*/ 2732992 h 3351971"/>
              <a:gd name="connsiteX3" fmla="*/ 2518117 w 2518117"/>
              <a:gd name="connsiteY3" fmla="*/ 3351971 h 3351971"/>
              <a:gd name="connsiteX0" fmla="*/ 0 w 2518117"/>
              <a:gd name="connsiteY0" fmla="*/ 50620 h 3328393"/>
              <a:gd name="connsiteX1" fmla="*/ 1036384 w 2518117"/>
              <a:gd name="connsiteY1" fmla="*/ 692849 h 3328393"/>
              <a:gd name="connsiteX2" fmla="*/ 1392702 w 2518117"/>
              <a:gd name="connsiteY2" fmla="*/ 2709414 h 3328393"/>
              <a:gd name="connsiteX3" fmla="*/ 2518117 w 2518117"/>
              <a:gd name="connsiteY3" fmla="*/ 3328393 h 332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7" h="3328393">
                <a:moveTo>
                  <a:pt x="0" y="50620"/>
                </a:moveTo>
                <a:cubicBezTo>
                  <a:pt x="327074" y="-142811"/>
                  <a:pt x="804267" y="249717"/>
                  <a:pt x="1036384" y="692849"/>
                </a:cubicBezTo>
                <a:cubicBezTo>
                  <a:pt x="1268501" y="1135981"/>
                  <a:pt x="1145747" y="2270157"/>
                  <a:pt x="1392702" y="2709414"/>
                </a:cubicBezTo>
                <a:cubicBezTo>
                  <a:pt x="1639657" y="3148671"/>
                  <a:pt x="2091397" y="3287362"/>
                  <a:pt x="2518117" y="3328393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/>
          <p:cNvCxnSpPr>
            <a:endCxn id="6" idx="1"/>
          </p:cNvCxnSpPr>
          <p:nvPr/>
        </p:nvCxnSpPr>
        <p:spPr>
          <a:xfrm flipV="1">
            <a:off x="4943872" y="5746904"/>
            <a:ext cx="2088232" cy="85044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6" grpId="0" animBg="1"/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243870" y="1612076"/>
            <a:ext cx="5756786" cy="49852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51813" y="1628800"/>
            <a:ext cx="5705241" cy="4968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871" name="Rectangle 8">
            <a:extLst>
              <a:ext uri="{FF2B5EF4-FFF2-40B4-BE49-F238E27FC236}">
                <a16:creationId xmlns:a16="http://schemas.microsoft.com/office/drawing/2014/main" id="{DDCCECFA-5DA9-4951-83B7-F5BCBA44D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Una barbería equitativa.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226ACEBA-B889-4D67-8304-0251CE57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612076"/>
            <a:ext cx="5616624" cy="469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sentarse en silla del barbero;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poner_cola_1(</a:t>
            </a:r>
            <a:r>
              <a:rPr lang="es-ES" altLang="en-US" sz="1900" b="1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numcliente</a:t>
            </a:r>
            <a:r>
              <a:rPr lang="es-ES" altLang="en-US" sz="19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cliente_listo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(terminado[</a:t>
            </a:r>
            <a:r>
              <a:rPr lang="es-ES" altLang="en-US" sz="19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numcliente</a:t>
            </a:r>
            <a:r>
              <a:rPr lang="es-ES" altLang="en-US" sz="19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levantarse de la silla del barbero;</a:t>
            </a:r>
            <a:endParaRPr lang="es-ES" altLang="en-US" sz="19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dejar_silla_b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pagar;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salir de la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max_capacidad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791744" y="4221088"/>
            <a:ext cx="2524134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El semáforo exmut1 protege el acceso a la variable global contador, cada cliente reciba un número único.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19736" y="1700808"/>
            <a:ext cx="273630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s-ES" altLang="en-US" dirty="0">
                <a:latin typeface="+mn-lt"/>
              </a:rPr>
              <a:t>Se asigna un número único de cliente, es decir, el cliente toma un número al entrar a la tienda.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38200" y="3717032"/>
            <a:ext cx="2809528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647728" y="3178136"/>
            <a:ext cx="648072" cy="75491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838200" y="4293096"/>
            <a:ext cx="223346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839416" y="3429000"/>
            <a:ext cx="187220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orma libre 11"/>
          <p:cNvSpPr/>
          <p:nvPr/>
        </p:nvSpPr>
        <p:spPr>
          <a:xfrm>
            <a:off x="2714625" y="3534698"/>
            <a:ext cx="1708101" cy="684877"/>
          </a:xfrm>
          <a:custGeom>
            <a:avLst/>
            <a:gdLst>
              <a:gd name="connsiteX0" fmla="*/ 0 w 1708101"/>
              <a:gd name="connsiteY0" fmla="*/ 27652 h 684877"/>
              <a:gd name="connsiteX1" fmla="*/ 1114425 w 1708101"/>
              <a:gd name="connsiteY1" fmla="*/ 37177 h 684877"/>
              <a:gd name="connsiteX2" fmla="*/ 1619250 w 1708101"/>
              <a:gd name="connsiteY2" fmla="*/ 389602 h 684877"/>
              <a:gd name="connsiteX3" fmla="*/ 1704975 w 1708101"/>
              <a:gd name="connsiteY3" fmla="*/ 684877 h 68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8101" h="684877">
                <a:moveTo>
                  <a:pt x="0" y="27652"/>
                </a:moveTo>
                <a:cubicBezTo>
                  <a:pt x="422275" y="2252"/>
                  <a:pt x="844550" y="-23148"/>
                  <a:pt x="1114425" y="37177"/>
                </a:cubicBezTo>
                <a:cubicBezTo>
                  <a:pt x="1384300" y="97502"/>
                  <a:pt x="1520825" y="281652"/>
                  <a:pt x="1619250" y="389602"/>
                </a:cubicBezTo>
                <a:cubicBezTo>
                  <a:pt x="1717675" y="497552"/>
                  <a:pt x="1711325" y="591214"/>
                  <a:pt x="1704975" y="684877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071664" y="4441811"/>
            <a:ext cx="72008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69" name="Rectangle 4">
            <a:extLst>
              <a:ext uri="{FF2B5EF4-FFF2-40B4-BE49-F238E27FC236}">
                <a16:creationId xmlns:a16="http://schemas.microsoft.com/office/drawing/2014/main" id="{E81CF40B-BEFF-4DBB-843A-CB32AAE3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612077"/>
            <a:ext cx="5617840" cy="469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Cliente()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latin typeface="Consolas" panose="020B0609020204030204" pitchFamily="49" charset="0"/>
              </a:rPr>
              <a:t>int</a:t>
            </a:r>
            <a:r>
              <a:rPr lang="es-ES" altLang="en-US" sz="1900" b="1" dirty="0">
                <a:latin typeface="Consolas" panose="020B0609020204030204" pitchFamily="49" charset="0"/>
              </a:rPr>
              <a:t> </a:t>
            </a:r>
            <a:r>
              <a:rPr lang="es-ES" altLang="en-US" sz="1900" dirty="0" err="1">
                <a:latin typeface="Consolas" panose="020B0609020204030204" pitchFamily="49" charset="0"/>
              </a:rPr>
              <a:t>numcliente</a:t>
            </a:r>
            <a:r>
              <a:rPr lang="es-ES" altLang="en-US" sz="19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9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max_capacidad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entrar en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(exmut1);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contador=contador+1;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numcliente</a:t>
            </a:r>
            <a:r>
              <a:rPr lang="es-ES" altLang="en-US" sz="19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=contador;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(exmut1);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(sofá);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sentarse en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silla_barbero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levantarse del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(sofá);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11" grpId="0" animBg="1"/>
      <p:bldP spid="15" grpId="0" animBg="1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51813" y="1628800"/>
            <a:ext cx="5705241" cy="4968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4869" name="Rectangle 4">
            <a:extLst>
              <a:ext uri="{FF2B5EF4-FFF2-40B4-BE49-F238E27FC236}">
                <a16:creationId xmlns:a16="http://schemas.microsoft.com/office/drawing/2014/main" id="{E81CF40B-BEFF-4DBB-843A-CB32AAE3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612077"/>
            <a:ext cx="5617840" cy="469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Cliente()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latin typeface="Consolas" panose="020B0609020204030204" pitchFamily="49" charset="0"/>
              </a:rPr>
              <a:t>int</a:t>
            </a:r>
            <a:r>
              <a:rPr lang="es-ES" altLang="en-US" sz="1900" b="1" dirty="0">
                <a:latin typeface="Consolas" panose="020B0609020204030204" pitchFamily="49" charset="0"/>
              </a:rPr>
              <a:t> </a:t>
            </a:r>
            <a:r>
              <a:rPr lang="es-ES" altLang="en-US" sz="1900" dirty="0" err="1">
                <a:latin typeface="Consolas" panose="020B0609020204030204" pitchFamily="49" charset="0"/>
              </a:rPr>
              <a:t>numcliente</a:t>
            </a:r>
            <a:r>
              <a:rPr lang="es-ES" altLang="en-US" sz="19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9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max_capacidad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entrar en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(exmut1);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contador=contador+1;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numcliente</a:t>
            </a:r>
            <a:r>
              <a:rPr lang="es-ES" altLang="en-US" sz="19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=contador;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(exmut1);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(sofá);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sentarse en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silla_barbero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levantarse del sofá;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(sofá);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243870" y="1612076"/>
            <a:ext cx="5756786" cy="49852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871" name="Rectangle 8">
            <a:extLst>
              <a:ext uri="{FF2B5EF4-FFF2-40B4-BE49-F238E27FC236}">
                <a16:creationId xmlns:a16="http://schemas.microsoft.com/office/drawing/2014/main" id="{DDCCECFA-5DA9-4951-83B7-F5BCBA44D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Una barbería equitativa.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16080" y="1988840"/>
            <a:ext cx="187220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6816080" y="2852936"/>
            <a:ext cx="2160240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6816080" y="2276872"/>
            <a:ext cx="3528392" cy="288032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6816080" y="3140968"/>
            <a:ext cx="3816424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26ACEBA-B889-4D67-8304-0251CE57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612076"/>
            <a:ext cx="5616624" cy="469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sentarse en silla del barbero;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poner_cola_1(</a:t>
            </a:r>
            <a:r>
              <a:rPr lang="es-ES" altLang="en-US" sz="1900" b="1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numcliente</a:t>
            </a:r>
            <a:r>
              <a:rPr lang="es-ES" altLang="en-US" sz="19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cliente_listo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s-ES" alt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    </a:t>
            </a:r>
            <a:r>
              <a:rPr lang="es-ES" altLang="en-US" sz="19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9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(terminado[</a:t>
            </a:r>
            <a:r>
              <a:rPr lang="es-ES" altLang="en-US" sz="190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numcliente</a:t>
            </a:r>
            <a:r>
              <a:rPr lang="es-ES" altLang="en-US" sz="19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levantarse de la silla del barbero;</a:t>
            </a:r>
            <a:endParaRPr lang="es-ES" altLang="en-US" sz="190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dejar_silla_b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pagar;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wait</a:t>
            </a:r>
            <a:r>
              <a:rPr lang="es-ES" altLang="en-US" sz="1900" dirty="0">
                <a:latin typeface="Consolas" panose="020B0609020204030204" pitchFamily="49" charset="0"/>
              </a:rPr>
              <a:t>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salir de la tienda;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dirty="0">
                <a:latin typeface="Consolas" panose="020B0609020204030204" pitchFamily="49" charset="0"/>
              </a:rPr>
              <a:t>    </a:t>
            </a:r>
            <a:r>
              <a:rPr lang="es-ES" altLang="en-US" sz="1900" dirty="0" err="1">
                <a:latin typeface="Consolas" panose="020B0609020204030204" pitchFamily="49" charset="0"/>
              </a:rPr>
              <a:t>signal</a:t>
            </a:r>
            <a:r>
              <a:rPr lang="es-ES" altLang="en-US" sz="1900" dirty="0">
                <a:latin typeface="Consolas" panose="020B0609020204030204" pitchFamily="49" charset="0"/>
              </a:rPr>
              <a:t>(</a:t>
            </a:r>
            <a:r>
              <a:rPr lang="es-ES" altLang="en-US" sz="1900" dirty="0" err="1">
                <a:latin typeface="Consolas" panose="020B0609020204030204" pitchFamily="49" charset="0"/>
              </a:rPr>
              <a:t>max_capacidad</a:t>
            </a:r>
            <a:r>
              <a:rPr lang="es-ES" altLang="en-US" sz="19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9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935760" y="1601505"/>
            <a:ext cx="1798984" cy="1323439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n-lt"/>
              </a:rPr>
              <a:t>Cada cliente comunica al barbero su número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5734744" y="2276872"/>
            <a:ext cx="1081336" cy="160252"/>
          </a:xfrm>
          <a:prstGeom prst="straightConnector1">
            <a:avLst/>
          </a:prstGeom>
          <a:ln w="5715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719736" y="2996952"/>
            <a:ext cx="2664296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n-lt"/>
              </a:rPr>
              <a:t>El acceso al área donde el cliente pone su número y el barbero lo toma es compartida y por lo tanto una sección crítica</a:t>
            </a:r>
          </a:p>
        </p:txBody>
      </p:sp>
      <p:sp>
        <p:nvSpPr>
          <p:cNvPr id="23" name="Forma libre 22"/>
          <p:cNvSpPr/>
          <p:nvPr/>
        </p:nvSpPr>
        <p:spPr>
          <a:xfrm>
            <a:off x="6358597" y="2122401"/>
            <a:ext cx="478301" cy="1162584"/>
          </a:xfrm>
          <a:custGeom>
            <a:avLst/>
            <a:gdLst>
              <a:gd name="connsiteX0" fmla="*/ 478301 w 478301"/>
              <a:gd name="connsiteY0" fmla="*/ 1822 h 1661809"/>
              <a:gd name="connsiteX1" fmla="*/ 168812 w 478301"/>
              <a:gd name="connsiteY1" fmla="*/ 226905 h 1661809"/>
              <a:gd name="connsiteX2" fmla="*/ 239151 w 478301"/>
              <a:gd name="connsiteY2" fmla="*/ 1422658 h 1661809"/>
              <a:gd name="connsiteX3" fmla="*/ 0 w 478301"/>
              <a:gd name="connsiteY3" fmla="*/ 1661809 h 16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01" h="1661809">
                <a:moveTo>
                  <a:pt x="478301" y="1822"/>
                </a:moveTo>
                <a:cubicBezTo>
                  <a:pt x="343485" y="-4040"/>
                  <a:pt x="208670" y="-9901"/>
                  <a:pt x="168812" y="226905"/>
                </a:cubicBezTo>
                <a:cubicBezTo>
                  <a:pt x="128954" y="463711"/>
                  <a:pt x="267286" y="1183507"/>
                  <a:pt x="239151" y="1422658"/>
                </a:cubicBezTo>
                <a:cubicBezTo>
                  <a:pt x="211016" y="1661809"/>
                  <a:pt x="105508" y="1661809"/>
                  <a:pt x="0" y="1661809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orma libre 27"/>
          <p:cNvSpPr/>
          <p:nvPr/>
        </p:nvSpPr>
        <p:spPr>
          <a:xfrm>
            <a:off x="6333619" y="2996953"/>
            <a:ext cx="528714" cy="586183"/>
          </a:xfrm>
          <a:custGeom>
            <a:avLst/>
            <a:gdLst>
              <a:gd name="connsiteX0" fmla="*/ 478301 w 478301"/>
              <a:gd name="connsiteY0" fmla="*/ 1822 h 1661809"/>
              <a:gd name="connsiteX1" fmla="*/ 168812 w 478301"/>
              <a:gd name="connsiteY1" fmla="*/ 226905 h 1661809"/>
              <a:gd name="connsiteX2" fmla="*/ 239151 w 478301"/>
              <a:gd name="connsiteY2" fmla="*/ 1422658 h 1661809"/>
              <a:gd name="connsiteX3" fmla="*/ 0 w 478301"/>
              <a:gd name="connsiteY3" fmla="*/ 1661809 h 1661809"/>
              <a:gd name="connsiteX0" fmla="*/ 1294593 w 1294593"/>
              <a:gd name="connsiteY0" fmla="*/ 1822 h 1693212"/>
              <a:gd name="connsiteX1" fmla="*/ 985104 w 1294593"/>
              <a:gd name="connsiteY1" fmla="*/ 226905 h 1693212"/>
              <a:gd name="connsiteX2" fmla="*/ 1055443 w 1294593"/>
              <a:gd name="connsiteY2" fmla="*/ 1422658 h 1693212"/>
              <a:gd name="connsiteX3" fmla="*/ 0 w 1294593"/>
              <a:gd name="connsiteY3" fmla="*/ 1693212 h 1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4593" h="1693212">
                <a:moveTo>
                  <a:pt x="1294593" y="1822"/>
                </a:moveTo>
                <a:cubicBezTo>
                  <a:pt x="1159777" y="-4040"/>
                  <a:pt x="1024962" y="-9901"/>
                  <a:pt x="985104" y="226905"/>
                </a:cubicBezTo>
                <a:cubicBezTo>
                  <a:pt x="945246" y="463711"/>
                  <a:pt x="1219627" y="1178274"/>
                  <a:pt x="1055443" y="1422658"/>
                </a:cubicBezTo>
                <a:cubicBezTo>
                  <a:pt x="891259" y="1667042"/>
                  <a:pt x="105508" y="1693212"/>
                  <a:pt x="0" y="1693212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8995353" y="5474091"/>
            <a:ext cx="26642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latin typeface="+mn-lt"/>
              </a:rPr>
              <a:t>Cada cliente esperará en su semáforo terminado a que el barbero que lo atiende lo libere</a:t>
            </a:r>
          </a:p>
        </p:txBody>
      </p:sp>
      <p:sp>
        <p:nvSpPr>
          <p:cNvPr id="24" name="Forma libre 23"/>
          <p:cNvSpPr/>
          <p:nvPr/>
        </p:nvSpPr>
        <p:spPr>
          <a:xfrm>
            <a:off x="10410091" y="3238503"/>
            <a:ext cx="1315142" cy="2233830"/>
          </a:xfrm>
          <a:custGeom>
            <a:avLst/>
            <a:gdLst>
              <a:gd name="connsiteX0" fmla="*/ 225083 w 1381026"/>
              <a:gd name="connsiteY0" fmla="*/ 75805 h 2298500"/>
              <a:gd name="connsiteX1" fmla="*/ 1266093 w 1381026"/>
              <a:gd name="connsiteY1" fmla="*/ 75805 h 2298500"/>
              <a:gd name="connsiteX2" fmla="*/ 1252025 w 1381026"/>
              <a:gd name="connsiteY2" fmla="*/ 863596 h 2298500"/>
              <a:gd name="connsiteX3" fmla="*/ 351693 w 1381026"/>
              <a:gd name="connsiteY3" fmla="*/ 1398168 h 2298500"/>
              <a:gd name="connsiteX4" fmla="*/ 0 w 1381026"/>
              <a:gd name="connsiteY4" fmla="*/ 2298500 h 2298500"/>
              <a:gd name="connsiteX0" fmla="*/ 225083 w 1369953"/>
              <a:gd name="connsiteY0" fmla="*/ 75805 h 2298500"/>
              <a:gd name="connsiteX1" fmla="*/ 1266093 w 1369953"/>
              <a:gd name="connsiteY1" fmla="*/ 75805 h 2298500"/>
              <a:gd name="connsiteX2" fmla="*/ 1252025 w 1369953"/>
              <a:gd name="connsiteY2" fmla="*/ 863596 h 2298500"/>
              <a:gd name="connsiteX3" fmla="*/ 351693 w 1369953"/>
              <a:gd name="connsiteY3" fmla="*/ 1398168 h 2298500"/>
              <a:gd name="connsiteX4" fmla="*/ 0 w 1369953"/>
              <a:gd name="connsiteY4" fmla="*/ 2298500 h 2298500"/>
              <a:gd name="connsiteX0" fmla="*/ 225083 w 1387205"/>
              <a:gd name="connsiteY0" fmla="*/ 14350 h 2237045"/>
              <a:gd name="connsiteX1" fmla="*/ 1294229 w 1387205"/>
              <a:gd name="connsiteY1" fmla="*/ 253501 h 2237045"/>
              <a:gd name="connsiteX2" fmla="*/ 1252025 w 1387205"/>
              <a:gd name="connsiteY2" fmla="*/ 802141 h 2237045"/>
              <a:gd name="connsiteX3" fmla="*/ 351693 w 1387205"/>
              <a:gd name="connsiteY3" fmla="*/ 1336713 h 2237045"/>
              <a:gd name="connsiteX4" fmla="*/ 0 w 1387205"/>
              <a:gd name="connsiteY4" fmla="*/ 2237045 h 2237045"/>
              <a:gd name="connsiteX0" fmla="*/ 225083 w 1370132"/>
              <a:gd name="connsiteY0" fmla="*/ 37005 h 2259700"/>
              <a:gd name="connsiteX1" fmla="*/ 1294229 w 1370132"/>
              <a:gd name="connsiteY1" fmla="*/ 276156 h 2259700"/>
              <a:gd name="connsiteX2" fmla="*/ 1252025 w 1370132"/>
              <a:gd name="connsiteY2" fmla="*/ 824796 h 2259700"/>
              <a:gd name="connsiteX3" fmla="*/ 351693 w 1370132"/>
              <a:gd name="connsiteY3" fmla="*/ 1359368 h 2259700"/>
              <a:gd name="connsiteX4" fmla="*/ 0 w 1370132"/>
              <a:gd name="connsiteY4" fmla="*/ 2259700 h 2259700"/>
              <a:gd name="connsiteX0" fmla="*/ 225083 w 1375734"/>
              <a:gd name="connsiteY0" fmla="*/ 28898 h 2251593"/>
              <a:gd name="connsiteX1" fmla="*/ 1294229 w 1375734"/>
              <a:gd name="connsiteY1" fmla="*/ 268049 h 2251593"/>
              <a:gd name="connsiteX2" fmla="*/ 1252025 w 1375734"/>
              <a:gd name="connsiteY2" fmla="*/ 816689 h 2251593"/>
              <a:gd name="connsiteX3" fmla="*/ 351693 w 1375734"/>
              <a:gd name="connsiteY3" fmla="*/ 1351261 h 2251593"/>
              <a:gd name="connsiteX4" fmla="*/ 0 w 1375734"/>
              <a:gd name="connsiteY4" fmla="*/ 2251593 h 2251593"/>
              <a:gd name="connsiteX0" fmla="*/ 225083 w 1351812"/>
              <a:gd name="connsiteY0" fmla="*/ 16683 h 2239378"/>
              <a:gd name="connsiteX1" fmla="*/ 1252026 w 1351812"/>
              <a:gd name="connsiteY1" fmla="*/ 354308 h 2239378"/>
              <a:gd name="connsiteX2" fmla="*/ 1252025 w 1351812"/>
              <a:gd name="connsiteY2" fmla="*/ 804474 h 2239378"/>
              <a:gd name="connsiteX3" fmla="*/ 351693 w 1351812"/>
              <a:gd name="connsiteY3" fmla="*/ 1339046 h 2239378"/>
              <a:gd name="connsiteX4" fmla="*/ 0 w 1351812"/>
              <a:gd name="connsiteY4" fmla="*/ 2239378 h 2239378"/>
              <a:gd name="connsiteX0" fmla="*/ 225083 w 1315142"/>
              <a:gd name="connsiteY0" fmla="*/ 11135 h 2233830"/>
              <a:gd name="connsiteX1" fmla="*/ 1252026 w 1315142"/>
              <a:gd name="connsiteY1" fmla="*/ 348760 h 2233830"/>
              <a:gd name="connsiteX2" fmla="*/ 1111348 w 1315142"/>
              <a:gd name="connsiteY2" fmla="*/ 995874 h 2233830"/>
              <a:gd name="connsiteX3" fmla="*/ 351693 w 1315142"/>
              <a:gd name="connsiteY3" fmla="*/ 1333498 h 2233830"/>
              <a:gd name="connsiteX4" fmla="*/ 0 w 1315142"/>
              <a:gd name="connsiteY4" fmla="*/ 2233830 h 22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142" h="2233830">
                <a:moveTo>
                  <a:pt x="225083" y="11135"/>
                </a:moveTo>
                <a:cubicBezTo>
                  <a:pt x="660009" y="-54515"/>
                  <a:pt x="1104315" y="184637"/>
                  <a:pt x="1252026" y="348760"/>
                </a:cubicBezTo>
                <a:cubicBezTo>
                  <a:pt x="1399737" y="512883"/>
                  <a:pt x="1261403" y="831751"/>
                  <a:pt x="1111348" y="995874"/>
                </a:cubicBezTo>
                <a:cubicBezTo>
                  <a:pt x="961293" y="1159997"/>
                  <a:pt x="536918" y="1127172"/>
                  <a:pt x="351693" y="1333498"/>
                </a:cubicBezTo>
                <a:cubicBezTo>
                  <a:pt x="166468" y="1539824"/>
                  <a:pt x="71511" y="1903239"/>
                  <a:pt x="0" y="2233830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66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9" grpId="0" animBg="1"/>
      <p:bldP spid="19" grpId="0" animBg="1"/>
      <p:bldP spid="10" grpId="0" animBg="1"/>
      <p:bldP spid="25" grpId="0" animBg="1"/>
      <p:bldP spid="23" grpId="0" animBg="1"/>
      <p:bldP spid="28" grpId="0" animBg="1"/>
      <p:bldP spid="29" grpId="0" animBg="1"/>
      <p:bldP spid="2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096000" y="1668535"/>
            <a:ext cx="5832648" cy="32006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63352" y="1668534"/>
            <a:ext cx="5705241" cy="4784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166919" name="Rectangle 5">
            <a:extLst>
              <a:ext uri="{FF2B5EF4-FFF2-40B4-BE49-F238E27FC236}">
                <a16:creationId xmlns:a16="http://schemas.microsoft.com/office/drawing/2014/main" id="{524C2BA6-989B-4208-9817-96E4D345D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Una barbería equitativa.</a:t>
            </a:r>
          </a:p>
        </p:txBody>
      </p:sp>
      <p:sp>
        <p:nvSpPr>
          <p:cNvPr id="166918" name="Rectangle 4">
            <a:extLst>
              <a:ext uri="{FF2B5EF4-FFF2-40B4-BE49-F238E27FC236}">
                <a16:creationId xmlns:a16="http://schemas.microsoft.com/office/drawing/2014/main" id="{80214708-F660-460D-AAB7-252FFE75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0213"/>
            <a:ext cx="5760640" cy="302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Cajero()</a:t>
            </a:r>
            <a:endParaRPr lang="es-ES" altLang="en-US" sz="165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    </a:t>
            </a:r>
            <a:r>
              <a:rPr lang="es-ES" altLang="en-US" sz="165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650" b="1" dirty="0">
                <a:latin typeface="Consolas" panose="020B0609020204030204" pitchFamily="49" charset="0"/>
              </a:rPr>
              <a:t>(</a:t>
            </a:r>
            <a:r>
              <a:rPr lang="es-ES" altLang="en-US" sz="165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65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    {</a:t>
            </a:r>
            <a:endParaRPr lang="es-ES" altLang="en-US" sz="165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 </a:t>
            </a:r>
            <a:r>
              <a:rPr lang="es-ES" altLang="en-US" sz="1650" dirty="0" err="1">
                <a:latin typeface="Consolas" panose="020B0609020204030204" pitchFamily="49" charset="0"/>
              </a:rPr>
              <a:t>wait</a:t>
            </a:r>
            <a:r>
              <a:rPr lang="es-ES" altLang="en-US" sz="1650" dirty="0">
                <a:latin typeface="Consolas" panose="020B0609020204030204" pitchFamily="49" charset="0"/>
              </a:rPr>
              <a:t>(pago);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 </a:t>
            </a:r>
            <a:r>
              <a:rPr lang="es-ES" altLang="en-US" sz="1650" dirty="0" err="1">
                <a:latin typeface="Consolas" panose="020B0609020204030204" pitchFamily="49" charset="0"/>
              </a:rPr>
              <a:t>wait</a:t>
            </a:r>
            <a:r>
              <a:rPr lang="es-ES" altLang="en-US" sz="1650" dirty="0">
                <a:latin typeface="Consolas" panose="020B0609020204030204" pitchFamily="49" charset="0"/>
              </a:rPr>
              <a:t>(</a:t>
            </a:r>
            <a:r>
              <a:rPr lang="es-ES" altLang="en-US" sz="1650" dirty="0" err="1">
                <a:latin typeface="Consolas" panose="020B0609020204030204" pitchFamily="49" charset="0"/>
              </a:rPr>
              <a:t>coord</a:t>
            </a:r>
            <a:r>
              <a:rPr lang="es-ES" altLang="en-US" sz="16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 aceptar pago;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 </a:t>
            </a:r>
            <a:r>
              <a:rPr lang="es-ES" altLang="en-US" sz="1650" dirty="0" err="1">
                <a:latin typeface="Consolas" panose="020B0609020204030204" pitchFamily="49" charset="0"/>
              </a:rPr>
              <a:t>signal</a:t>
            </a:r>
            <a:r>
              <a:rPr lang="es-ES" altLang="en-US" sz="1650" dirty="0">
                <a:latin typeface="Consolas" panose="020B0609020204030204" pitchFamily="49" charset="0"/>
              </a:rPr>
              <a:t>(</a:t>
            </a:r>
            <a:r>
              <a:rPr lang="es-ES" altLang="en-US" sz="1650" dirty="0" err="1">
                <a:latin typeface="Consolas" panose="020B0609020204030204" pitchFamily="49" charset="0"/>
              </a:rPr>
              <a:t>coord</a:t>
            </a:r>
            <a:r>
              <a:rPr lang="es-ES" altLang="en-US" sz="16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 </a:t>
            </a:r>
            <a:r>
              <a:rPr lang="es-ES" altLang="en-US" sz="1650" dirty="0" err="1">
                <a:latin typeface="Consolas" panose="020B0609020204030204" pitchFamily="49" charset="0"/>
              </a:rPr>
              <a:t>signal</a:t>
            </a:r>
            <a:r>
              <a:rPr lang="es-ES" altLang="en-US" sz="1650" dirty="0">
                <a:latin typeface="Consolas" panose="020B0609020204030204" pitchFamily="49" charset="0"/>
              </a:rPr>
              <a:t>(recibo);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127448" y="3501008"/>
            <a:ext cx="1872208" cy="262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127448" y="4005064"/>
            <a:ext cx="187220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127448" y="3763379"/>
            <a:ext cx="2952328" cy="241685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1127448" y="5036349"/>
            <a:ext cx="3528392" cy="2416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4093037" y="1945409"/>
            <a:ext cx="1798984" cy="1477328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latin typeface="+mn-lt"/>
              </a:rPr>
              <a:t>Cada barbero debe obtener a qué número de cliente está atendiendo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287688" y="4054787"/>
            <a:ext cx="328788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+mn-lt"/>
              </a:rPr>
              <a:t>El acceso al área donde el cliente pone su número y el barbero lo toma es compartida y por lo tanto una sección crítica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096000" y="5167353"/>
            <a:ext cx="266429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latin typeface="+mn-lt"/>
              </a:rPr>
              <a:t>El barbero  desbloquea al cliente que está atendiendo mandándole </a:t>
            </a:r>
            <a:r>
              <a:rPr lang="es-MX" dirty="0" err="1">
                <a:latin typeface="+mn-lt"/>
              </a:rPr>
              <a:t>signal</a:t>
            </a:r>
            <a:r>
              <a:rPr lang="es-MX" dirty="0">
                <a:latin typeface="+mn-lt"/>
              </a:rPr>
              <a:t> a su semáforo.</a:t>
            </a:r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60D6A2C7-9E83-4BE8-A98B-341EF902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700809"/>
            <a:ext cx="5608240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Barbero()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    </a:t>
            </a:r>
            <a:r>
              <a:rPr lang="es-ES" altLang="en-US" sz="1650" b="1" dirty="0" err="1">
                <a:latin typeface="Consolas" panose="020B0609020204030204" pitchFamily="49" charset="0"/>
              </a:rPr>
              <a:t>int</a:t>
            </a:r>
            <a:r>
              <a:rPr lang="es-ES" altLang="en-US" sz="1650" b="1" dirty="0">
                <a:latin typeface="Consolas" panose="020B0609020204030204" pitchFamily="49" charset="0"/>
              </a:rPr>
              <a:t> </a:t>
            </a:r>
            <a:r>
              <a:rPr lang="es-ES" altLang="en-US" sz="1650" dirty="0" err="1">
                <a:latin typeface="Consolas" panose="020B0609020204030204" pitchFamily="49" charset="0"/>
              </a:rPr>
              <a:t>cliente_b</a:t>
            </a:r>
            <a:r>
              <a:rPr lang="es-ES" altLang="en-US" sz="165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n-US" sz="1650" b="1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    </a:t>
            </a:r>
            <a:r>
              <a:rPr lang="es-ES" altLang="en-US" sz="1650" b="1" dirty="0" err="1">
                <a:latin typeface="Consolas" panose="020B0609020204030204" pitchFamily="49" charset="0"/>
              </a:rPr>
              <a:t>while</a:t>
            </a:r>
            <a:r>
              <a:rPr lang="es-ES" altLang="en-US" sz="1650" b="1" dirty="0">
                <a:latin typeface="Consolas" panose="020B0609020204030204" pitchFamily="49" charset="0"/>
              </a:rPr>
              <a:t>(</a:t>
            </a:r>
            <a:r>
              <a:rPr lang="es-ES" altLang="en-US" sz="1650" b="1" dirty="0" err="1">
                <a:latin typeface="Consolas" panose="020B0609020204030204" pitchFamily="49" charset="0"/>
              </a:rPr>
              <a:t>forever</a:t>
            </a:r>
            <a:r>
              <a:rPr lang="es-ES" altLang="en-US" sz="165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    {</a:t>
            </a:r>
            <a:endParaRPr lang="es-ES" altLang="en-US" sz="165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</a:t>
            </a:r>
            <a:r>
              <a:rPr lang="es-ES" altLang="en-US" sz="1650" dirty="0" err="1">
                <a:latin typeface="Consolas" panose="020B0609020204030204" pitchFamily="49" charset="0"/>
              </a:rPr>
              <a:t>wait</a:t>
            </a:r>
            <a:r>
              <a:rPr lang="es-ES" altLang="en-US" sz="1650" dirty="0">
                <a:latin typeface="Consolas" panose="020B0609020204030204" pitchFamily="49" charset="0"/>
              </a:rPr>
              <a:t>(</a:t>
            </a:r>
            <a:r>
              <a:rPr lang="es-ES" altLang="en-US" sz="1650" dirty="0" err="1">
                <a:latin typeface="Consolas" panose="020B0609020204030204" pitchFamily="49" charset="0"/>
              </a:rPr>
              <a:t>cliente_listo</a:t>
            </a:r>
            <a:r>
              <a:rPr lang="es-ES" altLang="en-US" sz="16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       </a:t>
            </a:r>
            <a:r>
              <a:rPr lang="es-ES" altLang="en-US" sz="165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wait</a:t>
            </a:r>
            <a:r>
              <a:rPr lang="es-ES" altLang="en-US" sz="1650" b="1" dirty="0">
                <a:solidFill>
                  <a:srgbClr val="002060"/>
                </a:solidFill>
                <a:latin typeface="Consolas" panose="020B0609020204030204" pitchFamily="49" charset="0"/>
              </a:rPr>
              <a:t>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s-ES" altLang="en-US" sz="165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sacar_cola_1(&amp;</a:t>
            </a:r>
            <a:r>
              <a:rPr lang="es-ES" altLang="en-US" sz="1650" b="1" u="sng" dirty="0" err="1">
                <a:solidFill>
                  <a:srgbClr val="7030A0"/>
                </a:solidFill>
                <a:latin typeface="Consolas" panose="020B0609020204030204" pitchFamily="49" charset="0"/>
              </a:rPr>
              <a:t>cliente_b</a:t>
            </a:r>
            <a:r>
              <a:rPr lang="es-ES" altLang="en-US" sz="165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s-ES" altLang="en-US" sz="1650" b="1" dirty="0">
                <a:solidFill>
                  <a:srgbClr val="002060"/>
                </a:solidFill>
                <a:latin typeface="Consolas" panose="020B0609020204030204" pitchFamily="49" charset="0"/>
              </a:rPr>
              <a:t>signa(exmut2);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</a:t>
            </a:r>
            <a:r>
              <a:rPr lang="es-ES" altLang="en-US" sz="1650" dirty="0" err="1">
                <a:latin typeface="Consolas" panose="020B0609020204030204" pitchFamily="49" charset="0"/>
              </a:rPr>
              <a:t>wait</a:t>
            </a:r>
            <a:r>
              <a:rPr lang="es-ES" altLang="en-US" sz="1650" dirty="0">
                <a:latin typeface="Consolas" panose="020B0609020204030204" pitchFamily="49" charset="0"/>
              </a:rPr>
              <a:t>(</a:t>
            </a:r>
            <a:r>
              <a:rPr lang="es-ES" altLang="en-US" sz="1650" dirty="0" err="1">
                <a:latin typeface="Consolas" panose="020B0609020204030204" pitchFamily="49" charset="0"/>
              </a:rPr>
              <a:t>coord</a:t>
            </a:r>
            <a:r>
              <a:rPr lang="es-ES" altLang="en-US" sz="16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cortar pelo;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</a:t>
            </a:r>
            <a:r>
              <a:rPr lang="es-ES" altLang="en-US" sz="1650" dirty="0" err="1">
                <a:latin typeface="Consolas" panose="020B0609020204030204" pitchFamily="49" charset="0"/>
              </a:rPr>
              <a:t>signal</a:t>
            </a:r>
            <a:r>
              <a:rPr lang="es-ES" altLang="en-US" sz="1650" dirty="0">
                <a:latin typeface="Consolas" panose="020B0609020204030204" pitchFamily="49" charset="0"/>
              </a:rPr>
              <a:t>(</a:t>
            </a:r>
            <a:r>
              <a:rPr lang="es-ES" altLang="en-US" sz="1650" dirty="0" err="1">
                <a:latin typeface="Consolas" panose="020B0609020204030204" pitchFamily="49" charset="0"/>
              </a:rPr>
              <a:t>coord</a:t>
            </a:r>
            <a:r>
              <a:rPr lang="es-ES" altLang="en-US" sz="16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</a:t>
            </a:r>
            <a:r>
              <a:rPr lang="es-ES" altLang="en-US" sz="165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</a:t>
            </a:r>
            <a:r>
              <a:rPr lang="es-ES" altLang="en-US" sz="165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(terminado[</a:t>
            </a:r>
            <a:r>
              <a:rPr lang="es-ES" altLang="en-US" sz="1650" b="1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cliente_b</a:t>
            </a:r>
            <a:r>
              <a:rPr lang="es-ES" altLang="en-US" sz="165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</a:t>
            </a:r>
            <a:r>
              <a:rPr lang="es-ES" altLang="en-US" sz="1650" dirty="0" err="1">
                <a:latin typeface="Consolas" panose="020B0609020204030204" pitchFamily="49" charset="0"/>
              </a:rPr>
              <a:t>wait</a:t>
            </a:r>
            <a:r>
              <a:rPr lang="es-ES" altLang="en-US" sz="1650" dirty="0">
                <a:latin typeface="Consolas" panose="020B0609020204030204" pitchFamily="49" charset="0"/>
              </a:rPr>
              <a:t>(</a:t>
            </a:r>
            <a:r>
              <a:rPr lang="es-ES" altLang="en-US" sz="1650" dirty="0" err="1">
                <a:latin typeface="Consolas" panose="020B0609020204030204" pitchFamily="49" charset="0"/>
              </a:rPr>
              <a:t>dejar_silla_b</a:t>
            </a:r>
            <a:r>
              <a:rPr lang="es-ES" altLang="en-US" sz="16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   </a:t>
            </a:r>
            <a:r>
              <a:rPr lang="es-ES" altLang="en-US" sz="1650" dirty="0" err="1">
                <a:latin typeface="Consolas" panose="020B0609020204030204" pitchFamily="49" charset="0"/>
              </a:rPr>
              <a:t>signal</a:t>
            </a:r>
            <a:r>
              <a:rPr lang="es-ES" altLang="en-US" sz="1650" dirty="0">
                <a:latin typeface="Consolas" panose="020B0609020204030204" pitchFamily="49" charset="0"/>
              </a:rPr>
              <a:t>(</a:t>
            </a:r>
            <a:r>
              <a:rPr lang="es-ES" altLang="en-US" sz="1650" dirty="0" err="1">
                <a:latin typeface="Consolas" panose="020B0609020204030204" pitchFamily="49" charset="0"/>
              </a:rPr>
              <a:t>silla_barbero</a:t>
            </a:r>
            <a:r>
              <a:rPr lang="es-ES" altLang="en-US" sz="165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dirty="0">
                <a:latin typeface="Consolas" panose="020B0609020204030204" pitchFamily="49" charset="0"/>
              </a:rPr>
              <a:t>    </a:t>
            </a:r>
            <a:r>
              <a:rPr lang="es-ES" altLang="en-US" sz="165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5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ma libre 2"/>
          <p:cNvSpPr/>
          <p:nvPr/>
        </p:nvSpPr>
        <p:spPr>
          <a:xfrm>
            <a:off x="4074647" y="3404380"/>
            <a:ext cx="1285733" cy="506537"/>
          </a:xfrm>
          <a:custGeom>
            <a:avLst/>
            <a:gdLst>
              <a:gd name="connsiteX0" fmla="*/ 0 w 1247091"/>
              <a:gd name="connsiteY0" fmla="*/ 506436 h 544582"/>
              <a:gd name="connsiteX1" fmla="*/ 1083213 w 1247091"/>
              <a:gd name="connsiteY1" fmla="*/ 492369 h 544582"/>
              <a:gd name="connsiteX2" fmla="*/ 1223890 w 1247091"/>
              <a:gd name="connsiteY2" fmla="*/ 0 h 544582"/>
              <a:gd name="connsiteX0" fmla="*/ 0 w 1234626"/>
              <a:gd name="connsiteY0" fmla="*/ 506436 h 518007"/>
              <a:gd name="connsiteX1" fmla="*/ 1021453 w 1234626"/>
              <a:gd name="connsiteY1" fmla="*/ 408666 h 518007"/>
              <a:gd name="connsiteX2" fmla="*/ 1223890 w 1234626"/>
              <a:gd name="connsiteY2" fmla="*/ 0 h 518007"/>
              <a:gd name="connsiteX0" fmla="*/ 0 w 1253496"/>
              <a:gd name="connsiteY0" fmla="*/ 464585 h 482937"/>
              <a:gd name="connsiteX1" fmla="*/ 1039981 w 1253496"/>
              <a:gd name="connsiteY1" fmla="*/ 408666 h 482937"/>
              <a:gd name="connsiteX2" fmla="*/ 1242418 w 1253496"/>
              <a:gd name="connsiteY2" fmla="*/ 0 h 482937"/>
              <a:gd name="connsiteX0" fmla="*/ 0 w 1250505"/>
              <a:gd name="connsiteY0" fmla="*/ 464585 h 476923"/>
              <a:gd name="connsiteX1" fmla="*/ 1009101 w 1250505"/>
              <a:gd name="connsiteY1" fmla="*/ 378772 h 476923"/>
              <a:gd name="connsiteX2" fmla="*/ 1242418 w 1250505"/>
              <a:gd name="connsiteY2" fmla="*/ 0 h 47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505" h="476923">
                <a:moveTo>
                  <a:pt x="0" y="464585"/>
                </a:moveTo>
                <a:cubicBezTo>
                  <a:pt x="439615" y="499754"/>
                  <a:pt x="802031" y="456203"/>
                  <a:pt x="1009101" y="378772"/>
                </a:cubicBezTo>
                <a:cubicBezTo>
                  <a:pt x="1216171" y="301341"/>
                  <a:pt x="1274070" y="203981"/>
                  <a:pt x="1242418" y="0"/>
                </a:cubicBezTo>
              </a:path>
            </a:pathLst>
          </a:custGeom>
          <a:noFill/>
          <a:ln w="57150">
            <a:solidFill>
              <a:srgbClr val="CC99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orma libre 3"/>
          <p:cNvSpPr/>
          <p:nvPr/>
        </p:nvSpPr>
        <p:spPr>
          <a:xfrm>
            <a:off x="2984500" y="3591873"/>
            <a:ext cx="2391420" cy="459427"/>
          </a:xfrm>
          <a:custGeom>
            <a:avLst/>
            <a:gdLst>
              <a:gd name="connsiteX0" fmla="*/ 0 w 2108200"/>
              <a:gd name="connsiteY0" fmla="*/ 40327 h 459427"/>
              <a:gd name="connsiteX1" fmla="*/ 1714500 w 2108200"/>
              <a:gd name="connsiteY1" fmla="*/ 40327 h 459427"/>
              <a:gd name="connsiteX2" fmla="*/ 2108200 w 2108200"/>
              <a:gd name="connsiteY2" fmla="*/ 459427 h 45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459427">
                <a:moveTo>
                  <a:pt x="0" y="40327"/>
                </a:moveTo>
                <a:cubicBezTo>
                  <a:pt x="681566" y="5402"/>
                  <a:pt x="1363133" y="-29523"/>
                  <a:pt x="1714500" y="40327"/>
                </a:cubicBezTo>
                <a:cubicBezTo>
                  <a:pt x="2065867" y="110177"/>
                  <a:pt x="2087033" y="284802"/>
                  <a:pt x="2108200" y="459427"/>
                </a:cubicBezTo>
              </a:path>
            </a:pathLst>
          </a:custGeom>
          <a:noFill/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999656" y="4149080"/>
            <a:ext cx="288032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0" idx="3"/>
            <a:endCxn id="13" idx="1"/>
          </p:cNvCxnSpPr>
          <p:nvPr/>
        </p:nvCxnSpPr>
        <p:spPr>
          <a:xfrm>
            <a:off x="4655840" y="5157192"/>
            <a:ext cx="1440160" cy="61032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" grpId="0" animBg="1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2">
            <a:extLst>
              <a:ext uri="{FF2B5EF4-FFF2-40B4-BE49-F238E27FC236}">
                <a16:creationId xmlns:a16="http://schemas.microsoft.com/office/drawing/2014/main" id="{4D2293FC-EEF7-4666-9EF0-01C114978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n-US" dirty="0"/>
              <a:t>Agenda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5CA1A4AF-37A6-4DC4-9075-585C61FEB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El problema de la concurrencia</a:t>
            </a:r>
          </a:p>
          <a:p>
            <a:pPr eaLnBrk="1" hangingPunct="1"/>
            <a:r>
              <a:rPr lang="es-MX" altLang="en-US" dirty="0"/>
              <a:t>Soluciones por Software</a:t>
            </a:r>
          </a:p>
          <a:p>
            <a:pPr eaLnBrk="1" hangingPunct="1"/>
            <a:r>
              <a:rPr lang="es-MX" altLang="en-US" dirty="0"/>
              <a:t>Soluciones por Hardware</a:t>
            </a:r>
          </a:p>
          <a:p>
            <a:pPr eaLnBrk="1" hangingPunct="1"/>
            <a:r>
              <a:rPr lang="es-MX" altLang="en-US" sz="3200" dirty="0">
                <a:solidFill>
                  <a:srgbClr val="FF0000"/>
                </a:solidFill>
              </a:rPr>
              <a:t>Soluciones del Sistema</a:t>
            </a:r>
          </a:p>
          <a:p>
            <a:pPr lvl="1" eaLnBrk="1" hangingPunct="1"/>
            <a:r>
              <a:rPr lang="es-MX" altLang="en-US" dirty="0"/>
              <a:t>Semáforos</a:t>
            </a:r>
          </a:p>
          <a:p>
            <a:pPr lvl="1" eaLnBrk="1" hangingPunct="1"/>
            <a:r>
              <a:rPr lang="es-MX" altLang="en-US" dirty="0">
                <a:solidFill>
                  <a:srgbClr val="FF0000"/>
                </a:solidFill>
              </a:rPr>
              <a:t>Monitores</a:t>
            </a:r>
          </a:p>
          <a:p>
            <a:pPr lvl="1" eaLnBrk="1" hangingPunct="1"/>
            <a:r>
              <a:rPr lang="es-MX" altLang="en-US" dirty="0"/>
              <a:t>Paso de mensajes</a:t>
            </a:r>
          </a:p>
          <a:p>
            <a:pPr eaLnBrk="1" hangingPunct="1"/>
            <a:r>
              <a:rPr lang="es-MX" altLang="en-US" dirty="0"/>
              <a:t>Casos de estudio</a:t>
            </a:r>
          </a:p>
        </p:txBody>
      </p:sp>
    </p:spTree>
    <p:extLst>
      <p:ext uri="{BB962C8B-B14F-4D97-AF65-F5344CB8AC3E}">
        <p14:creationId xmlns:p14="http://schemas.microsoft.com/office/powerpoint/2010/main" val="31856996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4">
            <a:extLst>
              <a:ext uri="{FF2B5EF4-FFF2-40B4-BE49-F238E27FC236}">
                <a16:creationId xmlns:a16="http://schemas.microsoft.com/office/drawing/2014/main" id="{F93266B2-2FD1-4579-9FC8-B95ED7A5C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/>
              <a:t>Monitores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07368" y="1855585"/>
            <a:ext cx="11377264" cy="7813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/>
              <a:t>Los monitores son estructuras de un lenguaje de programación que ofrecen una funcionalidad equivalente a la de los semáforos y son más fáciles de controlar.</a:t>
            </a:r>
            <a:endParaRPr lang="es-ES" altLang="en-US" sz="2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1033" y="2852936"/>
            <a:ext cx="11383597" cy="15121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Un monitor es un tipo de objeto que tiene la característica de que solo un proceso puede estar ejecutando cualquiera de sus métodos.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400" dirty="0"/>
              <a:t>Otro proceso que haya invocado al monitor quedará bloqueado mientras espera a que el monitor esté disponible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5" name="Rectangle 4">
            <a:extLst>
              <a:ext uri="{FF2B5EF4-FFF2-40B4-BE49-F238E27FC236}">
                <a16:creationId xmlns:a16="http://schemas.microsoft.com/office/drawing/2014/main" id="{E9C99AC1-D854-46A7-A88F-3A3AC52C3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Estructura de un monitor</a:t>
            </a:r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838023AF-844C-403B-BE82-5C01BA08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951" y="2930213"/>
            <a:ext cx="3672408" cy="32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3A4B1603-7998-4211-863F-BCCB076E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951" y="2930213"/>
            <a:ext cx="368352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6" name="Rectangle 5">
            <a:extLst>
              <a:ext uri="{FF2B5EF4-FFF2-40B4-BE49-F238E27FC236}">
                <a16:creationId xmlns:a16="http://schemas.microsoft.com/office/drawing/2014/main" id="{5C95767E-C571-40AB-9FA0-A35D0896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974" y="2930214"/>
            <a:ext cx="2905490" cy="322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57" name="Line 6">
            <a:extLst>
              <a:ext uri="{FF2B5EF4-FFF2-40B4-BE49-F238E27FC236}">
                <a16:creationId xmlns:a16="http://schemas.microsoft.com/office/drawing/2014/main" id="{21F93B4D-8747-4C65-857C-9E27D49832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5640" y="2934559"/>
            <a:ext cx="439694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8" name="Line 7">
            <a:extLst>
              <a:ext uri="{FF2B5EF4-FFF2-40B4-BE49-F238E27FC236}">
                <a16:creationId xmlns:a16="http://schemas.microsoft.com/office/drawing/2014/main" id="{892F138B-B01B-4A27-B765-F68E09C39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1541" y="2930212"/>
            <a:ext cx="1355348" cy="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59" name="Line 8">
            <a:extLst>
              <a:ext uri="{FF2B5EF4-FFF2-40B4-BE49-F238E27FC236}">
                <a16:creationId xmlns:a16="http://schemas.microsoft.com/office/drawing/2014/main" id="{04CEEFA6-4B4D-4A99-A14F-A3F4BAD8E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5631" y="2965138"/>
            <a:ext cx="0" cy="318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0" name="Line 9">
            <a:extLst>
              <a:ext uri="{FF2B5EF4-FFF2-40B4-BE49-F238E27FC236}">
                <a16:creationId xmlns:a16="http://schemas.microsoft.com/office/drawing/2014/main" id="{E669E918-5C79-4CA5-BAFC-B558E7B66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8359" y="2930213"/>
            <a:ext cx="0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61" name="Rectangle 10">
            <a:extLst>
              <a:ext uri="{FF2B5EF4-FFF2-40B4-BE49-F238E27FC236}">
                <a16:creationId xmlns:a16="http://schemas.microsoft.com/office/drawing/2014/main" id="{91E9405C-92B0-49A7-9494-D7928CFA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63" y="3177864"/>
            <a:ext cx="3245705" cy="354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dirty="0"/>
              <a:t>Datos locales</a:t>
            </a:r>
            <a:endParaRPr lang="es-ES" altLang="en-US" sz="1600" dirty="0"/>
          </a:p>
        </p:txBody>
      </p:sp>
      <p:sp>
        <p:nvSpPr>
          <p:cNvPr id="181263" name="Rectangle 12">
            <a:extLst>
              <a:ext uri="{FF2B5EF4-FFF2-40B4-BE49-F238E27FC236}">
                <a16:creationId xmlns:a16="http://schemas.microsoft.com/office/drawing/2014/main" id="{4D4B461D-C229-4CCA-9A81-F97BB726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75" y="3717032"/>
            <a:ext cx="3245693" cy="71457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Proc1()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}</a:t>
            </a:r>
            <a:endParaRPr lang="es-ES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1264" name="Rectangle 13">
            <a:extLst>
              <a:ext uri="{FF2B5EF4-FFF2-40B4-BE49-F238E27FC236}">
                <a16:creationId xmlns:a16="http://schemas.microsoft.com/office/drawing/2014/main" id="{3B790985-BDA6-417F-8938-798C14518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75" y="4874430"/>
            <a:ext cx="3245693" cy="75438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 err="1">
                <a:latin typeface="Consolas" panose="020B0609020204030204" pitchFamily="49" charset="0"/>
              </a:rPr>
              <a:t>ProcK</a:t>
            </a:r>
            <a:r>
              <a:rPr lang="es-MX" altLang="en-US" sz="12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n-US" sz="1200" b="1" dirty="0">
                <a:latin typeface="Consolas" panose="020B0609020204030204" pitchFamily="49" charset="0"/>
              </a:rPr>
              <a:t>}</a:t>
            </a:r>
            <a:endParaRPr lang="es-ES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1265" name="Rectangle 14">
            <a:extLst>
              <a:ext uri="{FF2B5EF4-FFF2-40B4-BE49-F238E27FC236}">
                <a16:creationId xmlns:a16="http://schemas.microsoft.com/office/drawing/2014/main" id="{C3E2AB8D-D922-4576-BD2A-A58D589E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63" y="5666519"/>
            <a:ext cx="3245705" cy="354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MX" altLang="en-US" sz="1600" dirty="0"/>
              <a:t>Código de inicialización</a:t>
            </a:r>
            <a:endParaRPr lang="es-ES" altLang="en-US" sz="1600" dirty="0"/>
          </a:p>
        </p:txBody>
      </p:sp>
      <p:sp>
        <p:nvSpPr>
          <p:cNvPr id="181282" name="Rectangle 31">
            <a:extLst>
              <a:ext uri="{FF2B5EF4-FFF2-40B4-BE49-F238E27FC236}">
                <a16:creationId xmlns:a16="http://schemas.microsoft.com/office/drawing/2014/main" id="{2F27919C-0764-4C47-A10A-CD40A15C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27" y="2898463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3" name="Rectangle 32">
            <a:extLst>
              <a:ext uri="{FF2B5EF4-FFF2-40B4-BE49-F238E27FC236}">
                <a16:creationId xmlns:a16="http://schemas.microsoft.com/office/drawing/2014/main" id="{AD331D36-E648-45A6-9334-CCC5F3D1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007" y="2898463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" name="Grupo 1"/>
          <p:cNvGrpSpPr/>
          <p:nvPr/>
        </p:nvGrpSpPr>
        <p:grpSpPr>
          <a:xfrm>
            <a:off x="7252586" y="1700808"/>
            <a:ext cx="808412" cy="1064308"/>
            <a:chOff x="7252586" y="2055577"/>
            <a:chExt cx="808412" cy="1064308"/>
          </a:xfrm>
        </p:grpSpPr>
        <p:sp>
          <p:nvSpPr>
            <p:cNvPr id="181339" name="Rectangle 36">
              <a:extLst>
                <a:ext uri="{FF2B5EF4-FFF2-40B4-BE49-F238E27FC236}">
                  <a16:creationId xmlns:a16="http://schemas.microsoft.com/office/drawing/2014/main" id="{6769EEB5-7937-4F09-9F38-2F41E65832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1828756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7" name="Rectangle 34">
              <a:extLst>
                <a:ext uri="{FF2B5EF4-FFF2-40B4-BE49-F238E27FC236}">
                  <a16:creationId xmlns:a16="http://schemas.microsoft.com/office/drawing/2014/main" id="{B55F53B1-F26E-4095-9C08-94B55EAB93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2538295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8" name="Rectangle 35">
              <a:extLst>
                <a:ext uri="{FF2B5EF4-FFF2-40B4-BE49-F238E27FC236}">
                  <a16:creationId xmlns:a16="http://schemas.microsoft.com/office/drawing/2014/main" id="{6F2858CD-9CCD-4FC6-947F-6418291790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479407" y="2183526"/>
              <a:ext cx="354769" cy="8084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1285" name="Line 40">
            <a:extLst>
              <a:ext uri="{FF2B5EF4-FFF2-40B4-BE49-F238E27FC236}">
                <a16:creationId xmlns:a16="http://schemas.microsoft.com/office/drawing/2014/main" id="{7613CFD6-4AE9-4E55-A324-0A9FC83D8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6973" y="6170300"/>
            <a:ext cx="4376954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6" name="Line 41">
            <a:extLst>
              <a:ext uri="{FF2B5EF4-FFF2-40B4-BE49-F238E27FC236}">
                <a16:creationId xmlns:a16="http://schemas.microsoft.com/office/drawing/2014/main" id="{0E9AF72C-A72B-4EE2-87D8-70C20492D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1541" y="6154425"/>
            <a:ext cx="134793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87" name="Rectangle 42">
            <a:extLst>
              <a:ext uri="{FF2B5EF4-FFF2-40B4-BE49-F238E27FC236}">
                <a16:creationId xmlns:a16="http://schemas.microsoft.com/office/drawing/2014/main" id="{BB8BF2D0-3B6F-4C23-87F4-84CD7D0C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11" y="6087751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1288" name="Rectangle 43">
            <a:extLst>
              <a:ext uri="{FF2B5EF4-FFF2-40B4-BE49-F238E27FC236}">
                <a16:creationId xmlns:a16="http://schemas.microsoft.com/office/drawing/2014/main" id="{9EFB6113-2C33-428A-9EDB-909DE41D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015" y="6087751"/>
            <a:ext cx="7620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1289" name="Group 44">
            <a:extLst>
              <a:ext uri="{FF2B5EF4-FFF2-40B4-BE49-F238E27FC236}">
                <a16:creationId xmlns:a16="http://schemas.microsoft.com/office/drawing/2014/main" id="{3B8563A6-7A74-4081-B3A9-2A06DA6C9854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3430276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31" name="Rectangle 45">
              <a:extLst>
                <a:ext uri="{FF2B5EF4-FFF2-40B4-BE49-F238E27FC236}">
                  <a16:creationId xmlns:a16="http://schemas.microsoft.com/office/drawing/2014/main" id="{6FC6C59A-3399-47C0-A03A-B8218CDC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2" name="Rectangle 46">
              <a:extLst>
                <a:ext uri="{FF2B5EF4-FFF2-40B4-BE49-F238E27FC236}">
                  <a16:creationId xmlns:a16="http://schemas.microsoft.com/office/drawing/2014/main" id="{B621671C-6AD1-4FC0-A4D0-AF663B25A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3" name="Rectangle 47">
              <a:extLst>
                <a:ext uri="{FF2B5EF4-FFF2-40B4-BE49-F238E27FC236}">
                  <a16:creationId xmlns:a16="http://schemas.microsoft.com/office/drawing/2014/main" id="{F181A3FE-CD3B-4D46-B73C-BC8F894C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4" name="Rectangle 48">
              <a:extLst>
                <a:ext uri="{FF2B5EF4-FFF2-40B4-BE49-F238E27FC236}">
                  <a16:creationId xmlns:a16="http://schemas.microsoft.com/office/drawing/2014/main" id="{730DDB64-260C-4EDF-A102-F1D1A9F1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35" name="Line 49">
              <a:extLst>
                <a:ext uri="{FF2B5EF4-FFF2-40B4-BE49-F238E27FC236}">
                  <a16:creationId xmlns:a16="http://schemas.microsoft.com/office/drawing/2014/main" id="{9320B760-4FDD-4F8D-B224-C4C5C9EBB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36" name="Line 50">
              <a:extLst>
                <a:ext uri="{FF2B5EF4-FFF2-40B4-BE49-F238E27FC236}">
                  <a16:creationId xmlns:a16="http://schemas.microsoft.com/office/drawing/2014/main" id="{BBD37E98-2749-447D-9285-CBCCA32C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0" name="Group 51">
            <a:extLst>
              <a:ext uri="{FF2B5EF4-FFF2-40B4-BE49-F238E27FC236}">
                <a16:creationId xmlns:a16="http://schemas.microsoft.com/office/drawing/2014/main" id="{AD4DB30C-3478-4620-AC2E-71C27BBFE6BB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4493901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25" name="Rectangle 52">
              <a:extLst>
                <a:ext uri="{FF2B5EF4-FFF2-40B4-BE49-F238E27FC236}">
                  <a16:creationId xmlns:a16="http://schemas.microsoft.com/office/drawing/2014/main" id="{28E9BAF9-E317-484C-A8EA-CFAF8676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6" name="Rectangle 53">
              <a:extLst>
                <a:ext uri="{FF2B5EF4-FFF2-40B4-BE49-F238E27FC236}">
                  <a16:creationId xmlns:a16="http://schemas.microsoft.com/office/drawing/2014/main" id="{F29B2ADF-ECC4-4E4D-B5D4-B4A54635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7" name="Rectangle 54">
              <a:extLst>
                <a:ext uri="{FF2B5EF4-FFF2-40B4-BE49-F238E27FC236}">
                  <a16:creationId xmlns:a16="http://schemas.microsoft.com/office/drawing/2014/main" id="{DE0FEFCF-25C4-427C-A93D-17E56B92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8" name="Rectangle 55">
              <a:extLst>
                <a:ext uri="{FF2B5EF4-FFF2-40B4-BE49-F238E27FC236}">
                  <a16:creationId xmlns:a16="http://schemas.microsoft.com/office/drawing/2014/main" id="{7D5DC640-DDDE-4338-966B-004429FD8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9" name="Line 56">
              <a:extLst>
                <a:ext uri="{FF2B5EF4-FFF2-40B4-BE49-F238E27FC236}">
                  <a16:creationId xmlns:a16="http://schemas.microsoft.com/office/drawing/2014/main" id="{10807BA9-8EC7-4297-B850-1F04B955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30" name="Line 57">
              <a:extLst>
                <a:ext uri="{FF2B5EF4-FFF2-40B4-BE49-F238E27FC236}">
                  <a16:creationId xmlns:a16="http://schemas.microsoft.com/office/drawing/2014/main" id="{455E5258-3120-45B7-91DE-DCCF8FA38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81291" name="Group 58">
            <a:extLst>
              <a:ext uri="{FF2B5EF4-FFF2-40B4-BE49-F238E27FC236}">
                <a16:creationId xmlns:a16="http://schemas.microsoft.com/office/drawing/2014/main" id="{738B03AA-7FCC-4A66-A010-87355C81481E}"/>
              </a:ext>
            </a:extLst>
          </p:cNvPr>
          <p:cNvGrpSpPr>
            <a:grpSpLocks/>
          </p:cNvGrpSpPr>
          <p:nvPr/>
        </p:nvGrpSpPr>
        <p:grpSpPr bwMode="auto">
          <a:xfrm>
            <a:off x="3550320" y="5357501"/>
            <a:ext cx="1988143" cy="398462"/>
            <a:chOff x="768" y="2688"/>
            <a:chExt cx="384" cy="288"/>
          </a:xfrm>
          <a:solidFill>
            <a:schemeClr val="bg2">
              <a:lumMod val="90000"/>
            </a:schemeClr>
          </a:solidFill>
        </p:grpSpPr>
        <p:sp>
          <p:nvSpPr>
            <p:cNvPr id="181319" name="Rectangle 59">
              <a:extLst>
                <a:ext uri="{FF2B5EF4-FFF2-40B4-BE49-F238E27FC236}">
                  <a16:creationId xmlns:a16="http://schemas.microsoft.com/office/drawing/2014/main" id="{85F99905-AF8D-4C24-B131-BF622B3CB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0" name="Rectangle 60">
              <a:extLst>
                <a:ext uri="{FF2B5EF4-FFF2-40B4-BE49-F238E27FC236}">
                  <a16:creationId xmlns:a16="http://schemas.microsoft.com/office/drawing/2014/main" id="{EB4AEEC5-B327-445E-ABC5-5E42272E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1" name="Rectangle 61">
              <a:extLst>
                <a:ext uri="{FF2B5EF4-FFF2-40B4-BE49-F238E27FC236}">
                  <a16:creationId xmlns:a16="http://schemas.microsoft.com/office/drawing/2014/main" id="{4D663A75-6441-4B8C-B238-D20665BC6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96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2" name="Rectangle 62">
              <a:extLst>
                <a:ext uri="{FF2B5EF4-FFF2-40B4-BE49-F238E27FC236}">
                  <a16:creationId xmlns:a16="http://schemas.microsoft.com/office/drawing/2014/main" id="{C3242CF4-239E-4C1D-B0A2-9F7E83A2B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9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323" name="Line 63">
              <a:extLst>
                <a:ext uri="{FF2B5EF4-FFF2-40B4-BE49-F238E27FC236}">
                  <a16:creationId xmlns:a16="http://schemas.microsoft.com/office/drawing/2014/main" id="{C1380296-9778-4477-AF2F-30C8BDED4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88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1324" name="Line 64">
              <a:extLst>
                <a:ext uri="{FF2B5EF4-FFF2-40B4-BE49-F238E27FC236}">
                  <a16:creationId xmlns:a16="http://schemas.microsoft.com/office/drawing/2014/main" id="{FDDFCF2B-DC72-4123-BB68-EF8D78FDF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976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690863" y="2965139"/>
            <a:ext cx="152400" cy="3189287"/>
            <a:chOff x="5690863" y="2965139"/>
            <a:chExt cx="152400" cy="3189287"/>
          </a:xfrm>
        </p:grpSpPr>
        <p:sp>
          <p:nvSpPr>
            <p:cNvPr id="181266" name="Line 15">
              <a:extLst>
                <a:ext uri="{FF2B5EF4-FFF2-40B4-BE49-F238E27FC236}">
                  <a16:creationId xmlns:a16="http://schemas.microsoft.com/office/drawing/2014/main" id="{CEFBCCD5-A5FC-4FAD-AA13-358EB73E2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63" y="2965139"/>
              <a:ext cx="0" cy="531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267" name="Line 16">
              <a:extLst>
                <a:ext uri="{FF2B5EF4-FFF2-40B4-BE49-F238E27FC236}">
                  <a16:creationId xmlns:a16="http://schemas.microsoft.com/office/drawing/2014/main" id="{3E622835-B8FF-45D4-9200-DABDD5911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63" y="3695388"/>
              <a:ext cx="0" cy="266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268" name="Line 17">
              <a:extLst>
                <a:ext uri="{FF2B5EF4-FFF2-40B4-BE49-F238E27FC236}">
                  <a16:creationId xmlns:a16="http://schemas.microsoft.com/office/drawing/2014/main" id="{A1433FC1-CDC9-4F50-9688-CD0C33CAC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63" y="4160526"/>
              <a:ext cx="0" cy="398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269" name="Line 18">
              <a:extLst>
                <a:ext uri="{FF2B5EF4-FFF2-40B4-BE49-F238E27FC236}">
                  <a16:creationId xmlns:a16="http://schemas.microsoft.com/office/drawing/2014/main" id="{5576E449-8AF2-47EE-865B-BA1E544C6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63" y="4759014"/>
              <a:ext cx="0" cy="265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270" name="Line 19">
              <a:extLst>
                <a:ext uri="{FF2B5EF4-FFF2-40B4-BE49-F238E27FC236}">
                  <a16:creationId xmlns:a16="http://schemas.microsoft.com/office/drawing/2014/main" id="{92E61677-A611-4C85-936D-3E8B5B35B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63" y="5224152"/>
              <a:ext cx="0" cy="198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271" name="Line 20">
              <a:extLst>
                <a:ext uri="{FF2B5EF4-FFF2-40B4-BE49-F238E27FC236}">
                  <a16:creationId xmlns:a16="http://schemas.microsoft.com/office/drawing/2014/main" id="{937E5C3F-6FFA-498F-A37C-33B830B22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63" y="6021076"/>
              <a:ext cx="0" cy="133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272" name="Rectangle 21">
              <a:extLst>
                <a:ext uri="{FF2B5EF4-FFF2-40B4-BE49-F238E27FC236}">
                  <a16:creationId xmlns:a16="http://schemas.microsoft.com/office/drawing/2014/main" id="{AC9AF8A3-2484-4DD3-B629-38C68C542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3430277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73" name="Rectangle 22">
              <a:extLst>
                <a:ext uri="{FF2B5EF4-FFF2-40B4-BE49-F238E27FC236}">
                  <a16:creationId xmlns:a16="http://schemas.microsoft.com/office/drawing/2014/main" id="{378A024B-DE15-4514-AB68-122D9D48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3695389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74" name="Rectangle 23">
              <a:extLst>
                <a:ext uri="{FF2B5EF4-FFF2-40B4-BE49-F238E27FC236}">
                  <a16:creationId xmlns:a16="http://schemas.microsoft.com/office/drawing/2014/main" id="{54C28768-7173-4127-A492-345750F6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3895414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75" name="Rectangle 24">
              <a:extLst>
                <a:ext uri="{FF2B5EF4-FFF2-40B4-BE49-F238E27FC236}">
                  <a16:creationId xmlns:a16="http://schemas.microsoft.com/office/drawing/2014/main" id="{3FC8616B-6582-420E-BDF1-05EEA3EAC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4160527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76" name="Rectangle 25">
              <a:extLst>
                <a:ext uri="{FF2B5EF4-FFF2-40B4-BE49-F238E27FC236}">
                  <a16:creationId xmlns:a16="http://schemas.microsoft.com/office/drawing/2014/main" id="{67F60D00-D0F3-4BC4-BFC1-88D9AB510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4493902"/>
              <a:ext cx="152400" cy="65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77" name="Rectangle 26">
              <a:extLst>
                <a:ext uri="{FF2B5EF4-FFF2-40B4-BE49-F238E27FC236}">
                  <a16:creationId xmlns:a16="http://schemas.microsoft.com/office/drawing/2014/main" id="{D37BDD79-42B4-4A07-90CD-BD7B52731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4759014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78" name="Rectangle 27">
              <a:extLst>
                <a:ext uri="{FF2B5EF4-FFF2-40B4-BE49-F238E27FC236}">
                  <a16:creationId xmlns:a16="http://schemas.microsoft.com/office/drawing/2014/main" id="{90569149-431C-4303-B6D0-C68CD94DE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4957452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79" name="Rectangle 28">
              <a:extLst>
                <a:ext uri="{FF2B5EF4-FFF2-40B4-BE49-F238E27FC236}">
                  <a16:creationId xmlns:a16="http://schemas.microsoft.com/office/drawing/2014/main" id="{CA4D4B9C-549F-4029-A8FF-AFC45833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5224152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80" name="Rectangle 29">
              <a:extLst>
                <a:ext uri="{FF2B5EF4-FFF2-40B4-BE49-F238E27FC236}">
                  <a16:creationId xmlns:a16="http://schemas.microsoft.com/office/drawing/2014/main" id="{909712A2-348F-45B7-A5B3-6432177B0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5357502"/>
              <a:ext cx="152400" cy="650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81" name="Rectangle 30">
              <a:extLst>
                <a:ext uri="{FF2B5EF4-FFF2-40B4-BE49-F238E27FC236}">
                  <a16:creationId xmlns:a16="http://schemas.microsoft.com/office/drawing/2014/main" id="{7E5E9457-BA2B-40B2-8A0A-A4A61F51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5622614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92" name="Line 65">
              <a:extLst>
                <a:ext uri="{FF2B5EF4-FFF2-40B4-BE49-F238E27FC236}">
                  <a16:creationId xmlns:a16="http://schemas.microsoft.com/office/drawing/2014/main" id="{378DD9F4-4743-4C3E-A909-BD60CBCAB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063" y="5689289"/>
              <a:ext cx="0" cy="131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81293" name="Rectangle 66">
              <a:extLst>
                <a:ext uri="{FF2B5EF4-FFF2-40B4-BE49-F238E27FC236}">
                  <a16:creationId xmlns:a16="http://schemas.microsoft.com/office/drawing/2014/main" id="{F79CAD8D-E052-4F5E-AAB4-464B0A97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5755963"/>
              <a:ext cx="152400" cy="65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294" name="Rectangle 67">
              <a:extLst>
                <a:ext uri="{FF2B5EF4-FFF2-40B4-BE49-F238E27FC236}">
                  <a16:creationId xmlns:a16="http://schemas.microsoft.com/office/drawing/2014/main" id="{49538E20-7245-412F-8F1B-C569225D3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863" y="6021077"/>
              <a:ext cx="152400" cy="66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1298" name="Line 71">
            <a:extLst>
              <a:ext uri="{FF2B5EF4-FFF2-40B4-BE49-F238E27FC236}">
                <a16:creationId xmlns:a16="http://schemas.microsoft.com/office/drawing/2014/main" id="{E150490D-B4EE-42F6-B955-04465B8C0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36303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299" name="Line 72">
            <a:extLst>
              <a:ext uri="{FF2B5EF4-FFF2-40B4-BE49-F238E27FC236}">
                <a16:creationId xmlns:a16="http://schemas.microsoft.com/office/drawing/2014/main" id="{9B0BED5F-B170-41F2-A648-F4C0E0ECC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469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0" name="Line 73">
            <a:extLst>
              <a:ext uri="{FF2B5EF4-FFF2-40B4-BE49-F238E27FC236}">
                <a16:creationId xmlns:a16="http://schemas.microsoft.com/office/drawing/2014/main" id="{3D707A76-A4C6-4106-BA7A-C4D3F79FC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63" y="55559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1" name="Line 74">
            <a:extLst>
              <a:ext uri="{FF2B5EF4-FFF2-40B4-BE49-F238E27FC236}">
                <a16:creationId xmlns:a16="http://schemas.microsoft.com/office/drawing/2014/main" id="{FD3E4BE0-680A-48C4-94F1-823085126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176" y="28317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2" name="Line 75">
            <a:extLst>
              <a:ext uri="{FF2B5EF4-FFF2-40B4-BE49-F238E27FC236}">
                <a16:creationId xmlns:a16="http://schemas.microsoft.com/office/drawing/2014/main" id="{44039948-7E27-4EB4-996A-2E7F87B5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063" y="6087752"/>
            <a:ext cx="0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303" name="Text Box 76">
            <a:extLst>
              <a:ext uri="{FF2B5EF4-FFF2-40B4-BE49-F238E27FC236}">
                <a16:creationId xmlns:a16="http://schemas.microsoft.com/office/drawing/2014/main" id="{4796139F-1170-48BE-A25D-413BB0AB0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401" y="2939738"/>
            <a:ext cx="1027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/>
              <a:t>MONITOR</a:t>
            </a:r>
            <a:endParaRPr lang="es-ES" altLang="en-US" sz="1400"/>
          </a:p>
        </p:txBody>
      </p:sp>
      <p:sp>
        <p:nvSpPr>
          <p:cNvPr id="181304" name="Text Box 77">
            <a:extLst>
              <a:ext uri="{FF2B5EF4-FFF2-40B4-BE49-F238E27FC236}">
                <a16:creationId xmlns:a16="http://schemas.microsoft.com/office/drawing/2014/main" id="{87210517-569A-4BDC-AA42-E34B4E43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63" y="3803339"/>
            <a:ext cx="12202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Condición c1</a:t>
            </a:r>
            <a:endParaRPr lang="es-ES" altLang="en-US" sz="1400" dirty="0"/>
          </a:p>
        </p:txBody>
      </p:sp>
      <p:sp>
        <p:nvSpPr>
          <p:cNvPr id="181305" name="Text Box 78">
            <a:extLst>
              <a:ext uri="{FF2B5EF4-FFF2-40B4-BE49-F238E27FC236}">
                <a16:creationId xmlns:a16="http://schemas.microsoft.com/office/drawing/2014/main" id="{71D6F149-B606-4E2D-A212-22BAD992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663" y="4866964"/>
            <a:ext cx="1151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Condición</a:t>
            </a:r>
            <a:r>
              <a:rPr lang="es-MX" altLang="en-US" sz="1000" dirty="0"/>
              <a:t> </a:t>
            </a:r>
            <a:r>
              <a:rPr lang="es-MX" altLang="en-US" sz="1000" dirty="0" err="1"/>
              <a:t>cn</a:t>
            </a:r>
            <a:endParaRPr lang="es-ES" altLang="en-US" sz="1000" dirty="0"/>
          </a:p>
        </p:txBody>
      </p:sp>
      <p:sp>
        <p:nvSpPr>
          <p:cNvPr id="181306" name="Text Box 79">
            <a:extLst>
              <a:ext uri="{FF2B5EF4-FFF2-40B4-BE49-F238E27FC236}">
                <a16:creationId xmlns:a16="http://schemas.microsoft.com/office/drawing/2014/main" id="{C44CD6EC-BB4F-4C80-B9EB-EF166AAF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76" y="5713511"/>
            <a:ext cx="1547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400" dirty="0"/>
              <a:t>Cola de urgentes</a:t>
            </a:r>
            <a:endParaRPr lang="es-ES" altLang="en-US" sz="1400" dirty="0"/>
          </a:p>
        </p:txBody>
      </p:sp>
      <p:sp>
        <p:nvSpPr>
          <p:cNvPr id="181310" name="Text Box 83">
            <a:extLst>
              <a:ext uri="{FF2B5EF4-FFF2-40B4-BE49-F238E27FC236}">
                <a16:creationId xmlns:a16="http://schemas.microsoft.com/office/drawing/2014/main" id="{40825654-63C3-428A-A0F2-DF53DC077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07" y="2570407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Entrada</a:t>
            </a:r>
            <a:endParaRPr lang="es-ES" altLang="en-US" sz="1800" dirty="0"/>
          </a:p>
        </p:txBody>
      </p:sp>
      <p:sp>
        <p:nvSpPr>
          <p:cNvPr id="181311" name="Text Box 84">
            <a:extLst>
              <a:ext uri="{FF2B5EF4-FFF2-40B4-BE49-F238E27FC236}">
                <a16:creationId xmlns:a16="http://schemas.microsoft.com/office/drawing/2014/main" id="{316F93DB-45C6-4B57-A591-D14D7E18B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966" y="2557320"/>
            <a:ext cx="32156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Zona de espera del monitor</a:t>
            </a:r>
            <a:endParaRPr lang="es-ES" altLang="en-US" sz="1800" dirty="0"/>
          </a:p>
        </p:txBody>
      </p:sp>
      <p:sp>
        <p:nvSpPr>
          <p:cNvPr id="181312" name="Text Box 85">
            <a:extLst>
              <a:ext uri="{FF2B5EF4-FFF2-40B4-BE49-F238E27FC236}">
                <a16:creationId xmlns:a16="http://schemas.microsoft.com/office/drawing/2014/main" id="{88E89760-40DA-426A-AC83-2DDFDEA2F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215" y="2219848"/>
            <a:ext cx="3239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dirty="0"/>
              <a:t>Cola de entrada de procesos</a:t>
            </a:r>
            <a:endParaRPr lang="es-ES" altLang="en-US" sz="1800" dirty="0"/>
          </a:p>
        </p:txBody>
      </p:sp>
      <p:sp>
        <p:nvSpPr>
          <p:cNvPr id="181313" name="Text Box 86">
            <a:extLst>
              <a:ext uri="{FF2B5EF4-FFF2-40B4-BE49-F238E27FC236}">
                <a16:creationId xmlns:a16="http://schemas.microsoft.com/office/drawing/2014/main" id="{70A07ADB-CBA3-4631-9F8B-8F21BC5E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756" y="6126315"/>
            <a:ext cx="899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2000" dirty="0"/>
              <a:t>Salida</a:t>
            </a:r>
            <a:endParaRPr lang="es-ES" altLang="en-US" sz="2000" dirty="0"/>
          </a:p>
        </p:txBody>
      </p:sp>
      <p:sp>
        <p:nvSpPr>
          <p:cNvPr id="664666" name="Text Box 90">
            <a:extLst>
              <a:ext uri="{FF2B5EF4-FFF2-40B4-BE49-F238E27FC236}">
                <a16:creationId xmlns:a16="http://schemas.microsoft.com/office/drawing/2014/main" id="{B1967824-B9AC-446E-B486-1984F1BF3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49" y="2060848"/>
            <a:ext cx="463549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400" b="1" dirty="0">
                <a:solidFill>
                  <a:schemeClr val="bg1"/>
                </a:solidFill>
              </a:rPr>
              <a:t>P1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664665" name="Text Box 89">
            <a:extLst>
              <a:ext uri="{FF2B5EF4-FFF2-40B4-BE49-F238E27FC236}">
                <a16:creationId xmlns:a16="http://schemas.microsoft.com/office/drawing/2014/main" id="{CAE3487D-81E2-4D0F-A2C6-641340250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49" y="2420888"/>
            <a:ext cx="463550" cy="30777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n-US" sz="1400" b="1" dirty="0">
                <a:solidFill>
                  <a:schemeClr val="bg1"/>
                </a:solidFill>
              </a:rPr>
              <a:t>P0</a:t>
            </a:r>
            <a:endParaRPr lang="en-US" alt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306427" y="1700808"/>
            <a:ext cx="5815016" cy="90680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400" dirty="0"/>
              <a:t>En un lenguaje de programación orientado a objetos, los monitores son un tipo de objeto</a:t>
            </a:r>
          </a:p>
        </p:txBody>
      </p:sp>
    </p:spTree>
    <p:extLst>
      <p:ext uri="{BB962C8B-B14F-4D97-AF65-F5344CB8AC3E}">
        <p14:creationId xmlns:p14="http://schemas.microsoft.com/office/powerpoint/2010/main" val="8356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61" grpId="0" animBg="1"/>
      <p:bldP spid="181263" grpId="0" animBg="1"/>
      <p:bldP spid="181264" grpId="0" animBg="1"/>
      <p:bldP spid="181265" grpId="0" animBg="1"/>
      <p:bldP spid="181298" grpId="0" animBg="1"/>
      <p:bldP spid="181299" grpId="0" animBg="1"/>
      <p:bldP spid="181300" grpId="0" animBg="1"/>
      <p:bldP spid="181301" grpId="0" animBg="1"/>
      <p:bldP spid="181304" grpId="0"/>
      <p:bldP spid="181305" grpId="0"/>
      <p:bldP spid="181306" grpId="0"/>
      <p:bldP spid="181310" grpId="0"/>
      <p:bldP spid="181311" grpId="0"/>
      <p:bldP spid="181312" grpId="0"/>
      <p:bldP spid="181313" grpId="0"/>
      <p:bldP spid="664666" grpId="0" animBg="1"/>
      <p:bldP spid="664665" grpId="0" animBg="1"/>
      <p:bldP spid="8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14">
            <a:extLst>
              <a:ext uri="{FF2B5EF4-FFF2-40B4-BE49-F238E27FC236}">
                <a16:creationId xmlns:a16="http://schemas.microsoft.com/office/drawing/2014/main" id="{D84C360F-B21A-4873-80A3-E1A5DE53C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altLang="en-US" dirty="0"/>
              <a:t>Funciones para operar las colas de condición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335360" y="2204864"/>
            <a:ext cx="5616624" cy="1944216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800" b="1" dirty="0" err="1"/>
              <a:t>Cwait</a:t>
            </a:r>
            <a:r>
              <a:rPr lang="es-ES" altLang="en-US" sz="2800" b="1" dirty="0"/>
              <a:t>(condición)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/>
              <a:t>Suspende la ejecución del proceso llamado bajo la condición.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/>
              <a:t>El monitor está disponible para ser usado por otro proceso.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6240016" y="2204864"/>
            <a:ext cx="5616624" cy="3240360"/>
          </a:xfrm>
          <a:prstGeom prst="round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s-ES" altLang="en-US" sz="2800" b="1" dirty="0" err="1"/>
              <a:t>Csignal</a:t>
            </a:r>
            <a:r>
              <a:rPr lang="es-ES" altLang="en-US" sz="2800" b="1" dirty="0"/>
              <a:t>(condición)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 err="1"/>
              <a:t>Reaunuda</a:t>
            </a:r>
            <a:r>
              <a:rPr lang="es-ES" altLang="en-US" sz="2000" dirty="0"/>
              <a:t> la ejecución de algún proceso suspendido por un </a:t>
            </a:r>
            <a:r>
              <a:rPr lang="es-ES" altLang="en-US" sz="2000" dirty="0" err="1">
                <a:latin typeface="Consolas" panose="020B0609020204030204" pitchFamily="49" charset="0"/>
              </a:rPr>
              <a:t>cwait</a:t>
            </a:r>
            <a:r>
              <a:rPr lang="es-ES" altLang="en-US" sz="2000" dirty="0"/>
              <a:t> con la misma condición.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/>
              <a:t>Si hay varios procesos  elige uno de ellos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/>
              <a:t>Si no hay ninguno no hace nada.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s-ES" altLang="en-US" sz="2000" dirty="0"/>
              <a:t>Si un proceso de un monitor ejecuta un </a:t>
            </a:r>
            <a:r>
              <a:rPr lang="es-ES" altLang="en-US" sz="2000" dirty="0" err="1">
                <a:latin typeface="Consolas" panose="020B0609020204030204" pitchFamily="49" charset="0"/>
              </a:rPr>
              <a:t>csignal</a:t>
            </a:r>
            <a:r>
              <a:rPr lang="es-ES" altLang="en-US" sz="2000" dirty="0"/>
              <a:t> y no hay tareas esperando en la variable de condición, el </a:t>
            </a:r>
            <a:r>
              <a:rPr lang="es-ES" altLang="en-US" sz="2000" dirty="0" err="1">
                <a:latin typeface="Consolas" panose="020B0609020204030204" pitchFamily="49" charset="0"/>
              </a:rPr>
              <a:t>csignal</a:t>
            </a:r>
            <a:r>
              <a:rPr lang="es-ES" altLang="en-US" sz="2000" dirty="0"/>
              <a:t> se pierde.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3" ma:contentTypeDescription="Crear nuevo documento." ma:contentTypeScope="" ma:versionID="b97d0efb5ff22137dbcdcb22fd2ac2f5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5125ec263823d7d0971fad848cf5fa62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7C40BE-C17D-4E16-ABDB-84DC1CEA8F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C230F2-7B71-46BC-8926-05A635D08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9BE1B7-A972-4982-A34C-F86091A015E9}">
  <ds:schemaRefs>
    <ds:schemaRef ds:uri="http://schemas.microsoft.com/office/infopath/2007/PartnerControls"/>
    <ds:schemaRef ds:uri="c9f30ccb-4534-4a32-90ad-dc3eb3887c43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cbf1cb3-1469-4e35-afb2-95d7bcbf8f9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12461</TotalTime>
  <Words>14638</Words>
  <Application>Microsoft Office PowerPoint</Application>
  <PresentationFormat>Panorámica</PresentationFormat>
  <Paragraphs>3134</Paragraphs>
  <Slides>157</Slides>
  <Notes>109</Notes>
  <HiddenSlides>0</HiddenSlides>
  <MMClips>0</MMClips>
  <ScaleCrop>false</ScaleCrop>
  <HeadingPairs>
    <vt:vector size="10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157</vt:i4>
      </vt:variant>
      <vt:variant>
        <vt:lpstr>Presentaciones personalizadas</vt:lpstr>
      </vt:variant>
      <vt:variant>
        <vt:i4>27</vt:i4>
      </vt:variant>
    </vt:vector>
  </HeadingPairs>
  <TitlesOfParts>
    <vt:vector size="193" baseType="lpstr">
      <vt:lpstr>Arial</vt:lpstr>
      <vt:lpstr>Calibri</vt:lpstr>
      <vt:lpstr>Calibri Light</vt:lpstr>
      <vt:lpstr>Consolas</vt:lpstr>
      <vt:lpstr>Courier New</vt:lpstr>
      <vt:lpstr>Goudy Stout</vt:lpstr>
      <vt:lpstr>Times New Roman</vt:lpstr>
      <vt:lpstr>1_Tema de Office</vt:lpstr>
      <vt:lpstr>Imagen</vt:lpstr>
      <vt:lpstr>Fundamentos de Sistemas Operativos</vt:lpstr>
      <vt:lpstr>Agenda</vt:lpstr>
      <vt:lpstr>Agenda</vt:lpstr>
      <vt:lpstr>Problemas con la ejecución concurrente</vt:lpstr>
      <vt:lpstr>Una cantina</vt:lpstr>
      <vt:lpstr>Una transacción bancaria</vt:lpstr>
      <vt:lpstr>Ejemplo</vt:lpstr>
      <vt:lpstr>Panorama para el análisis de las soluciones</vt:lpstr>
      <vt:lpstr>Requisitos para resolver el problema  1) Exclusión mutua</vt:lpstr>
      <vt:lpstr>Requisitos para resolver el problema  1) Exclusión mutua</vt:lpstr>
      <vt:lpstr>Requisitos para resolver el problema  2) Progreso</vt:lpstr>
      <vt:lpstr>Requisitos para resolver el problema  2) Progreso</vt:lpstr>
      <vt:lpstr>Requisitos para resolver el problema  3) Espera limitada</vt:lpstr>
      <vt:lpstr>Requisitos para resolver el problema  3) Espera limitada</vt:lpstr>
      <vt:lpstr>Tipos de soluciones</vt:lpstr>
      <vt:lpstr>Agenda</vt:lpstr>
      <vt:lpstr>Agenda</vt:lpstr>
      <vt:lpstr>Soluciones por software</vt:lpstr>
      <vt:lpstr>El problema de los borrachos intento 1</vt:lpstr>
      <vt:lpstr>Intento 1</vt:lpstr>
      <vt:lpstr>Intento 1</vt:lpstr>
      <vt:lpstr>El problema de los borrachos intento 2</vt:lpstr>
      <vt:lpstr>Intento 2</vt:lpstr>
      <vt:lpstr>Intento 2</vt:lpstr>
      <vt:lpstr>Intento 3</vt:lpstr>
      <vt:lpstr>Intento 3</vt:lpstr>
      <vt:lpstr>Intento 3</vt:lpstr>
      <vt:lpstr>Intento 4</vt:lpstr>
      <vt:lpstr>Intento 4</vt:lpstr>
      <vt:lpstr>Presentación de PowerPoint</vt:lpstr>
      <vt:lpstr>Agenda</vt:lpstr>
      <vt:lpstr>El problema de los borrachos con el algoritmo de Dekker</vt:lpstr>
      <vt:lpstr>Algoritmo de Dekker</vt:lpstr>
      <vt:lpstr>Presentación de PowerPoint</vt:lpstr>
      <vt:lpstr>Agenda</vt:lpstr>
      <vt:lpstr>El problema de los borrachos con el algoritmo de Peterson</vt:lpstr>
      <vt:lpstr>Algoritmo de Peterson</vt:lpstr>
      <vt:lpstr>Algoritmo de Peterson</vt:lpstr>
      <vt:lpstr>Agenda</vt:lpstr>
      <vt:lpstr>El algoritmo de la panadería</vt:lpstr>
      <vt:lpstr>Agenda</vt:lpstr>
      <vt:lpstr>Desventajas de las soluciones por software</vt:lpstr>
      <vt:lpstr>Desventajas de las soluciones por software</vt:lpstr>
      <vt:lpstr>Agenda</vt:lpstr>
      <vt:lpstr>Agenda</vt:lpstr>
      <vt:lpstr>Soluciones por hardware: Inhabilitación de interrupciones</vt:lpstr>
      <vt:lpstr>Soluciones por hardware: Inhabilitación de interrupciones</vt:lpstr>
      <vt:lpstr>Agenda</vt:lpstr>
      <vt:lpstr>Soluciones de hardware: instrucciones  máquina especiales</vt:lpstr>
      <vt:lpstr>La instrucción testandset</vt:lpstr>
      <vt:lpstr>La instrucción testandset</vt:lpstr>
      <vt:lpstr>Ejemplo exclusión mutua con testandset</vt:lpstr>
      <vt:lpstr>La instrucción testandset</vt:lpstr>
      <vt:lpstr>Agenda</vt:lpstr>
      <vt:lpstr>La instrucción xchg</vt:lpstr>
      <vt:lpstr>Usando xchg para exclusion mutua</vt:lpstr>
      <vt:lpstr>Ejemplo de instrucción xchg</vt:lpstr>
      <vt:lpstr>Agenda</vt:lpstr>
      <vt:lpstr>Agenda</vt:lpstr>
      <vt:lpstr>Semáforos</vt:lpstr>
      <vt:lpstr>Semáforos</vt:lpstr>
      <vt:lpstr>Semáforos binarios y semáforos generales</vt:lpstr>
      <vt:lpstr>Semáforos binarios y semáforos generales</vt:lpstr>
      <vt:lpstr>Definición de primitivas de semáforos para semáforos binarios</vt:lpstr>
      <vt:lpstr>El problema de los borrachos con semáforos binarios</vt:lpstr>
      <vt:lpstr>Semáforos binarios y semáforos generales</vt:lpstr>
      <vt:lpstr>Una definición de semáforos enteros, los semáforos pueden ser negativos</vt:lpstr>
      <vt:lpstr>El problema de los borrachos con semáforos enteros (pueden tomar valores negativos)</vt:lpstr>
      <vt:lpstr>Definición de primitivas de semáforos para semáforos enteros</vt:lpstr>
      <vt:lpstr>Usando semáforos para resolver problemas de secciones críticas</vt:lpstr>
      <vt:lpstr>Usando semáforos para resolver problemas de secciones críticas</vt:lpstr>
      <vt:lpstr>Usando semáforos para limitar a k procesos en una sección crítica </vt:lpstr>
      <vt:lpstr>Uso de semáforos para sincronizar procesos</vt:lpstr>
      <vt:lpstr>Ejemplo de cómo usar semáforos para sincronizar procesos</vt:lpstr>
      <vt:lpstr>El problema del productor consumidor</vt:lpstr>
      <vt:lpstr>El problema del productor consumidor</vt:lpstr>
      <vt:lpstr>El problema del productor consumidor (primer intento)</vt:lpstr>
      <vt:lpstr>Presentación de PowerPoint</vt:lpstr>
      <vt:lpstr>¿Que pasa si?</vt:lpstr>
      <vt:lpstr>Solución correcta por medio de semáforos binarios</vt:lpstr>
      <vt:lpstr>El problema del productor consumidor con semáforos generales (enteros)</vt:lpstr>
      <vt:lpstr>Presentación de PowerPoint</vt:lpstr>
      <vt:lpstr>Una restricción nueva y más realista al problema del productor consumidor</vt:lpstr>
      <vt:lpstr>Solución con semáforos al problema del productor consumidor con buffer limitado</vt:lpstr>
      <vt:lpstr>Presentación de PowerPoint</vt:lpstr>
      <vt:lpstr>Problema de la barbería</vt:lpstr>
      <vt:lpstr>Problema de la barbería</vt:lpstr>
      <vt:lpstr>Una barbería no equitativa.</vt:lpstr>
      <vt:lpstr>Una barbería no equitativa.</vt:lpstr>
      <vt:lpstr>Una barbería no equitativa.</vt:lpstr>
      <vt:lpstr>Una barbería no equitativa.</vt:lpstr>
      <vt:lpstr>Una barbería equitativa.</vt:lpstr>
      <vt:lpstr>Una barbería equitativa.</vt:lpstr>
      <vt:lpstr>Una barbería equitativa.</vt:lpstr>
      <vt:lpstr>Una barbería equitativa.</vt:lpstr>
      <vt:lpstr>Agenda</vt:lpstr>
      <vt:lpstr>Monitores</vt:lpstr>
      <vt:lpstr>Estructura de un monitor</vt:lpstr>
      <vt:lpstr>Funciones para operar las colas de condición</vt:lpstr>
      <vt:lpstr>El productor/consumidor, solución con monitores con señales.</vt:lpstr>
      <vt:lpstr>El productor/consumidor, solución con monitores con señales.</vt:lpstr>
      <vt:lpstr>El productor/consumidor, solución con monitores con señales.</vt:lpstr>
      <vt:lpstr>Monitores con señales</vt:lpstr>
      <vt:lpstr>El productor/consumidor, solución con monitores con notificación.</vt:lpstr>
      <vt:lpstr>El productor/consumidor, solución con monitores con notificación.</vt:lpstr>
      <vt:lpstr>El productor/consumidor, solución con monitores con notificación.</vt:lpstr>
      <vt:lpstr>Monitores con notificación</vt:lpstr>
      <vt:lpstr>Monitores en Java</vt:lpstr>
      <vt:lpstr>Monitores en Java</vt:lpstr>
      <vt:lpstr>Agenda</vt:lpstr>
      <vt:lpstr>Paso de mensajes</vt:lpstr>
      <vt:lpstr>Paso de mensajes</vt:lpstr>
      <vt:lpstr>Paso de mensajes</vt:lpstr>
      <vt:lpstr>Características de diseño de sistemas de mensajes</vt:lpstr>
      <vt:lpstr>Características de diseño de sistemas de mensajes</vt:lpstr>
      <vt:lpstr>Primitivas para la funcionalidad del paso de mensajes</vt:lpstr>
      <vt:lpstr>Send bloqueante</vt:lpstr>
      <vt:lpstr>Send NO bloqueante</vt:lpstr>
      <vt:lpstr>Receive</vt:lpstr>
      <vt:lpstr>Receive bloqueante</vt:lpstr>
      <vt:lpstr>Receive NO bloqueante</vt:lpstr>
      <vt:lpstr>Paso de mensajes, sincronización</vt:lpstr>
      <vt:lpstr>Paso de mensajes, sincronización</vt:lpstr>
      <vt:lpstr>Paso de mensajes, sincronización</vt:lpstr>
      <vt:lpstr>Paso de mensajes, sincronización</vt:lpstr>
      <vt:lpstr>Características de diseño de sistemas de mensajes</vt:lpstr>
      <vt:lpstr>Paso de mensajes, direccionamiento</vt:lpstr>
      <vt:lpstr>Paso de mensajes, direccionamiento directo</vt:lpstr>
      <vt:lpstr>Paso de mensajes, direccionamiento directo</vt:lpstr>
      <vt:lpstr>Paso de mensajes, direccionamiento directo</vt:lpstr>
      <vt:lpstr>Paso de mensajes, direccionamiento</vt:lpstr>
      <vt:lpstr>Paso de mensajes, direccionamiento</vt:lpstr>
      <vt:lpstr>Paso de mensajes, direccionamiento indirecto</vt:lpstr>
      <vt:lpstr>Paso de mensajes, direccionamiento</vt:lpstr>
      <vt:lpstr>Paso de mensajes, direccionamiento</vt:lpstr>
      <vt:lpstr>Paso de mensajes, direccionamiento</vt:lpstr>
      <vt:lpstr>Paso de mensajes, direccionamiento</vt:lpstr>
      <vt:lpstr>Características de diseño de sistemas de mensajes</vt:lpstr>
      <vt:lpstr>Paso de mensajes, formato de mensajes</vt:lpstr>
      <vt:lpstr>Paso de mensajes, disciplina de cola</vt:lpstr>
      <vt:lpstr>Exclusión mutua con paso de mensajes</vt:lpstr>
      <vt:lpstr>Exclusión mutua con paso de mensajes</vt:lpstr>
      <vt:lpstr>Solución al problema del productor/consumidor con buffer acotado con paso de mensajes</vt:lpstr>
      <vt:lpstr>Solución al problema del productor/consumidor con buffer acotado con paso de mensajes</vt:lpstr>
      <vt:lpstr>Solución al problema del productor/consumidor con buffer acotado con paso de mensajes</vt:lpstr>
      <vt:lpstr>Solución al problema del productor/consumidor con buffer acotado con paso de mensajes</vt:lpstr>
      <vt:lpstr>Agenda</vt:lpstr>
      <vt:lpstr>Problema de los lectores/escritores.</vt:lpstr>
      <vt:lpstr>Problema de los lectores/escritores.</vt:lpstr>
      <vt:lpstr>Problema de los lectores/escritores.</vt:lpstr>
      <vt:lpstr>Problema de los lectores/escritores, prioridad a los escritores.</vt:lpstr>
      <vt:lpstr>Lectores/escritores, solución con semáforos, prioridad a los escritores.</vt:lpstr>
      <vt:lpstr>Lectores/escritores, prioridad a los escritores, con paso de mensajes.</vt:lpstr>
      <vt:lpstr>Lectores/escritores, prioridad a los escritores con paso de mensajes.</vt:lpstr>
      <vt:lpstr>Lectores/escritores, prioridad a los escritores con paso de mensajes.</vt:lpstr>
      <vt:lpstr>Lectores/escritores, prioridad a los escritores con paso de mensajes.</vt:lpstr>
      <vt:lpstr>Presentación de PowerPoint</vt:lpstr>
      <vt:lpstr>1.-El problema de la sección crítica</vt:lpstr>
      <vt:lpstr>2.-Soluciones por Software, intento 1</vt:lpstr>
      <vt:lpstr>3.-Soluciones por Software, intento 2</vt:lpstr>
      <vt:lpstr>4.-Soluciones por Software, intento 3</vt:lpstr>
      <vt:lpstr>5.-Soluciones por Software, intento 4</vt:lpstr>
      <vt:lpstr>6.-Soluciones por Software, algoritmo de Dekker</vt:lpstr>
      <vt:lpstr>7.-Soluciones por Software, algoritmo de Peterson</vt:lpstr>
      <vt:lpstr>8.-Soluciones por Software, algoritmo de la panadería</vt:lpstr>
      <vt:lpstr>9.-Espera ocupada</vt:lpstr>
      <vt:lpstr>10.-Soluciones por Hardware, deshabilitar interrupciones</vt:lpstr>
      <vt:lpstr>11.-Soluciones por Hardware, instrucción test&amp;set</vt:lpstr>
      <vt:lpstr>12.-Soluciones por Hardware, instrucción xchg</vt:lpstr>
      <vt:lpstr>13.-Semáforos, introducción</vt:lpstr>
      <vt:lpstr>14.-Semáforos binarios</vt:lpstr>
      <vt:lpstr>15.-Semáforos enteros</vt:lpstr>
      <vt:lpstr>16.-Sincronización con semáforos</vt:lpstr>
      <vt:lpstr>17.-Sincr. con semáforos, productor-consumidor sems binarios</vt:lpstr>
      <vt:lpstr>18.-Sincr. con semáforos, productor-consumidor sems enteros</vt:lpstr>
      <vt:lpstr>19.-Sincr. con semáforos, barbería no equitativa</vt:lpstr>
      <vt:lpstr>20.-Sincr. con semáforos, barbería equitativa</vt:lpstr>
      <vt:lpstr>21.-Monitores con señales</vt:lpstr>
      <vt:lpstr>22.-Monitores con notificación</vt:lpstr>
      <vt:lpstr>23.-Paso de mensajes, introducción</vt:lpstr>
      <vt:lpstr>24.-Paso de mensajes, sincronización</vt:lpstr>
      <vt:lpstr>25.-Paso de mensajes, direccionamiento</vt:lpstr>
      <vt:lpstr>26.-Paso de mensajes, formato, disciplina de colas</vt:lpstr>
      <vt:lpstr>27.-Paso de mensajes, sincronización</vt:lpstr>
    </vt:vector>
  </TitlesOfParts>
  <Company>I.T.E.S.O.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 productor consumidor</dc:title>
  <dc:creator>Usuario</dc:creator>
  <cp:lastModifiedBy>ELVIRA VALENZUELA, JOSE LUIS</cp:lastModifiedBy>
  <cp:revision>546</cp:revision>
  <cp:lastPrinted>2000-11-21T07:05:46Z</cp:lastPrinted>
  <dcterms:created xsi:type="dcterms:W3CDTF">2000-02-28T16:12:50Z</dcterms:created>
  <dcterms:modified xsi:type="dcterms:W3CDTF">2023-03-22T17:12:12Z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jluis@iteso.mx</vt:lpwstr>
  </property>
  <property fmtid="{D5CDD505-2E9C-101B-9397-08002B2CF9AE}" pid="8" name="HomePage">
    <vt:lpwstr>index.html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H:\apache\soppt</vt:lpwstr>
  </property>
</Properties>
</file>