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4"/>
  </p:sldMasterIdLst>
  <p:notesMasterIdLst>
    <p:notesMasterId r:id="rId54"/>
  </p:notesMasterIdLst>
  <p:handoutMasterIdLst>
    <p:handoutMasterId r:id="rId55"/>
  </p:handoutMasterIdLst>
  <p:sldIdLst>
    <p:sldId id="256" r:id="rId5"/>
    <p:sldId id="321" r:id="rId6"/>
    <p:sldId id="322" r:id="rId7"/>
    <p:sldId id="257" r:id="rId8"/>
    <p:sldId id="309" r:id="rId9"/>
    <p:sldId id="258" r:id="rId10"/>
    <p:sldId id="279" r:id="rId11"/>
    <p:sldId id="259" r:id="rId12"/>
    <p:sldId id="280" r:id="rId13"/>
    <p:sldId id="323" r:id="rId14"/>
    <p:sldId id="324" r:id="rId15"/>
    <p:sldId id="260" r:id="rId16"/>
    <p:sldId id="310" r:id="rId17"/>
    <p:sldId id="311" r:id="rId18"/>
    <p:sldId id="281" r:id="rId19"/>
    <p:sldId id="261" r:id="rId20"/>
    <p:sldId id="314" r:id="rId21"/>
    <p:sldId id="325" r:id="rId22"/>
    <p:sldId id="262" r:id="rId23"/>
    <p:sldId id="318" r:id="rId24"/>
    <p:sldId id="313" r:id="rId25"/>
    <p:sldId id="312" r:id="rId26"/>
    <p:sldId id="265" r:id="rId27"/>
    <p:sldId id="296" r:id="rId28"/>
    <p:sldId id="297" r:id="rId29"/>
    <p:sldId id="298" r:id="rId30"/>
    <p:sldId id="326" r:id="rId31"/>
    <p:sldId id="306" r:id="rId32"/>
    <p:sldId id="307" r:id="rId33"/>
    <p:sldId id="305" r:id="rId34"/>
    <p:sldId id="308" r:id="rId35"/>
    <p:sldId id="304" r:id="rId36"/>
    <p:sldId id="303" r:id="rId37"/>
    <p:sldId id="302" r:id="rId38"/>
    <p:sldId id="316" r:id="rId39"/>
    <p:sldId id="317" r:id="rId40"/>
    <p:sldId id="283" r:id="rId41"/>
    <p:sldId id="284" r:id="rId42"/>
    <p:sldId id="266" r:id="rId43"/>
    <p:sldId id="267" r:id="rId44"/>
    <p:sldId id="327" r:id="rId45"/>
    <p:sldId id="271" r:id="rId46"/>
    <p:sldId id="328" r:id="rId47"/>
    <p:sldId id="291" r:id="rId48"/>
    <p:sldId id="315" r:id="rId49"/>
    <p:sldId id="289" r:id="rId50"/>
    <p:sldId id="288" r:id="rId51"/>
    <p:sldId id="319" r:id="rId52"/>
    <p:sldId id="320" r:id="rId53"/>
  </p:sldIdLst>
  <p:sldSz cx="12192000" cy="6858000"/>
  <p:notesSz cx="7315200" cy="9601200"/>
  <p:custShowLst>
    <p:custShow name="2.-Condiciones para el interbloqueo" id="0">
      <p:sldLst>
        <p:sld r:id="rId5"/>
        <p:sld r:id="rId14"/>
        <p:sld r:id="rId15"/>
        <p:sld r:id="rId16"/>
        <p:sld r:id="rId17"/>
        <p:sld r:id="rId18"/>
        <p:sld r:id="rId19"/>
        <p:sld r:id="rId20"/>
        <p:sld r:id="rId21"/>
        <p:sld r:id="rId53"/>
      </p:sldLst>
    </p:custShow>
    <p:custShow name="3.-Prevención del interbloqueo" id="1">
      <p:sldLst>
        <p:sld r:id="rId5"/>
        <p:sld r:id="rId22"/>
        <p:sld r:id="rId23"/>
        <p:sld r:id="rId24"/>
        <p:sld r:id="rId25"/>
        <p:sld r:id="rId26"/>
        <p:sld r:id="rId53"/>
      </p:sldLst>
    </p:custShow>
    <p:custShow name="4.-Algoritmo del banquero" id="2">
      <p:sldLst>
        <p:sld r:id="rId5"/>
        <p:sld r:id="rId31"/>
        <p:sld r:id="rId39"/>
        <p:sld r:id="rId40"/>
        <p:sld r:id="rId53"/>
      </p:sldLst>
    </p:custShow>
    <p:custShow name="5.-El problema de los fílosofos" id="3">
      <p:sldLst>
        <p:sld r:id="rId5"/>
        <p:sld r:id="rId45"/>
        <p:sld r:id="rId46"/>
        <p:sld r:id="rId47"/>
        <p:sld r:id="rId48"/>
        <p:sld r:id="rId49"/>
        <p:sld r:id="rId50"/>
        <p:sld r:id="rId51"/>
        <p:sld r:id="rId52"/>
        <p:sld r:id="rId53"/>
      </p:sldLst>
    </p:custShow>
    <p:custShow name="1.-Introducción" id="4">
      <p:sldLst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5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0000"/>
    <a:srgbClr val="0000FF"/>
    <a:srgbClr val="009900"/>
    <a:srgbClr val="DDDDDD"/>
    <a:srgbClr val="CCFFC0"/>
    <a:srgbClr val="CCFFFF"/>
    <a:srgbClr val="CC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0" autoAdjust="0"/>
    <p:restoredTop sz="94660" autoAdjust="0"/>
  </p:normalViewPr>
  <p:slideViewPr>
    <p:cSldViewPr>
      <p:cViewPr varScale="1">
        <p:scale>
          <a:sx n="68" d="100"/>
          <a:sy n="68" d="100"/>
        </p:scale>
        <p:origin x="53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notesViewPr>
    <p:cSldViewPr>
      <p:cViewPr varScale="1">
        <p:scale>
          <a:sx n="57" d="100"/>
          <a:sy n="57" d="100"/>
        </p:scale>
        <p:origin x="-1764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F91F9B2A-B788-45EA-8E96-4FF34F9F88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7" tIns="48334" rIns="96667" bIns="48334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475A10A-1A2A-4325-ADD2-1246060AD8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7" tIns="48334" rIns="96667" bIns="48334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3E860BC-760B-4B34-A4C4-6DCA2AE78BE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378F76C3-2FA5-403B-B5B6-035DB68B44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4162" cy="432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7" tIns="48334" rIns="96667" bIns="483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altLang="es-MX" noProof="0"/>
              <a:t>Haga clic para modificar el estilo de texto del patrón</a:t>
            </a:r>
          </a:p>
          <a:p>
            <a:pPr lvl="1"/>
            <a:r>
              <a:rPr lang="es-MX" altLang="es-MX" noProof="0"/>
              <a:t>Segundo nivel</a:t>
            </a:r>
          </a:p>
          <a:p>
            <a:pPr lvl="2"/>
            <a:r>
              <a:rPr lang="es-MX" altLang="es-MX" noProof="0"/>
              <a:t>Tercer nivel</a:t>
            </a:r>
          </a:p>
          <a:p>
            <a:pPr lvl="3"/>
            <a:r>
              <a:rPr lang="es-MX" altLang="es-MX" noProof="0"/>
              <a:t>Cuarto nivel</a:t>
            </a:r>
          </a:p>
          <a:p>
            <a:pPr lvl="4"/>
            <a:r>
              <a:rPr lang="es-MX" altLang="es-MX" noProof="0"/>
              <a:t>Quinto nivel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4AC376D4-48A7-49AC-9690-C4BE72820C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7" tIns="48334" rIns="96667" bIns="48334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MX" altLang="es-MX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C18C4D6E-329B-4D94-8113-553A3B28EB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7" tIns="48334" rIns="96667" bIns="48334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DED1239-6762-49DC-B2DF-0992989A487B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132DC9C-404E-4322-9D4C-66D3FC28A0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F43FF4-73D9-4A8B-A366-6995166ED79D}" type="slidenum">
              <a:rPr lang="es-MX" altLang="es-MX" smtClean="0">
                <a:latin typeface="Times New Roman" panose="02020603050405020304" pitchFamily="18" charset="0"/>
              </a:rPr>
              <a:pPr/>
              <a:t>1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7B2AFCA-C2BF-4547-B552-F548AA9947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F53B9D7-EECF-47D6-AF9A-ACCC8F8F2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D1EA8D5-D692-4AE0-88EF-B4611370B5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1A56AA-918D-4D75-9C43-944A9CB47336}" type="slidenum">
              <a:rPr lang="es-MX" altLang="es-MX" smtClean="0">
                <a:latin typeface="Times New Roman" panose="02020603050405020304" pitchFamily="18" charset="0"/>
              </a:rPr>
              <a:pPr/>
              <a:t>15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F826866-84E2-4EA8-BF41-84C37E68E2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EA8E54B-D507-4BF5-A1CB-A658089E0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67B6D3B-F5AE-448B-BB7D-9EF0968BD3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4F7FCD-F2C7-4509-BE80-8008F3BC9B82}" type="slidenum">
              <a:rPr lang="es-MX" altLang="es-MX" smtClean="0">
                <a:latin typeface="Times New Roman" panose="02020603050405020304" pitchFamily="18" charset="0"/>
              </a:rPr>
              <a:pPr/>
              <a:t>16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055E7A1-75AD-4F4A-92B1-5DB0D044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5C20545-18A3-4D50-B0D3-E3A0C3726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17A4A5-9E8C-49E2-AC1C-00895BE591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8E1ADF-E560-4C55-8A05-808EFA8470A6}" type="slidenum">
              <a:rPr lang="es-MX" altLang="es-MX" smtClean="0">
                <a:latin typeface="Times New Roman" panose="02020603050405020304" pitchFamily="18" charset="0"/>
              </a:rPr>
              <a:pPr/>
              <a:t>19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D1C8807-F83C-44E3-B159-3D1B007A6E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65063C5-97A9-4B3D-9D82-A889253A6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3C35659-0CF9-42DD-9288-68D6FE9E6F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D5FC1E-2773-475F-9CC4-1A1CB361255F}" type="slidenum">
              <a:rPr lang="es-MX" altLang="es-MX" smtClean="0">
                <a:latin typeface="Times New Roman" panose="02020603050405020304" pitchFamily="18" charset="0"/>
              </a:rPr>
              <a:pPr/>
              <a:t>23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1F9AC48-2AFF-43C8-86E1-DB6DC31F6C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AC61067-D9A3-4B85-834B-84BCB60F3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95250CB-FE14-418B-90DC-6ECF09CC37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79041-E43C-43D7-AA67-5578B7623DAA}" type="slidenum">
              <a:rPr lang="es-MX" altLang="es-MX" smtClean="0">
                <a:latin typeface="Times New Roman" panose="02020603050405020304" pitchFamily="18" charset="0"/>
              </a:rPr>
              <a:pPr/>
              <a:t>24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C8A9B04-049A-46BC-BD46-F9D775FAB9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solidFill>
            <a:srgbClr val="FFFFFF"/>
          </a:solidFill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3A88B80-A99E-4A63-B366-7E2B912BE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9CD277F-AC1A-4137-9D4E-7EF4F81A33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B1ADC1-4703-44D5-BAE8-8E479017B289}" type="slidenum">
              <a:rPr lang="es-MX" altLang="es-MX" smtClean="0">
                <a:latin typeface="Times New Roman" panose="02020603050405020304" pitchFamily="18" charset="0"/>
              </a:rPr>
              <a:pPr/>
              <a:t>25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53EE7AD-CDDC-429B-AB0E-E2380EF23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E84DA830-0568-4D0E-BB68-4BA786748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A77C53D-B9F9-43C8-A045-28699D811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41A5A6-E580-400A-9B45-B13D0E070B23}" type="slidenum">
              <a:rPr lang="es-MX" altLang="es-MX" smtClean="0">
                <a:latin typeface="Times New Roman" panose="02020603050405020304" pitchFamily="18" charset="0"/>
              </a:rPr>
              <a:pPr/>
              <a:t>26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D6C0125-1981-4AAE-96FD-F5A5CE1826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BE6D798-00F8-4221-AF1A-EC08E8B69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D1CC4F74-53FF-416C-9420-49A081BF8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F0C712-E989-4AD9-BBF6-82DBAD8604EB}" type="slidenum">
              <a:rPr lang="es-MX" altLang="es-MX" smtClean="0">
                <a:latin typeface="Times New Roman" panose="02020603050405020304" pitchFamily="18" charset="0"/>
              </a:rPr>
              <a:pPr/>
              <a:t>28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AF1B1CC-14A6-400B-90F0-BDE0BD874C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46269E1-C8BE-4E1A-85BF-7CB8F3F4A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D502EAF-C220-487B-9699-07084CF1D2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9D72EC-E7EE-4BA0-A0D5-F51FDB5933BD}" type="slidenum">
              <a:rPr lang="es-MX" altLang="es-MX" smtClean="0">
                <a:latin typeface="Times New Roman" panose="02020603050405020304" pitchFamily="18" charset="0"/>
              </a:rPr>
              <a:pPr/>
              <a:t>29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45ABCD2-E554-41E7-8E52-722A1F1D95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A378790-64F8-4E04-892D-8CFC23116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2824EF1-FF9F-4007-A936-4126002931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5FCFDB-1365-4262-BDB8-529FAD478514}" type="slidenum">
              <a:rPr lang="es-MX" altLang="es-MX" smtClean="0">
                <a:latin typeface="Times New Roman" panose="02020603050405020304" pitchFamily="18" charset="0"/>
              </a:rPr>
              <a:pPr/>
              <a:t>30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5D0F336-088D-44A7-A541-B1CC89866F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8223AB8-BE69-4B4B-B6A0-04062F338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43EAE4A3-9B89-4393-9263-5555254081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27DCFC-C2F6-4533-8D1B-74EE4CD97FB6}" type="slidenum">
              <a:rPr lang="es-MX" altLang="es-MX" smtClean="0">
                <a:latin typeface="Times New Roman" panose="02020603050405020304" pitchFamily="18" charset="0"/>
              </a:rPr>
              <a:pPr/>
              <a:t>4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134FE08-0A01-4B0E-B56F-7A1CBFBDE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99FE628-13C2-4E70-BB6F-A0083C811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7107EDB3-CE40-4216-A420-0D2B4E876C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27266A-FD6C-40C7-8849-EC7A5CA95B04}" type="slidenum">
              <a:rPr lang="es-MX" altLang="es-MX" smtClean="0">
                <a:latin typeface="Times New Roman" panose="02020603050405020304" pitchFamily="18" charset="0"/>
              </a:rPr>
              <a:pPr/>
              <a:t>31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5F42414-6C4A-4D95-935E-766C008C8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D162BE7-F380-44E3-818A-73C978347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08378D9F-A2B4-4242-8059-7E3CB7EDC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22FF03-B34D-4E77-8029-2C988653F5D1}" type="slidenum">
              <a:rPr lang="es-MX" altLang="es-MX" smtClean="0">
                <a:latin typeface="Times New Roman" panose="02020603050405020304" pitchFamily="18" charset="0"/>
              </a:rPr>
              <a:pPr/>
              <a:t>32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DA511C0-56AE-46AE-B7BC-628B88474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9F8CAC37-1A22-4B66-A754-2E71AA541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BFC20161-0A4C-489C-8BF9-64C5A93082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97FD56-6299-483E-9C38-CCE285692B3B}" type="slidenum">
              <a:rPr lang="es-MX" altLang="es-MX" smtClean="0">
                <a:latin typeface="Times New Roman" panose="02020603050405020304" pitchFamily="18" charset="0"/>
              </a:rPr>
              <a:pPr/>
              <a:t>33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40FE99F-4D3F-4ECB-B7CB-6EC30C3BA2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3C64209-A76A-4C76-885E-B823F6D96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876D29A-5DE9-4D7F-A90F-3A8F6197B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AB08D3-94F5-4E55-811C-454C2409F792}" type="slidenum">
              <a:rPr lang="es-MX" altLang="es-MX" smtClean="0">
                <a:latin typeface="Times New Roman" panose="02020603050405020304" pitchFamily="18" charset="0"/>
              </a:rPr>
              <a:pPr/>
              <a:t>34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4CEEC92-0AB9-4A67-9159-B99124B10E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DBFDA65E-A4BB-459A-AECB-3B035A8A3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4CCF6402-B4E9-4710-8C59-B5F84F917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2FC73E-2CE3-40E1-8587-4D9BCA17DC28}" type="slidenum">
              <a:rPr lang="es-MX" altLang="es-MX" smtClean="0">
                <a:latin typeface="Times New Roman" panose="02020603050405020304" pitchFamily="18" charset="0"/>
              </a:rPr>
              <a:pPr/>
              <a:t>35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F73F7A53-9CEF-453E-B6BB-6581E23680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B546B1F-4A77-4D5C-8A13-EC487CFB7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0BED47F9-850B-42AD-A989-F319519ACE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6D1EAC-FD0E-4C2E-9F9B-5E94FD2BCFF8}" type="slidenum">
              <a:rPr lang="es-MX" altLang="es-MX" smtClean="0">
                <a:latin typeface="Times New Roman" panose="02020603050405020304" pitchFamily="18" charset="0"/>
              </a:rPr>
              <a:pPr/>
              <a:t>36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196B854-3CA3-4037-8FD4-C03C66281A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B5C1005-2718-4062-85DC-EB24D3C7F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9A6DDC2-6F50-447F-8625-9878F987B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E1DF1D-0038-4348-9E61-AD0C841337CA}" type="slidenum">
              <a:rPr lang="es-MX" altLang="es-MX" smtClean="0">
                <a:latin typeface="Times New Roman" panose="02020603050405020304" pitchFamily="18" charset="0"/>
              </a:rPr>
              <a:pPr/>
              <a:t>37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E7A4C05-FC0F-437B-A0C3-ECAF77BA54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179ADA8-D016-4B5E-8AAF-201A96B73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B90B4A27-C66B-4E74-BD9F-4F6376105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87990C-7FC2-4E1D-B6A9-E3D06D7824C3}" type="slidenum">
              <a:rPr lang="es-MX" altLang="es-MX" smtClean="0">
                <a:latin typeface="Times New Roman" panose="02020603050405020304" pitchFamily="18" charset="0"/>
              </a:rPr>
              <a:pPr/>
              <a:t>38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B8509B1F-0DBD-4883-B178-26C484332B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D575D46D-1115-414D-8799-66534E95F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E449BCB5-B23D-4958-9589-812EED903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A9810-CAA0-4F0F-8A11-972CEB1799AA}" type="slidenum">
              <a:rPr lang="es-MX" altLang="es-MX" smtClean="0">
                <a:latin typeface="Times New Roman" panose="02020603050405020304" pitchFamily="18" charset="0"/>
              </a:rPr>
              <a:pPr/>
              <a:t>39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EBC55B41-0F85-4BD0-A4B3-E1AF1CB067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8C83859-5CEF-44DA-9C5B-3A4D9EAC8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43E1B656-DEA4-4A3D-99AD-AC78108AF9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EBBD2A-7317-48D1-8574-8A628AF028E6}" type="slidenum">
              <a:rPr lang="es-MX" altLang="es-MX" smtClean="0">
                <a:latin typeface="Times New Roman" panose="02020603050405020304" pitchFamily="18" charset="0"/>
              </a:rPr>
              <a:pPr/>
              <a:t>40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15CA1076-A952-423A-94FF-3E38645ED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7A9B206-9A6A-4718-87C4-AA3E5F365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00847E6C-36E0-4B8D-8787-4D060027AD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EF2C2A-EF53-43BA-871E-6AAF62E184EE}" type="slidenum">
              <a:rPr lang="es-MX" altLang="es-MX" smtClean="0">
                <a:latin typeface="Times New Roman" panose="02020603050405020304" pitchFamily="18" charset="0"/>
              </a:rPr>
              <a:pPr/>
              <a:t>6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4EDF9B7-9A71-40B0-B523-DED65C0A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9A48367-FB63-45EA-92CF-08A929F54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4B8CE59D-A291-450F-891E-0506B4270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1AA446-E492-4D3C-BC63-D200A5EEC976}" type="slidenum">
              <a:rPr lang="es-MX" altLang="es-MX" smtClean="0">
                <a:latin typeface="Times New Roman" panose="02020603050405020304" pitchFamily="18" charset="0"/>
              </a:rPr>
              <a:pPr/>
              <a:t>42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1096C031-1E4D-43F3-9FEF-F50312B7C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C6CC86CA-6B6F-4DCA-B84B-03C060CFD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4B8CE59D-A291-450F-891E-0506B4270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1AA446-E492-4D3C-BC63-D200A5EEC976}" type="slidenum">
              <a:rPr lang="es-MX" altLang="es-MX" smtClean="0">
                <a:latin typeface="Times New Roman" panose="02020603050405020304" pitchFamily="18" charset="0"/>
              </a:rPr>
              <a:pPr/>
              <a:t>43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1096C031-1E4D-43F3-9FEF-F50312B7C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C6CC86CA-6B6F-4DCA-B84B-03C060CFD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2916943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16BEBF16-5A68-415D-87DB-F8FBB51BA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97F77D-B550-4002-90DC-556409AABE9C}" type="slidenum">
              <a:rPr lang="es-MX" altLang="es-MX" smtClean="0">
                <a:latin typeface="Times New Roman" panose="02020603050405020304" pitchFamily="18" charset="0"/>
              </a:rPr>
              <a:pPr/>
              <a:t>44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D2A7D0A-B09B-4826-88DC-57F93DDCC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81CBED15-2790-4A77-A936-80BA2A989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07736F51-A9F6-42A3-81AC-4389922A03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79A8B6-9C20-49D3-9237-FA19558E154F}" type="slidenum">
              <a:rPr lang="es-MX" altLang="es-MX" smtClean="0">
                <a:latin typeface="Times New Roman" panose="02020603050405020304" pitchFamily="18" charset="0"/>
              </a:rPr>
              <a:pPr/>
              <a:t>45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8F12D6D9-C41D-4F5D-8C05-ED9BCDB8CF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B2B494A5-15D3-4643-B81D-1F1C64116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F86D89A-08B9-42F5-B617-2B489FCD74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790A73-FC2E-48FC-A0B3-71604FF7BAFE}" type="slidenum">
              <a:rPr lang="es-MX" altLang="es-MX" smtClean="0">
                <a:latin typeface="Times New Roman" panose="02020603050405020304" pitchFamily="18" charset="0"/>
              </a:rPr>
              <a:pPr/>
              <a:t>46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8E2FFC4-2A23-42B2-8608-1E69AE2129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D307BFE-023D-425D-9DF4-B3ED4EB1F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C5A6EB76-DEA4-496E-92DA-0BF80B635C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50B6E4-9682-4016-AF97-F9B2C65CB9DD}" type="slidenum">
              <a:rPr lang="es-MX" altLang="es-MX" smtClean="0">
                <a:latin typeface="Times New Roman" panose="02020603050405020304" pitchFamily="18" charset="0"/>
              </a:rPr>
              <a:pPr/>
              <a:t>47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9DBFAF5A-8A21-4F3E-88CA-2D70BF4787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B12C9A88-58D9-4E17-A468-F24A0C5BD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s-MX"/>
              <a:t>Ejemplo de tcp sockets en un sistema distribuido… y como solucionarlo.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07736F51-A9F6-42A3-81AC-4389922A03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79A8B6-9C20-49D3-9237-FA19558E154F}" type="slidenum">
              <a:rPr lang="es-MX" altLang="es-MX" smtClean="0">
                <a:latin typeface="Times New Roman" panose="02020603050405020304" pitchFamily="18" charset="0"/>
              </a:rPr>
              <a:pPr/>
              <a:t>48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8F12D6D9-C41D-4F5D-8C05-ED9BCDB8CF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B2B494A5-15D3-4643-B81D-1F1C64116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54388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34EDB53-53C6-48B4-9E39-1CFF54DC6C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400214-C1B0-43BA-897A-A07A593A7222}" type="slidenum">
              <a:rPr lang="es-MX" altLang="es-MX" smtClean="0">
                <a:latin typeface="Times New Roman" panose="02020603050405020304" pitchFamily="18" charset="0"/>
              </a:rPr>
              <a:pPr/>
              <a:t>7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214855A-DDEC-451E-B09E-79886FC6F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42DE178-EAD1-4D54-A67C-C3F236175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F3BFE231-A3C1-4A4E-8C59-B46CFD7149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05D0FA-0547-4133-93E9-C555BBF7B76F}" type="slidenum">
              <a:rPr lang="es-MX" altLang="es-MX" smtClean="0">
                <a:latin typeface="Times New Roman" panose="02020603050405020304" pitchFamily="18" charset="0"/>
              </a:rPr>
              <a:pPr/>
              <a:t>8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F5E1EFE-93A6-4EB9-BE40-53C88791B4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C0D25C1-57C4-4B3C-89A7-A2C84BD88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1D1DA84-3230-426D-B635-9FF4E50A3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FA681A-EA14-4988-85CA-0303901A9073}" type="slidenum">
              <a:rPr lang="es-MX" altLang="es-MX" smtClean="0">
                <a:latin typeface="Times New Roman" panose="02020603050405020304" pitchFamily="18" charset="0"/>
              </a:rPr>
              <a:pPr/>
              <a:t>9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F3C0C4B-ADED-4C0C-BFD3-D1A212E7D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3350494-32FD-4C42-A34D-7559B3A01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8483A8D-2ADE-4B40-AE72-0C915D0B98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E17485-DFCE-451C-AFD2-BAD59C58DDED}" type="slidenum">
              <a:rPr lang="es-MX" altLang="es-MX" smtClean="0">
                <a:latin typeface="Times New Roman" panose="02020603050405020304" pitchFamily="18" charset="0"/>
              </a:rPr>
              <a:pPr/>
              <a:t>12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0891186-6666-460E-ACBB-3B673F9ED3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2079A43-F4B7-4ACD-97F9-19A3D688C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E4515422-8CA3-49CE-A93D-89E550C0E6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3C575-A996-4737-896B-194738AEABD7}" type="slidenum">
              <a:rPr lang="es-MX" altLang="es-MX" smtClean="0">
                <a:latin typeface="Times New Roman" panose="02020603050405020304" pitchFamily="18" charset="0"/>
              </a:rPr>
              <a:pPr/>
              <a:t>13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EDF946E-86C9-4257-8684-EE0744011C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ln w="12700" cap="flat">
            <a:solidFill>
              <a:schemeClr val="tx1"/>
            </a:solidFill>
          </a:ln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028244F-0E37-4A5D-B9DC-362C38D9A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8649FED-66B7-47E2-BF7B-F82FB32E47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EC17F8-93AB-467B-853E-BC50F25FB851}" type="slidenum">
              <a:rPr lang="es-MX" altLang="es-MX" smtClean="0">
                <a:latin typeface="Times New Roman" panose="02020603050405020304" pitchFamily="18" charset="0"/>
              </a:rPr>
              <a:pPr/>
              <a:t>14</a:t>
            </a:fld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1B87198-337B-4B6A-AE36-9AF22754C2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2862" cy="3597275"/>
          </a:xfrm>
          <a:ln w="12700" cap="flat">
            <a:solidFill>
              <a:schemeClr val="tx1"/>
            </a:solidFill>
          </a:ln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29748CF-AEED-41FC-B760-A6B698BA3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2762"/>
          </a:xfrm>
          <a:noFill/>
        </p:spPr>
        <p:txBody>
          <a:bodyPr lIns="95661" tIns="46991" rIns="95661" bIns="46991"/>
          <a:lstStyle/>
          <a:p>
            <a:pPr defTabSz="966788">
              <a:spcBef>
                <a:spcPct val="0"/>
              </a:spcBef>
            </a:pPr>
            <a:endParaRPr lang="es-ES" altLang="es-MX" sz="25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D4DA2-0262-4366-BE1F-D2966E13CB1D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90995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F9EBFD-58D7-4448-9235-49DFC5068D73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40920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A215C-01B9-420D-9FDD-37C27135A6E2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11025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61939"/>
            <a:ext cx="10972800" cy="9112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52047D1-DD26-419A-BDA4-14C928FEF7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9EA6FCF-2B9C-47A9-BDD0-8AFAA03DCD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7C2C309-03CA-4ED5-9848-E137CEE55C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B668E-C896-4827-B1BB-02F9D413605F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4662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10FB2-5C50-4167-B60A-58D835D28DF6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203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6B0388-E791-4DE1-9DFD-9790F739DD61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56263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A53F6-6DDA-409E-9C84-07A8420F1E72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3856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C7DA-50E8-423C-B30B-54ACEE6B7A5E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2882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7FB68-3FAF-49E7-A136-64D4A3E807AA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5376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E280E-00F2-4E51-979E-29D7ACAE3BA0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0921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D69E7-A0F1-4FF3-BDE0-96957BBE2A42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3819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FE5DC-9CF6-449B-93EE-916DF11A034C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94890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MX" altLang="es-MX"/>
              <a:t>Interbloqueo e Inanición</a:t>
            </a:r>
            <a:endParaRPr lang="es-ES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ES" alt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0E0B4A-5535-4864-B867-962594B3F71B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53660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>
            <a:extLst>
              <a:ext uri="{FF2B5EF4-FFF2-40B4-BE49-F238E27FC236}">
                <a16:creationId xmlns:a16="http://schemas.microsoft.com/office/drawing/2014/main" id="{A2D15EBC-E6D1-4899-B816-E879791701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MX" altLang="es-MX" dirty="0"/>
              <a:t>Fundamentos de Sistemas Operativos</a:t>
            </a:r>
          </a:p>
        </p:txBody>
      </p:sp>
      <p:sp>
        <p:nvSpPr>
          <p:cNvPr id="4102" name="Rectangle 5">
            <a:extLst>
              <a:ext uri="{FF2B5EF4-FFF2-40B4-BE49-F238E27FC236}">
                <a16:creationId xmlns:a16="http://schemas.microsoft.com/office/drawing/2014/main" id="{EFA25BE9-E61F-4CCC-B51E-8C8805DE12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altLang="es-MX" dirty="0"/>
              <a:t>Concurrencia: Interbloqueo e Inanición</a:t>
            </a:r>
          </a:p>
          <a:p>
            <a:pPr eaLnBrk="1" hangingPunct="1"/>
            <a:r>
              <a:rPr lang="es-MX" altLang="es-MX" dirty="0"/>
              <a:t>Capítulo 6, </a:t>
            </a:r>
            <a:r>
              <a:rPr lang="es-MX" altLang="es-MX" dirty="0" err="1"/>
              <a:t>Stallings</a:t>
            </a:r>
            <a:endParaRPr lang="es-MX" altLang="es-MX" dirty="0"/>
          </a:p>
          <a:p>
            <a:pPr eaLnBrk="1" hangingPunct="1"/>
            <a:r>
              <a:rPr lang="es-MX" altLang="es-MX" dirty="0"/>
              <a:t>Capítulo 7, </a:t>
            </a:r>
            <a:r>
              <a:rPr lang="es-MX" altLang="es-MX" dirty="0" err="1"/>
              <a:t>Silberschatz</a:t>
            </a:r>
            <a:endParaRPr lang="es-MX" altLang="es-MX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Introducción</a:t>
            </a:r>
          </a:p>
          <a:p>
            <a:r>
              <a:rPr lang="es-MX" sz="3200" dirty="0">
                <a:solidFill>
                  <a:srgbClr val="FF0000"/>
                </a:solidFill>
              </a:rPr>
              <a:t>Condiciones para el interbloqueo</a:t>
            </a:r>
          </a:p>
          <a:p>
            <a:r>
              <a:rPr lang="es-MX" dirty="0"/>
              <a:t>Prevención del interbloqueo</a:t>
            </a:r>
          </a:p>
          <a:p>
            <a:r>
              <a:rPr lang="es-MX" dirty="0"/>
              <a:t>Algoritmo del banquero</a:t>
            </a:r>
          </a:p>
          <a:p>
            <a:r>
              <a:rPr lang="es-MX" dirty="0"/>
              <a:t>El problema de los filósofos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955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Condiciones para el interbloqueo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1055440" y="1988840"/>
            <a:ext cx="47525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/>
              <a:t>Exclusión mutua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6456040" y="1988840"/>
            <a:ext cx="47525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/>
              <a:t>Retención y espera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1055440" y="3429000"/>
            <a:ext cx="47525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/>
              <a:t>No expropiación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6456040" y="3429000"/>
            <a:ext cx="47525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/>
              <a:t>Espera circular</a:t>
            </a:r>
          </a:p>
        </p:txBody>
      </p:sp>
    </p:spTree>
    <p:extLst>
      <p:ext uri="{BB962C8B-B14F-4D97-AF65-F5344CB8AC3E}">
        <p14:creationId xmlns:p14="http://schemas.microsoft.com/office/powerpoint/2010/main" val="13457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6">
            <a:extLst>
              <a:ext uri="{FF2B5EF4-FFF2-40B4-BE49-F238E27FC236}">
                <a16:creationId xmlns:a16="http://schemas.microsoft.com/office/drawing/2014/main" id="{DC582A97-3B57-4CEA-B75E-9BA75AE96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Condiciones para el interbloqueo</a:t>
            </a:r>
            <a:br>
              <a:rPr lang="es-MX" altLang="es-MX" dirty="0"/>
            </a:br>
            <a:r>
              <a:rPr lang="es-MX" altLang="es-MX" dirty="0"/>
              <a:t>(Necesarias)</a:t>
            </a:r>
          </a:p>
        </p:txBody>
      </p:sp>
      <p:grpSp>
        <p:nvGrpSpPr>
          <p:cNvPr id="21512" name="Group 8">
            <a:extLst>
              <a:ext uri="{FF2B5EF4-FFF2-40B4-BE49-F238E27FC236}">
                <a16:creationId xmlns:a16="http://schemas.microsoft.com/office/drawing/2014/main" id="{3A53CB37-ABE5-4C89-8640-B68847507CC3}"/>
              </a:ext>
            </a:extLst>
          </p:cNvPr>
          <p:cNvGrpSpPr>
            <a:grpSpLocks/>
          </p:cNvGrpSpPr>
          <p:nvPr/>
        </p:nvGrpSpPr>
        <p:grpSpPr bwMode="auto">
          <a:xfrm>
            <a:off x="5378350" y="3860378"/>
            <a:ext cx="1439863" cy="1295400"/>
            <a:chOff x="2245" y="1888"/>
            <a:chExt cx="907" cy="816"/>
          </a:xfrm>
        </p:grpSpPr>
        <p:sp>
          <p:nvSpPr>
            <p:cNvPr id="17437" name="Rectangle 9">
              <a:extLst>
                <a:ext uri="{FF2B5EF4-FFF2-40B4-BE49-F238E27FC236}">
                  <a16:creationId xmlns:a16="http://schemas.microsoft.com/office/drawing/2014/main" id="{5FD402FC-54AF-4C77-B4DA-3C64BFE29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1</a:t>
              </a:r>
              <a:endParaRPr lang="en-US" altLang="es-MX" sz="1200" b="1"/>
            </a:p>
          </p:txBody>
        </p:sp>
        <p:sp>
          <p:nvSpPr>
            <p:cNvPr id="17438" name="Rectangle 10">
              <a:extLst>
                <a:ext uri="{FF2B5EF4-FFF2-40B4-BE49-F238E27FC236}">
                  <a16:creationId xmlns:a16="http://schemas.microsoft.com/office/drawing/2014/main" id="{33D394D0-D734-4DEF-AF85-0DCC7084D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3</a:t>
              </a:r>
              <a:endParaRPr lang="en-US" altLang="es-MX" sz="1200" b="1"/>
            </a:p>
          </p:txBody>
        </p:sp>
        <p:sp>
          <p:nvSpPr>
            <p:cNvPr id="17439" name="Rectangle 11">
              <a:extLst>
                <a:ext uri="{FF2B5EF4-FFF2-40B4-BE49-F238E27FC236}">
                  <a16:creationId xmlns:a16="http://schemas.microsoft.com/office/drawing/2014/main" id="{E0FE2798-C3C1-4067-B990-24521C6FD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2</a:t>
              </a:r>
              <a:endParaRPr lang="en-US" altLang="es-MX" sz="1200" b="1"/>
            </a:p>
          </p:txBody>
        </p:sp>
        <p:sp>
          <p:nvSpPr>
            <p:cNvPr id="17440" name="Rectangle 12">
              <a:extLst>
                <a:ext uri="{FF2B5EF4-FFF2-40B4-BE49-F238E27FC236}">
                  <a16:creationId xmlns:a16="http://schemas.microsoft.com/office/drawing/2014/main" id="{88E6A0B0-F9D9-4328-A362-524DCEAB8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4</a:t>
              </a:r>
              <a:endParaRPr lang="en-US" altLang="es-MX" sz="1200" b="1"/>
            </a:p>
          </p:txBody>
        </p:sp>
      </p:grpSp>
      <p:sp>
        <p:nvSpPr>
          <p:cNvPr id="17416" name="Line 13">
            <a:extLst>
              <a:ext uri="{FF2B5EF4-FFF2-40B4-BE49-F238E27FC236}">
                <a16:creationId xmlns:a16="http://schemas.microsoft.com/office/drawing/2014/main" id="{32B571D9-E42C-4C7E-950D-5EC1E5A21D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6763" y="2780878"/>
            <a:ext cx="1587" cy="1079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17" name="Line 14">
            <a:extLst>
              <a:ext uri="{FF2B5EF4-FFF2-40B4-BE49-F238E27FC236}">
                <a16:creationId xmlns:a16="http://schemas.microsoft.com/office/drawing/2014/main" id="{D78A449A-DA73-42B0-A5E0-A4EF79F46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8212" y="2707854"/>
            <a:ext cx="0" cy="1152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18" name="Line 15">
            <a:extLst>
              <a:ext uri="{FF2B5EF4-FFF2-40B4-BE49-F238E27FC236}">
                <a16:creationId xmlns:a16="http://schemas.microsoft.com/office/drawing/2014/main" id="{666E267A-142F-47CE-A0DE-74154BBE8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6763" y="5157366"/>
            <a:ext cx="1587" cy="12239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19" name="Line 16">
            <a:extLst>
              <a:ext uri="{FF2B5EF4-FFF2-40B4-BE49-F238E27FC236}">
                <a16:creationId xmlns:a16="http://schemas.microsoft.com/office/drawing/2014/main" id="{29082957-64C2-4F01-A59E-18FADC458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8212" y="5157367"/>
            <a:ext cx="0" cy="1150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20" name="Line 17">
            <a:extLst>
              <a:ext uri="{FF2B5EF4-FFF2-40B4-BE49-F238E27FC236}">
                <a16:creationId xmlns:a16="http://schemas.microsoft.com/office/drawing/2014/main" id="{F108828C-78E3-4892-B502-C538F7498A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3662" y="3860378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21" name="Line 18">
            <a:extLst>
              <a:ext uri="{FF2B5EF4-FFF2-40B4-BE49-F238E27FC236}">
                <a16:creationId xmlns:a16="http://schemas.microsoft.com/office/drawing/2014/main" id="{091C56EC-496F-4B1A-845F-3321BBBAA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3662" y="5155778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22" name="Line 19">
            <a:extLst>
              <a:ext uri="{FF2B5EF4-FFF2-40B4-BE49-F238E27FC236}">
                <a16:creationId xmlns:a16="http://schemas.microsoft.com/office/drawing/2014/main" id="{305EF809-4405-4959-9582-F2FC6E7351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8213" y="3860378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23" name="Line 20">
            <a:extLst>
              <a:ext uri="{FF2B5EF4-FFF2-40B4-BE49-F238E27FC236}">
                <a16:creationId xmlns:a16="http://schemas.microsoft.com/office/drawing/2014/main" id="{575869F8-0F67-4B93-85B5-8E42DE6B19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8213" y="5155778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24" name="Line 21">
            <a:extLst>
              <a:ext uri="{FF2B5EF4-FFF2-40B4-BE49-F238E27FC236}">
                <a16:creationId xmlns:a16="http://schemas.microsoft.com/office/drawing/2014/main" id="{5C25BC17-B275-4318-8074-D9B93F7A25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3662" y="4508078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25" name="Line 22">
            <a:extLst>
              <a:ext uri="{FF2B5EF4-FFF2-40B4-BE49-F238E27FC236}">
                <a16:creationId xmlns:a16="http://schemas.microsoft.com/office/drawing/2014/main" id="{61230AA1-5483-45C2-8822-BC3C007EFA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8213" y="4508078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26" name="Line 23">
            <a:extLst>
              <a:ext uri="{FF2B5EF4-FFF2-40B4-BE49-F238E27FC236}">
                <a16:creationId xmlns:a16="http://schemas.microsoft.com/office/drawing/2014/main" id="{A4C906F5-F8BF-44A6-9237-5A5A6A38B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7488" y="5155779"/>
            <a:ext cx="1587" cy="11525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27" name="Line 24">
            <a:extLst>
              <a:ext uri="{FF2B5EF4-FFF2-40B4-BE49-F238E27FC236}">
                <a16:creationId xmlns:a16="http://schemas.microsoft.com/office/drawing/2014/main" id="{3131C8B4-2D85-4E63-B123-87B9CC197D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7488" y="2707854"/>
            <a:ext cx="1587" cy="11525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41" name="Oval 37">
            <a:extLst>
              <a:ext uri="{FF2B5EF4-FFF2-40B4-BE49-F238E27FC236}">
                <a16:creationId xmlns:a16="http://schemas.microsoft.com/office/drawing/2014/main" id="{B291EAF5-F63A-4501-9111-20FB58208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075" y="4508079"/>
            <a:ext cx="792163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1542" name="Line 38">
            <a:extLst>
              <a:ext uri="{FF2B5EF4-FFF2-40B4-BE49-F238E27FC236}">
                <a16:creationId xmlns:a16="http://schemas.microsoft.com/office/drawing/2014/main" id="{6B382705-E674-4213-9E53-F92D404D6B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6775" y="5084341"/>
            <a:ext cx="1152525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43" name="Text Box 39">
            <a:extLst>
              <a:ext uri="{FF2B5EF4-FFF2-40B4-BE49-F238E27FC236}">
                <a16:creationId xmlns:a16="http://schemas.microsoft.com/office/drawing/2014/main" id="{0E55BEEF-B37A-4AF8-9775-11E25728C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266" y="5444703"/>
            <a:ext cx="273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FF0000"/>
                </a:solidFill>
              </a:rPr>
              <a:t>Solo puede ser estar un coche a la vez</a:t>
            </a:r>
            <a:endParaRPr lang="en-US" altLang="es-MX" sz="1800">
              <a:solidFill>
                <a:srgbClr val="FF0000"/>
              </a:solidFill>
            </a:endParaRPr>
          </a:p>
        </p:txBody>
      </p:sp>
      <p:sp>
        <p:nvSpPr>
          <p:cNvPr id="21544" name="Oval 40">
            <a:extLst>
              <a:ext uri="{FF2B5EF4-FFF2-40B4-BE49-F238E27FC236}">
                <a16:creationId xmlns:a16="http://schemas.microsoft.com/office/drawing/2014/main" id="{247C7770-DC53-49F9-B12B-4A6BF384C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075" y="3858792"/>
            <a:ext cx="720725" cy="6492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1545" name="Oval 41">
            <a:extLst>
              <a:ext uri="{FF2B5EF4-FFF2-40B4-BE49-F238E27FC236}">
                <a16:creationId xmlns:a16="http://schemas.microsoft.com/office/drawing/2014/main" id="{B5067D98-9119-4C65-B9B3-673FA1889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350" y="4581104"/>
            <a:ext cx="720725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1546" name="Oval 42">
            <a:extLst>
              <a:ext uri="{FF2B5EF4-FFF2-40B4-BE49-F238E27FC236}">
                <a16:creationId xmlns:a16="http://schemas.microsoft.com/office/drawing/2014/main" id="{95A756EB-2F75-4B89-851A-5F29782AF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350" y="3860378"/>
            <a:ext cx="7207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1548" name="Freeform 44">
            <a:extLst>
              <a:ext uri="{FF2B5EF4-FFF2-40B4-BE49-F238E27FC236}">
                <a16:creationId xmlns:a16="http://schemas.microsoft.com/office/drawing/2014/main" id="{6259726A-A692-4DB2-AD94-B0C393BBAA3B}"/>
              </a:ext>
            </a:extLst>
          </p:cNvPr>
          <p:cNvSpPr>
            <a:spLocks/>
          </p:cNvSpPr>
          <p:nvPr/>
        </p:nvSpPr>
        <p:spPr bwMode="auto">
          <a:xfrm>
            <a:off x="5498999" y="5157366"/>
            <a:ext cx="2400300" cy="647700"/>
          </a:xfrm>
          <a:custGeom>
            <a:avLst/>
            <a:gdLst>
              <a:gd name="T0" fmla="*/ 2147483646 w 1512"/>
              <a:gd name="T1" fmla="*/ 1028223750 h 408"/>
              <a:gd name="T2" fmla="*/ 609877813 w 1512"/>
              <a:gd name="T3" fmla="*/ 798890325 h 408"/>
              <a:gd name="T4" fmla="*/ 151209375 w 1512"/>
              <a:gd name="T5" fmla="*/ 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12" h="408">
                <a:moveTo>
                  <a:pt x="1512" y="408"/>
                </a:moveTo>
                <a:cubicBezTo>
                  <a:pt x="998" y="396"/>
                  <a:pt x="484" y="385"/>
                  <a:pt x="242" y="317"/>
                </a:cubicBezTo>
                <a:cubicBezTo>
                  <a:pt x="0" y="249"/>
                  <a:pt x="30" y="124"/>
                  <a:pt x="6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49" name="Freeform 45">
            <a:extLst>
              <a:ext uri="{FF2B5EF4-FFF2-40B4-BE49-F238E27FC236}">
                <a16:creationId xmlns:a16="http://schemas.microsoft.com/office/drawing/2014/main" id="{56099742-7DF0-41AF-AF00-6C6392A1E5C0}"/>
              </a:ext>
            </a:extLst>
          </p:cNvPr>
          <p:cNvSpPr>
            <a:spLocks/>
          </p:cNvSpPr>
          <p:nvPr/>
        </p:nvSpPr>
        <p:spPr bwMode="auto">
          <a:xfrm>
            <a:off x="6818213" y="4076278"/>
            <a:ext cx="1184275" cy="1608138"/>
          </a:xfrm>
          <a:custGeom>
            <a:avLst/>
            <a:gdLst>
              <a:gd name="T0" fmla="*/ 1880036563 w 746"/>
              <a:gd name="T1" fmla="*/ 2147483646 h 1013"/>
              <a:gd name="T2" fmla="*/ 1726307825 w 746"/>
              <a:gd name="T3" fmla="*/ 2147483646 h 1013"/>
              <a:gd name="T4" fmla="*/ 1108868750 w 746"/>
              <a:gd name="T5" fmla="*/ 554434547 h 1013"/>
              <a:gd name="T6" fmla="*/ 0 w 746"/>
              <a:gd name="T7" fmla="*/ 0 h 10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6" h="1013">
                <a:moveTo>
                  <a:pt x="746" y="1013"/>
                </a:moveTo>
                <a:cubicBezTo>
                  <a:pt x="737" y="991"/>
                  <a:pt x="736" y="1013"/>
                  <a:pt x="685" y="881"/>
                </a:cubicBezTo>
                <a:cubicBezTo>
                  <a:pt x="634" y="749"/>
                  <a:pt x="554" y="367"/>
                  <a:pt x="440" y="220"/>
                </a:cubicBezTo>
                <a:cubicBezTo>
                  <a:pt x="326" y="74"/>
                  <a:pt x="163" y="37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50" name="Freeform 46">
            <a:extLst>
              <a:ext uri="{FF2B5EF4-FFF2-40B4-BE49-F238E27FC236}">
                <a16:creationId xmlns:a16="http://schemas.microsoft.com/office/drawing/2014/main" id="{2C0665C5-425D-4747-AF1C-6E3655E75AE3}"/>
              </a:ext>
            </a:extLst>
          </p:cNvPr>
          <p:cNvSpPr>
            <a:spLocks/>
          </p:cNvSpPr>
          <p:nvPr/>
        </p:nvSpPr>
        <p:spPr bwMode="auto">
          <a:xfrm>
            <a:off x="5954613" y="2996779"/>
            <a:ext cx="2020887" cy="2963863"/>
          </a:xfrm>
          <a:custGeom>
            <a:avLst/>
            <a:gdLst>
              <a:gd name="T0" fmla="*/ 2147483646 w 1273"/>
              <a:gd name="T1" fmla="*/ 2147483646 h 1867"/>
              <a:gd name="T2" fmla="*/ 2147483646 w 1273"/>
              <a:gd name="T3" fmla="*/ 2147483646 h 1867"/>
              <a:gd name="T4" fmla="*/ 2048885731 w 1273"/>
              <a:gd name="T5" fmla="*/ 448587888 h 1867"/>
              <a:gd name="T6" fmla="*/ 0 w 1273"/>
              <a:gd name="T7" fmla="*/ 1348284615 h 18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73" h="1867">
                <a:moveTo>
                  <a:pt x="1261" y="1741"/>
                </a:moveTo>
                <a:cubicBezTo>
                  <a:pt x="1252" y="1719"/>
                  <a:pt x="1273" y="1867"/>
                  <a:pt x="1198" y="1607"/>
                </a:cubicBezTo>
                <a:cubicBezTo>
                  <a:pt x="1123" y="1347"/>
                  <a:pt x="1013" y="356"/>
                  <a:pt x="813" y="178"/>
                </a:cubicBezTo>
                <a:cubicBezTo>
                  <a:pt x="613" y="0"/>
                  <a:pt x="307" y="268"/>
                  <a:pt x="0" y="535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1775520" y="1743199"/>
            <a:ext cx="8640960" cy="461665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sz="2400" dirty="0" err="1"/>
              <a:t>Exclusion</a:t>
            </a:r>
            <a:r>
              <a:rPr lang="es-MX" altLang="es-MX" sz="2400" dirty="0"/>
              <a:t> mutua: solo un proceso puede usar un recurso a la vez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3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>
            <a:extLst>
              <a:ext uri="{FF2B5EF4-FFF2-40B4-BE49-F238E27FC236}">
                <a16:creationId xmlns:a16="http://schemas.microsoft.com/office/drawing/2014/main" id="{CDCEDA0D-B981-4882-8A09-588EF3B5C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Condiciones para el interbloqueo</a:t>
            </a:r>
            <a:br>
              <a:rPr lang="es-MX" altLang="es-MX" dirty="0"/>
            </a:br>
            <a:r>
              <a:rPr lang="es-MX" altLang="es-MX" dirty="0"/>
              <a:t>(Necesarias)</a:t>
            </a:r>
          </a:p>
        </p:txBody>
      </p:sp>
      <p:grpSp>
        <p:nvGrpSpPr>
          <p:cNvPr id="157700" name="Group 4">
            <a:extLst>
              <a:ext uri="{FF2B5EF4-FFF2-40B4-BE49-F238E27FC236}">
                <a16:creationId xmlns:a16="http://schemas.microsoft.com/office/drawing/2014/main" id="{9EED7A48-E9AC-4D90-A643-25B946161EA4}"/>
              </a:ext>
            </a:extLst>
          </p:cNvPr>
          <p:cNvGrpSpPr>
            <a:grpSpLocks/>
          </p:cNvGrpSpPr>
          <p:nvPr/>
        </p:nvGrpSpPr>
        <p:grpSpPr bwMode="auto">
          <a:xfrm>
            <a:off x="5376392" y="3860998"/>
            <a:ext cx="1439863" cy="1295400"/>
            <a:chOff x="2245" y="1888"/>
            <a:chExt cx="907" cy="816"/>
          </a:xfrm>
        </p:grpSpPr>
        <p:sp>
          <p:nvSpPr>
            <p:cNvPr id="19484" name="Rectangle 5">
              <a:extLst>
                <a:ext uri="{FF2B5EF4-FFF2-40B4-BE49-F238E27FC236}">
                  <a16:creationId xmlns:a16="http://schemas.microsoft.com/office/drawing/2014/main" id="{3B56B81A-067B-4198-BD5B-5A049F156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1</a:t>
              </a:r>
              <a:endParaRPr lang="en-US" altLang="es-MX" sz="1200" b="1"/>
            </a:p>
          </p:txBody>
        </p:sp>
        <p:sp>
          <p:nvSpPr>
            <p:cNvPr id="19485" name="Rectangle 6">
              <a:extLst>
                <a:ext uri="{FF2B5EF4-FFF2-40B4-BE49-F238E27FC236}">
                  <a16:creationId xmlns:a16="http://schemas.microsoft.com/office/drawing/2014/main" id="{D2EE0D03-CA27-4431-913E-06F22D04B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3</a:t>
              </a:r>
              <a:endParaRPr lang="en-US" altLang="es-MX" sz="1200" b="1"/>
            </a:p>
          </p:txBody>
        </p:sp>
        <p:sp>
          <p:nvSpPr>
            <p:cNvPr id="19486" name="Rectangle 7">
              <a:extLst>
                <a:ext uri="{FF2B5EF4-FFF2-40B4-BE49-F238E27FC236}">
                  <a16:creationId xmlns:a16="http://schemas.microsoft.com/office/drawing/2014/main" id="{1FF1A961-2119-4F6C-BEF0-02C12221C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2</a:t>
              </a:r>
              <a:endParaRPr lang="en-US" altLang="es-MX" sz="1200" b="1"/>
            </a:p>
          </p:txBody>
        </p:sp>
        <p:sp>
          <p:nvSpPr>
            <p:cNvPr id="19487" name="Rectangle 8">
              <a:extLst>
                <a:ext uri="{FF2B5EF4-FFF2-40B4-BE49-F238E27FC236}">
                  <a16:creationId xmlns:a16="http://schemas.microsoft.com/office/drawing/2014/main" id="{FA05106C-CD44-4504-B6BC-5C24DB97D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4</a:t>
              </a:r>
              <a:endParaRPr lang="en-US" altLang="es-MX" sz="1200" b="1"/>
            </a:p>
          </p:txBody>
        </p:sp>
      </p:grpSp>
      <p:sp>
        <p:nvSpPr>
          <p:cNvPr id="19464" name="Line 9">
            <a:extLst>
              <a:ext uri="{FF2B5EF4-FFF2-40B4-BE49-F238E27FC236}">
                <a16:creationId xmlns:a16="http://schemas.microsoft.com/office/drawing/2014/main" id="{ECADF002-52BC-44CF-8AB9-5EAB581C84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4805" y="2852936"/>
            <a:ext cx="1587" cy="10080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65" name="Line 10">
            <a:extLst>
              <a:ext uri="{FF2B5EF4-FFF2-40B4-BE49-F238E27FC236}">
                <a16:creationId xmlns:a16="http://schemas.microsoft.com/office/drawing/2014/main" id="{8FA786A2-8995-45DC-8EFE-F4FD3326E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254" y="2852936"/>
            <a:ext cx="0" cy="10080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66" name="Line 11">
            <a:extLst>
              <a:ext uri="{FF2B5EF4-FFF2-40B4-BE49-F238E27FC236}">
                <a16:creationId xmlns:a16="http://schemas.microsoft.com/office/drawing/2014/main" id="{124A0761-46F3-47C5-A014-439F19FB5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4805" y="5157986"/>
            <a:ext cx="1587" cy="1223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67" name="Line 12">
            <a:extLst>
              <a:ext uri="{FF2B5EF4-FFF2-40B4-BE49-F238E27FC236}">
                <a16:creationId xmlns:a16="http://schemas.microsoft.com/office/drawing/2014/main" id="{740DFE17-CA59-49EC-8368-4BDD05632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254" y="5157985"/>
            <a:ext cx="0" cy="1150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68" name="Line 13">
            <a:extLst>
              <a:ext uri="{FF2B5EF4-FFF2-40B4-BE49-F238E27FC236}">
                <a16:creationId xmlns:a16="http://schemas.microsoft.com/office/drawing/2014/main" id="{F67D53DD-C82D-40B6-A4E1-A29A210941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3860998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69" name="Line 14">
            <a:extLst>
              <a:ext uri="{FF2B5EF4-FFF2-40B4-BE49-F238E27FC236}">
                <a16:creationId xmlns:a16="http://schemas.microsoft.com/office/drawing/2014/main" id="{AAF5B59B-0DAD-41E5-B768-EF75C66468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5156398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70" name="Line 15">
            <a:extLst>
              <a:ext uri="{FF2B5EF4-FFF2-40B4-BE49-F238E27FC236}">
                <a16:creationId xmlns:a16="http://schemas.microsoft.com/office/drawing/2014/main" id="{53A7DF10-1A1D-4648-96EA-99C3744134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3860998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71" name="Line 16">
            <a:extLst>
              <a:ext uri="{FF2B5EF4-FFF2-40B4-BE49-F238E27FC236}">
                <a16:creationId xmlns:a16="http://schemas.microsoft.com/office/drawing/2014/main" id="{2E7DA27D-2F6F-49A0-BC63-924E70858E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5156398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72" name="Line 17">
            <a:extLst>
              <a:ext uri="{FF2B5EF4-FFF2-40B4-BE49-F238E27FC236}">
                <a16:creationId xmlns:a16="http://schemas.microsoft.com/office/drawing/2014/main" id="{47048B7C-9932-444E-8530-D398E8EEAF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4508698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73" name="Line 18">
            <a:extLst>
              <a:ext uri="{FF2B5EF4-FFF2-40B4-BE49-F238E27FC236}">
                <a16:creationId xmlns:a16="http://schemas.microsoft.com/office/drawing/2014/main" id="{173A0F84-8E9B-4236-B7A0-2783561929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4508698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74" name="Line 19">
            <a:extLst>
              <a:ext uri="{FF2B5EF4-FFF2-40B4-BE49-F238E27FC236}">
                <a16:creationId xmlns:a16="http://schemas.microsoft.com/office/drawing/2014/main" id="{8B3347AA-EC34-44B0-8D64-FA03B3ACA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530" y="5156399"/>
            <a:ext cx="1587" cy="11525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75" name="Line 20">
            <a:extLst>
              <a:ext uri="{FF2B5EF4-FFF2-40B4-BE49-F238E27FC236}">
                <a16:creationId xmlns:a16="http://schemas.microsoft.com/office/drawing/2014/main" id="{580DA902-B60A-4865-98F5-9403A045A8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5530" y="2924374"/>
            <a:ext cx="1587" cy="9366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57717" name="Group 21">
            <a:extLst>
              <a:ext uri="{FF2B5EF4-FFF2-40B4-BE49-F238E27FC236}">
                <a16:creationId xmlns:a16="http://schemas.microsoft.com/office/drawing/2014/main" id="{6D82D576-9E0A-43BD-844E-1EE11E60EA08}"/>
              </a:ext>
            </a:extLst>
          </p:cNvPr>
          <p:cNvGrpSpPr>
            <a:grpSpLocks/>
          </p:cNvGrpSpPr>
          <p:nvPr/>
        </p:nvGrpSpPr>
        <p:grpSpPr bwMode="auto">
          <a:xfrm>
            <a:off x="6240016" y="5517232"/>
            <a:ext cx="360362" cy="647700"/>
            <a:chOff x="3606" y="3113"/>
            <a:chExt cx="227" cy="408"/>
          </a:xfrm>
        </p:grpSpPr>
        <p:sp>
          <p:nvSpPr>
            <p:cNvPr id="19482" name="Rectangle 22">
              <a:extLst>
                <a:ext uri="{FF2B5EF4-FFF2-40B4-BE49-F238E27FC236}">
                  <a16:creationId xmlns:a16="http://schemas.microsoft.com/office/drawing/2014/main" id="{C379D8B9-B147-41EE-8B11-E94B43288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19483" name="Rectangle 23">
              <a:extLst>
                <a:ext uri="{FF2B5EF4-FFF2-40B4-BE49-F238E27FC236}">
                  <a16:creationId xmlns:a16="http://schemas.microsoft.com/office/drawing/2014/main" id="{697020B8-10B7-408C-BAAA-40DA377E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57723" name="Group 27">
            <a:extLst>
              <a:ext uri="{FF2B5EF4-FFF2-40B4-BE49-F238E27FC236}">
                <a16:creationId xmlns:a16="http://schemas.microsoft.com/office/drawing/2014/main" id="{4376B46F-0DB9-4880-A1A3-B55D3E7F8FD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112448" y="3861792"/>
            <a:ext cx="360363" cy="647700"/>
            <a:chOff x="3606" y="3113"/>
            <a:chExt cx="227" cy="408"/>
          </a:xfrm>
        </p:grpSpPr>
        <p:sp>
          <p:nvSpPr>
            <p:cNvPr id="19480" name="Rectangle 28">
              <a:extLst>
                <a:ext uri="{FF2B5EF4-FFF2-40B4-BE49-F238E27FC236}">
                  <a16:creationId xmlns:a16="http://schemas.microsoft.com/office/drawing/2014/main" id="{3E26B0FF-5C80-4ED7-A322-8BCA48D6D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19481" name="Rectangle 29">
              <a:extLst>
                <a:ext uri="{FF2B5EF4-FFF2-40B4-BE49-F238E27FC236}">
                  <a16:creationId xmlns:a16="http://schemas.microsoft.com/office/drawing/2014/main" id="{DDC72DD8-833E-4177-BC3E-8EA29B888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sp>
        <p:nvSpPr>
          <p:cNvPr id="157729" name="AutoShape 33">
            <a:extLst>
              <a:ext uri="{FF2B5EF4-FFF2-40B4-BE49-F238E27FC236}">
                <a16:creationId xmlns:a16="http://schemas.microsoft.com/office/drawing/2014/main" id="{39CAF6F0-0967-4DC8-951F-089B0B9B5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280" y="3860999"/>
            <a:ext cx="1296987" cy="790575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400" b="1"/>
              <a:t>Retiene la secc crítica 1</a:t>
            </a:r>
            <a:endParaRPr lang="en-US" altLang="es-MX" sz="1400" b="1"/>
          </a:p>
        </p:txBody>
      </p:sp>
      <p:sp>
        <p:nvSpPr>
          <p:cNvPr id="157730" name="AutoShape 34">
            <a:extLst>
              <a:ext uri="{FF2B5EF4-FFF2-40B4-BE49-F238E27FC236}">
                <a16:creationId xmlns:a16="http://schemas.microsoft.com/office/drawing/2014/main" id="{65F1BDAC-27F0-4873-A572-D4AC0ED8B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229" y="3140274"/>
            <a:ext cx="1223962" cy="720725"/>
          </a:xfrm>
          <a:prstGeom prst="wedgeRectCallout">
            <a:avLst>
              <a:gd name="adj1" fmla="val 71532"/>
              <a:gd name="adj2" fmla="val 12202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400" b="1"/>
              <a:t>Espera la secc crítica 2</a:t>
            </a:r>
            <a:endParaRPr lang="en-US" altLang="es-MX" sz="1400" b="1"/>
          </a:p>
        </p:txBody>
      </p:sp>
      <p:sp>
        <p:nvSpPr>
          <p:cNvPr id="2" name="Rectángulo 1"/>
          <p:cNvSpPr/>
          <p:nvPr/>
        </p:nvSpPr>
        <p:spPr>
          <a:xfrm>
            <a:off x="1775520" y="1733847"/>
            <a:ext cx="8640959" cy="830997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sz="2400" dirty="0">
                <a:solidFill>
                  <a:schemeClr val="bg1"/>
                </a:solidFill>
              </a:rPr>
              <a:t>Retención y espera: un proceso puede retener recursos asignados mientras espera la asignación de otros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003 -0.1416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708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-0.15052 0.0050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29" grpId="0" animBg="1"/>
      <p:bldP spid="157730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>
            <a:extLst>
              <a:ext uri="{FF2B5EF4-FFF2-40B4-BE49-F238E27FC236}">
                <a16:creationId xmlns:a16="http://schemas.microsoft.com/office/drawing/2014/main" id="{A424FDB3-9FCA-4933-8765-8D18BAD31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Condiciones para el interbloqueo</a:t>
            </a:r>
            <a:br>
              <a:rPr lang="es-MX" altLang="es-MX" dirty="0"/>
            </a:br>
            <a:r>
              <a:rPr lang="es-MX" altLang="es-MX" dirty="0"/>
              <a:t> (Necesarias)</a:t>
            </a:r>
          </a:p>
        </p:txBody>
      </p:sp>
      <p:sp>
        <p:nvSpPr>
          <p:cNvPr id="159749" name="Rectangle 5">
            <a:extLst>
              <a:ext uri="{FF2B5EF4-FFF2-40B4-BE49-F238E27FC236}">
                <a16:creationId xmlns:a16="http://schemas.microsoft.com/office/drawing/2014/main" id="{AA260E71-DA69-45AE-BBDA-A25CBAAD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118" y="4510286"/>
            <a:ext cx="719137" cy="6477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Secc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Crítica 1</a:t>
            </a:r>
            <a:endParaRPr lang="en-US" altLang="es-MX" sz="1200" b="1"/>
          </a:p>
        </p:txBody>
      </p:sp>
      <p:sp>
        <p:nvSpPr>
          <p:cNvPr id="21512" name="Rectangle 6">
            <a:extLst>
              <a:ext uri="{FF2B5EF4-FFF2-40B4-BE49-F238E27FC236}">
                <a16:creationId xmlns:a16="http://schemas.microsoft.com/office/drawing/2014/main" id="{F0D0DBA3-41E0-4297-82CD-A5202BF2E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393" y="3862586"/>
            <a:ext cx="719137" cy="6477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Secc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Crítica 3</a:t>
            </a:r>
            <a:endParaRPr lang="en-US" altLang="es-MX" sz="1200" b="1"/>
          </a:p>
        </p:txBody>
      </p:sp>
      <p:sp>
        <p:nvSpPr>
          <p:cNvPr id="159751" name="Rectangle 7">
            <a:extLst>
              <a:ext uri="{FF2B5EF4-FFF2-40B4-BE49-F238E27FC236}">
                <a16:creationId xmlns:a16="http://schemas.microsoft.com/office/drawing/2014/main" id="{C24417B7-7F12-4475-A306-33272A28D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118" y="3862586"/>
            <a:ext cx="719137" cy="6477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Secc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Crítica 2</a:t>
            </a:r>
            <a:endParaRPr lang="en-US" altLang="es-MX" sz="1200" b="1"/>
          </a:p>
        </p:txBody>
      </p:sp>
      <p:sp>
        <p:nvSpPr>
          <p:cNvPr id="21514" name="Rectangle 8">
            <a:extLst>
              <a:ext uri="{FF2B5EF4-FFF2-40B4-BE49-F238E27FC236}">
                <a16:creationId xmlns:a16="http://schemas.microsoft.com/office/drawing/2014/main" id="{35C084EF-97E4-4A60-9422-0CAD82A80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393" y="4510286"/>
            <a:ext cx="719137" cy="6477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Secc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Crítica 4</a:t>
            </a:r>
            <a:endParaRPr lang="en-US" altLang="es-MX" sz="1200" b="1"/>
          </a:p>
        </p:txBody>
      </p:sp>
      <p:sp>
        <p:nvSpPr>
          <p:cNvPr id="21515" name="Line 9">
            <a:extLst>
              <a:ext uri="{FF2B5EF4-FFF2-40B4-BE49-F238E27FC236}">
                <a16:creationId xmlns:a16="http://schemas.microsoft.com/office/drawing/2014/main" id="{AF079E32-3153-4A11-BAC2-0B9C91D449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6393" y="2852936"/>
            <a:ext cx="1587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16" name="Line 10">
            <a:extLst>
              <a:ext uri="{FF2B5EF4-FFF2-40B4-BE49-F238E27FC236}">
                <a16:creationId xmlns:a16="http://schemas.microsoft.com/office/drawing/2014/main" id="{1264FABA-F158-4381-9714-2BD6B7577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7842" y="2852936"/>
            <a:ext cx="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17" name="Line 11">
            <a:extLst>
              <a:ext uri="{FF2B5EF4-FFF2-40B4-BE49-F238E27FC236}">
                <a16:creationId xmlns:a16="http://schemas.microsoft.com/office/drawing/2014/main" id="{3A64BBEC-409F-4F19-8260-3CA7A214D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4804" y="5159574"/>
            <a:ext cx="1588" cy="1223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18" name="Line 12">
            <a:extLst>
              <a:ext uri="{FF2B5EF4-FFF2-40B4-BE49-F238E27FC236}">
                <a16:creationId xmlns:a16="http://schemas.microsoft.com/office/drawing/2014/main" id="{F6A4DA12-5192-44AB-ABD9-3A4D7D9FB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254" y="5159573"/>
            <a:ext cx="0" cy="1150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19" name="Line 13">
            <a:extLst>
              <a:ext uri="{FF2B5EF4-FFF2-40B4-BE49-F238E27FC236}">
                <a16:creationId xmlns:a16="http://schemas.microsoft.com/office/drawing/2014/main" id="{D4548112-6329-460A-BCBC-46EACF63DE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3862586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20" name="Line 14">
            <a:extLst>
              <a:ext uri="{FF2B5EF4-FFF2-40B4-BE49-F238E27FC236}">
                <a16:creationId xmlns:a16="http://schemas.microsoft.com/office/drawing/2014/main" id="{244193DA-0C41-4D0D-84AC-0B2C2E2B8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5157986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21" name="Line 15">
            <a:extLst>
              <a:ext uri="{FF2B5EF4-FFF2-40B4-BE49-F238E27FC236}">
                <a16:creationId xmlns:a16="http://schemas.microsoft.com/office/drawing/2014/main" id="{56D4D7E1-9CFA-47D0-8CD3-0318DD2730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3862586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22" name="Line 16">
            <a:extLst>
              <a:ext uri="{FF2B5EF4-FFF2-40B4-BE49-F238E27FC236}">
                <a16:creationId xmlns:a16="http://schemas.microsoft.com/office/drawing/2014/main" id="{C95BA87E-9E09-43EC-A48F-3F76BCC47B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5157986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23" name="Line 17">
            <a:extLst>
              <a:ext uri="{FF2B5EF4-FFF2-40B4-BE49-F238E27FC236}">
                <a16:creationId xmlns:a16="http://schemas.microsoft.com/office/drawing/2014/main" id="{3F47AA83-4812-49A5-A150-907DB77A0B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4510286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24" name="Line 18">
            <a:extLst>
              <a:ext uri="{FF2B5EF4-FFF2-40B4-BE49-F238E27FC236}">
                <a16:creationId xmlns:a16="http://schemas.microsoft.com/office/drawing/2014/main" id="{046F621E-3C40-4227-B8A1-0312702CA2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4510286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25" name="Line 19">
            <a:extLst>
              <a:ext uri="{FF2B5EF4-FFF2-40B4-BE49-F238E27FC236}">
                <a16:creationId xmlns:a16="http://schemas.microsoft.com/office/drawing/2014/main" id="{B8133EF4-D794-455D-A46A-90C71E048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529" y="5157987"/>
            <a:ext cx="1588" cy="11525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26" name="Line 20">
            <a:extLst>
              <a:ext uri="{FF2B5EF4-FFF2-40B4-BE49-F238E27FC236}">
                <a16:creationId xmlns:a16="http://schemas.microsoft.com/office/drawing/2014/main" id="{D0B9D698-CC7E-4378-9753-B2DF1B5C2D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5529" y="2925962"/>
            <a:ext cx="1588" cy="9366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59765" name="Group 21">
            <a:extLst>
              <a:ext uri="{FF2B5EF4-FFF2-40B4-BE49-F238E27FC236}">
                <a16:creationId xmlns:a16="http://schemas.microsoft.com/office/drawing/2014/main" id="{52000C54-260C-4842-AE74-72B9622074EF}"/>
              </a:ext>
            </a:extLst>
          </p:cNvPr>
          <p:cNvGrpSpPr>
            <a:grpSpLocks/>
          </p:cNvGrpSpPr>
          <p:nvPr/>
        </p:nvGrpSpPr>
        <p:grpSpPr bwMode="auto">
          <a:xfrm>
            <a:off x="6241580" y="5446911"/>
            <a:ext cx="360363" cy="647700"/>
            <a:chOff x="3606" y="3113"/>
            <a:chExt cx="227" cy="408"/>
          </a:xfrm>
        </p:grpSpPr>
        <p:sp>
          <p:nvSpPr>
            <p:cNvPr id="21531" name="Rectangle 22">
              <a:extLst>
                <a:ext uri="{FF2B5EF4-FFF2-40B4-BE49-F238E27FC236}">
                  <a16:creationId xmlns:a16="http://schemas.microsoft.com/office/drawing/2014/main" id="{BD1E71DA-0BF5-4546-A258-EA3E6AC99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21532" name="Rectangle 23">
              <a:extLst>
                <a:ext uri="{FF2B5EF4-FFF2-40B4-BE49-F238E27FC236}">
                  <a16:creationId xmlns:a16="http://schemas.microsoft.com/office/drawing/2014/main" id="{796131AE-CB20-4EE2-9C17-53FA1C338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59768" name="Group 24">
            <a:extLst>
              <a:ext uri="{FF2B5EF4-FFF2-40B4-BE49-F238E27FC236}">
                <a16:creationId xmlns:a16="http://schemas.microsoft.com/office/drawing/2014/main" id="{303B4457-7AD3-419F-BA78-8889350BF411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112448" y="3863380"/>
            <a:ext cx="360363" cy="647700"/>
            <a:chOff x="3606" y="3113"/>
            <a:chExt cx="227" cy="408"/>
          </a:xfrm>
        </p:grpSpPr>
        <p:sp>
          <p:nvSpPr>
            <p:cNvPr id="21529" name="Rectangle 25">
              <a:extLst>
                <a:ext uri="{FF2B5EF4-FFF2-40B4-BE49-F238E27FC236}">
                  <a16:creationId xmlns:a16="http://schemas.microsoft.com/office/drawing/2014/main" id="{D4D54973-6CB1-43CC-8B44-0FCDA0AC7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21530" name="Rectangle 26">
              <a:extLst>
                <a:ext uri="{FF2B5EF4-FFF2-40B4-BE49-F238E27FC236}">
                  <a16:creationId xmlns:a16="http://schemas.microsoft.com/office/drawing/2014/main" id="{9C12223F-5A1A-4047-924D-56045C994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sp>
        <p:nvSpPr>
          <p:cNvPr id="2" name="Rectángulo 1"/>
          <p:cNvSpPr/>
          <p:nvPr/>
        </p:nvSpPr>
        <p:spPr>
          <a:xfrm>
            <a:off x="1775520" y="1733907"/>
            <a:ext cx="8640960" cy="830997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>
            <a:spAutoFit/>
          </a:bodyPr>
          <a:lstStyle/>
          <a:p>
            <a:r>
              <a:rPr lang="es-MX" altLang="es-MX" sz="2400" dirty="0">
                <a:solidFill>
                  <a:schemeClr val="bg1"/>
                </a:solidFill>
              </a:rPr>
              <a:t>No expropiación: no se le puede quitar un recurso a un proceso que ya lo tiene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0.00378 -0.131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657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-0.15052 0.0048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9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6">
            <a:extLst>
              <a:ext uri="{FF2B5EF4-FFF2-40B4-BE49-F238E27FC236}">
                <a16:creationId xmlns:a16="http://schemas.microsoft.com/office/drawing/2014/main" id="{419D601D-A98D-4B5F-AC73-EA9C93BC7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Condiciones para el interbloqueo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775520" y="1700808"/>
            <a:ext cx="8640960" cy="2308324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sz="2400" b="1" dirty="0">
                <a:solidFill>
                  <a:schemeClr val="bg1"/>
                </a:solidFill>
              </a:rPr>
              <a:t>Suficiente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MX" sz="2400" dirty="0">
                <a:solidFill>
                  <a:schemeClr val="bg1"/>
                </a:solidFill>
              </a:rPr>
              <a:t>Espera circular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altLang="es-MX" sz="2400" dirty="0">
                <a:solidFill>
                  <a:schemeClr val="bg1"/>
                </a:solidFill>
              </a:rPr>
              <a:t>una cadena cerrada de procesos existe, tal que cada proceso retiene al menos un recurso que necesita otro proceso en la cadena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altLang="es-MX" sz="2400" dirty="0">
                <a:solidFill>
                  <a:schemeClr val="bg1"/>
                </a:solidFill>
              </a:rPr>
              <a:t>consecuencia de las primeras tres condiciones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9C3E3BA8-5C24-4CF0-B707-0F25EBFBE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Espera circular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84B93D5-2C9D-4816-AB7C-9C470340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1" y="4494214"/>
            <a:ext cx="1204913" cy="915987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flatTx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>
                <a:solidFill>
                  <a:schemeClr val="bg1"/>
                </a:solidFill>
                <a:latin typeface="Courier New" panose="02070309020205020404" pitchFamily="49" charset="0"/>
              </a:rPr>
              <a:t>Recurso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>
                <a:solidFill>
                  <a:schemeClr val="bg1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04AC73EA-BFE8-4FC1-B7E0-E322745DE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2438401"/>
            <a:ext cx="1206500" cy="90011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flatTx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>
                <a:solidFill>
                  <a:schemeClr val="bg1"/>
                </a:solidFill>
                <a:latin typeface="Courier New" panose="02070309020205020404" pitchFamily="49" charset="0"/>
              </a:rPr>
              <a:t>Recurso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5609" name="Oval 9">
            <a:extLst>
              <a:ext uri="{FF2B5EF4-FFF2-40B4-BE49-F238E27FC236}">
                <a16:creationId xmlns:a16="http://schemas.microsoft.com/office/drawing/2014/main" id="{0CADCF74-5E3C-4B61-BBCB-368B328B1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321" y="3303588"/>
            <a:ext cx="1258767" cy="11906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b="1" dirty="0">
                <a:solidFill>
                  <a:schemeClr val="bg1"/>
                </a:solidFill>
                <a:latin typeface="+mn-lt"/>
              </a:rPr>
              <a:t>Proceso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MX" altLang="es-MX" b="1" dirty="0">
                <a:solidFill>
                  <a:schemeClr val="bg1"/>
                </a:solidFill>
                <a:latin typeface="+mn-lt"/>
              </a:rPr>
              <a:t>P1</a:t>
            </a:r>
          </a:p>
        </p:txBody>
      </p:sp>
      <p:sp>
        <p:nvSpPr>
          <p:cNvPr id="25610" name="Oval 10">
            <a:extLst>
              <a:ext uri="{FF2B5EF4-FFF2-40B4-BE49-F238E27FC236}">
                <a16:creationId xmlns:a16="http://schemas.microsoft.com/office/drawing/2014/main" id="{25768951-F553-46CA-868B-61AA78E70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14" y="3303589"/>
            <a:ext cx="1239835" cy="11906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b="1">
                <a:solidFill>
                  <a:schemeClr val="bg1"/>
                </a:solidFill>
                <a:latin typeface="+mn-lt"/>
              </a:rPr>
              <a:t>Proceso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MX" altLang="es-MX" b="1">
                <a:solidFill>
                  <a:schemeClr val="bg1"/>
                </a:solidFill>
                <a:latin typeface="+mn-lt"/>
              </a:rPr>
              <a:t>P2</a:t>
            </a:r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3D6068B6-E8DB-4292-AD4F-411BCC7642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68676" y="4064000"/>
            <a:ext cx="1958975" cy="86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0DC3C209-03ED-46EE-BCCB-DD7A6FB8A0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8676" y="2871789"/>
            <a:ext cx="2062163" cy="865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13" name="Line 13">
            <a:extLst>
              <a:ext uri="{FF2B5EF4-FFF2-40B4-BE49-F238E27FC236}">
                <a16:creationId xmlns:a16="http://schemas.microsoft.com/office/drawing/2014/main" id="{7C94D832-35D8-4C5E-944E-AA4E41E895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0675" y="4064000"/>
            <a:ext cx="1544638" cy="755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14" name="Line 14">
            <a:extLst>
              <a:ext uri="{FF2B5EF4-FFF2-40B4-BE49-F238E27FC236}">
                <a16:creationId xmlns:a16="http://schemas.microsoft.com/office/drawing/2014/main" id="{96E1E626-5390-4A91-8530-ADE3ABC25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0675" y="2981325"/>
            <a:ext cx="1544638" cy="755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15" name="Rectangle 15">
            <a:extLst>
              <a:ext uri="{FF2B5EF4-FFF2-40B4-BE49-F238E27FC236}">
                <a16:creationId xmlns:a16="http://schemas.microsoft.com/office/drawing/2014/main" id="{A2447BED-6346-4BE4-A070-F1B6F74A6766}"/>
              </a:ext>
            </a:extLst>
          </p:cNvPr>
          <p:cNvSpPr>
            <a:spLocks noChangeArrowheads="1"/>
          </p:cNvSpPr>
          <p:nvPr/>
        </p:nvSpPr>
        <p:spPr bwMode="auto">
          <a:xfrm rot="-1200000">
            <a:off x="3394075" y="3087688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Solicita</a:t>
            </a:r>
          </a:p>
        </p:txBody>
      </p:sp>
      <p:sp>
        <p:nvSpPr>
          <p:cNvPr id="25616" name="Rectangle 16">
            <a:extLst>
              <a:ext uri="{FF2B5EF4-FFF2-40B4-BE49-F238E27FC236}">
                <a16:creationId xmlns:a16="http://schemas.microsoft.com/office/drawing/2014/main" id="{4C74BDE9-74EE-401F-B601-E359321EC6B7}"/>
              </a:ext>
            </a:extLst>
          </p:cNvPr>
          <p:cNvSpPr>
            <a:spLocks noChangeArrowheads="1"/>
          </p:cNvSpPr>
          <p:nvPr/>
        </p:nvSpPr>
        <p:spPr bwMode="auto">
          <a:xfrm rot="1320000">
            <a:off x="6745957" y="3025246"/>
            <a:ext cx="1667124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Retenido por</a:t>
            </a:r>
          </a:p>
        </p:txBody>
      </p:sp>
      <p:sp>
        <p:nvSpPr>
          <p:cNvPr id="25617" name="Rectangle 17">
            <a:extLst>
              <a:ext uri="{FF2B5EF4-FFF2-40B4-BE49-F238E27FC236}">
                <a16:creationId xmlns:a16="http://schemas.microsoft.com/office/drawing/2014/main" id="{D5494F89-3A89-475B-9BC9-1B7CD754490C}"/>
              </a:ext>
            </a:extLst>
          </p:cNvPr>
          <p:cNvSpPr>
            <a:spLocks noChangeArrowheads="1"/>
          </p:cNvSpPr>
          <p:nvPr/>
        </p:nvSpPr>
        <p:spPr bwMode="auto">
          <a:xfrm rot="-1440000">
            <a:off x="6688814" y="4103159"/>
            <a:ext cx="117339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 dirty="0">
                <a:latin typeface="Courier New" panose="02070309020205020404" pitchFamily="49" charset="0"/>
              </a:rPr>
              <a:t>Solicita</a:t>
            </a:r>
          </a:p>
        </p:txBody>
      </p:sp>
      <p:sp>
        <p:nvSpPr>
          <p:cNvPr id="25618" name="Rectangle 18">
            <a:extLst>
              <a:ext uri="{FF2B5EF4-FFF2-40B4-BE49-F238E27FC236}">
                <a16:creationId xmlns:a16="http://schemas.microsoft.com/office/drawing/2014/main" id="{00385404-7B68-4CA7-8F19-8A7443DF3DA2}"/>
              </a:ext>
            </a:extLst>
          </p:cNvPr>
          <p:cNvSpPr>
            <a:spLocks noChangeArrowheads="1"/>
          </p:cNvSpPr>
          <p:nvPr/>
        </p:nvSpPr>
        <p:spPr bwMode="auto">
          <a:xfrm rot="1260000">
            <a:off x="3563938" y="4106863"/>
            <a:ext cx="165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Courier New" panose="02070309020205020404" pitchFamily="49" charset="0"/>
              </a:rPr>
              <a:t>Retenido por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5" grpId="0"/>
      <p:bldP spid="25616" grpId="0"/>
      <p:bldP spid="25617" grpId="0"/>
      <p:bldP spid="256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7">
            <a:extLst>
              <a:ext uri="{FF2B5EF4-FFF2-40B4-BE49-F238E27FC236}">
                <a16:creationId xmlns:a16="http://schemas.microsoft.com/office/drawing/2014/main" id="{1063F699-B75C-43A1-97D0-233710AC3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Ejemplo de interbloqueo</a:t>
            </a:r>
            <a:br>
              <a:rPr lang="es-MX" altLang="es-MX" dirty="0"/>
            </a:br>
            <a:r>
              <a:rPr lang="es-MX" altLang="es-MX" dirty="0"/>
              <a:t>Espera circular</a:t>
            </a:r>
            <a:endParaRPr lang="en-US" altLang="es-MX" dirty="0"/>
          </a:p>
        </p:txBody>
      </p:sp>
      <p:grpSp>
        <p:nvGrpSpPr>
          <p:cNvPr id="163842" name="Group 2">
            <a:extLst>
              <a:ext uri="{FF2B5EF4-FFF2-40B4-BE49-F238E27FC236}">
                <a16:creationId xmlns:a16="http://schemas.microsoft.com/office/drawing/2014/main" id="{6873237A-59E8-4C42-833A-A0EF346EFA61}"/>
              </a:ext>
            </a:extLst>
          </p:cNvPr>
          <p:cNvGrpSpPr>
            <a:grpSpLocks/>
          </p:cNvGrpSpPr>
          <p:nvPr/>
        </p:nvGrpSpPr>
        <p:grpSpPr bwMode="auto">
          <a:xfrm>
            <a:off x="5087938" y="3572470"/>
            <a:ext cx="1439862" cy="1295400"/>
            <a:chOff x="2245" y="1888"/>
            <a:chExt cx="907" cy="816"/>
          </a:xfrm>
        </p:grpSpPr>
        <p:sp>
          <p:nvSpPr>
            <p:cNvPr id="27691" name="Rectangle 3">
              <a:extLst>
                <a:ext uri="{FF2B5EF4-FFF2-40B4-BE49-F238E27FC236}">
                  <a16:creationId xmlns:a16="http://schemas.microsoft.com/office/drawing/2014/main" id="{7B0A764B-77B6-4F20-AC5C-8251A5D5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1</a:t>
              </a:r>
              <a:endParaRPr lang="en-US" altLang="es-MX" sz="1200" b="1"/>
            </a:p>
          </p:txBody>
        </p:sp>
        <p:sp>
          <p:nvSpPr>
            <p:cNvPr id="27692" name="Rectangle 4">
              <a:extLst>
                <a:ext uri="{FF2B5EF4-FFF2-40B4-BE49-F238E27FC236}">
                  <a16:creationId xmlns:a16="http://schemas.microsoft.com/office/drawing/2014/main" id="{78A0887D-07DE-4030-8257-143359AE8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3</a:t>
              </a:r>
              <a:endParaRPr lang="en-US" altLang="es-MX" sz="1200" b="1"/>
            </a:p>
          </p:txBody>
        </p:sp>
        <p:sp>
          <p:nvSpPr>
            <p:cNvPr id="27693" name="Rectangle 5">
              <a:extLst>
                <a:ext uri="{FF2B5EF4-FFF2-40B4-BE49-F238E27FC236}">
                  <a16:creationId xmlns:a16="http://schemas.microsoft.com/office/drawing/2014/main" id="{4EB0BFED-3447-4329-9930-ABD82932C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2</a:t>
              </a:r>
              <a:endParaRPr lang="en-US" altLang="es-MX" sz="1200" b="1"/>
            </a:p>
          </p:txBody>
        </p:sp>
        <p:sp>
          <p:nvSpPr>
            <p:cNvPr id="27694" name="Rectangle 6">
              <a:extLst>
                <a:ext uri="{FF2B5EF4-FFF2-40B4-BE49-F238E27FC236}">
                  <a16:creationId xmlns:a16="http://schemas.microsoft.com/office/drawing/2014/main" id="{3B27B95C-5FED-4EBD-B13E-7DDB5E0EB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4</a:t>
              </a:r>
              <a:endParaRPr lang="en-US" altLang="es-MX" sz="1200" b="1"/>
            </a:p>
          </p:txBody>
        </p:sp>
      </p:grpSp>
      <p:sp>
        <p:nvSpPr>
          <p:cNvPr id="27655" name="Line 8">
            <a:extLst>
              <a:ext uri="{FF2B5EF4-FFF2-40B4-BE49-F238E27FC236}">
                <a16:creationId xmlns:a16="http://schemas.microsoft.com/office/drawing/2014/main" id="{1035B70D-C88A-4DAD-B332-1D13173A0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6350" y="213260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56" name="Line 9">
            <a:extLst>
              <a:ext uri="{FF2B5EF4-FFF2-40B4-BE49-F238E27FC236}">
                <a16:creationId xmlns:a16="http://schemas.microsoft.com/office/drawing/2014/main" id="{DB592B70-0453-416F-A512-256F7CCFF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13260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57" name="Line 10">
            <a:extLst>
              <a:ext uri="{FF2B5EF4-FFF2-40B4-BE49-F238E27FC236}">
                <a16:creationId xmlns:a16="http://schemas.microsoft.com/office/drawing/2014/main" id="{B2B92671-1606-4283-A1BD-1BA8FC4D3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6350" y="486945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58" name="Line 11">
            <a:extLst>
              <a:ext uri="{FF2B5EF4-FFF2-40B4-BE49-F238E27FC236}">
                <a16:creationId xmlns:a16="http://schemas.microsoft.com/office/drawing/2014/main" id="{4E8922A2-DA34-41E4-9673-2D716DC96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486945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59" name="Line 12">
            <a:extLst>
              <a:ext uri="{FF2B5EF4-FFF2-40B4-BE49-F238E27FC236}">
                <a16:creationId xmlns:a16="http://schemas.microsoft.com/office/drawing/2014/main" id="{522826D4-27A0-45FA-A254-D74C0B1C77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0" y="3572470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0" name="Line 13">
            <a:extLst>
              <a:ext uri="{FF2B5EF4-FFF2-40B4-BE49-F238E27FC236}">
                <a16:creationId xmlns:a16="http://schemas.microsoft.com/office/drawing/2014/main" id="{44666C04-D0A6-4053-BAD0-1EBC2AD939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0" y="4867870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1" name="Line 14">
            <a:extLst>
              <a:ext uri="{FF2B5EF4-FFF2-40B4-BE49-F238E27FC236}">
                <a16:creationId xmlns:a16="http://schemas.microsoft.com/office/drawing/2014/main" id="{F9801CEC-14F1-4016-827A-BB1945B38B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1" y="357247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2" name="Line 15">
            <a:extLst>
              <a:ext uri="{FF2B5EF4-FFF2-40B4-BE49-F238E27FC236}">
                <a16:creationId xmlns:a16="http://schemas.microsoft.com/office/drawing/2014/main" id="{165CB726-0042-4FC9-B76A-1075B15B15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1" y="486787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3" name="Line 16">
            <a:extLst>
              <a:ext uri="{FF2B5EF4-FFF2-40B4-BE49-F238E27FC236}">
                <a16:creationId xmlns:a16="http://schemas.microsoft.com/office/drawing/2014/main" id="{5EA95832-F1D3-4479-8D93-02D0205A61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0" y="4220170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4" name="Line 17">
            <a:extLst>
              <a:ext uri="{FF2B5EF4-FFF2-40B4-BE49-F238E27FC236}">
                <a16:creationId xmlns:a16="http://schemas.microsoft.com/office/drawing/2014/main" id="{E8399992-83BD-4F85-9D0F-5015704FEA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1" y="4220170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5" name="Line 18">
            <a:extLst>
              <a:ext uri="{FF2B5EF4-FFF2-40B4-BE49-F238E27FC236}">
                <a16:creationId xmlns:a16="http://schemas.microsoft.com/office/drawing/2014/main" id="{40D0BE0F-BB20-4F12-88E6-1051ADB54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5" y="4867871"/>
            <a:ext cx="0" cy="1439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6" name="Line 19">
            <a:extLst>
              <a:ext uri="{FF2B5EF4-FFF2-40B4-BE49-F238E27FC236}">
                <a16:creationId xmlns:a16="http://schemas.microsoft.com/office/drawing/2014/main" id="{C3DFC309-2ABD-4BAF-AE90-6797B549E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5" y="2132608"/>
            <a:ext cx="0" cy="14398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7667" name="Group 20">
            <a:extLst>
              <a:ext uri="{FF2B5EF4-FFF2-40B4-BE49-F238E27FC236}">
                <a16:creationId xmlns:a16="http://schemas.microsoft.com/office/drawing/2014/main" id="{CF5AAC13-B2B6-4E30-8EAC-D07F3C9806D1}"/>
              </a:ext>
            </a:extLst>
          </p:cNvPr>
          <p:cNvGrpSpPr>
            <a:grpSpLocks/>
          </p:cNvGrpSpPr>
          <p:nvPr/>
        </p:nvGrpSpPr>
        <p:grpSpPr bwMode="auto">
          <a:xfrm>
            <a:off x="5951538" y="5517158"/>
            <a:ext cx="360362" cy="647700"/>
            <a:chOff x="3606" y="3113"/>
            <a:chExt cx="227" cy="408"/>
          </a:xfrm>
        </p:grpSpPr>
        <p:sp>
          <p:nvSpPr>
            <p:cNvPr id="27689" name="Rectangle 21">
              <a:extLst>
                <a:ext uri="{FF2B5EF4-FFF2-40B4-BE49-F238E27FC236}">
                  <a16:creationId xmlns:a16="http://schemas.microsoft.com/office/drawing/2014/main" id="{A982CF79-92FF-417F-B172-1EDFD1AB0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27690" name="Rectangle 22">
              <a:extLst>
                <a:ext uri="{FF2B5EF4-FFF2-40B4-BE49-F238E27FC236}">
                  <a16:creationId xmlns:a16="http://schemas.microsoft.com/office/drawing/2014/main" id="{9496A19D-250E-423D-84DA-55B54DA95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27668" name="Group 23">
            <a:extLst>
              <a:ext uri="{FF2B5EF4-FFF2-40B4-BE49-F238E27FC236}">
                <a16:creationId xmlns:a16="http://schemas.microsoft.com/office/drawing/2014/main" id="{90DC1D6C-48ED-4047-99AB-801A17748DFD}"/>
              </a:ext>
            </a:extLst>
          </p:cNvPr>
          <p:cNvGrpSpPr>
            <a:grpSpLocks/>
          </p:cNvGrpSpPr>
          <p:nvPr/>
        </p:nvGrpSpPr>
        <p:grpSpPr bwMode="auto">
          <a:xfrm>
            <a:off x="5303838" y="2132608"/>
            <a:ext cx="360362" cy="647700"/>
            <a:chOff x="3606" y="3113"/>
            <a:chExt cx="227" cy="408"/>
          </a:xfrm>
        </p:grpSpPr>
        <p:sp>
          <p:nvSpPr>
            <p:cNvPr id="27687" name="Rectangle 24">
              <a:extLst>
                <a:ext uri="{FF2B5EF4-FFF2-40B4-BE49-F238E27FC236}">
                  <a16:creationId xmlns:a16="http://schemas.microsoft.com/office/drawing/2014/main" id="{A6E35D77-FE73-4BB2-9EC8-4A5F8CD0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27688" name="Rectangle 25">
              <a:extLst>
                <a:ext uri="{FF2B5EF4-FFF2-40B4-BE49-F238E27FC236}">
                  <a16:creationId xmlns:a16="http://schemas.microsoft.com/office/drawing/2014/main" id="{8C2143F2-9223-4E76-A607-D05552793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27669" name="Group 26">
            <a:extLst>
              <a:ext uri="{FF2B5EF4-FFF2-40B4-BE49-F238E27FC236}">
                <a16:creationId xmlns:a16="http://schemas.microsoft.com/office/drawing/2014/main" id="{78F3945A-8E62-48EE-856F-3132D91E82E5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7823994" y="3573264"/>
            <a:ext cx="360362" cy="647700"/>
            <a:chOff x="3606" y="3113"/>
            <a:chExt cx="227" cy="408"/>
          </a:xfrm>
        </p:grpSpPr>
        <p:sp>
          <p:nvSpPr>
            <p:cNvPr id="27685" name="Rectangle 27">
              <a:extLst>
                <a:ext uri="{FF2B5EF4-FFF2-40B4-BE49-F238E27FC236}">
                  <a16:creationId xmlns:a16="http://schemas.microsoft.com/office/drawing/2014/main" id="{60F90863-C860-4CF1-8F68-93B6BD58D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27686" name="Rectangle 28">
              <a:extLst>
                <a:ext uri="{FF2B5EF4-FFF2-40B4-BE49-F238E27FC236}">
                  <a16:creationId xmlns:a16="http://schemas.microsoft.com/office/drawing/2014/main" id="{5A454DD7-F3AE-4BD6-A0D0-82F1FB43A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27670" name="Group 29">
            <a:extLst>
              <a:ext uri="{FF2B5EF4-FFF2-40B4-BE49-F238E27FC236}">
                <a16:creationId xmlns:a16="http://schemas.microsoft.com/office/drawing/2014/main" id="{BEDB94E1-2911-444B-8D25-DF38A3EA7E28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502819" y="4220964"/>
            <a:ext cx="360362" cy="647700"/>
            <a:chOff x="3606" y="3113"/>
            <a:chExt cx="227" cy="408"/>
          </a:xfrm>
        </p:grpSpPr>
        <p:sp>
          <p:nvSpPr>
            <p:cNvPr id="27683" name="Rectangle 30">
              <a:extLst>
                <a:ext uri="{FF2B5EF4-FFF2-40B4-BE49-F238E27FC236}">
                  <a16:creationId xmlns:a16="http://schemas.microsoft.com/office/drawing/2014/main" id="{03BB9B86-F56B-42CE-B6EB-E38457368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27684" name="Rectangle 31">
              <a:extLst>
                <a:ext uri="{FF2B5EF4-FFF2-40B4-BE49-F238E27FC236}">
                  <a16:creationId xmlns:a16="http://schemas.microsoft.com/office/drawing/2014/main" id="{027AEC4E-6556-44BA-9F10-8B743AB67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sp>
        <p:nvSpPr>
          <p:cNvPr id="163872" name="Oval 32">
            <a:extLst>
              <a:ext uri="{FF2B5EF4-FFF2-40B4-BE49-F238E27FC236}">
                <a16:creationId xmlns:a16="http://schemas.microsoft.com/office/drawing/2014/main" id="{1FF81100-DEE2-45FB-BE73-706890AD0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4291608"/>
            <a:ext cx="719137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</a:endParaRPr>
          </a:p>
        </p:txBody>
      </p:sp>
      <p:sp>
        <p:nvSpPr>
          <p:cNvPr id="163873" name="Oval 33">
            <a:extLst>
              <a:ext uri="{FF2B5EF4-FFF2-40B4-BE49-F238E27FC236}">
                <a16:creationId xmlns:a16="http://schemas.microsoft.com/office/drawing/2014/main" id="{C62390BB-00A2-4D13-A090-13AC255E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3643908"/>
            <a:ext cx="719137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</a:endParaRPr>
          </a:p>
        </p:txBody>
      </p:sp>
      <p:sp>
        <p:nvSpPr>
          <p:cNvPr id="163874" name="Oval 34">
            <a:extLst>
              <a:ext uri="{FF2B5EF4-FFF2-40B4-BE49-F238E27FC236}">
                <a16:creationId xmlns:a16="http://schemas.microsoft.com/office/drawing/2014/main" id="{4B959B86-6B49-4B45-9307-B4F73FE9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3572471"/>
            <a:ext cx="719137" cy="576263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</a:endParaRPr>
          </a:p>
        </p:txBody>
      </p:sp>
      <p:sp>
        <p:nvSpPr>
          <p:cNvPr id="163875" name="Oval 35">
            <a:extLst>
              <a:ext uri="{FF2B5EF4-FFF2-40B4-BE49-F238E27FC236}">
                <a16:creationId xmlns:a16="http://schemas.microsoft.com/office/drawing/2014/main" id="{DC3987DD-99CB-46F1-AABE-B9A1F16A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9" y="3572471"/>
            <a:ext cx="719137" cy="576263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</a:endParaRPr>
          </a:p>
        </p:txBody>
      </p:sp>
      <p:sp>
        <p:nvSpPr>
          <p:cNvPr id="163876" name="Oval 36">
            <a:extLst>
              <a:ext uri="{FF2B5EF4-FFF2-40B4-BE49-F238E27FC236}">
                <a16:creationId xmlns:a16="http://schemas.microsoft.com/office/drawing/2014/main" id="{2BDD4869-3571-4139-983A-D6B5DA499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3643908"/>
            <a:ext cx="719138" cy="576262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</a:endParaRPr>
          </a:p>
        </p:txBody>
      </p:sp>
      <p:sp>
        <p:nvSpPr>
          <p:cNvPr id="163877" name="Oval 37">
            <a:extLst>
              <a:ext uri="{FF2B5EF4-FFF2-40B4-BE49-F238E27FC236}">
                <a16:creationId xmlns:a16="http://schemas.microsoft.com/office/drawing/2014/main" id="{09AC3870-B5A4-4A25-ADAC-304C94E3B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4291608"/>
            <a:ext cx="719138" cy="576262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</a:endParaRPr>
          </a:p>
        </p:txBody>
      </p:sp>
      <p:sp>
        <p:nvSpPr>
          <p:cNvPr id="163878" name="Oval 38">
            <a:extLst>
              <a:ext uri="{FF2B5EF4-FFF2-40B4-BE49-F238E27FC236}">
                <a16:creationId xmlns:a16="http://schemas.microsoft.com/office/drawing/2014/main" id="{9F8C93B1-C8C8-4BB9-97F8-9975FCE0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9" y="4220171"/>
            <a:ext cx="719137" cy="576263"/>
          </a:xfrm>
          <a:prstGeom prst="ellipse">
            <a:avLst/>
          </a:prstGeom>
          <a:noFill/>
          <a:ln w="5715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</a:endParaRPr>
          </a:p>
        </p:txBody>
      </p:sp>
      <p:sp>
        <p:nvSpPr>
          <p:cNvPr id="163879" name="Oval 39">
            <a:extLst>
              <a:ext uri="{FF2B5EF4-FFF2-40B4-BE49-F238E27FC236}">
                <a16:creationId xmlns:a16="http://schemas.microsoft.com/office/drawing/2014/main" id="{F561253F-2F57-4A6A-9D36-E4D6D245E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4220171"/>
            <a:ext cx="719137" cy="576263"/>
          </a:xfrm>
          <a:prstGeom prst="ellipse">
            <a:avLst/>
          </a:prstGeom>
          <a:noFill/>
          <a:ln w="5715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s-MX" sz="1800">
              <a:solidFill>
                <a:srgbClr val="FF0000"/>
              </a:solidFill>
            </a:endParaRPr>
          </a:p>
        </p:txBody>
      </p:sp>
      <p:sp>
        <p:nvSpPr>
          <p:cNvPr id="163880" name="Freeform 40">
            <a:extLst>
              <a:ext uri="{FF2B5EF4-FFF2-40B4-BE49-F238E27FC236}">
                <a16:creationId xmlns:a16="http://schemas.microsoft.com/office/drawing/2014/main" id="{49CFA43F-31BC-441D-ADD3-A0D7B201039F}"/>
              </a:ext>
            </a:extLst>
          </p:cNvPr>
          <p:cNvSpPr>
            <a:spLocks/>
          </p:cNvSpPr>
          <p:nvPr/>
        </p:nvSpPr>
        <p:spPr bwMode="auto">
          <a:xfrm>
            <a:off x="6600825" y="3859809"/>
            <a:ext cx="215900" cy="720725"/>
          </a:xfrm>
          <a:custGeom>
            <a:avLst/>
            <a:gdLst>
              <a:gd name="T0" fmla="*/ 0 w 136"/>
              <a:gd name="T1" fmla="*/ 1144150938 h 454"/>
              <a:gd name="T2" fmla="*/ 342741250 w 136"/>
              <a:gd name="T3" fmla="*/ 342741250 h 454"/>
              <a:gd name="T4" fmla="*/ 0 w 136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" h="454">
                <a:moveTo>
                  <a:pt x="0" y="454"/>
                </a:moveTo>
                <a:cubicBezTo>
                  <a:pt x="68" y="333"/>
                  <a:pt x="136" y="212"/>
                  <a:pt x="136" y="136"/>
                </a:cubicBezTo>
                <a:cubicBezTo>
                  <a:pt x="136" y="60"/>
                  <a:pt x="68" y="30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881" name="Freeform 41">
            <a:extLst>
              <a:ext uri="{FF2B5EF4-FFF2-40B4-BE49-F238E27FC236}">
                <a16:creationId xmlns:a16="http://schemas.microsoft.com/office/drawing/2014/main" id="{1096C369-5C57-4608-BB69-4E62F0E8DD28}"/>
              </a:ext>
            </a:extLst>
          </p:cNvPr>
          <p:cNvSpPr>
            <a:spLocks/>
          </p:cNvSpPr>
          <p:nvPr/>
        </p:nvSpPr>
        <p:spPr bwMode="auto">
          <a:xfrm>
            <a:off x="5519739" y="3226396"/>
            <a:ext cx="695325" cy="282575"/>
          </a:xfrm>
          <a:custGeom>
            <a:avLst/>
            <a:gdLst>
              <a:gd name="T0" fmla="*/ 1103828438 w 438"/>
              <a:gd name="T1" fmla="*/ 448587813 h 178"/>
              <a:gd name="T2" fmla="*/ 458668438 w 438"/>
              <a:gd name="T3" fmla="*/ 2520950 h 178"/>
              <a:gd name="T4" fmla="*/ 0 w 438"/>
              <a:gd name="T5" fmla="*/ 435987825 h 1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8" h="178">
                <a:moveTo>
                  <a:pt x="438" y="178"/>
                </a:moveTo>
                <a:cubicBezTo>
                  <a:pt x="395" y="150"/>
                  <a:pt x="255" y="2"/>
                  <a:pt x="182" y="1"/>
                </a:cubicBezTo>
                <a:cubicBezTo>
                  <a:pt x="109" y="0"/>
                  <a:pt x="53" y="92"/>
                  <a:pt x="0" y="173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882" name="Freeform 42">
            <a:extLst>
              <a:ext uri="{FF2B5EF4-FFF2-40B4-BE49-F238E27FC236}">
                <a16:creationId xmlns:a16="http://schemas.microsoft.com/office/drawing/2014/main" id="{2E10BB53-A46F-44C7-B99F-37FB809E31C6}"/>
              </a:ext>
            </a:extLst>
          </p:cNvPr>
          <p:cNvSpPr>
            <a:spLocks/>
          </p:cNvSpPr>
          <p:nvPr/>
        </p:nvSpPr>
        <p:spPr bwMode="auto">
          <a:xfrm>
            <a:off x="4656138" y="3932833"/>
            <a:ext cx="360362" cy="576262"/>
          </a:xfrm>
          <a:custGeom>
            <a:avLst/>
            <a:gdLst>
              <a:gd name="T0" fmla="*/ 572073881 w 227"/>
              <a:gd name="T1" fmla="*/ 0 h 363"/>
              <a:gd name="T2" fmla="*/ 0 w 227"/>
              <a:gd name="T3" fmla="*/ 226813866 h 363"/>
              <a:gd name="T4" fmla="*/ 572073881 w 227"/>
              <a:gd name="T5" fmla="*/ 914815131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363">
                <a:moveTo>
                  <a:pt x="227" y="0"/>
                </a:moveTo>
                <a:cubicBezTo>
                  <a:pt x="113" y="15"/>
                  <a:pt x="0" y="30"/>
                  <a:pt x="0" y="90"/>
                </a:cubicBezTo>
                <a:cubicBezTo>
                  <a:pt x="0" y="150"/>
                  <a:pt x="113" y="256"/>
                  <a:pt x="227" y="363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883" name="Freeform 43">
            <a:extLst>
              <a:ext uri="{FF2B5EF4-FFF2-40B4-BE49-F238E27FC236}">
                <a16:creationId xmlns:a16="http://schemas.microsoft.com/office/drawing/2014/main" id="{E6F75E5B-764A-4AAD-B894-5801721A4AEB}"/>
              </a:ext>
            </a:extLst>
          </p:cNvPr>
          <p:cNvSpPr>
            <a:spLocks/>
          </p:cNvSpPr>
          <p:nvPr/>
        </p:nvSpPr>
        <p:spPr bwMode="auto">
          <a:xfrm>
            <a:off x="5375276" y="4867871"/>
            <a:ext cx="720725" cy="301625"/>
          </a:xfrm>
          <a:custGeom>
            <a:avLst/>
            <a:gdLst>
              <a:gd name="T0" fmla="*/ 0 w 454"/>
              <a:gd name="T1" fmla="*/ 0 h 190"/>
              <a:gd name="T2" fmla="*/ 458668438 w 454"/>
              <a:gd name="T3" fmla="*/ 458668438 h 190"/>
              <a:gd name="T4" fmla="*/ 1144150938 w 454"/>
              <a:gd name="T5" fmla="*/ 115927188 h 1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4" h="190">
                <a:moveTo>
                  <a:pt x="0" y="0"/>
                </a:moveTo>
                <a:cubicBezTo>
                  <a:pt x="53" y="87"/>
                  <a:pt x="106" y="174"/>
                  <a:pt x="182" y="182"/>
                </a:cubicBezTo>
                <a:cubicBezTo>
                  <a:pt x="258" y="190"/>
                  <a:pt x="356" y="118"/>
                  <a:pt x="454" y="46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2" grpId="0" animBg="1"/>
      <p:bldP spid="163873" grpId="0" animBg="1"/>
      <p:bldP spid="163874" grpId="0" animBg="1"/>
      <p:bldP spid="163875" grpId="0" animBg="1"/>
      <p:bldP spid="163876" grpId="0" animBg="1"/>
      <p:bldP spid="163877" grpId="0" animBg="1"/>
      <p:bldP spid="163878" grpId="0" animBg="1"/>
      <p:bldP spid="1638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Introducción</a:t>
            </a:r>
          </a:p>
          <a:p>
            <a:r>
              <a:rPr lang="es-MX" dirty="0"/>
              <a:t>Condiciones para el interbloqueo</a:t>
            </a:r>
          </a:p>
          <a:p>
            <a:r>
              <a:rPr lang="es-MX" sz="3200" dirty="0">
                <a:solidFill>
                  <a:srgbClr val="FF0000"/>
                </a:solidFill>
              </a:rPr>
              <a:t>Prevención del interbloqueo</a:t>
            </a:r>
          </a:p>
          <a:p>
            <a:r>
              <a:rPr lang="es-MX" dirty="0"/>
              <a:t>Algoritmo del banquero</a:t>
            </a:r>
          </a:p>
          <a:p>
            <a:r>
              <a:rPr lang="es-MX" dirty="0"/>
              <a:t>El problema de los filósofos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1691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4">
            <a:extLst>
              <a:ext uri="{FF2B5EF4-FFF2-40B4-BE49-F238E27FC236}">
                <a16:creationId xmlns:a16="http://schemas.microsoft.com/office/drawing/2014/main" id="{C36FBF21-4BD6-4FC7-A7DC-92DA3D384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Prevención del interbloqueo</a:t>
            </a:r>
            <a:br>
              <a:rPr lang="es-MX" altLang="es-MX" dirty="0"/>
            </a:br>
            <a:r>
              <a:rPr lang="es-MX" altLang="es-MX" dirty="0"/>
              <a:t>Exclusión mutua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DC8F81B1-2A27-4105-8F40-C075F8D3F35F}"/>
              </a:ext>
            </a:extLst>
          </p:cNvPr>
          <p:cNvGrpSpPr>
            <a:grpSpLocks/>
          </p:cNvGrpSpPr>
          <p:nvPr/>
        </p:nvGrpSpPr>
        <p:grpSpPr bwMode="auto">
          <a:xfrm>
            <a:off x="5376392" y="3644900"/>
            <a:ext cx="1439863" cy="1295400"/>
            <a:chOff x="2245" y="1888"/>
            <a:chExt cx="907" cy="816"/>
          </a:xfrm>
        </p:grpSpPr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C001A61E-90EE-4F00-8F8C-BFE06F9EE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1</a:t>
              </a:r>
              <a:endParaRPr lang="en-US" altLang="es-MX" sz="1200" b="1"/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C0CFD957-FE92-4467-9495-30558376A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3</a:t>
              </a:r>
              <a:endParaRPr lang="en-US" altLang="es-MX" sz="1200" b="1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C99BDBEC-FECB-45A0-9D9B-BC5648B6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2</a:t>
              </a:r>
              <a:endParaRPr lang="en-US" altLang="es-MX" sz="1200" b="1"/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1E472C9A-C386-4086-B860-424D50027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4</a:t>
              </a:r>
              <a:endParaRPr lang="en-US" altLang="es-MX" sz="1200" b="1"/>
            </a:p>
          </p:txBody>
        </p:sp>
      </p:grpSp>
      <p:sp>
        <p:nvSpPr>
          <p:cNvPr id="12" name="Line 13">
            <a:extLst>
              <a:ext uri="{FF2B5EF4-FFF2-40B4-BE49-F238E27FC236}">
                <a16:creationId xmlns:a16="http://schemas.microsoft.com/office/drawing/2014/main" id="{50BF7272-96F3-4D89-B2CB-969763E219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4805" y="2565400"/>
            <a:ext cx="1587" cy="1079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F522B947-C47E-45B1-8D56-DFEEA07AE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254" y="2492376"/>
            <a:ext cx="0" cy="1152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FA5DD4C2-9F1B-4D11-8282-55AADB07A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4805" y="4941888"/>
            <a:ext cx="1587" cy="12239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AB8EA9DD-90F2-4BC3-A55F-4C04E2364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254" y="4941889"/>
            <a:ext cx="0" cy="1150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9C1BD92E-5A6D-4B26-88EC-45750BB293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3644900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30827CFD-3BDF-4490-8EF4-F0B772D024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4940300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161C8A77-D532-435F-B13D-C5463D788A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364490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D86A7A1D-9A14-40BC-A99E-0E29AA6B5E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494030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7FD23476-7BEA-4FCB-96CA-20E2986F9B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4292600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9DBDF1A3-68B2-45C2-8955-98415AA8CB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4292600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7D9A458F-3FC7-460B-B04B-1D4CCBE4C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530" y="4940301"/>
            <a:ext cx="1587" cy="11525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FDCF4B6E-BB7F-433F-8A54-B62DD75036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5530" y="2492376"/>
            <a:ext cx="1587" cy="11525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" name="Oval 37">
            <a:extLst>
              <a:ext uri="{FF2B5EF4-FFF2-40B4-BE49-F238E27FC236}">
                <a16:creationId xmlns:a16="http://schemas.microsoft.com/office/drawing/2014/main" id="{4618E32D-8257-4098-AD4B-D03B5DDB6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117" y="4292601"/>
            <a:ext cx="792163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5" name="Line 38">
            <a:extLst>
              <a:ext uri="{FF2B5EF4-FFF2-40B4-BE49-F238E27FC236}">
                <a16:creationId xmlns:a16="http://schemas.microsoft.com/office/drawing/2014/main" id="{81172697-A933-43C1-B335-29BD4D2AFE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4817" y="4868863"/>
            <a:ext cx="1152525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" name="Text Box 39">
            <a:extLst>
              <a:ext uri="{FF2B5EF4-FFF2-40B4-BE49-F238E27FC236}">
                <a16:creationId xmlns:a16="http://schemas.microsoft.com/office/drawing/2014/main" id="{F13C1EA9-BC9C-43DB-A13A-43616FE1F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8779" y="5229225"/>
            <a:ext cx="273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rgbClr val="FF0000"/>
                </a:solidFill>
              </a:rPr>
              <a:t>Solo puede ser estar un coche a la vez</a:t>
            </a:r>
            <a:endParaRPr lang="en-US" altLang="es-MX" sz="1800">
              <a:solidFill>
                <a:srgbClr val="FF0000"/>
              </a:solidFill>
            </a:endParaRPr>
          </a:p>
        </p:txBody>
      </p:sp>
      <p:sp>
        <p:nvSpPr>
          <p:cNvPr id="27" name="Oval 40">
            <a:extLst>
              <a:ext uri="{FF2B5EF4-FFF2-40B4-BE49-F238E27FC236}">
                <a16:creationId xmlns:a16="http://schemas.microsoft.com/office/drawing/2014/main" id="{F21515CC-0664-4BDD-ACC7-288AC37CB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117" y="3643314"/>
            <a:ext cx="720725" cy="6492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8" name="Oval 41">
            <a:extLst>
              <a:ext uri="{FF2B5EF4-FFF2-40B4-BE49-F238E27FC236}">
                <a16:creationId xmlns:a16="http://schemas.microsoft.com/office/drawing/2014/main" id="{4F4916E0-232E-4C8E-81C7-C5CDEDDE8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392" y="4365626"/>
            <a:ext cx="720725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29" name="Oval 42">
            <a:extLst>
              <a:ext uri="{FF2B5EF4-FFF2-40B4-BE49-F238E27FC236}">
                <a16:creationId xmlns:a16="http://schemas.microsoft.com/office/drawing/2014/main" id="{C658621F-EDBB-417C-8B62-EA59409D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392" y="3644900"/>
            <a:ext cx="7207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84992E8C-6367-405F-B1F0-FEF2D6D9C9E4}"/>
              </a:ext>
            </a:extLst>
          </p:cNvPr>
          <p:cNvSpPr>
            <a:spLocks/>
          </p:cNvSpPr>
          <p:nvPr/>
        </p:nvSpPr>
        <p:spPr bwMode="auto">
          <a:xfrm>
            <a:off x="5497041" y="4941888"/>
            <a:ext cx="2400300" cy="647700"/>
          </a:xfrm>
          <a:custGeom>
            <a:avLst/>
            <a:gdLst>
              <a:gd name="T0" fmla="*/ 2147483646 w 1512"/>
              <a:gd name="T1" fmla="*/ 1028223750 h 408"/>
              <a:gd name="T2" fmla="*/ 609877813 w 1512"/>
              <a:gd name="T3" fmla="*/ 798890325 h 408"/>
              <a:gd name="T4" fmla="*/ 151209375 w 1512"/>
              <a:gd name="T5" fmla="*/ 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12" h="408">
                <a:moveTo>
                  <a:pt x="1512" y="408"/>
                </a:moveTo>
                <a:cubicBezTo>
                  <a:pt x="998" y="396"/>
                  <a:pt x="484" y="385"/>
                  <a:pt x="242" y="317"/>
                </a:cubicBezTo>
                <a:cubicBezTo>
                  <a:pt x="0" y="249"/>
                  <a:pt x="30" y="124"/>
                  <a:pt x="6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" name="Freeform 45">
            <a:extLst>
              <a:ext uri="{FF2B5EF4-FFF2-40B4-BE49-F238E27FC236}">
                <a16:creationId xmlns:a16="http://schemas.microsoft.com/office/drawing/2014/main" id="{6EA5AAA7-58BA-4F1E-8F38-CFC5536D5FF1}"/>
              </a:ext>
            </a:extLst>
          </p:cNvPr>
          <p:cNvSpPr>
            <a:spLocks/>
          </p:cNvSpPr>
          <p:nvPr/>
        </p:nvSpPr>
        <p:spPr bwMode="auto">
          <a:xfrm>
            <a:off x="6816255" y="3860800"/>
            <a:ext cx="1184275" cy="1608138"/>
          </a:xfrm>
          <a:custGeom>
            <a:avLst/>
            <a:gdLst>
              <a:gd name="T0" fmla="*/ 1880036563 w 746"/>
              <a:gd name="T1" fmla="*/ 2147483646 h 1013"/>
              <a:gd name="T2" fmla="*/ 1726307825 w 746"/>
              <a:gd name="T3" fmla="*/ 2147483646 h 1013"/>
              <a:gd name="T4" fmla="*/ 1108868750 w 746"/>
              <a:gd name="T5" fmla="*/ 554434547 h 1013"/>
              <a:gd name="T6" fmla="*/ 0 w 746"/>
              <a:gd name="T7" fmla="*/ 0 h 10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6" h="1013">
                <a:moveTo>
                  <a:pt x="746" y="1013"/>
                </a:moveTo>
                <a:cubicBezTo>
                  <a:pt x="737" y="991"/>
                  <a:pt x="736" y="1013"/>
                  <a:pt x="685" y="881"/>
                </a:cubicBezTo>
                <a:cubicBezTo>
                  <a:pt x="634" y="749"/>
                  <a:pt x="554" y="367"/>
                  <a:pt x="440" y="220"/>
                </a:cubicBezTo>
                <a:cubicBezTo>
                  <a:pt x="326" y="74"/>
                  <a:pt x="163" y="37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Freeform 46">
            <a:extLst>
              <a:ext uri="{FF2B5EF4-FFF2-40B4-BE49-F238E27FC236}">
                <a16:creationId xmlns:a16="http://schemas.microsoft.com/office/drawing/2014/main" id="{DA8CAEB8-7A4F-4B10-AD49-759B5BFD114C}"/>
              </a:ext>
            </a:extLst>
          </p:cNvPr>
          <p:cNvSpPr>
            <a:spLocks/>
          </p:cNvSpPr>
          <p:nvPr/>
        </p:nvSpPr>
        <p:spPr bwMode="auto">
          <a:xfrm>
            <a:off x="5952655" y="2781301"/>
            <a:ext cx="2020887" cy="2963863"/>
          </a:xfrm>
          <a:custGeom>
            <a:avLst/>
            <a:gdLst>
              <a:gd name="T0" fmla="*/ 2147483646 w 1273"/>
              <a:gd name="T1" fmla="*/ 2147483646 h 1867"/>
              <a:gd name="T2" fmla="*/ 2147483646 w 1273"/>
              <a:gd name="T3" fmla="*/ 2147483646 h 1867"/>
              <a:gd name="T4" fmla="*/ 2048885731 w 1273"/>
              <a:gd name="T5" fmla="*/ 448587888 h 1867"/>
              <a:gd name="T6" fmla="*/ 0 w 1273"/>
              <a:gd name="T7" fmla="*/ 1348284615 h 18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73" h="1867">
                <a:moveTo>
                  <a:pt x="1261" y="1741"/>
                </a:moveTo>
                <a:cubicBezTo>
                  <a:pt x="1252" y="1719"/>
                  <a:pt x="1273" y="1867"/>
                  <a:pt x="1198" y="1607"/>
                </a:cubicBezTo>
                <a:cubicBezTo>
                  <a:pt x="1123" y="1347"/>
                  <a:pt x="1013" y="356"/>
                  <a:pt x="813" y="178"/>
                </a:cubicBezTo>
                <a:cubicBezTo>
                  <a:pt x="613" y="0"/>
                  <a:pt x="307" y="268"/>
                  <a:pt x="0" y="535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4115310" y="1772061"/>
            <a:ext cx="3960440" cy="461665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algn="ctr"/>
            <a:r>
              <a:rPr lang="es-MX" altLang="es-MX" sz="2400" dirty="0">
                <a:solidFill>
                  <a:schemeClr val="bg1"/>
                </a:solidFill>
              </a:rPr>
              <a:t>No se puede eliminar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  <a:p>
            <a:r>
              <a:rPr lang="es-MX" dirty="0"/>
              <a:t>Condiciones para el interbloqueo</a:t>
            </a:r>
          </a:p>
          <a:p>
            <a:r>
              <a:rPr lang="es-MX" dirty="0"/>
              <a:t>Prevención del interbloqueo</a:t>
            </a:r>
          </a:p>
          <a:p>
            <a:r>
              <a:rPr lang="es-MX" dirty="0"/>
              <a:t>Algoritmo del banquero</a:t>
            </a:r>
          </a:p>
          <a:p>
            <a:r>
              <a:rPr lang="es-MX" dirty="0"/>
              <a:t>El problema de los filósofos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43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7536160" y="4562346"/>
            <a:ext cx="4329683" cy="1477328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dirty="0">
                <a:solidFill>
                  <a:schemeClr val="bg1"/>
                </a:solidFill>
              </a:rPr>
              <a:t>Los recursos por ser asignados a un proceso pueden permanecer sin usarse por mucho tiempo.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MX" dirty="0">
                <a:solidFill>
                  <a:schemeClr val="bg1"/>
                </a:solidFill>
              </a:rPr>
              <a:t>Estos recursos podrían usarse por otros procesos</a:t>
            </a:r>
          </a:p>
        </p:txBody>
      </p:sp>
      <p:sp>
        <p:nvSpPr>
          <p:cNvPr id="34822" name="Rectangle 7">
            <a:extLst>
              <a:ext uri="{FF2B5EF4-FFF2-40B4-BE49-F238E27FC236}">
                <a16:creationId xmlns:a16="http://schemas.microsoft.com/office/drawing/2014/main" id="{66D45206-B3D2-4874-A43B-578BF7F6D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Prevención de interbloqueo</a:t>
            </a:r>
            <a:br>
              <a:rPr lang="es-MX" altLang="es-MX" dirty="0"/>
            </a:br>
            <a:r>
              <a:rPr lang="es-MX" altLang="es-MX" dirty="0"/>
              <a:t> Retención y Espera</a:t>
            </a:r>
            <a:endParaRPr lang="en-US" altLang="es-MX" dirty="0"/>
          </a:p>
        </p:txBody>
      </p:sp>
      <p:grpSp>
        <p:nvGrpSpPr>
          <p:cNvPr id="162818" name="Group 2">
            <a:extLst>
              <a:ext uri="{FF2B5EF4-FFF2-40B4-BE49-F238E27FC236}">
                <a16:creationId xmlns:a16="http://schemas.microsoft.com/office/drawing/2014/main" id="{17ED80D8-FAAB-48CC-89AF-DE5BD16FA039}"/>
              </a:ext>
            </a:extLst>
          </p:cNvPr>
          <p:cNvGrpSpPr>
            <a:grpSpLocks/>
          </p:cNvGrpSpPr>
          <p:nvPr/>
        </p:nvGrpSpPr>
        <p:grpSpPr bwMode="auto">
          <a:xfrm>
            <a:off x="5376392" y="3140422"/>
            <a:ext cx="1439862" cy="1295400"/>
            <a:chOff x="2245" y="1888"/>
            <a:chExt cx="907" cy="816"/>
          </a:xfrm>
        </p:grpSpPr>
        <p:sp>
          <p:nvSpPr>
            <p:cNvPr id="34847" name="Rectangle 3">
              <a:extLst>
                <a:ext uri="{FF2B5EF4-FFF2-40B4-BE49-F238E27FC236}">
                  <a16:creationId xmlns:a16="http://schemas.microsoft.com/office/drawing/2014/main" id="{3BC73648-94B6-4EFA-BE85-8D0DEC33E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1</a:t>
              </a:r>
              <a:endParaRPr lang="en-US" altLang="es-MX" sz="1200" b="1"/>
            </a:p>
          </p:txBody>
        </p:sp>
        <p:sp>
          <p:nvSpPr>
            <p:cNvPr id="34848" name="Rectangle 4">
              <a:extLst>
                <a:ext uri="{FF2B5EF4-FFF2-40B4-BE49-F238E27FC236}">
                  <a16:creationId xmlns:a16="http://schemas.microsoft.com/office/drawing/2014/main" id="{F76DD355-D6CB-4FE0-9FE4-A588698FD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3</a:t>
              </a:r>
              <a:endParaRPr lang="en-US" altLang="es-MX" sz="1200" b="1"/>
            </a:p>
          </p:txBody>
        </p:sp>
        <p:sp>
          <p:nvSpPr>
            <p:cNvPr id="34849" name="Rectangle 5">
              <a:extLst>
                <a:ext uri="{FF2B5EF4-FFF2-40B4-BE49-F238E27FC236}">
                  <a16:creationId xmlns:a16="http://schemas.microsoft.com/office/drawing/2014/main" id="{55C806B5-06EE-42E2-BEC6-DBE8EDB39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  <a:endParaRPr lang="es-MX" altLang="es-MX" sz="1200" b="1" dirty="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 dirty="0"/>
                <a:t>Crítica 2</a:t>
              </a:r>
              <a:endParaRPr lang="en-US" altLang="es-MX" sz="1200" b="1" dirty="0"/>
            </a:p>
          </p:txBody>
        </p:sp>
        <p:sp>
          <p:nvSpPr>
            <p:cNvPr id="34850" name="Rectangle 6">
              <a:extLst>
                <a:ext uri="{FF2B5EF4-FFF2-40B4-BE49-F238E27FC236}">
                  <a16:creationId xmlns:a16="http://schemas.microsoft.com/office/drawing/2014/main" id="{734D8A95-120A-46A0-AC4B-1EB5D5A39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4</a:t>
              </a:r>
              <a:endParaRPr lang="en-US" altLang="es-MX" sz="1200" b="1"/>
            </a:p>
          </p:txBody>
        </p:sp>
      </p:grpSp>
      <p:sp>
        <p:nvSpPr>
          <p:cNvPr id="34823" name="Line 8">
            <a:extLst>
              <a:ext uri="{FF2B5EF4-FFF2-40B4-BE49-F238E27FC236}">
                <a16:creationId xmlns:a16="http://schemas.microsoft.com/office/drawing/2014/main" id="{C9337025-EFB8-4FD1-8E37-2D1BE5266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4804" y="1700560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4" name="Line 9">
            <a:extLst>
              <a:ext uri="{FF2B5EF4-FFF2-40B4-BE49-F238E27FC236}">
                <a16:creationId xmlns:a16="http://schemas.microsoft.com/office/drawing/2014/main" id="{BABCCE48-364B-49D2-A7F0-4C38B9EDA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254" y="1700560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5" name="Line 10">
            <a:extLst>
              <a:ext uri="{FF2B5EF4-FFF2-40B4-BE49-F238E27FC236}">
                <a16:creationId xmlns:a16="http://schemas.microsoft.com/office/drawing/2014/main" id="{53A89E2D-D48B-4D4D-B5AF-22AB76220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4804" y="4437410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6" name="Line 11">
            <a:extLst>
              <a:ext uri="{FF2B5EF4-FFF2-40B4-BE49-F238E27FC236}">
                <a16:creationId xmlns:a16="http://schemas.microsoft.com/office/drawing/2014/main" id="{1CA3CFAC-3653-43FF-9EAE-F1F0025C8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254" y="4437410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7" name="Line 12">
            <a:extLst>
              <a:ext uri="{FF2B5EF4-FFF2-40B4-BE49-F238E27FC236}">
                <a16:creationId xmlns:a16="http://schemas.microsoft.com/office/drawing/2014/main" id="{5159A38C-A48B-4169-BE42-3A39D3F304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3140422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8" name="Line 13">
            <a:extLst>
              <a:ext uri="{FF2B5EF4-FFF2-40B4-BE49-F238E27FC236}">
                <a16:creationId xmlns:a16="http://schemas.microsoft.com/office/drawing/2014/main" id="{A8B1D178-CD2D-4603-AF3F-751CEA9421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4435822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9" name="Line 14">
            <a:extLst>
              <a:ext uri="{FF2B5EF4-FFF2-40B4-BE49-F238E27FC236}">
                <a16:creationId xmlns:a16="http://schemas.microsoft.com/office/drawing/2014/main" id="{76A42E67-C0E2-460A-A36B-9648D654CD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3140422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30" name="Line 15">
            <a:extLst>
              <a:ext uri="{FF2B5EF4-FFF2-40B4-BE49-F238E27FC236}">
                <a16:creationId xmlns:a16="http://schemas.microsoft.com/office/drawing/2014/main" id="{50B5F217-34AF-4D8C-A785-2DF7AE4133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4435822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31" name="Line 16">
            <a:extLst>
              <a:ext uri="{FF2B5EF4-FFF2-40B4-BE49-F238E27FC236}">
                <a16:creationId xmlns:a16="http://schemas.microsoft.com/office/drawing/2014/main" id="{960667F7-F80F-496F-88E5-2D4C294211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704" y="3788122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32" name="Line 17">
            <a:extLst>
              <a:ext uri="{FF2B5EF4-FFF2-40B4-BE49-F238E27FC236}">
                <a16:creationId xmlns:a16="http://schemas.microsoft.com/office/drawing/2014/main" id="{2958567B-465F-4628-A066-A39A09ECAF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255" y="3788122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33" name="Line 18">
            <a:extLst>
              <a:ext uri="{FF2B5EF4-FFF2-40B4-BE49-F238E27FC236}">
                <a16:creationId xmlns:a16="http://schemas.microsoft.com/office/drawing/2014/main" id="{2A575F10-7BF5-4B21-9065-0F57A0CA5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529" y="4435823"/>
            <a:ext cx="0" cy="1439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34" name="Line 19">
            <a:extLst>
              <a:ext uri="{FF2B5EF4-FFF2-40B4-BE49-F238E27FC236}">
                <a16:creationId xmlns:a16="http://schemas.microsoft.com/office/drawing/2014/main" id="{43FFF8FA-B333-431A-A964-788D80C49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529" y="1700560"/>
            <a:ext cx="0" cy="14398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62836" name="Group 20">
            <a:extLst>
              <a:ext uri="{FF2B5EF4-FFF2-40B4-BE49-F238E27FC236}">
                <a16:creationId xmlns:a16="http://schemas.microsoft.com/office/drawing/2014/main" id="{1F6EB19B-EF0D-4763-84C0-FB530BAD2D42}"/>
              </a:ext>
            </a:extLst>
          </p:cNvPr>
          <p:cNvGrpSpPr>
            <a:grpSpLocks/>
          </p:cNvGrpSpPr>
          <p:nvPr/>
        </p:nvGrpSpPr>
        <p:grpSpPr bwMode="auto">
          <a:xfrm>
            <a:off x="6239992" y="5085110"/>
            <a:ext cx="360362" cy="647700"/>
            <a:chOff x="3606" y="3113"/>
            <a:chExt cx="227" cy="408"/>
          </a:xfrm>
        </p:grpSpPr>
        <p:sp>
          <p:nvSpPr>
            <p:cNvPr id="34845" name="Rectangle 21">
              <a:extLst>
                <a:ext uri="{FF2B5EF4-FFF2-40B4-BE49-F238E27FC236}">
                  <a16:creationId xmlns:a16="http://schemas.microsoft.com/office/drawing/2014/main" id="{BDA5A432-C9A8-46FB-BD81-05762D114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46" name="Rectangle 22">
              <a:extLst>
                <a:ext uri="{FF2B5EF4-FFF2-40B4-BE49-F238E27FC236}">
                  <a16:creationId xmlns:a16="http://schemas.microsoft.com/office/drawing/2014/main" id="{B32D9CDF-0FBA-4013-9D27-D9C90A6AA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62842" name="Group 26">
            <a:extLst>
              <a:ext uri="{FF2B5EF4-FFF2-40B4-BE49-F238E27FC236}">
                <a16:creationId xmlns:a16="http://schemas.microsoft.com/office/drawing/2014/main" id="{087B5767-64BD-4450-A813-1ECDFBE416C1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112448" y="3141216"/>
            <a:ext cx="360362" cy="647700"/>
            <a:chOff x="3606" y="3113"/>
            <a:chExt cx="227" cy="408"/>
          </a:xfrm>
        </p:grpSpPr>
        <p:sp>
          <p:nvSpPr>
            <p:cNvPr id="34841" name="Rectangle 27">
              <a:extLst>
                <a:ext uri="{FF2B5EF4-FFF2-40B4-BE49-F238E27FC236}">
                  <a16:creationId xmlns:a16="http://schemas.microsoft.com/office/drawing/2014/main" id="{ABC0D8F4-205E-4EF5-A0C7-C727DD825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42" name="Rectangle 28">
              <a:extLst>
                <a:ext uri="{FF2B5EF4-FFF2-40B4-BE49-F238E27FC236}">
                  <a16:creationId xmlns:a16="http://schemas.microsoft.com/office/drawing/2014/main" id="{51FD7DD9-5633-4649-9E46-E798FEB4A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62845" name="Group 29">
            <a:extLst>
              <a:ext uri="{FF2B5EF4-FFF2-40B4-BE49-F238E27FC236}">
                <a16:creationId xmlns:a16="http://schemas.microsoft.com/office/drawing/2014/main" id="{BF1266B0-318B-4114-9591-5C0CC07ABFFF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791273" y="3788916"/>
            <a:ext cx="360362" cy="647700"/>
            <a:chOff x="3606" y="3113"/>
            <a:chExt cx="227" cy="408"/>
          </a:xfrm>
        </p:grpSpPr>
        <p:sp>
          <p:nvSpPr>
            <p:cNvPr id="34839" name="Rectangle 30">
              <a:extLst>
                <a:ext uri="{FF2B5EF4-FFF2-40B4-BE49-F238E27FC236}">
                  <a16:creationId xmlns:a16="http://schemas.microsoft.com/office/drawing/2014/main" id="{1F083A42-6973-478C-BECC-63E57E5DF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40" name="Rectangle 31">
              <a:extLst>
                <a:ext uri="{FF2B5EF4-FFF2-40B4-BE49-F238E27FC236}">
                  <a16:creationId xmlns:a16="http://schemas.microsoft.com/office/drawing/2014/main" id="{1C46E2C6-C2C2-4855-8D17-62155F5A2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sp>
        <p:nvSpPr>
          <p:cNvPr id="2" name="Rectángulo 1"/>
          <p:cNvSpPr/>
          <p:nvPr/>
        </p:nvSpPr>
        <p:spPr>
          <a:xfrm>
            <a:off x="7535392" y="4870579"/>
            <a:ext cx="3600400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dirty="0"/>
              <a:t>Requiere que un proceso solicite todos sus recursos a la vez</a:t>
            </a:r>
          </a:p>
        </p:txBody>
      </p:sp>
      <p:sp>
        <p:nvSpPr>
          <p:cNvPr id="3" name="Elipse 2"/>
          <p:cNvSpPr/>
          <p:nvPr/>
        </p:nvSpPr>
        <p:spPr>
          <a:xfrm>
            <a:off x="6093940" y="3163018"/>
            <a:ext cx="722313" cy="6025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Elipse 34"/>
          <p:cNvSpPr/>
          <p:nvPr/>
        </p:nvSpPr>
        <p:spPr>
          <a:xfrm>
            <a:off x="6096000" y="3789040"/>
            <a:ext cx="720080" cy="6241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Conector recto de flecha 4"/>
          <p:cNvCxnSpPr>
            <a:endCxn id="3" idx="5"/>
          </p:cNvCxnSpPr>
          <p:nvPr/>
        </p:nvCxnSpPr>
        <p:spPr>
          <a:xfrm flipH="1" flipV="1">
            <a:off x="6710473" y="3677290"/>
            <a:ext cx="897695" cy="11932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H="1" flipV="1">
            <a:off x="6744073" y="4293097"/>
            <a:ext cx="791144" cy="5774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211627" y="4615656"/>
            <a:ext cx="3112002" cy="923330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dirty="0">
                <a:solidFill>
                  <a:schemeClr val="bg1"/>
                </a:solidFill>
              </a:rPr>
              <a:t>Bloquea el proceso mientras todas sus solicitudes se le puedan dar simultáneamente</a:t>
            </a:r>
          </a:p>
        </p:txBody>
      </p:sp>
      <p:cxnSp>
        <p:nvCxnSpPr>
          <p:cNvPr id="9" name="Conector recto de flecha 8"/>
          <p:cNvCxnSpPr>
            <a:stCxn id="7" idx="3"/>
          </p:cNvCxnSpPr>
          <p:nvPr/>
        </p:nvCxnSpPr>
        <p:spPr>
          <a:xfrm flipV="1">
            <a:off x="4323629" y="4434235"/>
            <a:ext cx="1916188" cy="64308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017643" y="1989117"/>
            <a:ext cx="4848200" cy="646331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dirty="0">
                <a:solidFill>
                  <a:schemeClr val="bg1"/>
                </a:solidFill>
              </a:rPr>
              <a:t>El proceso puede esperar por muchísimo tiempo para todas sus solicitudes</a:t>
            </a:r>
          </a:p>
        </p:txBody>
      </p:sp>
    </p:spTree>
    <p:extLst>
      <p:ext uri="{BB962C8B-B14F-4D97-AF65-F5344CB8AC3E}">
        <p14:creationId xmlns:p14="http://schemas.microsoft.com/office/powerpoint/2010/main" val="342928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2.5E-6 -0.0928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5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4.07407E-6 L -0.36328 -0.0055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64" y="-27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repeatCount="5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36328 -0.0053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64" y="-278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4.07407E-6 L -0.36328 -0.0055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64" y="-27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repeatCount="5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36328 -0.0053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64" y="-27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" grpId="0" animBg="1"/>
      <p:bldP spid="2" grpId="1" animBg="1"/>
      <p:bldP spid="3" grpId="0" animBg="1"/>
      <p:bldP spid="3" grpId="1" animBg="1"/>
      <p:bldP spid="35" grpId="0" animBg="1"/>
      <p:bldP spid="35" grpId="1" animBg="1"/>
      <p:bldP spid="35" grpId="2" animBg="1"/>
      <p:bldP spid="35" grpId="3" animBg="1"/>
      <p:bldP spid="7" grpId="0" animBg="1"/>
      <p:bldP spid="7" grpId="1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7">
            <a:extLst>
              <a:ext uri="{FF2B5EF4-FFF2-40B4-BE49-F238E27FC236}">
                <a16:creationId xmlns:a16="http://schemas.microsoft.com/office/drawing/2014/main" id="{66D45206-B3D2-4874-A43B-578BF7F6D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Ejemplo de interbloqueo</a:t>
            </a:r>
            <a:br>
              <a:rPr lang="es-MX" altLang="es-MX" dirty="0"/>
            </a:br>
            <a:r>
              <a:rPr lang="es-MX" altLang="es-MX" dirty="0"/>
              <a:t> No Expropiación</a:t>
            </a:r>
            <a:endParaRPr lang="en-US" altLang="es-MX" dirty="0"/>
          </a:p>
        </p:txBody>
      </p:sp>
      <p:grpSp>
        <p:nvGrpSpPr>
          <p:cNvPr id="162818" name="Group 2">
            <a:extLst>
              <a:ext uri="{FF2B5EF4-FFF2-40B4-BE49-F238E27FC236}">
                <a16:creationId xmlns:a16="http://schemas.microsoft.com/office/drawing/2014/main" id="{17ED80D8-FAAB-48CC-89AF-DE5BD16FA039}"/>
              </a:ext>
            </a:extLst>
          </p:cNvPr>
          <p:cNvGrpSpPr>
            <a:grpSpLocks/>
          </p:cNvGrpSpPr>
          <p:nvPr/>
        </p:nvGrpSpPr>
        <p:grpSpPr bwMode="auto">
          <a:xfrm>
            <a:off x="5450358" y="3212430"/>
            <a:ext cx="1439862" cy="1295400"/>
            <a:chOff x="2245" y="1888"/>
            <a:chExt cx="907" cy="816"/>
          </a:xfrm>
        </p:grpSpPr>
        <p:sp>
          <p:nvSpPr>
            <p:cNvPr id="34847" name="Rectangle 3">
              <a:extLst>
                <a:ext uri="{FF2B5EF4-FFF2-40B4-BE49-F238E27FC236}">
                  <a16:creationId xmlns:a16="http://schemas.microsoft.com/office/drawing/2014/main" id="{3BC73648-94B6-4EFA-BE85-8D0DEC33E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1</a:t>
              </a:r>
              <a:endParaRPr lang="en-US" altLang="es-MX" sz="1200" b="1"/>
            </a:p>
          </p:txBody>
        </p:sp>
        <p:sp>
          <p:nvSpPr>
            <p:cNvPr id="34848" name="Rectangle 4">
              <a:extLst>
                <a:ext uri="{FF2B5EF4-FFF2-40B4-BE49-F238E27FC236}">
                  <a16:creationId xmlns:a16="http://schemas.microsoft.com/office/drawing/2014/main" id="{F76DD355-D6CB-4FE0-9FE4-A588698FD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 dirty="0" err="1"/>
                <a:t>Secc</a:t>
              </a:r>
              <a:endParaRPr lang="es-MX" altLang="es-MX" sz="1200" b="1" dirty="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 dirty="0"/>
                <a:t>Crítica 3</a:t>
              </a:r>
              <a:endParaRPr lang="en-US" altLang="es-MX" sz="1200" b="1" dirty="0"/>
            </a:p>
          </p:txBody>
        </p:sp>
        <p:sp>
          <p:nvSpPr>
            <p:cNvPr id="34849" name="Rectangle 5">
              <a:extLst>
                <a:ext uri="{FF2B5EF4-FFF2-40B4-BE49-F238E27FC236}">
                  <a16:creationId xmlns:a16="http://schemas.microsoft.com/office/drawing/2014/main" id="{55C806B5-06EE-42E2-BEC6-DBE8EDB39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2</a:t>
              </a:r>
              <a:endParaRPr lang="en-US" altLang="es-MX" sz="1200" b="1"/>
            </a:p>
          </p:txBody>
        </p:sp>
        <p:sp>
          <p:nvSpPr>
            <p:cNvPr id="34850" name="Rectangle 6">
              <a:extLst>
                <a:ext uri="{FF2B5EF4-FFF2-40B4-BE49-F238E27FC236}">
                  <a16:creationId xmlns:a16="http://schemas.microsoft.com/office/drawing/2014/main" id="{734D8A95-120A-46A0-AC4B-1EB5D5A39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4</a:t>
              </a:r>
              <a:endParaRPr lang="en-US" altLang="es-MX" sz="1200" b="1"/>
            </a:p>
          </p:txBody>
        </p:sp>
      </p:grpSp>
      <p:sp>
        <p:nvSpPr>
          <p:cNvPr id="34823" name="Line 8">
            <a:extLst>
              <a:ext uri="{FF2B5EF4-FFF2-40B4-BE49-F238E27FC236}">
                <a16:creationId xmlns:a16="http://schemas.microsoft.com/office/drawing/2014/main" id="{C9337025-EFB8-4FD1-8E37-2D1BE5266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770" y="177256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4" name="Line 9">
            <a:extLst>
              <a:ext uri="{FF2B5EF4-FFF2-40B4-BE49-F238E27FC236}">
                <a16:creationId xmlns:a16="http://schemas.microsoft.com/office/drawing/2014/main" id="{BABCCE48-364B-49D2-A7F0-4C38B9EDA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0220" y="177256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5" name="Line 10">
            <a:extLst>
              <a:ext uri="{FF2B5EF4-FFF2-40B4-BE49-F238E27FC236}">
                <a16:creationId xmlns:a16="http://schemas.microsoft.com/office/drawing/2014/main" id="{53A89E2D-D48B-4D4D-B5AF-22AB76220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770" y="450941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6" name="Line 11">
            <a:extLst>
              <a:ext uri="{FF2B5EF4-FFF2-40B4-BE49-F238E27FC236}">
                <a16:creationId xmlns:a16="http://schemas.microsoft.com/office/drawing/2014/main" id="{1CA3CFAC-3653-43FF-9EAE-F1F0025C8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0220" y="450941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7" name="Line 12">
            <a:extLst>
              <a:ext uri="{FF2B5EF4-FFF2-40B4-BE49-F238E27FC236}">
                <a16:creationId xmlns:a16="http://schemas.microsoft.com/office/drawing/2014/main" id="{5159A38C-A48B-4169-BE42-3A39D3F304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670" y="3212430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8" name="Line 13">
            <a:extLst>
              <a:ext uri="{FF2B5EF4-FFF2-40B4-BE49-F238E27FC236}">
                <a16:creationId xmlns:a16="http://schemas.microsoft.com/office/drawing/2014/main" id="{A8B1D178-CD2D-4603-AF3F-751CEA9421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670" y="4507830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9" name="Line 14">
            <a:extLst>
              <a:ext uri="{FF2B5EF4-FFF2-40B4-BE49-F238E27FC236}">
                <a16:creationId xmlns:a16="http://schemas.microsoft.com/office/drawing/2014/main" id="{76A42E67-C0E2-460A-A36B-9648D654CD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0221" y="321243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30" name="Line 15">
            <a:extLst>
              <a:ext uri="{FF2B5EF4-FFF2-40B4-BE49-F238E27FC236}">
                <a16:creationId xmlns:a16="http://schemas.microsoft.com/office/drawing/2014/main" id="{50B5F217-34AF-4D8C-A785-2DF7AE4133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0221" y="450783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31" name="Line 16">
            <a:extLst>
              <a:ext uri="{FF2B5EF4-FFF2-40B4-BE49-F238E27FC236}">
                <a16:creationId xmlns:a16="http://schemas.microsoft.com/office/drawing/2014/main" id="{960667F7-F80F-496F-88E5-2D4C294211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670" y="3860130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32" name="Line 17">
            <a:extLst>
              <a:ext uri="{FF2B5EF4-FFF2-40B4-BE49-F238E27FC236}">
                <a16:creationId xmlns:a16="http://schemas.microsoft.com/office/drawing/2014/main" id="{2958567B-465F-4628-A066-A39A09ECAF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0221" y="3860130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33" name="Line 18">
            <a:extLst>
              <a:ext uri="{FF2B5EF4-FFF2-40B4-BE49-F238E27FC236}">
                <a16:creationId xmlns:a16="http://schemas.microsoft.com/office/drawing/2014/main" id="{2A575F10-7BF5-4B21-9065-0F57A0CA5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495" y="4507831"/>
            <a:ext cx="0" cy="1439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34" name="Line 19">
            <a:extLst>
              <a:ext uri="{FF2B5EF4-FFF2-40B4-BE49-F238E27FC236}">
                <a16:creationId xmlns:a16="http://schemas.microsoft.com/office/drawing/2014/main" id="{43FFF8FA-B333-431A-A964-788D80C49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495" y="1772568"/>
            <a:ext cx="0" cy="14398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62836" name="Group 20">
            <a:extLst>
              <a:ext uri="{FF2B5EF4-FFF2-40B4-BE49-F238E27FC236}">
                <a16:creationId xmlns:a16="http://schemas.microsoft.com/office/drawing/2014/main" id="{1F6EB19B-EF0D-4763-84C0-FB530BAD2D42}"/>
              </a:ext>
            </a:extLst>
          </p:cNvPr>
          <p:cNvGrpSpPr>
            <a:grpSpLocks/>
          </p:cNvGrpSpPr>
          <p:nvPr/>
        </p:nvGrpSpPr>
        <p:grpSpPr bwMode="auto">
          <a:xfrm>
            <a:off x="6313958" y="5157118"/>
            <a:ext cx="360362" cy="647700"/>
            <a:chOff x="3606" y="3113"/>
            <a:chExt cx="227" cy="408"/>
          </a:xfrm>
        </p:grpSpPr>
        <p:sp>
          <p:nvSpPr>
            <p:cNvPr id="34845" name="Rectangle 21">
              <a:extLst>
                <a:ext uri="{FF2B5EF4-FFF2-40B4-BE49-F238E27FC236}">
                  <a16:creationId xmlns:a16="http://schemas.microsoft.com/office/drawing/2014/main" id="{BDA5A432-C9A8-46FB-BD81-05762D114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46" name="Rectangle 22">
              <a:extLst>
                <a:ext uri="{FF2B5EF4-FFF2-40B4-BE49-F238E27FC236}">
                  <a16:creationId xmlns:a16="http://schemas.microsoft.com/office/drawing/2014/main" id="{B32D9CDF-0FBA-4013-9D27-D9C90A6AA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62839" name="Group 23">
            <a:extLst>
              <a:ext uri="{FF2B5EF4-FFF2-40B4-BE49-F238E27FC236}">
                <a16:creationId xmlns:a16="http://schemas.microsoft.com/office/drawing/2014/main" id="{B040230A-35DD-493F-AED5-560C69555244}"/>
              </a:ext>
            </a:extLst>
          </p:cNvPr>
          <p:cNvGrpSpPr>
            <a:grpSpLocks/>
          </p:cNvGrpSpPr>
          <p:nvPr/>
        </p:nvGrpSpPr>
        <p:grpSpPr bwMode="auto">
          <a:xfrm>
            <a:off x="5666258" y="1772568"/>
            <a:ext cx="360362" cy="647700"/>
            <a:chOff x="3606" y="3113"/>
            <a:chExt cx="227" cy="408"/>
          </a:xfrm>
        </p:grpSpPr>
        <p:sp>
          <p:nvSpPr>
            <p:cNvPr id="34843" name="Rectangle 24">
              <a:extLst>
                <a:ext uri="{FF2B5EF4-FFF2-40B4-BE49-F238E27FC236}">
                  <a16:creationId xmlns:a16="http://schemas.microsoft.com/office/drawing/2014/main" id="{9471F603-EAE1-43E9-A16F-94798C59C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44" name="Rectangle 25">
              <a:extLst>
                <a:ext uri="{FF2B5EF4-FFF2-40B4-BE49-F238E27FC236}">
                  <a16:creationId xmlns:a16="http://schemas.microsoft.com/office/drawing/2014/main" id="{ED75C419-6EA3-49D4-A108-4F4BDF86F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62842" name="Group 26">
            <a:extLst>
              <a:ext uri="{FF2B5EF4-FFF2-40B4-BE49-F238E27FC236}">
                <a16:creationId xmlns:a16="http://schemas.microsoft.com/office/drawing/2014/main" id="{087B5767-64BD-4450-A813-1ECDFBE416C1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186414" y="3213224"/>
            <a:ext cx="360362" cy="647700"/>
            <a:chOff x="3606" y="3113"/>
            <a:chExt cx="227" cy="408"/>
          </a:xfrm>
        </p:grpSpPr>
        <p:sp>
          <p:nvSpPr>
            <p:cNvPr id="34841" name="Rectangle 27">
              <a:extLst>
                <a:ext uri="{FF2B5EF4-FFF2-40B4-BE49-F238E27FC236}">
                  <a16:creationId xmlns:a16="http://schemas.microsoft.com/office/drawing/2014/main" id="{ABC0D8F4-205E-4EF5-A0C7-C727DD825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42" name="Rectangle 28">
              <a:extLst>
                <a:ext uri="{FF2B5EF4-FFF2-40B4-BE49-F238E27FC236}">
                  <a16:creationId xmlns:a16="http://schemas.microsoft.com/office/drawing/2014/main" id="{51FD7DD9-5633-4649-9E46-E798FEB4A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62845" name="Group 29">
            <a:extLst>
              <a:ext uri="{FF2B5EF4-FFF2-40B4-BE49-F238E27FC236}">
                <a16:creationId xmlns:a16="http://schemas.microsoft.com/office/drawing/2014/main" id="{BF1266B0-318B-4114-9591-5C0CC07ABFFF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865239" y="3860924"/>
            <a:ext cx="360362" cy="647700"/>
            <a:chOff x="3606" y="3113"/>
            <a:chExt cx="227" cy="408"/>
          </a:xfrm>
        </p:grpSpPr>
        <p:sp>
          <p:nvSpPr>
            <p:cNvPr id="34839" name="Rectangle 30">
              <a:extLst>
                <a:ext uri="{FF2B5EF4-FFF2-40B4-BE49-F238E27FC236}">
                  <a16:creationId xmlns:a16="http://schemas.microsoft.com/office/drawing/2014/main" id="{1F083A42-6973-478C-BECC-63E57E5DF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4840" name="Rectangle 31">
              <a:extLst>
                <a:ext uri="{FF2B5EF4-FFF2-40B4-BE49-F238E27FC236}">
                  <a16:creationId xmlns:a16="http://schemas.microsoft.com/office/drawing/2014/main" id="{1C46E2C6-C2C2-4855-8D17-62155F5A2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sp>
        <p:nvSpPr>
          <p:cNvPr id="2" name="Rectángulo 1"/>
          <p:cNvSpPr/>
          <p:nvPr/>
        </p:nvSpPr>
        <p:spPr>
          <a:xfrm>
            <a:off x="194723" y="2015221"/>
            <a:ext cx="5013325" cy="646331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dirty="0">
                <a:solidFill>
                  <a:schemeClr val="bg1"/>
                </a:solidFill>
              </a:rPr>
              <a:t>Si a un proceso se le niega una futura solicitud, el proceso debe liberar los recursos originales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032104" y="2015221"/>
            <a:ext cx="5013325" cy="369332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dirty="0">
                <a:solidFill>
                  <a:schemeClr val="bg1"/>
                </a:solidFill>
              </a:rPr>
              <a:t>Debe tener capacidad de recuperar el estado actual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94722" y="5070086"/>
            <a:ext cx="5013325" cy="923330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dirty="0">
                <a:solidFill>
                  <a:schemeClr val="bg1"/>
                </a:solidFill>
              </a:rPr>
              <a:t>Práctico solo cuando el estado puede guardarse y recuperarse después </a:t>
            </a:r>
            <a:r>
              <a:rPr lang="es-MX" altLang="es-MX" dirty="0" err="1">
                <a:solidFill>
                  <a:schemeClr val="bg1"/>
                </a:solidFill>
              </a:rPr>
              <a:t>facilmente</a:t>
            </a:r>
            <a:r>
              <a:rPr lang="es-MX" altLang="es-MX" dirty="0">
                <a:solidFill>
                  <a:schemeClr val="bg1"/>
                </a:solidFill>
              </a:rPr>
              <a:t>, tal como el procesador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00404 -0.173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865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15078 0.0053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9" y="25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-0.00378 0.20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1020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14466 -0.005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-0.17315 L 0.00404 -0.0368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0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78 0.00532 L -0.08268 0.0053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8 0.2044 L -0.00378 0.0576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3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66 -0.0051 L 0.05117 -0.005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-0.04723 L 0.00404 -0.1833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0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68 0.00532 L -0.15078 0.0053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8 0.05764 L -0.00378 0.204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17 -0.0051 L 0.14466 -0.005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7">
            <a:extLst>
              <a:ext uri="{FF2B5EF4-FFF2-40B4-BE49-F238E27FC236}">
                <a16:creationId xmlns:a16="http://schemas.microsoft.com/office/drawing/2014/main" id="{FAC92DEB-19AB-4F25-9D2E-1632C42FC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Ejemplo de prevención de interbloqueo</a:t>
            </a:r>
            <a:br>
              <a:rPr lang="es-MX" altLang="es-MX" dirty="0"/>
            </a:br>
            <a:r>
              <a:rPr lang="es-MX" altLang="es-MX" dirty="0"/>
              <a:t>ordenamiento </a:t>
            </a:r>
            <a:r>
              <a:rPr lang="es-MX" altLang="es-MX" dirty="0" err="1"/>
              <a:t>líneal</a:t>
            </a:r>
            <a:r>
              <a:rPr lang="es-MX" altLang="es-MX" dirty="0"/>
              <a:t> de los recursos</a:t>
            </a:r>
            <a:endParaRPr lang="en-US" altLang="es-MX" dirty="0"/>
          </a:p>
        </p:txBody>
      </p:sp>
      <p:sp>
        <p:nvSpPr>
          <p:cNvPr id="37919" name="Rectangle 3">
            <a:extLst>
              <a:ext uri="{FF2B5EF4-FFF2-40B4-BE49-F238E27FC236}">
                <a16:creationId xmlns:a16="http://schemas.microsoft.com/office/drawing/2014/main" id="{75065AD6-559A-4859-B47A-1AC7DAB7C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4076154"/>
            <a:ext cx="719137" cy="6477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Secc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Crítica 1</a:t>
            </a:r>
            <a:endParaRPr lang="en-US" altLang="es-MX" sz="1200" b="1"/>
          </a:p>
        </p:txBody>
      </p:sp>
      <p:sp>
        <p:nvSpPr>
          <p:cNvPr id="37920" name="Rectangle 4">
            <a:extLst>
              <a:ext uri="{FF2B5EF4-FFF2-40B4-BE49-F238E27FC236}">
                <a16:creationId xmlns:a16="http://schemas.microsoft.com/office/drawing/2014/main" id="{E8CBF18E-490F-4325-B66E-7778E9A3B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3428454"/>
            <a:ext cx="719137" cy="6477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Secc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Crítica 3</a:t>
            </a:r>
            <a:endParaRPr lang="en-US" altLang="es-MX" sz="1200" b="1"/>
          </a:p>
        </p:txBody>
      </p:sp>
      <p:sp>
        <p:nvSpPr>
          <p:cNvPr id="37921" name="Rectangle 5">
            <a:extLst>
              <a:ext uri="{FF2B5EF4-FFF2-40B4-BE49-F238E27FC236}">
                <a16:creationId xmlns:a16="http://schemas.microsoft.com/office/drawing/2014/main" id="{8532E70B-6D3F-40A4-B841-FEBBC819E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3428454"/>
            <a:ext cx="719137" cy="6477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Secc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Crítica 2</a:t>
            </a:r>
            <a:endParaRPr lang="en-US" altLang="es-MX" sz="1200" b="1"/>
          </a:p>
        </p:txBody>
      </p:sp>
      <p:sp>
        <p:nvSpPr>
          <p:cNvPr id="37922" name="Rectangle 6">
            <a:extLst>
              <a:ext uri="{FF2B5EF4-FFF2-40B4-BE49-F238E27FC236}">
                <a16:creationId xmlns:a16="http://schemas.microsoft.com/office/drawing/2014/main" id="{D100220E-170A-440A-9076-0C2F866F7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4076154"/>
            <a:ext cx="719137" cy="6477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Secc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200" b="1"/>
              <a:t>Crítica 4</a:t>
            </a:r>
            <a:endParaRPr lang="en-US" altLang="es-MX" sz="1200" b="1"/>
          </a:p>
        </p:txBody>
      </p:sp>
      <p:sp>
        <p:nvSpPr>
          <p:cNvPr id="37895" name="Line 8">
            <a:extLst>
              <a:ext uri="{FF2B5EF4-FFF2-40B4-BE49-F238E27FC236}">
                <a16:creationId xmlns:a16="http://schemas.microsoft.com/office/drawing/2014/main" id="{3A342CB5-B034-4978-84FF-C53C69AC5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6350" y="1988592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896" name="Line 9">
            <a:extLst>
              <a:ext uri="{FF2B5EF4-FFF2-40B4-BE49-F238E27FC236}">
                <a16:creationId xmlns:a16="http://schemas.microsoft.com/office/drawing/2014/main" id="{38E8FCD8-3E64-486B-818B-5D537749D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1988592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897" name="Line 10">
            <a:extLst>
              <a:ext uri="{FF2B5EF4-FFF2-40B4-BE49-F238E27FC236}">
                <a16:creationId xmlns:a16="http://schemas.microsoft.com/office/drawing/2014/main" id="{3B6A3E97-3C52-4C6E-99E4-BF5131C72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6350" y="4725442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898" name="Line 11">
            <a:extLst>
              <a:ext uri="{FF2B5EF4-FFF2-40B4-BE49-F238E27FC236}">
                <a16:creationId xmlns:a16="http://schemas.microsoft.com/office/drawing/2014/main" id="{8C985ED8-9AA3-421A-9B97-931900755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4725442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899" name="Line 12">
            <a:extLst>
              <a:ext uri="{FF2B5EF4-FFF2-40B4-BE49-F238E27FC236}">
                <a16:creationId xmlns:a16="http://schemas.microsoft.com/office/drawing/2014/main" id="{2A24D6BF-5DD8-4257-B5C0-FFBA47F9D3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0" y="3428454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00" name="Line 13">
            <a:extLst>
              <a:ext uri="{FF2B5EF4-FFF2-40B4-BE49-F238E27FC236}">
                <a16:creationId xmlns:a16="http://schemas.microsoft.com/office/drawing/2014/main" id="{B4B0E6CC-84C9-4AE7-98DB-D50665B236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0" y="4723854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01" name="Line 14">
            <a:extLst>
              <a:ext uri="{FF2B5EF4-FFF2-40B4-BE49-F238E27FC236}">
                <a16:creationId xmlns:a16="http://schemas.microsoft.com/office/drawing/2014/main" id="{42C47A3C-9271-4D6F-AD0E-0710C2FDEB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1" y="3428454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02" name="Line 15">
            <a:extLst>
              <a:ext uri="{FF2B5EF4-FFF2-40B4-BE49-F238E27FC236}">
                <a16:creationId xmlns:a16="http://schemas.microsoft.com/office/drawing/2014/main" id="{3419CF18-A7CC-40C6-9CEE-00588BB80A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1" y="4723854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03" name="Line 16">
            <a:extLst>
              <a:ext uri="{FF2B5EF4-FFF2-40B4-BE49-F238E27FC236}">
                <a16:creationId xmlns:a16="http://schemas.microsoft.com/office/drawing/2014/main" id="{35AA6CB2-41AD-44E4-A563-B751F975E6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0" y="4076154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04" name="Line 17">
            <a:extLst>
              <a:ext uri="{FF2B5EF4-FFF2-40B4-BE49-F238E27FC236}">
                <a16:creationId xmlns:a16="http://schemas.microsoft.com/office/drawing/2014/main" id="{8E0F2DE0-11C4-4294-8157-CA4111229B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1" y="4076154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05" name="Line 18">
            <a:extLst>
              <a:ext uri="{FF2B5EF4-FFF2-40B4-BE49-F238E27FC236}">
                <a16:creationId xmlns:a16="http://schemas.microsoft.com/office/drawing/2014/main" id="{54D1F6AB-87AF-4763-B9FA-BF031196D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5" y="4723855"/>
            <a:ext cx="0" cy="1439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06" name="Line 19">
            <a:extLst>
              <a:ext uri="{FF2B5EF4-FFF2-40B4-BE49-F238E27FC236}">
                <a16:creationId xmlns:a16="http://schemas.microsoft.com/office/drawing/2014/main" id="{66897528-273A-488E-B9B7-0C9ECB968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5" y="1988592"/>
            <a:ext cx="0" cy="14398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61812" name="Group 20">
            <a:extLst>
              <a:ext uri="{FF2B5EF4-FFF2-40B4-BE49-F238E27FC236}">
                <a16:creationId xmlns:a16="http://schemas.microsoft.com/office/drawing/2014/main" id="{26312C05-594D-4D6D-8707-04C8F50E9347}"/>
              </a:ext>
            </a:extLst>
          </p:cNvPr>
          <p:cNvGrpSpPr>
            <a:grpSpLocks/>
          </p:cNvGrpSpPr>
          <p:nvPr/>
        </p:nvGrpSpPr>
        <p:grpSpPr bwMode="auto">
          <a:xfrm>
            <a:off x="5951538" y="5373142"/>
            <a:ext cx="360362" cy="647700"/>
            <a:chOff x="3606" y="3113"/>
            <a:chExt cx="227" cy="408"/>
          </a:xfrm>
        </p:grpSpPr>
        <p:sp>
          <p:nvSpPr>
            <p:cNvPr id="37917" name="Rectangle 21">
              <a:extLst>
                <a:ext uri="{FF2B5EF4-FFF2-40B4-BE49-F238E27FC236}">
                  <a16:creationId xmlns:a16="http://schemas.microsoft.com/office/drawing/2014/main" id="{5B775387-1EAF-4E7E-A5B2-055292CBF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7918" name="Rectangle 22">
              <a:extLst>
                <a:ext uri="{FF2B5EF4-FFF2-40B4-BE49-F238E27FC236}">
                  <a16:creationId xmlns:a16="http://schemas.microsoft.com/office/drawing/2014/main" id="{8F7C4440-A957-403D-B5A0-447C9683D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61815" name="Group 23">
            <a:extLst>
              <a:ext uri="{FF2B5EF4-FFF2-40B4-BE49-F238E27FC236}">
                <a16:creationId xmlns:a16="http://schemas.microsoft.com/office/drawing/2014/main" id="{1EFEACEC-C9BA-4165-833F-6AD5A7D1CB91}"/>
              </a:ext>
            </a:extLst>
          </p:cNvPr>
          <p:cNvGrpSpPr>
            <a:grpSpLocks/>
          </p:cNvGrpSpPr>
          <p:nvPr/>
        </p:nvGrpSpPr>
        <p:grpSpPr bwMode="auto">
          <a:xfrm>
            <a:off x="5303838" y="1988592"/>
            <a:ext cx="360362" cy="647700"/>
            <a:chOff x="3606" y="3113"/>
            <a:chExt cx="227" cy="408"/>
          </a:xfrm>
        </p:grpSpPr>
        <p:sp>
          <p:nvSpPr>
            <p:cNvPr id="37915" name="Rectangle 24">
              <a:extLst>
                <a:ext uri="{FF2B5EF4-FFF2-40B4-BE49-F238E27FC236}">
                  <a16:creationId xmlns:a16="http://schemas.microsoft.com/office/drawing/2014/main" id="{48E6CAA1-DA86-41D9-96A5-582EC723F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7916" name="Rectangle 25">
              <a:extLst>
                <a:ext uri="{FF2B5EF4-FFF2-40B4-BE49-F238E27FC236}">
                  <a16:creationId xmlns:a16="http://schemas.microsoft.com/office/drawing/2014/main" id="{D50FC82C-0F4F-4ACD-BBEC-A9051A8D9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61818" name="Group 26">
            <a:extLst>
              <a:ext uri="{FF2B5EF4-FFF2-40B4-BE49-F238E27FC236}">
                <a16:creationId xmlns:a16="http://schemas.microsoft.com/office/drawing/2014/main" id="{EED40919-A25E-4D8F-9DEF-217A13DC8B5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7823994" y="3429248"/>
            <a:ext cx="360362" cy="647700"/>
            <a:chOff x="3606" y="3113"/>
            <a:chExt cx="227" cy="408"/>
          </a:xfrm>
        </p:grpSpPr>
        <p:sp>
          <p:nvSpPr>
            <p:cNvPr id="37913" name="Rectangle 27">
              <a:extLst>
                <a:ext uri="{FF2B5EF4-FFF2-40B4-BE49-F238E27FC236}">
                  <a16:creationId xmlns:a16="http://schemas.microsoft.com/office/drawing/2014/main" id="{9C4E8C92-7724-4316-9B45-9A8FBFB1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7914" name="Rectangle 28">
              <a:extLst>
                <a:ext uri="{FF2B5EF4-FFF2-40B4-BE49-F238E27FC236}">
                  <a16:creationId xmlns:a16="http://schemas.microsoft.com/office/drawing/2014/main" id="{776AA7E8-B2C9-4123-B6E7-157C4299C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61821" name="Group 29">
            <a:extLst>
              <a:ext uri="{FF2B5EF4-FFF2-40B4-BE49-F238E27FC236}">
                <a16:creationId xmlns:a16="http://schemas.microsoft.com/office/drawing/2014/main" id="{057C4A10-1B80-461A-B331-FAA908D8725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7823994" y="4076948"/>
            <a:ext cx="360362" cy="647700"/>
            <a:chOff x="3606" y="3113"/>
            <a:chExt cx="227" cy="408"/>
          </a:xfrm>
        </p:grpSpPr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2BCE496B-0C3A-4FA8-AF70-2282561B7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37912" name="Rectangle 31">
              <a:extLst>
                <a:ext uri="{FF2B5EF4-FFF2-40B4-BE49-F238E27FC236}">
                  <a16:creationId xmlns:a16="http://schemas.microsoft.com/office/drawing/2014/main" id="{76B99290-44BD-4485-B5B6-1E9A6FB19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sp>
        <p:nvSpPr>
          <p:cNvPr id="2" name="Rectángulo 1"/>
          <p:cNvSpPr/>
          <p:nvPr/>
        </p:nvSpPr>
        <p:spPr>
          <a:xfrm>
            <a:off x="95250" y="2083662"/>
            <a:ext cx="4866567" cy="1200329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dirty="0">
                <a:solidFill>
                  <a:schemeClr val="bg1"/>
                </a:solidFill>
              </a:rPr>
              <a:t>Define un ordenamiento lineal de los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MX" dirty="0">
                <a:solidFill>
                  <a:schemeClr val="bg1"/>
                </a:solidFill>
              </a:rPr>
              <a:t>SC1 antes de SC2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MX" dirty="0">
                <a:solidFill>
                  <a:schemeClr val="bg1"/>
                </a:solidFill>
              </a:rPr>
              <a:t>SC2 antes de SC3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MX" dirty="0">
                <a:solidFill>
                  <a:schemeClr val="bg1"/>
                </a:solidFill>
              </a:rPr>
              <a:t>SC3 antes de SC4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811963" y="1971229"/>
            <a:ext cx="4828653" cy="646331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dirty="0">
                <a:solidFill>
                  <a:schemeClr val="bg1"/>
                </a:solidFill>
              </a:rPr>
              <a:t>Una vez que se obtiene un recurso, solo aquellos recursos que siguen en la lista podrán obtenerse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31858" y="5002222"/>
            <a:ext cx="4678883" cy="369332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dirty="0">
                <a:solidFill>
                  <a:schemeClr val="bg1"/>
                </a:solidFill>
              </a:rPr>
              <a:t>Puede negar recursos </a:t>
            </a:r>
            <a:r>
              <a:rPr lang="es-MX" altLang="es-MX" dirty="0" err="1">
                <a:solidFill>
                  <a:schemeClr val="bg1"/>
                </a:solidFill>
              </a:rPr>
              <a:t>inecesariamente</a:t>
            </a:r>
            <a:endParaRPr lang="es-MX" altLang="es-MX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0.00404 -0.1731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8657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15065 0.0050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9" y="255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-0.00378 0.5296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264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-0.09154 -0.0053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65 0.00509 L -0.36328 -0.00393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38" y="-46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404 -0.17315 L 0.00404 -0.5166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17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9154 -0.00533 L -0.36914 -0.0039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8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9" grpId="0" animBg="1"/>
      <p:bldP spid="37920" grpId="0" animBg="1"/>
      <p:bldP spid="37921" grpId="0" animBg="1"/>
      <p:bldP spid="37922" grpId="0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028">
            <a:extLst>
              <a:ext uri="{FF2B5EF4-FFF2-40B4-BE49-F238E27FC236}">
                <a16:creationId xmlns:a16="http://schemas.microsoft.com/office/drawing/2014/main" id="{D6FF386F-CFCF-4682-BD4D-F0CC4C763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Detección del interbloqueo</a:t>
            </a:r>
          </a:p>
        </p:txBody>
      </p:sp>
      <p:sp>
        <p:nvSpPr>
          <p:cNvPr id="33797" name="Rectangle 1029">
            <a:extLst>
              <a:ext uri="{FF2B5EF4-FFF2-40B4-BE49-F238E27FC236}">
                <a16:creationId xmlns:a16="http://schemas.microsoft.com/office/drawing/2014/main" id="{BE1A59B4-FFE1-46D0-8C4A-6385B1138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El SO checa el interbloqueo</a:t>
            </a:r>
          </a:p>
          <a:p>
            <a:pPr eaLnBrk="1" hangingPunct="1"/>
            <a:r>
              <a:rPr lang="es-MX" altLang="es-MX"/>
              <a:t>Checa en la solicitud de recursos</a:t>
            </a:r>
          </a:p>
          <a:p>
            <a:pPr lvl="1" eaLnBrk="1" hangingPunct="1"/>
            <a:r>
              <a:rPr lang="es-MX" altLang="es-MX"/>
              <a:t>detección del interbloqueo lo más pronto posible</a:t>
            </a:r>
          </a:p>
          <a:p>
            <a:pPr lvl="1" eaLnBrk="1" hangingPunct="1"/>
            <a:r>
              <a:rPr lang="es-MX" altLang="es-MX"/>
              <a:t>chequeos frecuentes consumen tiempo del procesador</a:t>
            </a:r>
          </a:p>
          <a:p>
            <a:pPr eaLnBrk="1" hangingPunct="1"/>
            <a:r>
              <a:rPr lang="es-MX" altLang="es-MX"/>
              <a:t>Chequeo periódico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4">
            <a:extLst>
              <a:ext uri="{FF2B5EF4-FFF2-40B4-BE49-F238E27FC236}">
                <a16:creationId xmlns:a16="http://schemas.microsoft.com/office/drawing/2014/main" id="{6E59CABE-23FA-487D-BCAF-B57ECD558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Tipos de recursos</a:t>
            </a:r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D83DBFA8-D54B-4515-A04A-B2A68FC2BA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Los recursos en el sistema están particionados en tipos de recursos</a:t>
            </a:r>
          </a:p>
          <a:p>
            <a:pPr eaLnBrk="1" hangingPunct="1"/>
            <a:r>
              <a:rPr lang="en-US" altLang="es-MX"/>
              <a:t>Cada tipo de recurso en el sistema existe con una cierta cantidad. Sea R(i) la cantidad total del recurso i presente en el sistema. Ejemplo:</a:t>
            </a:r>
          </a:p>
          <a:p>
            <a:pPr lvl="1" eaLnBrk="1" hangingPunct="1"/>
            <a:r>
              <a:rPr lang="en-US" altLang="es-MX"/>
              <a:t>R(memoria principal) = 128 MB</a:t>
            </a:r>
          </a:p>
          <a:p>
            <a:pPr lvl="1" eaLnBrk="1" hangingPunct="1"/>
            <a:r>
              <a:rPr lang="en-US" altLang="es-MX"/>
              <a:t>R(unidades de disco) = 8</a:t>
            </a:r>
          </a:p>
          <a:p>
            <a:pPr lvl="1" eaLnBrk="1" hangingPunct="1"/>
            <a:r>
              <a:rPr lang="en-US" altLang="es-MX"/>
              <a:t>R(impresoras) = 5</a:t>
            </a:r>
          </a:p>
          <a:p>
            <a:pPr eaLnBrk="1" hangingPunct="1"/>
            <a:r>
              <a:rPr lang="en-US" altLang="es-MX"/>
              <a:t>La partición es específica del sistema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1028">
            <a:extLst>
              <a:ext uri="{FF2B5EF4-FFF2-40B4-BE49-F238E27FC236}">
                <a16:creationId xmlns:a16="http://schemas.microsoft.com/office/drawing/2014/main" id="{154BF2E5-2F03-4A4C-AD1E-78A021B81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Negación de iniciación de procesos</a:t>
            </a:r>
          </a:p>
        </p:txBody>
      </p:sp>
      <p:sp>
        <p:nvSpPr>
          <p:cNvPr id="43014" name="Rectangle 1029">
            <a:extLst>
              <a:ext uri="{FF2B5EF4-FFF2-40B4-BE49-F238E27FC236}">
                <a16:creationId xmlns:a16="http://schemas.microsoft.com/office/drawing/2014/main" id="{4FDD9630-6BBC-4102-8564-805B0899BC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C(k,i)</a:t>
            </a:r>
          </a:p>
          <a:p>
            <a:pPr marL="819150" lvl="1"/>
            <a:r>
              <a:rPr lang="en-US" altLang="es-MX"/>
              <a:t>la cantidad de recursos del tipo i solicitados por el proceso k.</a:t>
            </a:r>
          </a:p>
          <a:p>
            <a:pPr marL="819150" lvl="1"/>
            <a:r>
              <a:rPr lang="en-US" altLang="es-MX"/>
              <a:t>es el valor máximo del recurso tipo i permitido por el proceso k</a:t>
            </a:r>
          </a:p>
          <a:p>
            <a:pPr marL="819150" lvl="1"/>
            <a:r>
              <a:rPr lang="en-US" altLang="es-MX"/>
              <a:t>Para ser admitido en el sistema, el proceso k debe mostrar C(k,i) para todos los recursos tipo i</a:t>
            </a:r>
          </a:p>
          <a:p>
            <a:pPr eaLnBrk="1" hangingPunct="1"/>
            <a:r>
              <a:rPr lang="en-US" altLang="es-MX"/>
              <a:t>U(i) = R(i) - </a:t>
            </a:r>
            <a:r>
              <a:rPr lang="en-US" altLang="es-MX">
                <a:sym typeface="Symbol" panose="05050102010706020507" pitchFamily="18" charset="2"/>
              </a:rPr>
              <a:t></a:t>
            </a:r>
            <a:r>
              <a:rPr lang="en-US" altLang="es-MX"/>
              <a:t> </a:t>
            </a:r>
            <a:r>
              <a:rPr lang="en-US" altLang="es-MX" sz="1100"/>
              <a:t>(k=1..n)</a:t>
            </a:r>
            <a:r>
              <a:rPr lang="en-US" altLang="es-MX"/>
              <a:t> C(k,i)</a:t>
            </a:r>
          </a:p>
          <a:p>
            <a:pPr marL="819150" lvl="1"/>
            <a:r>
              <a:rPr lang="en-US" altLang="es-MX"/>
              <a:t>la cantidad total de recursos tipo i no solicitados en el sistema: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4">
            <a:extLst>
              <a:ext uri="{FF2B5EF4-FFF2-40B4-BE49-F238E27FC236}">
                <a16:creationId xmlns:a16="http://schemas.microsoft.com/office/drawing/2014/main" id="{DCD4CA2E-9CC9-4EBA-93D5-1B14764F9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Negación de iniciación de procesos</a:t>
            </a:r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76DE5663-FC5E-485E-8E2A-EB1B64F352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Un nuevo proceso n es admitido en el sistema solo si C(n,i) &lt;= U(i) para todos los recursos tipo i</a:t>
            </a:r>
          </a:p>
          <a:p>
            <a:pPr eaLnBrk="1" hangingPunct="1"/>
            <a:r>
              <a:rPr lang="en-US" altLang="es-MX"/>
              <a:t>Esta política asegura que el interbloqueo siempre se evita</a:t>
            </a:r>
          </a:p>
          <a:p>
            <a:pPr lvl="1" eaLnBrk="1" hangingPunct="1"/>
            <a:r>
              <a:rPr lang="en-US" altLang="es-MX"/>
              <a:t>un proceso se admite solo si todas sus solicitudes se pueden satisfacer (no importa en que orden)</a:t>
            </a:r>
          </a:p>
          <a:p>
            <a:pPr eaLnBrk="1" hangingPunct="1"/>
            <a:r>
              <a:rPr lang="en-US" altLang="es-MX"/>
              <a:t>Una estrategia ya que se asume lo peor</a:t>
            </a:r>
          </a:p>
          <a:p>
            <a:pPr lvl="1" eaLnBrk="1" hangingPunct="1"/>
            <a:r>
              <a:rPr lang="en-US" altLang="es-MX"/>
              <a:t>todos los procesos hacen su máximo de solicitudes juntos al mismo tiempo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Introducción</a:t>
            </a:r>
          </a:p>
          <a:p>
            <a:r>
              <a:rPr lang="es-MX" dirty="0"/>
              <a:t>Condiciones para el interbloqueo</a:t>
            </a:r>
          </a:p>
          <a:p>
            <a:r>
              <a:rPr lang="es-MX" dirty="0"/>
              <a:t>Prevención del interbloqueo</a:t>
            </a:r>
          </a:p>
          <a:p>
            <a:r>
              <a:rPr lang="es-MX" sz="3200" dirty="0">
                <a:solidFill>
                  <a:srgbClr val="FF0000"/>
                </a:solidFill>
              </a:rPr>
              <a:t>Algoritmo del banquero</a:t>
            </a:r>
          </a:p>
          <a:p>
            <a:r>
              <a:rPr lang="es-MX" dirty="0"/>
              <a:t>El problema de los filósofos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2932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4">
            <a:extLst>
              <a:ext uri="{FF2B5EF4-FFF2-40B4-BE49-F238E27FC236}">
                <a16:creationId xmlns:a16="http://schemas.microsoft.com/office/drawing/2014/main" id="{DB4B12E8-615C-431F-9AE2-2E10663A9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El algoritmo del banquero</a:t>
            </a:r>
          </a:p>
        </p:txBody>
      </p:sp>
      <p:sp>
        <p:nvSpPr>
          <p:cNvPr id="47110" name="Rectangle 5">
            <a:extLst>
              <a:ext uri="{FF2B5EF4-FFF2-40B4-BE49-F238E27FC236}">
                <a16:creationId xmlns:a16="http://schemas.microsoft.com/office/drawing/2014/main" id="{A1713266-A3DB-4AD1-AB8C-B8D9538E09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A(j,i)</a:t>
            </a:r>
          </a:p>
          <a:p>
            <a:pPr lvl="1" eaLnBrk="1" hangingPunct="1"/>
            <a:r>
              <a:rPr lang="en-US" altLang="es-MX"/>
              <a:t>La cantidad asignada para los recursos de tipo i para el proceso j para toda (j,i)</a:t>
            </a:r>
          </a:p>
          <a:p>
            <a:pPr eaLnBrk="1" hangingPunct="1"/>
            <a:r>
              <a:rPr lang="en-US" altLang="es-MX"/>
              <a:t>V(i)=R(i) - </a:t>
            </a:r>
            <a:r>
              <a:rPr lang="en-US" altLang="es-MX">
                <a:sym typeface="Symbol" panose="05050102010706020507" pitchFamily="18" charset="2"/>
              </a:rPr>
              <a:t></a:t>
            </a:r>
            <a:r>
              <a:rPr lang="en-US" altLang="es-MX"/>
              <a:t> </a:t>
            </a:r>
            <a:r>
              <a:rPr lang="en-US" altLang="es-MX" sz="1100"/>
              <a:t>(k=1..n)</a:t>
            </a:r>
            <a:r>
              <a:rPr lang="en-US" altLang="es-MX"/>
              <a:t> A(k,i)</a:t>
            </a:r>
          </a:p>
          <a:p>
            <a:pPr lvl="1" eaLnBrk="1" hangingPunct="1"/>
            <a:r>
              <a:rPr lang="en-US" altLang="es-MX"/>
              <a:t>La cantidad total disponible del recurso i</a:t>
            </a:r>
          </a:p>
          <a:p>
            <a:pPr eaLnBrk="1" hangingPunct="1"/>
            <a:r>
              <a:rPr lang="en-US" altLang="es-MX"/>
              <a:t>N(j,i) = C(j,i) - A(j,i)</a:t>
            </a:r>
          </a:p>
          <a:p>
            <a:pPr lvl="1" eaLnBrk="1" hangingPunct="1"/>
            <a:r>
              <a:rPr lang="en-US" altLang="es-MX"/>
              <a:t>La necesidad del recurso tipo i requerida por el proceso j para completar su tarea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1026">
            <a:extLst>
              <a:ext uri="{FF2B5EF4-FFF2-40B4-BE49-F238E27FC236}">
                <a16:creationId xmlns:a16="http://schemas.microsoft.com/office/drawing/2014/main" id="{20284752-5C61-47DC-BA1C-0CC49AF23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El algoritmo del banquero</a:t>
            </a:r>
          </a:p>
        </p:txBody>
      </p:sp>
      <p:sp>
        <p:nvSpPr>
          <p:cNvPr id="49158" name="Rectangle 1027">
            <a:extLst>
              <a:ext uri="{FF2B5EF4-FFF2-40B4-BE49-F238E27FC236}">
                <a16:creationId xmlns:a16="http://schemas.microsoft.com/office/drawing/2014/main" id="{B576C8AF-9D6F-4298-88D1-1A02DBFD9D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Para decidir si la solicitud de un recurso hecha por un proceso debe ser otorgada, el algoritmo del banquero prueba si otorgando la solicitud nos lleva a un estado seguro</a:t>
            </a:r>
          </a:p>
          <a:p>
            <a:pPr lvl="1" eaLnBrk="1" hangingPunct="1"/>
            <a:r>
              <a:rPr lang="en-US" altLang="es-MX"/>
              <a:t>Si el estado resultante es seguro entonces otorgamos la solicitud</a:t>
            </a:r>
          </a:p>
          <a:p>
            <a:pPr lvl="1" eaLnBrk="1" hangingPunct="1"/>
            <a:r>
              <a:rPr lang="en-US" altLang="es-MX"/>
              <a:t>Si no, no otorgamos la solicitud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dirty="0">
                <a:solidFill>
                  <a:srgbClr val="FF0000"/>
                </a:solidFill>
              </a:rPr>
              <a:t>Introducción</a:t>
            </a:r>
          </a:p>
          <a:p>
            <a:r>
              <a:rPr lang="es-MX" dirty="0"/>
              <a:t>Condiciones para el interbloqueo</a:t>
            </a:r>
          </a:p>
          <a:p>
            <a:r>
              <a:rPr lang="es-MX" dirty="0"/>
              <a:t>Prevención del interbloqueo</a:t>
            </a:r>
          </a:p>
          <a:p>
            <a:r>
              <a:rPr lang="es-MX" dirty="0"/>
              <a:t>Algoritmo del banquero</a:t>
            </a:r>
          </a:p>
          <a:p>
            <a:r>
              <a:rPr lang="es-MX" dirty="0"/>
              <a:t>El problema de los filósofos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8924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4">
            <a:extLst>
              <a:ext uri="{FF2B5EF4-FFF2-40B4-BE49-F238E27FC236}">
                <a16:creationId xmlns:a16="http://schemas.microsoft.com/office/drawing/2014/main" id="{8E8E72E5-17FB-402B-B243-9C2CCAD59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El algoritmo del banquero</a:t>
            </a:r>
          </a:p>
        </p:txBody>
      </p:sp>
      <p:sp>
        <p:nvSpPr>
          <p:cNvPr id="51206" name="Rectangle 5">
            <a:extLst>
              <a:ext uri="{FF2B5EF4-FFF2-40B4-BE49-F238E27FC236}">
                <a16:creationId xmlns:a16="http://schemas.microsoft.com/office/drawing/2014/main" id="{22FE2E52-567D-4972-81DB-888BAE1796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Un estado es seguro ssi existe una secuencia {P1..Pn} donde cada Pi se le asignan todos sus recursos necesarios para correr por completo</a:t>
            </a:r>
          </a:p>
          <a:p>
            <a:pPr lvl="1" eaLnBrk="1" hangingPunct="1"/>
            <a:r>
              <a:rPr lang="en-US" altLang="es-MX"/>
              <a:t>siempre podemos correr todos los procesos para terminarlos desde un estado seguro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050">
            <a:extLst>
              <a:ext uri="{FF2B5EF4-FFF2-40B4-BE49-F238E27FC236}">
                <a16:creationId xmlns:a16="http://schemas.microsoft.com/office/drawing/2014/main" id="{57791AE8-A38A-4FB1-91F7-0EADF8ABF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El algoritmo del banquero</a:t>
            </a:r>
          </a:p>
        </p:txBody>
      </p:sp>
      <p:sp>
        <p:nvSpPr>
          <p:cNvPr id="53254" name="Rectangle 2051">
            <a:extLst>
              <a:ext uri="{FF2B5EF4-FFF2-40B4-BE49-F238E27FC236}">
                <a16:creationId xmlns:a16="http://schemas.microsoft.com/office/drawing/2014/main" id="{0B089EB2-0BDE-4658-A557-E37BC28572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El algoritmo de seguridad es la parte que determina si el estado es seguro</a:t>
            </a:r>
          </a:p>
          <a:p>
            <a:pPr eaLnBrk="1" hangingPunct="1"/>
            <a:r>
              <a:rPr lang="en-US" altLang="es-MX"/>
              <a:t>Inicialización:</a:t>
            </a:r>
          </a:p>
          <a:p>
            <a:pPr lvl="1" eaLnBrk="1" hangingPunct="1"/>
            <a:r>
              <a:rPr lang="en-US" altLang="es-MX"/>
              <a:t>todos los procesos se dice que están “no terminados”</a:t>
            </a:r>
          </a:p>
          <a:p>
            <a:pPr lvl="1" eaLnBrk="1" hangingPunct="1"/>
            <a:r>
              <a:rPr lang="en-US" altLang="es-MX"/>
              <a:t>establecer el vector de trabajo a la cantidad de recursos disponibles : W(i) = V(i) para toda i;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1028">
            <a:extLst>
              <a:ext uri="{FF2B5EF4-FFF2-40B4-BE49-F238E27FC236}">
                <a16:creationId xmlns:a16="http://schemas.microsoft.com/office/drawing/2014/main" id="{398236AA-52A4-46FE-9644-1A9CEDBB0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El algoritmo del banquero</a:t>
            </a:r>
          </a:p>
        </p:txBody>
      </p:sp>
      <p:sp>
        <p:nvSpPr>
          <p:cNvPr id="55302" name="Rectangle 1029">
            <a:extLst>
              <a:ext uri="{FF2B5EF4-FFF2-40B4-BE49-F238E27FC236}">
                <a16:creationId xmlns:a16="http://schemas.microsoft.com/office/drawing/2014/main" id="{56B5882C-17EC-4227-B7F2-447BEB399D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REPETIR: Encontrar un proceso j no terminado tal que N(j,i) &lt;= W(i) para toda i.</a:t>
            </a:r>
          </a:p>
          <a:p>
            <a:pPr lvl="1" eaLnBrk="1" hangingPunct="1"/>
            <a:r>
              <a:rPr lang="en-US" altLang="es-MX"/>
              <a:t>Si no existe tal j, salta a SALIR</a:t>
            </a:r>
          </a:p>
          <a:p>
            <a:pPr lvl="1" eaLnBrk="1" hangingPunct="1"/>
            <a:r>
              <a:rPr lang="en-US" altLang="es-MX"/>
              <a:t>Si existe: “termina” este proceso y recupera sus recursos: W(i) = W(i) + A(j,i) para toda i. Enonces salta a REPETIR</a:t>
            </a:r>
          </a:p>
          <a:p>
            <a:pPr eaLnBrk="1" hangingPunct="1"/>
            <a:r>
              <a:rPr lang="en-US" altLang="es-MX"/>
              <a:t>SALIR: Si todos los procesos han “terminado” entonces este estado es seguro. Si no es inseguro.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1028">
            <a:extLst>
              <a:ext uri="{FF2B5EF4-FFF2-40B4-BE49-F238E27FC236}">
                <a16:creationId xmlns:a16="http://schemas.microsoft.com/office/drawing/2014/main" id="{013CB743-F6F6-46AA-B1B1-B6DACBB1F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El algoritmo del banquero</a:t>
            </a:r>
          </a:p>
        </p:txBody>
      </p:sp>
      <p:sp>
        <p:nvSpPr>
          <p:cNvPr id="95237" name="Rectangle 1029">
            <a:extLst>
              <a:ext uri="{FF2B5EF4-FFF2-40B4-BE49-F238E27FC236}">
                <a16:creationId xmlns:a16="http://schemas.microsoft.com/office/drawing/2014/main" id="{FDCEFFB1-8F98-4B3E-AC35-02D7C6AC82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Sea </a:t>
            </a:r>
            <a:r>
              <a:rPr lang="en-US" altLang="es-MX" b="1" i="1"/>
              <a:t>Q(j,i)</a:t>
            </a:r>
            <a:r>
              <a:rPr lang="en-US" altLang="es-MX"/>
              <a:t> la cantidad de </a:t>
            </a:r>
            <a:r>
              <a:rPr lang="en-US" altLang="es-MX" b="1" i="1"/>
              <a:t>recursos tipo i solicitados por el proceso j</a:t>
            </a:r>
            <a:r>
              <a:rPr lang="en-US" altLang="es-MX"/>
              <a:t>.</a:t>
            </a:r>
          </a:p>
          <a:p>
            <a:pPr eaLnBrk="1" hangingPunct="1"/>
            <a:r>
              <a:rPr lang="en-US" altLang="es-MX"/>
              <a:t>Para determinar si la solicitud debe otorgarse usamos el algoritmo del banquero:</a:t>
            </a:r>
          </a:p>
          <a:p>
            <a:pPr lvl="1" eaLnBrk="1" hangingPunct="1"/>
            <a:r>
              <a:rPr lang="en-US" altLang="es-MX"/>
              <a:t>Compara Q(j,i)&lt;=N(j,i) para toda i </a:t>
            </a:r>
          </a:p>
          <a:p>
            <a:pPr lvl="2" eaLnBrk="1" hangingPunct="1"/>
            <a:r>
              <a:rPr lang="en-US" altLang="es-MX">
                <a:solidFill>
                  <a:srgbClr val="009900"/>
                </a:solidFill>
              </a:rPr>
              <a:t>Si se cumple entonces continua.</a:t>
            </a:r>
            <a:r>
              <a:rPr lang="en-US" altLang="es-MX"/>
              <a:t> </a:t>
            </a:r>
          </a:p>
          <a:p>
            <a:pPr lvl="2" eaLnBrk="1" hangingPunct="1"/>
            <a:r>
              <a:rPr lang="en-US" altLang="es-MX">
                <a:solidFill>
                  <a:srgbClr val="FF0000"/>
                </a:solidFill>
              </a:rPr>
              <a:t>Si no levanta condición de error (solicitud excedida) </a:t>
            </a:r>
          </a:p>
          <a:p>
            <a:pPr lvl="3" eaLnBrk="1" hangingPunct="1"/>
            <a:r>
              <a:rPr lang="en-US" altLang="es-MX">
                <a:solidFill>
                  <a:srgbClr val="FF0000"/>
                </a:solidFill>
              </a:rPr>
              <a:t>espera (el recurso aun no está disponible)</a:t>
            </a:r>
          </a:p>
          <a:p>
            <a:pPr lvl="1" eaLnBrk="1" hangingPunct="1"/>
            <a:endParaRPr lang="en-US" altLang="es-MX"/>
          </a:p>
          <a:p>
            <a:pPr lvl="1" eaLnBrk="1" hangingPunct="1"/>
            <a:r>
              <a:rPr lang="en-US" altLang="es-MX"/>
              <a:t>Pretende que la solicitud es otorgada y determina el nuevo estado de asignación de recursos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>
            <a:extLst>
              <a:ext uri="{FF2B5EF4-FFF2-40B4-BE49-F238E27FC236}">
                <a16:creationId xmlns:a16="http://schemas.microsoft.com/office/drawing/2014/main" id="{1B62BBA8-C61E-4204-B471-70D998923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El algoritmo del banquero</a:t>
            </a:r>
          </a:p>
        </p:txBody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id="{84B1862D-10F5-4E3A-83DE-B898598674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altLang="es-MX"/>
              <a:t>V(i) = V(i) - Q(j,i) para toda i  (disponibles)</a:t>
            </a:r>
          </a:p>
          <a:p>
            <a:pPr lvl="2" eaLnBrk="1" hangingPunct="1"/>
            <a:r>
              <a:rPr lang="en-US" altLang="es-MX"/>
              <a:t>A(j,i) = A(j,i) + Q(j,i) para toda i (asignados)</a:t>
            </a:r>
          </a:p>
          <a:p>
            <a:pPr lvl="2" eaLnBrk="1" hangingPunct="1"/>
            <a:r>
              <a:rPr lang="en-US" altLang="es-MX"/>
              <a:t>N(j,i) = N(j,i) - Q(j,i) para toda i (necesarios)</a:t>
            </a:r>
          </a:p>
          <a:p>
            <a:pPr lvl="1" eaLnBrk="1" hangingPunct="1"/>
            <a:r>
              <a:rPr lang="en-US" altLang="es-MX"/>
              <a:t>Si el estado resultante es seguro entonces asigna el recurso al proceso j. Si no el proceso j debe esperar por la solicitud Q(j,i) y restaura el estado anterior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10">
            <a:extLst>
              <a:ext uri="{FF2B5EF4-FFF2-40B4-BE49-F238E27FC236}">
                <a16:creationId xmlns:a16="http://schemas.microsoft.com/office/drawing/2014/main" id="{4378B4BB-A2E2-43BE-A1E5-A97049786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 dirty="0"/>
              <a:t>El </a:t>
            </a:r>
            <a:r>
              <a:rPr lang="en-US" altLang="es-MX" dirty="0" err="1"/>
              <a:t>algoritmo</a:t>
            </a:r>
            <a:r>
              <a:rPr lang="en-US" altLang="es-MX" dirty="0"/>
              <a:t> del </a:t>
            </a:r>
            <a:r>
              <a:rPr lang="en-US" altLang="es-MX" dirty="0" err="1"/>
              <a:t>banquero</a:t>
            </a:r>
            <a:endParaRPr lang="en-US" altLang="es-MX" dirty="0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A47541A5-2C99-41E9-8851-2A6F8EEC2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734050"/>
            <a:ext cx="78867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 b="1">
                <a:latin typeface="Times New Roman" panose="02020603050405020304" pitchFamily="18" charset="0"/>
              </a:rPr>
              <a:t>Suponer que el proceso P2 está solicitando Q=(1,0,1), ¿Debe otorgarse la solicitud?</a:t>
            </a:r>
          </a:p>
        </p:txBody>
      </p:sp>
      <p:grpSp>
        <p:nvGrpSpPr>
          <p:cNvPr id="167055" name="Group 143">
            <a:extLst>
              <a:ext uri="{FF2B5EF4-FFF2-40B4-BE49-F238E27FC236}">
                <a16:creationId xmlns:a16="http://schemas.microsoft.com/office/drawing/2014/main" id="{31AB8E48-F808-4D00-B0C7-064A19CC125F}"/>
              </a:ext>
            </a:extLst>
          </p:cNvPr>
          <p:cNvGrpSpPr>
            <a:grpSpLocks/>
          </p:cNvGrpSpPr>
          <p:nvPr/>
        </p:nvGrpSpPr>
        <p:grpSpPr bwMode="auto">
          <a:xfrm>
            <a:off x="4079875" y="1541463"/>
            <a:ext cx="3740150" cy="735012"/>
            <a:chOff x="2057" y="855"/>
            <a:chExt cx="2819" cy="703"/>
          </a:xfrm>
        </p:grpSpPr>
        <p:sp>
          <p:nvSpPr>
            <p:cNvPr id="61705" name="Rectangle 33">
              <a:extLst>
                <a:ext uri="{FF2B5EF4-FFF2-40B4-BE49-F238E27FC236}">
                  <a16:creationId xmlns:a16="http://schemas.microsoft.com/office/drawing/2014/main" id="{6D58AEF2-A67E-4C5C-8395-66D11E7FF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1150"/>
              <a:ext cx="456" cy="381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6</a:t>
              </a:r>
            </a:p>
          </p:txBody>
        </p:sp>
        <p:sp>
          <p:nvSpPr>
            <p:cNvPr id="61706" name="Rectangle 32">
              <a:extLst>
                <a:ext uri="{FF2B5EF4-FFF2-40B4-BE49-F238E27FC236}">
                  <a16:creationId xmlns:a16="http://schemas.microsoft.com/office/drawing/2014/main" id="{B5E8D135-398C-45F2-B823-CE37FB246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1150"/>
              <a:ext cx="455" cy="381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1707" name="Rectangle 31">
              <a:extLst>
                <a:ext uri="{FF2B5EF4-FFF2-40B4-BE49-F238E27FC236}">
                  <a16:creationId xmlns:a16="http://schemas.microsoft.com/office/drawing/2014/main" id="{A386ECFF-C78C-4A44-BC1F-E42F519AC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150"/>
              <a:ext cx="456" cy="381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9</a:t>
              </a:r>
            </a:p>
          </p:txBody>
        </p:sp>
        <p:sp>
          <p:nvSpPr>
            <p:cNvPr id="61708" name="Line 34">
              <a:extLst>
                <a:ext uri="{FF2B5EF4-FFF2-40B4-BE49-F238E27FC236}">
                  <a16:creationId xmlns:a16="http://schemas.microsoft.com/office/drawing/2014/main" id="{5FB9E19D-7C8D-43A0-BB8A-342DF278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150"/>
              <a:ext cx="136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709" name="Line 35">
              <a:extLst>
                <a:ext uri="{FF2B5EF4-FFF2-40B4-BE49-F238E27FC236}">
                  <a16:creationId xmlns:a16="http://schemas.microsoft.com/office/drawing/2014/main" id="{8271ADC9-62C8-4225-A36E-D0D57DB24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531"/>
              <a:ext cx="136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710" name="Line 36">
              <a:extLst>
                <a:ext uri="{FF2B5EF4-FFF2-40B4-BE49-F238E27FC236}">
                  <a16:creationId xmlns:a16="http://schemas.microsoft.com/office/drawing/2014/main" id="{4F02D747-B2AC-4E81-9926-7DFE1B86E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150"/>
              <a:ext cx="0" cy="3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711" name="Line 37">
              <a:extLst>
                <a:ext uri="{FF2B5EF4-FFF2-40B4-BE49-F238E27FC236}">
                  <a16:creationId xmlns:a16="http://schemas.microsoft.com/office/drawing/2014/main" id="{54252F37-8C4C-47C6-96A7-07E38B4AA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5" y="1150"/>
              <a:ext cx="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712" name="Line 38">
              <a:extLst>
                <a:ext uri="{FF2B5EF4-FFF2-40B4-BE49-F238E27FC236}">
                  <a16:creationId xmlns:a16="http://schemas.microsoft.com/office/drawing/2014/main" id="{390237AE-2B7C-4468-9A3C-3FDF92CA5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0" y="1150"/>
              <a:ext cx="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713" name="Line 39">
              <a:extLst>
                <a:ext uri="{FF2B5EF4-FFF2-40B4-BE49-F238E27FC236}">
                  <a16:creationId xmlns:a16="http://schemas.microsoft.com/office/drawing/2014/main" id="{4954CC8B-36F0-4820-8B0E-0F8830598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150"/>
              <a:ext cx="0" cy="3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714" name="Text Box 126">
              <a:extLst>
                <a:ext uri="{FF2B5EF4-FFF2-40B4-BE49-F238E27FC236}">
                  <a16:creationId xmlns:a16="http://schemas.microsoft.com/office/drawing/2014/main" id="{3EDCCF1C-1F4D-4061-823E-DB8A9CC4F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222"/>
              <a:ext cx="145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Recursos iniciales</a:t>
              </a:r>
            </a:p>
          </p:txBody>
        </p:sp>
        <p:sp>
          <p:nvSpPr>
            <p:cNvPr id="61715" name="Text Box 127">
              <a:extLst>
                <a:ext uri="{FF2B5EF4-FFF2-40B4-BE49-F238E27FC236}">
                  <a16:creationId xmlns:a16="http://schemas.microsoft.com/office/drawing/2014/main" id="{1A3DD025-7FA9-41C2-A688-DA80D0F6D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855"/>
              <a:ext cx="121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R1     R2     R3</a:t>
              </a:r>
            </a:p>
          </p:txBody>
        </p:sp>
      </p:grpSp>
      <p:grpSp>
        <p:nvGrpSpPr>
          <p:cNvPr id="167147" name="Group 235">
            <a:extLst>
              <a:ext uri="{FF2B5EF4-FFF2-40B4-BE49-F238E27FC236}">
                <a16:creationId xmlns:a16="http://schemas.microsoft.com/office/drawing/2014/main" id="{93DA5C8D-CA0D-49B3-9F9B-EFD6E758F76B}"/>
              </a:ext>
            </a:extLst>
          </p:cNvPr>
          <p:cNvGrpSpPr>
            <a:grpSpLocks/>
          </p:cNvGrpSpPr>
          <p:nvPr/>
        </p:nvGrpSpPr>
        <p:grpSpPr bwMode="auto">
          <a:xfrm>
            <a:off x="1673225" y="2571750"/>
            <a:ext cx="3030538" cy="1504950"/>
            <a:chOff x="94" y="1620"/>
            <a:chExt cx="1909" cy="948"/>
          </a:xfrm>
        </p:grpSpPr>
        <p:sp>
          <p:nvSpPr>
            <p:cNvPr id="61681" name="Rectangle 69">
              <a:extLst>
                <a:ext uri="{FF2B5EF4-FFF2-40B4-BE49-F238E27FC236}">
                  <a16:creationId xmlns:a16="http://schemas.microsoft.com/office/drawing/2014/main" id="{66785234-A07C-4898-8750-4E8D28C52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2377"/>
              <a:ext cx="390" cy="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82" name="Rectangle 68">
              <a:extLst>
                <a:ext uri="{FF2B5EF4-FFF2-40B4-BE49-F238E27FC236}">
                  <a16:creationId xmlns:a16="http://schemas.microsoft.com/office/drawing/2014/main" id="{1F371258-EE98-4F7F-9D8C-11DAF34B3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377"/>
              <a:ext cx="389" cy="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83" name="Rectangle 67">
              <a:extLst>
                <a:ext uri="{FF2B5EF4-FFF2-40B4-BE49-F238E27FC236}">
                  <a16:creationId xmlns:a16="http://schemas.microsoft.com/office/drawing/2014/main" id="{9165C902-2E06-406E-AEC1-7C0B28959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2377"/>
              <a:ext cx="390" cy="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4</a:t>
              </a:r>
            </a:p>
          </p:txBody>
        </p:sp>
        <p:sp>
          <p:nvSpPr>
            <p:cNvPr id="61684" name="Rectangle 66">
              <a:extLst>
                <a:ext uri="{FF2B5EF4-FFF2-40B4-BE49-F238E27FC236}">
                  <a16:creationId xmlns:a16="http://schemas.microsoft.com/office/drawing/2014/main" id="{6919C7E9-7118-4290-9AE2-D3AD25802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2185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4</a:t>
              </a:r>
            </a:p>
          </p:txBody>
        </p:sp>
        <p:sp>
          <p:nvSpPr>
            <p:cNvPr id="61685" name="Rectangle 65">
              <a:extLst>
                <a:ext uri="{FF2B5EF4-FFF2-40B4-BE49-F238E27FC236}">
                  <a16:creationId xmlns:a16="http://schemas.microsoft.com/office/drawing/2014/main" id="{A2D2D2E8-3F8E-4886-967F-A2C94F327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185"/>
              <a:ext cx="389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86" name="Rectangle 64">
              <a:extLst>
                <a:ext uri="{FF2B5EF4-FFF2-40B4-BE49-F238E27FC236}">
                  <a16:creationId xmlns:a16="http://schemas.microsoft.com/office/drawing/2014/main" id="{EB71D2CE-31C3-47B2-A791-3A0377120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2185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1687" name="Rectangle 63">
              <a:extLst>
                <a:ext uri="{FF2B5EF4-FFF2-40B4-BE49-F238E27FC236}">
                  <a16:creationId xmlns:a16="http://schemas.microsoft.com/office/drawing/2014/main" id="{07AAE507-3315-4EF7-99E6-B06877413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1995"/>
              <a:ext cx="390" cy="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1688" name="Rectangle 62">
              <a:extLst>
                <a:ext uri="{FF2B5EF4-FFF2-40B4-BE49-F238E27FC236}">
                  <a16:creationId xmlns:a16="http://schemas.microsoft.com/office/drawing/2014/main" id="{D33E1456-F8D9-446A-ADA3-CCA4FA087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995"/>
              <a:ext cx="389" cy="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89" name="Rectangle 61">
              <a:extLst>
                <a:ext uri="{FF2B5EF4-FFF2-40B4-BE49-F238E27FC236}">
                  <a16:creationId xmlns:a16="http://schemas.microsoft.com/office/drawing/2014/main" id="{21DE6EB0-A6E6-4FF2-A850-7216803E8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5"/>
              <a:ext cx="390" cy="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6</a:t>
              </a:r>
            </a:p>
          </p:txBody>
        </p:sp>
        <p:sp>
          <p:nvSpPr>
            <p:cNvPr id="61690" name="Rectangle 60">
              <a:extLst>
                <a:ext uri="{FF2B5EF4-FFF2-40B4-BE49-F238E27FC236}">
                  <a16:creationId xmlns:a16="http://schemas.microsoft.com/office/drawing/2014/main" id="{84D72262-1BD4-4071-AA20-9CD5526FB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1803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91" name="Rectangle 59">
              <a:extLst>
                <a:ext uri="{FF2B5EF4-FFF2-40B4-BE49-F238E27FC236}">
                  <a16:creationId xmlns:a16="http://schemas.microsoft.com/office/drawing/2014/main" id="{E99FCE0B-E509-4A66-A7AF-5AF659AFC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803"/>
              <a:ext cx="389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92" name="Rectangle 58">
              <a:extLst>
                <a:ext uri="{FF2B5EF4-FFF2-40B4-BE49-F238E27FC236}">
                  <a16:creationId xmlns:a16="http://schemas.microsoft.com/office/drawing/2014/main" id="{55AA6455-71E3-4FAB-BA4B-C20DC9D16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803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1693" name="Line 70">
              <a:extLst>
                <a:ext uri="{FF2B5EF4-FFF2-40B4-BE49-F238E27FC236}">
                  <a16:creationId xmlns:a16="http://schemas.microsoft.com/office/drawing/2014/main" id="{C726BE80-706C-4F74-89E8-4FCD52333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803"/>
              <a:ext cx="116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94" name="Line 71">
              <a:extLst>
                <a:ext uri="{FF2B5EF4-FFF2-40B4-BE49-F238E27FC236}">
                  <a16:creationId xmlns:a16="http://schemas.microsoft.com/office/drawing/2014/main" id="{FE794AE6-C117-4905-B185-28CDBE81E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995"/>
              <a:ext cx="11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95" name="Line 72">
              <a:extLst>
                <a:ext uri="{FF2B5EF4-FFF2-40B4-BE49-F238E27FC236}">
                  <a16:creationId xmlns:a16="http://schemas.microsoft.com/office/drawing/2014/main" id="{C9C83DFF-F11F-4AAE-B478-1B1928089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185"/>
              <a:ext cx="116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96" name="Line 73">
              <a:extLst>
                <a:ext uri="{FF2B5EF4-FFF2-40B4-BE49-F238E27FC236}">
                  <a16:creationId xmlns:a16="http://schemas.microsoft.com/office/drawing/2014/main" id="{BE060AD9-1583-4278-ABC3-2EE7A1C26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377"/>
              <a:ext cx="11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97" name="Line 74">
              <a:extLst>
                <a:ext uri="{FF2B5EF4-FFF2-40B4-BE49-F238E27FC236}">
                  <a16:creationId xmlns:a16="http://schemas.microsoft.com/office/drawing/2014/main" id="{94F15A49-E953-45DB-B241-E8E4FC250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568"/>
              <a:ext cx="116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98" name="Line 75">
              <a:extLst>
                <a:ext uri="{FF2B5EF4-FFF2-40B4-BE49-F238E27FC236}">
                  <a16:creationId xmlns:a16="http://schemas.microsoft.com/office/drawing/2014/main" id="{D5686C83-E8CB-4F57-85A6-99977E558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803"/>
              <a:ext cx="1" cy="76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99" name="Line 76">
              <a:extLst>
                <a:ext uri="{FF2B5EF4-FFF2-40B4-BE49-F238E27FC236}">
                  <a16:creationId xmlns:a16="http://schemas.microsoft.com/office/drawing/2014/main" id="{A598A7BF-AD0F-4AAA-89B2-BE2C9E3B2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803"/>
              <a:ext cx="1" cy="7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700" name="Line 77">
              <a:extLst>
                <a:ext uri="{FF2B5EF4-FFF2-40B4-BE49-F238E27FC236}">
                  <a16:creationId xmlns:a16="http://schemas.microsoft.com/office/drawing/2014/main" id="{9AEBB158-EE8E-4BDB-A818-A27F3F2D8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3" y="1803"/>
              <a:ext cx="1" cy="7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701" name="Line 78">
              <a:extLst>
                <a:ext uri="{FF2B5EF4-FFF2-40B4-BE49-F238E27FC236}">
                  <a16:creationId xmlns:a16="http://schemas.microsoft.com/office/drawing/2014/main" id="{6873C0E8-529D-4A8D-B02C-29246D771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" y="1803"/>
              <a:ext cx="0" cy="76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702" name="Text Box 129">
              <a:extLst>
                <a:ext uri="{FF2B5EF4-FFF2-40B4-BE49-F238E27FC236}">
                  <a16:creationId xmlns:a16="http://schemas.microsoft.com/office/drawing/2014/main" id="{E968129E-7354-4581-8616-E37F2292F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" y="2076"/>
              <a:ext cx="5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Máximo</a:t>
              </a:r>
            </a:p>
          </p:txBody>
        </p:sp>
        <p:sp>
          <p:nvSpPr>
            <p:cNvPr id="61703" name="Text Box 130">
              <a:extLst>
                <a:ext uri="{FF2B5EF4-FFF2-40B4-BE49-F238E27FC236}">
                  <a16:creationId xmlns:a16="http://schemas.microsoft.com/office/drawing/2014/main" id="{ED4F297C-0EEF-4532-8AF6-17CA5E482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620"/>
              <a:ext cx="101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R1     R2     R3</a:t>
              </a:r>
            </a:p>
          </p:txBody>
        </p:sp>
        <p:sp>
          <p:nvSpPr>
            <p:cNvPr id="61704" name="Text Box 131">
              <a:extLst>
                <a:ext uri="{FF2B5EF4-FFF2-40B4-BE49-F238E27FC236}">
                  <a16:creationId xmlns:a16="http://schemas.microsoft.com/office/drawing/2014/main" id="{6E56B8C7-B974-4187-8A66-E985EEB7D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797"/>
              <a:ext cx="292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</p:grpSp>
      <p:grpSp>
        <p:nvGrpSpPr>
          <p:cNvPr id="167057" name="Group 145">
            <a:extLst>
              <a:ext uri="{FF2B5EF4-FFF2-40B4-BE49-F238E27FC236}">
                <a16:creationId xmlns:a16="http://schemas.microsoft.com/office/drawing/2014/main" id="{4EAEFB2E-BD48-4175-A6F6-C6FA13F37E46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779713"/>
            <a:ext cx="3022600" cy="1295400"/>
            <a:chOff x="2608" y="1694"/>
            <a:chExt cx="2268" cy="1378"/>
          </a:xfrm>
        </p:grpSpPr>
        <p:sp>
          <p:nvSpPr>
            <p:cNvPr id="61658" name="Rectangle 105">
              <a:extLst>
                <a:ext uri="{FF2B5EF4-FFF2-40B4-BE49-F238E27FC236}">
                  <a16:creationId xmlns:a16="http://schemas.microsoft.com/office/drawing/2014/main" id="{B9514236-2341-462F-96D9-BB911DBB5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59" name="Rectangle 106">
              <a:extLst>
                <a:ext uri="{FF2B5EF4-FFF2-40B4-BE49-F238E27FC236}">
                  <a16:creationId xmlns:a16="http://schemas.microsoft.com/office/drawing/2014/main" id="{F1D809DE-D599-47BC-8EFE-235E11027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728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660" name="Rectangle 107">
              <a:extLst>
                <a:ext uri="{FF2B5EF4-FFF2-40B4-BE49-F238E27FC236}">
                  <a16:creationId xmlns:a16="http://schemas.microsoft.com/office/drawing/2014/main" id="{88F4FE39-3C30-4C26-9066-68AABEDBC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661" name="Rectangle 108">
              <a:extLst>
                <a:ext uri="{FF2B5EF4-FFF2-40B4-BE49-F238E27FC236}">
                  <a16:creationId xmlns:a16="http://schemas.microsoft.com/office/drawing/2014/main" id="{021C99F2-4835-45BB-8F43-C86989DB1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62" name="Rectangle 109">
              <a:extLst>
                <a:ext uri="{FF2B5EF4-FFF2-40B4-BE49-F238E27FC236}">
                  <a16:creationId xmlns:a16="http://schemas.microsoft.com/office/drawing/2014/main" id="{02765529-6F00-4C5D-AF9C-4E3271730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83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63" name="Rectangle 110">
              <a:extLst>
                <a:ext uri="{FF2B5EF4-FFF2-40B4-BE49-F238E27FC236}">
                  <a16:creationId xmlns:a16="http://schemas.microsoft.com/office/drawing/2014/main" id="{6F6A18D4-A958-4E85-92E1-1FBD8E468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64" name="Rectangle 111">
              <a:extLst>
                <a:ext uri="{FF2B5EF4-FFF2-40B4-BE49-F238E27FC236}">
                  <a16:creationId xmlns:a16="http://schemas.microsoft.com/office/drawing/2014/main" id="{02AA7606-31D8-4CE7-932B-F4F67F737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65" name="Rectangle 112">
              <a:extLst>
                <a:ext uri="{FF2B5EF4-FFF2-40B4-BE49-F238E27FC236}">
                  <a16:creationId xmlns:a16="http://schemas.microsoft.com/office/drawing/2014/main" id="{A6C9B1A1-0ACF-4AD6-B6F8-CB6B40EA8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39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66" name="Rectangle 113">
              <a:extLst>
                <a:ext uri="{FF2B5EF4-FFF2-40B4-BE49-F238E27FC236}">
                  <a16:creationId xmlns:a16="http://schemas.microsoft.com/office/drawing/2014/main" id="{25A8DB82-DE2B-4B1E-A093-8AD8E8AEE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5</a:t>
              </a:r>
            </a:p>
          </p:txBody>
        </p:sp>
        <p:sp>
          <p:nvSpPr>
            <p:cNvPr id="61667" name="Rectangle 114">
              <a:extLst>
                <a:ext uri="{FF2B5EF4-FFF2-40B4-BE49-F238E27FC236}">
                  <a16:creationId xmlns:a16="http://schemas.microsoft.com/office/drawing/2014/main" id="{BA57365F-5E03-4BB0-873A-376DED385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668" name="Rectangle 115">
              <a:extLst>
                <a:ext uri="{FF2B5EF4-FFF2-40B4-BE49-F238E27FC236}">
                  <a16:creationId xmlns:a16="http://schemas.microsoft.com/office/drawing/2014/main" id="{BCEA6A8A-FE34-4887-B048-CA52371ED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94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669" name="Rectangle 116">
              <a:extLst>
                <a:ext uri="{FF2B5EF4-FFF2-40B4-BE49-F238E27FC236}">
                  <a16:creationId xmlns:a16="http://schemas.microsoft.com/office/drawing/2014/main" id="{963B6A58-D012-49C4-9673-9087DEDB8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70" name="Line 117">
              <a:extLst>
                <a:ext uri="{FF2B5EF4-FFF2-40B4-BE49-F238E27FC236}">
                  <a16:creationId xmlns:a16="http://schemas.microsoft.com/office/drawing/2014/main" id="{AE7E4B9E-0C85-490E-9BDE-48D45BEB9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71" name="Line 118">
              <a:extLst>
                <a:ext uri="{FF2B5EF4-FFF2-40B4-BE49-F238E27FC236}">
                  <a16:creationId xmlns:a16="http://schemas.microsoft.com/office/drawing/2014/main" id="{276CE7FF-D5DE-46F4-A5FC-0DFDD5EB9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039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72" name="Line 119">
              <a:extLst>
                <a:ext uri="{FF2B5EF4-FFF2-40B4-BE49-F238E27FC236}">
                  <a16:creationId xmlns:a16="http://schemas.microsoft.com/office/drawing/2014/main" id="{A6C1B2B2-C8F1-45F8-BB63-31A5F172A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383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73" name="Line 120">
              <a:extLst>
                <a:ext uri="{FF2B5EF4-FFF2-40B4-BE49-F238E27FC236}">
                  <a16:creationId xmlns:a16="http://schemas.microsoft.com/office/drawing/2014/main" id="{AA92845C-FE8B-4568-85B1-5691FCF5B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728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74" name="Line 121">
              <a:extLst>
                <a:ext uri="{FF2B5EF4-FFF2-40B4-BE49-F238E27FC236}">
                  <a16:creationId xmlns:a16="http://schemas.microsoft.com/office/drawing/2014/main" id="{DDB5557F-57DD-410D-A94D-9EFCE8CE2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072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75" name="Line 122">
              <a:extLst>
                <a:ext uri="{FF2B5EF4-FFF2-40B4-BE49-F238E27FC236}">
                  <a16:creationId xmlns:a16="http://schemas.microsoft.com/office/drawing/2014/main" id="{DAC1E4B7-4B02-4C1C-A0BA-207250CA3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76" name="Line 123">
              <a:extLst>
                <a:ext uri="{FF2B5EF4-FFF2-40B4-BE49-F238E27FC236}">
                  <a16:creationId xmlns:a16="http://schemas.microsoft.com/office/drawing/2014/main" id="{DB4D3B87-D0FF-4944-99C9-84BA01336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77" name="Line 124">
              <a:extLst>
                <a:ext uri="{FF2B5EF4-FFF2-40B4-BE49-F238E27FC236}">
                  <a16:creationId xmlns:a16="http://schemas.microsoft.com/office/drawing/2014/main" id="{4BCE3732-59BE-4C94-B7F8-B946743F0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78" name="Line 125">
              <a:extLst>
                <a:ext uri="{FF2B5EF4-FFF2-40B4-BE49-F238E27FC236}">
                  <a16:creationId xmlns:a16="http://schemas.microsoft.com/office/drawing/2014/main" id="{A63AA0E6-AE4B-4567-BD8F-1EC3AEBB2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79" name="Text Box 128">
              <a:extLst>
                <a:ext uri="{FF2B5EF4-FFF2-40B4-BE49-F238E27FC236}">
                  <a16:creationId xmlns:a16="http://schemas.microsoft.com/office/drawing/2014/main" id="{7483FCDA-BE0F-4F1B-B385-26AA086E7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40"/>
              <a:ext cx="64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En uso</a:t>
              </a:r>
            </a:p>
          </p:txBody>
        </p:sp>
        <p:sp>
          <p:nvSpPr>
            <p:cNvPr id="61680" name="Text Box 132">
              <a:extLst>
                <a:ext uri="{FF2B5EF4-FFF2-40B4-BE49-F238E27FC236}">
                  <a16:creationId xmlns:a16="http://schemas.microsoft.com/office/drawing/2014/main" id="{59E095C7-62D4-4170-AB46-6E7D0ECFA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1762"/>
              <a:ext cx="339" cy="1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</p:grpSp>
      <p:grpSp>
        <p:nvGrpSpPr>
          <p:cNvPr id="167096" name="Group 184">
            <a:extLst>
              <a:ext uri="{FF2B5EF4-FFF2-40B4-BE49-F238E27FC236}">
                <a16:creationId xmlns:a16="http://schemas.microsoft.com/office/drawing/2014/main" id="{A1D13220-A4A4-4BFD-A72C-CD02BBEA8492}"/>
              </a:ext>
            </a:extLst>
          </p:cNvPr>
          <p:cNvGrpSpPr>
            <a:grpSpLocks/>
          </p:cNvGrpSpPr>
          <p:nvPr/>
        </p:nvGrpSpPr>
        <p:grpSpPr bwMode="auto">
          <a:xfrm>
            <a:off x="3719514" y="5022851"/>
            <a:ext cx="4105275" cy="422275"/>
            <a:chOff x="1383" y="3164"/>
            <a:chExt cx="2586" cy="266"/>
          </a:xfrm>
        </p:grpSpPr>
        <p:sp>
          <p:nvSpPr>
            <p:cNvPr id="61648" name="Rectangle 133">
              <a:extLst>
                <a:ext uri="{FF2B5EF4-FFF2-40B4-BE49-F238E27FC236}">
                  <a16:creationId xmlns:a16="http://schemas.microsoft.com/office/drawing/2014/main" id="{63AFC5AE-A9B2-41B9-8452-29F733D0D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316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49" name="Rectangle 134">
              <a:extLst>
                <a:ext uri="{FF2B5EF4-FFF2-40B4-BE49-F238E27FC236}">
                  <a16:creationId xmlns:a16="http://schemas.microsoft.com/office/drawing/2014/main" id="{A2B74953-383A-493D-B630-6BA232A16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164"/>
              <a:ext cx="385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50" name="Rectangle 135">
              <a:extLst>
                <a:ext uri="{FF2B5EF4-FFF2-40B4-BE49-F238E27FC236}">
                  <a16:creationId xmlns:a16="http://schemas.microsoft.com/office/drawing/2014/main" id="{050E0BAE-1AE3-4E22-9262-F61BDADB4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316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51" name="Line 136">
              <a:extLst>
                <a:ext uri="{FF2B5EF4-FFF2-40B4-BE49-F238E27FC236}">
                  <a16:creationId xmlns:a16="http://schemas.microsoft.com/office/drawing/2014/main" id="{6CA607F9-A143-4D5B-8296-8B1D9B6D4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3164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52" name="Line 137">
              <a:extLst>
                <a:ext uri="{FF2B5EF4-FFF2-40B4-BE49-F238E27FC236}">
                  <a16:creationId xmlns:a16="http://schemas.microsoft.com/office/drawing/2014/main" id="{9CA74153-1B9E-4A27-B1EC-DDB3F8F07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3409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53" name="Line 138">
              <a:extLst>
                <a:ext uri="{FF2B5EF4-FFF2-40B4-BE49-F238E27FC236}">
                  <a16:creationId xmlns:a16="http://schemas.microsoft.com/office/drawing/2014/main" id="{6496B9DA-B9C7-48D4-838C-0EBE3E8F8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316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54" name="Line 139">
              <a:extLst>
                <a:ext uri="{FF2B5EF4-FFF2-40B4-BE49-F238E27FC236}">
                  <a16:creationId xmlns:a16="http://schemas.microsoft.com/office/drawing/2014/main" id="{90E5A962-C7E7-4A9B-80F2-904164D0E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316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55" name="Line 140">
              <a:extLst>
                <a:ext uri="{FF2B5EF4-FFF2-40B4-BE49-F238E27FC236}">
                  <a16:creationId xmlns:a16="http://schemas.microsoft.com/office/drawing/2014/main" id="{E852B188-5A67-478B-A8EE-C15D1BD50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316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56" name="Line 141">
              <a:extLst>
                <a:ext uri="{FF2B5EF4-FFF2-40B4-BE49-F238E27FC236}">
                  <a16:creationId xmlns:a16="http://schemas.microsoft.com/office/drawing/2014/main" id="{1CC30F31-039E-4A21-8C29-298D8D149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6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57" name="Text Box 142">
              <a:extLst>
                <a:ext uri="{FF2B5EF4-FFF2-40B4-BE49-F238E27FC236}">
                  <a16:creationId xmlns:a16="http://schemas.microsoft.com/office/drawing/2014/main" id="{A1A537DC-5737-4B2E-B352-1BEB3B8E4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3209"/>
              <a:ext cx="141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Recursos disponibles</a:t>
              </a:r>
            </a:p>
          </p:txBody>
        </p:sp>
      </p:grpSp>
      <p:grpSp>
        <p:nvGrpSpPr>
          <p:cNvPr id="167059" name="Group 147">
            <a:extLst>
              <a:ext uri="{FF2B5EF4-FFF2-40B4-BE49-F238E27FC236}">
                <a16:creationId xmlns:a16="http://schemas.microsoft.com/office/drawing/2014/main" id="{CD557704-F080-4D81-9324-5468B668E94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781300"/>
            <a:ext cx="3024188" cy="1295400"/>
            <a:chOff x="2608" y="1694"/>
            <a:chExt cx="2268" cy="1378"/>
          </a:xfrm>
        </p:grpSpPr>
        <p:sp>
          <p:nvSpPr>
            <p:cNvPr id="61625" name="Rectangle 148">
              <a:extLst>
                <a:ext uri="{FF2B5EF4-FFF2-40B4-BE49-F238E27FC236}">
                  <a16:creationId xmlns:a16="http://schemas.microsoft.com/office/drawing/2014/main" id="{34F583C0-14E3-4EC9-9D7A-D65B02B94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26" name="Rectangle 149">
              <a:extLst>
                <a:ext uri="{FF2B5EF4-FFF2-40B4-BE49-F238E27FC236}">
                  <a16:creationId xmlns:a16="http://schemas.microsoft.com/office/drawing/2014/main" id="{57C523AA-69FD-4195-A901-A21A0F04D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728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627" name="Rectangle 150">
              <a:extLst>
                <a:ext uri="{FF2B5EF4-FFF2-40B4-BE49-F238E27FC236}">
                  <a16:creationId xmlns:a16="http://schemas.microsoft.com/office/drawing/2014/main" id="{34E79F8F-ED0A-47F6-AA11-02CBFAA6F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628" name="Rectangle 151">
              <a:extLst>
                <a:ext uri="{FF2B5EF4-FFF2-40B4-BE49-F238E27FC236}">
                  <a16:creationId xmlns:a16="http://schemas.microsoft.com/office/drawing/2014/main" id="{84A2415E-EDA0-4196-ACEA-BB560E4BB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29" name="Rectangle 152">
              <a:extLst>
                <a:ext uri="{FF2B5EF4-FFF2-40B4-BE49-F238E27FC236}">
                  <a16:creationId xmlns:a16="http://schemas.microsoft.com/office/drawing/2014/main" id="{2B6A557B-5AC5-4CB3-9034-EE7EBE2A9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83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30" name="Rectangle 153">
              <a:extLst>
                <a:ext uri="{FF2B5EF4-FFF2-40B4-BE49-F238E27FC236}">
                  <a16:creationId xmlns:a16="http://schemas.microsoft.com/office/drawing/2014/main" id="{19A9C852-5B74-41B9-B362-A136C4693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31" name="Rectangle 154">
              <a:extLst>
                <a:ext uri="{FF2B5EF4-FFF2-40B4-BE49-F238E27FC236}">
                  <a16:creationId xmlns:a16="http://schemas.microsoft.com/office/drawing/2014/main" id="{F865178E-D794-49FF-A85E-98036E200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32" name="Rectangle 155">
              <a:extLst>
                <a:ext uri="{FF2B5EF4-FFF2-40B4-BE49-F238E27FC236}">
                  <a16:creationId xmlns:a16="http://schemas.microsoft.com/office/drawing/2014/main" id="{464EC050-7E77-4E49-B891-770EF2B92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39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33" name="Rectangle 156">
              <a:extLst>
                <a:ext uri="{FF2B5EF4-FFF2-40B4-BE49-F238E27FC236}">
                  <a16:creationId xmlns:a16="http://schemas.microsoft.com/office/drawing/2014/main" id="{77E4D2B7-8DDB-4B84-81A5-8D2B4F07C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6</a:t>
              </a:r>
            </a:p>
          </p:txBody>
        </p:sp>
        <p:sp>
          <p:nvSpPr>
            <p:cNvPr id="61634" name="Rectangle 157">
              <a:extLst>
                <a:ext uri="{FF2B5EF4-FFF2-40B4-BE49-F238E27FC236}">
                  <a16:creationId xmlns:a16="http://schemas.microsoft.com/office/drawing/2014/main" id="{061E85DA-145D-4F03-BCC7-5A36F9A99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635" name="Rectangle 158">
              <a:extLst>
                <a:ext uri="{FF2B5EF4-FFF2-40B4-BE49-F238E27FC236}">
                  <a16:creationId xmlns:a16="http://schemas.microsoft.com/office/drawing/2014/main" id="{169CD6EF-3A13-45EC-BF58-22658C8BE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94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636" name="Rectangle 159">
              <a:extLst>
                <a:ext uri="{FF2B5EF4-FFF2-40B4-BE49-F238E27FC236}">
                  <a16:creationId xmlns:a16="http://schemas.microsoft.com/office/drawing/2014/main" id="{140FE627-C3BC-4FE6-AC96-C76CD9636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37" name="Line 160">
              <a:extLst>
                <a:ext uri="{FF2B5EF4-FFF2-40B4-BE49-F238E27FC236}">
                  <a16:creationId xmlns:a16="http://schemas.microsoft.com/office/drawing/2014/main" id="{21BE4C3C-6BA3-4DA5-8DA5-0B8888C82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38" name="Line 161">
              <a:extLst>
                <a:ext uri="{FF2B5EF4-FFF2-40B4-BE49-F238E27FC236}">
                  <a16:creationId xmlns:a16="http://schemas.microsoft.com/office/drawing/2014/main" id="{CCF252CA-3236-419E-91F8-341AF937E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039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39" name="Line 162">
              <a:extLst>
                <a:ext uri="{FF2B5EF4-FFF2-40B4-BE49-F238E27FC236}">
                  <a16:creationId xmlns:a16="http://schemas.microsoft.com/office/drawing/2014/main" id="{4DB617E4-0C46-4D91-AB5B-5192EC33B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383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40" name="Line 163">
              <a:extLst>
                <a:ext uri="{FF2B5EF4-FFF2-40B4-BE49-F238E27FC236}">
                  <a16:creationId xmlns:a16="http://schemas.microsoft.com/office/drawing/2014/main" id="{DBB81A57-F54A-424A-91CB-FFD3D18CC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728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41" name="Line 164">
              <a:extLst>
                <a:ext uri="{FF2B5EF4-FFF2-40B4-BE49-F238E27FC236}">
                  <a16:creationId xmlns:a16="http://schemas.microsoft.com/office/drawing/2014/main" id="{2F4F8070-5043-4FCF-8E4D-5FDDB6733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072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42" name="Line 165">
              <a:extLst>
                <a:ext uri="{FF2B5EF4-FFF2-40B4-BE49-F238E27FC236}">
                  <a16:creationId xmlns:a16="http://schemas.microsoft.com/office/drawing/2014/main" id="{9D0A9880-0995-49FB-921F-B18940070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43" name="Line 166">
              <a:extLst>
                <a:ext uri="{FF2B5EF4-FFF2-40B4-BE49-F238E27FC236}">
                  <a16:creationId xmlns:a16="http://schemas.microsoft.com/office/drawing/2014/main" id="{44490031-220B-4AF8-891E-2C8B7F6B7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44" name="Line 167">
              <a:extLst>
                <a:ext uri="{FF2B5EF4-FFF2-40B4-BE49-F238E27FC236}">
                  <a16:creationId xmlns:a16="http://schemas.microsoft.com/office/drawing/2014/main" id="{C8A1F88C-3942-433F-98E5-26F8E88EE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45" name="Line 168">
              <a:extLst>
                <a:ext uri="{FF2B5EF4-FFF2-40B4-BE49-F238E27FC236}">
                  <a16:creationId xmlns:a16="http://schemas.microsoft.com/office/drawing/2014/main" id="{E84B3EF5-F4D7-4236-A136-CD59CAA9E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46" name="Text Box 169">
              <a:extLst>
                <a:ext uri="{FF2B5EF4-FFF2-40B4-BE49-F238E27FC236}">
                  <a16:creationId xmlns:a16="http://schemas.microsoft.com/office/drawing/2014/main" id="{2406CD3C-C2EC-48A7-BC2C-0D25A6B6C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40"/>
              <a:ext cx="64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En uso</a:t>
              </a:r>
            </a:p>
          </p:txBody>
        </p:sp>
        <p:sp>
          <p:nvSpPr>
            <p:cNvPr id="61647" name="Text Box 170">
              <a:extLst>
                <a:ext uri="{FF2B5EF4-FFF2-40B4-BE49-F238E27FC236}">
                  <a16:creationId xmlns:a16="http://schemas.microsoft.com/office/drawing/2014/main" id="{E70A143E-DEED-4C5F-A804-3550FD695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758"/>
              <a:ext cx="339" cy="1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</p:grpSp>
      <p:grpSp>
        <p:nvGrpSpPr>
          <p:cNvPr id="167095" name="Group 183">
            <a:extLst>
              <a:ext uri="{FF2B5EF4-FFF2-40B4-BE49-F238E27FC236}">
                <a16:creationId xmlns:a16="http://schemas.microsoft.com/office/drawing/2014/main" id="{57070517-8C5A-4336-A1B7-DCDD144D22B6}"/>
              </a:ext>
            </a:extLst>
          </p:cNvPr>
          <p:cNvGrpSpPr>
            <a:grpSpLocks/>
          </p:cNvGrpSpPr>
          <p:nvPr/>
        </p:nvGrpSpPr>
        <p:grpSpPr bwMode="auto">
          <a:xfrm>
            <a:off x="3719514" y="5022851"/>
            <a:ext cx="4105275" cy="422275"/>
            <a:chOff x="1383" y="2704"/>
            <a:chExt cx="2586" cy="266"/>
          </a:xfrm>
        </p:grpSpPr>
        <p:sp>
          <p:nvSpPr>
            <p:cNvPr id="61615" name="Rectangle 172">
              <a:extLst>
                <a:ext uri="{FF2B5EF4-FFF2-40B4-BE49-F238E27FC236}">
                  <a16:creationId xmlns:a16="http://schemas.microsoft.com/office/drawing/2014/main" id="{EDF87BA3-8C49-434A-B8B7-35F5DC26A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16" name="Rectangle 173">
              <a:extLst>
                <a:ext uri="{FF2B5EF4-FFF2-40B4-BE49-F238E27FC236}">
                  <a16:creationId xmlns:a16="http://schemas.microsoft.com/office/drawing/2014/main" id="{104D43F3-473A-4D16-B759-0FDF5E2D4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704"/>
              <a:ext cx="385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17" name="Rectangle 174">
              <a:extLst>
                <a:ext uri="{FF2B5EF4-FFF2-40B4-BE49-F238E27FC236}">
                  <a16:creationId xmlns:a16="http://schemas.microsoft.com/office/drawing/2014/main" id="{83B0933F-EDBB-49B7-B150-862A06C06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618" name="Line 175">
              <a:extLst>
                <a:ext uri="{FF2B5EF4-FFF2-40B4-BE49-F238E27FC236}">
                  <a16:creationId xmlns:a16="http://schemas.microsoft.com/office/drawing/2014/main" id="{89C15FE2-6E92-4029-A98B-FB8CDD731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19" name="Line 176">
              <a:extLst>
                <a:ext uri="{FF2B5EF4-FFF2-40B4-BE49-F238E27FC236}">
                  <a16:creationId xmlns:a16="http://schemas.microsoft.com/office/drawing/2014/main" id="{ACF32360-D7A1-49E7-98DA-4BB890BC2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949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20" name="Line 177">
              <a:extLst>
                <a:ext uri="{FF2B5EF4-FFF2-40B4-BE49-F238E27FC236}">
                  <a16:creationId xmlns:a16="http://schemas.microsoft.com/office/drawing/2014/main" id="{EADD9934-36C6-4132-85B3-12FE3A36C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21" name="Line 178">
              <a:extLst>
                <a:ext uri="{FF2B5EF4-FFF2-40B4-BE49-F238E27FC236}">
                  <a16:creationId xmlns:a16="http://schemas.microsoft.com/office/drawing/2014/main" id="{E82A63C4-3BD4-4F65-A2F9-65533C389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22" name="Line 179">
              <a:extLst>
                <a:ext uri="{FF2B5EF4-FFF2-40B4-BE49-F238E27FC236}">
                  <a16:creationId xmlns:a16="http://schemas.microsoft.com/office/drawing/2014/main" id="{E41084F9-FECD-47BA-A010-A877E38D5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23" name="Line 180">
              <a:extLst>
                <a:ext uri="{FF2B5EF4-FFF2-40B4-BE49-F238E27FC236}">
                  <a16:creationId xmlns:a16="http://schemas.microsoft.com/office/drawing/2014/main" id="{EDE2117D-888F-4059-AF2C-DEFA45B15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24" name="Text Box 181">
              <a:extLst>
                <a:ext uri="{FF2B5EF4-FFF2-40B4-BE49-F238E27FC236}">
                  <a16:creationId xmlns:a16="http://schemas.microsoft.com/office/drawing/2014/main" id="{A6CAA1EC-FAEB-4484-9926-BEB8AF0D7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749"/>
              <a:ext cx="141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Recursos disponibles</a:t>
              </a:r>
            </a:p>
          </p:txBody>
        </p:sp>
      </p:grpSp>
      <p:grpSp>
        <p:nvGrpSpPr>
          <p:cNvPr id="167122" name="Group 210">
            <a:extLst>
              <a:ext uri="{FF2B5EF4-FFF2-40B4-BE49-F238E27FC236}">
                <a16:creationId xmlns:a16="http://schemas.microsoft.com/office/drawing/2014/main" id="{4726D691-076D-4607-B68B-41306B145F37}"/>
              </a:ext>
            </a:extLst>
          </p:cNvPr>
          <p:cNvGrpSpPr>
            <a:grpSpLocks/>
          </p:cNvGrpSpPr>
          <p:nvPr/>
        </p:nvGrpSpPr>
        <p:grpSpPr bwMode="auto">
          <a:xfrm>
            <a:off x="8069263" y="2276475"/>
            <a:ext cx="2203450" cy="1779588"/>
            <a:chOff x="4168" y="1447"/>
            <a:chExt cx="1388" cy="1121"/>
          </a:xfrm>
        </p:grpSpPr>
        <p:sp>
          <p:nvSpPr>
            <p:cNvPr id="61592" name="Rectangle 186">
              <a:extLst>
                <a:ext uri="{FF2B5EF4-FFF2-40B4-BE49-F238E27FC236}">
                  <a16:creationId xmlns:a16="http://schemas.microsoft.com/office/drawing/2014/main" id="{D6E3DD40-3089-43D2-ABA5-6D7F93348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93" name="Rectangle 187">
              <a:extLst>
                <a:ext uri="{FF2B5EF4-FFF2-40B4-BE49-F238E27FC236}">
                  <a16:creationId xmlns:a16="http://schemas.microsoft.com/office/drawing/2014/main" id="{04648F68-C858-45E5-8E4D-5061595E7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94" name="Rectangle 188">
              <a:extLst>
                <a:ext uri="{FF2B5EF4-FFF2-40B4-BE49-F238E27FC236}">
                  <a16:creationId xmlns:a16="http://schemas.microsoft.com/office/drawing/2014/main" id="{7AD78BF4-EB76-4A41-88A9-7D0976846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4</a:t>
              </a:r>
            </a:p>
          </p:txBody>
        </p:sp>
        <p:sp>
          <p:nvSpPr>
            <p:cNvPr id="61595" name="Rectangle 189">
              <a:extLst>
                <a:ext uri="{FF2B5EF4-FFF2-40B4-BE49-F238E27FC236}">
                  <a16:creationId xmlns:a16="http://schemas.microsoft.com/office/drawing/2014/main" id="{1FADF16D-9534-46E1-88B5-B432348B2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1596" name="Rectangle 190">
              <a:extLst>
                <a:ext uri="{FF2B5EF4-FFF2-40B4-BE49-F238E27FC236}">
                  <a16:creationId xmlns:a16="http://schemas.microsoft.com/office/drawing/2014/main" id="{D5E20116-8FAB-4398-B7D7-A492B9DFB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97" name="Rectangle 191">
              <a:extLst>
                <a:ext uri="{FF2B5EF4-FFF2-40B4-BE49-F238E27FC236}">
                  <a16:creationId xmlns:a16="http://schemas.microsoft.com/office/drawing/2014/main" id="{A0DE1E81-1678-4AFA-8218-F154145FA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598" name="Rectangle 192">
              <a:extLst>
                <a:ext uri="{FF2B5EF4-FFF2-40B4-BE49-F238E27FC236}">
                  <a16:creationId xmlns:a16="http://schemas.microsoft.com/office/drawing/2014/main" id="{F613E9BE-3F44-4A6C-83A3-6213CA85B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99" name="Rectangle 193">
              <a:extLst>
                <a:ext uri="{FF2B5EF4-FFF2-40B4-BE49-F238E27FC236}">
                  <a16:creationId xmlns:a16="http://schemas.microsoft.com/office/drawing/2014/main" id="{A93F1BB6-404F-43E1-B872-930170544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600" name="Rectangle 194">
              <a:extLst>
                <a:ext uri="{FF2B5EF4-FFF2-40B4-BE49-F238E27FC236}">
                  <a16:creationId xmlns:a16="http://schemas.microsoft.com/office/drawing/2014/main" id="{1D83581F-BAA7-4A4F-97AA-FC155B3A3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601" name="Rectangle 195">
              <a:extLst>
                <a:ext uri="{FF2B5EF4-FFF2-40B4-BE49-F238E27FC236}">
                  <a16:creationId xmlns:a16="http://schemas.microsoft.com/office/drawing/2014/main" id="{CE0398B0-6024-4BC3-A0CD-C04129270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02" name="Rectangle 196">
              <a:extLst>
                <a:ext uri="{FF2B5EF4-FFF2-40B4-BE49-F238E27FC236}">
                  <a16:creationId xmlns:a16="http://schemas.microsoft.com/office/drawing/2014/main" id="{C0D74986-ABC6-4EF2-BDE1-B14CF5C7D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03" name="Rectangle 197">
              <a:extLst>
                <a:ext uri="{FF2B5EF4-FFF2-40B4-BE49-F238E27FC236}">
                  <a16:creationId xmlns:a16="http://schemas.microsoft.com/office/drawing/2014/main" id="{452B7699-8871-4CED-822A-7096E4764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604" name="Line 198">
              <a:extLst>
                <a:ext uri="{FF2B5EF4-FFF2-40B4-BE49-F238E27FC236}">
                  <a16:creationId xmlns:a16="http://schemas.microsoft.com/office/drawing/2014/main" id="{7E658625-8BA6-424F-83F8-45AB58156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05" name="Line 199">
              <a:extLst>
                <a:ext uri="{FF2B5EF4-FFF2-40B4-BE49-F238E27FC236}">
                  <a16:creationId xmlns:a16="http://schemas.microsoft.com/office/drawing/2014/main" id="{3F7AEE14-710F-4815-A67A-981DFFC7E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956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06" name="Line 200">
              <a:extLst>
                <a:ext uri="{FF2B5EF4-FFF2-40B4-BE49-F238E27FC236}">
                  <a16:creationId xmlns:a16="http://schemas.microsoft.com/office/drawing/2014/main" id="{555AFBFE-C491-4050-A34D-24095245D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160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07" name="Line 201">
              <a:extLst>
                <a:ext uri="{FF2B5EF4-FFF2-40B4-BE49-F238E27FC236}">
                  <a16:creationId xmlns:a16="http://schemas.microsoft.com/office/drawing/2014/main" id="{1BDA2C6F-C1B6-4E01-9404-BEC51FF69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364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08" name="Line 202">
              <a:extLst>
                <a:ext uri="{FF2B5EF4-FFF2-40B4-BE49-F238E27FC236}">
                  <a16:creationId xmlns:a16="http://schemas.microsoft.com/office/drawing/2014/main" id="{F5F5B1C5-824E-42CB-A0DC-D1211A663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568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09" name="Line 203">
              <a:extLst>
                <a:ext uri="{FF2B5EF4-FFF2-40B4-BE49-F238E27FC236}">
                  <a16:creationId xmlns:a16="http://schemas.microsoft.com/office/drawing/2014/main" id="{9528E40A-37FC-4572-8575-447D5365D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10" name="Line 204">
              <a:extLst>
                <a:ext uri="{FF2B5EF4-FFF2-40B4-BE49-F238E27FC236}">
                  <a16:creationId xmlns:a16="http://schemas.microsoft.com/office/drawing/2014/main" id="{36F123E8-FDA8-463F-9524-6A1919345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4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11" name="Line 205">
              <a:extLst>
                <a:ext uri="{FF2B5EF4-FFF2-40B4-BE49-F238E27FC236}">
                  <a16:creationId xmlns:a16="http://schemas.microsoft.com/office/drawing/2014/main" id="{BC8DA65F-CBC1-4B93-AD70-3D15C301E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5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12" name="Line 206">
              <a:extLst>
                <a:ext uri="{FF2B5EF4-FFF2-40B4-BE49-F238E27FC236}">
                  <a16:creationId xmlns:a16="http://schemas.microsoft.com/office/drawing/2014/main" id="{7F01416D-99A5-4A73-9570-E5F8A43A4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613" name="Text Box 208">
              <a:extLst>
                <a:ext uri="{FF2B5EF4-FFF2-40B4-BE49-F238E27FC236}">
                  <a16:creationId xmlns:a16="http://schemas.microsoft.com/office/drawing/2014/main" id="{F62E5F61-302D-46ED-8F31-0EB21D0B0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790"/>
              <a:ext cx="285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  <p:sp>
          <p:nvSpPr>
            <p:cNvPr id="61614" name="Text Box 209">
              <a:extLst>
                <a:ext uri="{FF2B5EF4-FFF2-40B4-BE49-F238E27FC236}">
                  <a16:creationId xmlns:a16="http://schemas.microsoft.com/office/drawing/2014/main" id="{FE061C24-6E81-46F9-AA7E-32024A094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1447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/>
                <a:t>Necesarios</a:t>
              </a:r>
            </a:p>
          </p:txBody>
        </p:sp>
      </p:grpSp>
      <p:grpSp>
        <p:nvGrpSpPr>
          <p:cNvPr id="167123" name="Group 211">
            <a:extLst>
              <a:ext uri="{FF2B5EF4-FFF2-40B4-BE49-F238E27FC236}">
                <a16:creationId xmlns:a16="http://schemas.microsoft.com/office/drawing/2014/main" id="{85920D25-6CB0-4AC9-97C0-4FE7DFD6AC3D}"/>
              </a:ext>
            </a:extLst>
          </p:cNvPr>
          <p:cNvGrpSpPr>
            <a:grpSpLocks/>
          </p:cNvGrpSpPr>
          <p:nvPr/>
        </p:nvGrpSpPr>
        <p:grpSpPr bwMode="auto">
          <a:xfrm>
            <a:off x="8069263" y="2276475"/>
            <a:ext cx="2203450" cy="1779588"/>
            <a:chOff x="4168" y="1447"/>
            <a:chExt cx="1388" cy="1121"/>
          </a:xfrm>
        </p:grpSpPr>
        <p:sp>
          <p:nvSpPr>
            <p:cNvPr id="61569" name="Rectangle 212">
              <a:extLst>
                <a:ext uri="{FF2B5EF4-FFF2-40B4-BE49-F238E27FC236}">
                  <a16:creationId xmlns:a16="http://schemas.microsoft.com/office/drawing/2014/main" id="{7D255F51-9383-488E-AE4C-72FDAB021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70" name="Rectangle 213">
              <a:extLst>
                <a:ext uri="{FF2B5EF4-FFF2-40B4-BE49-F238E27FC236}">
                  <a16:creationId xmlns:a16="http://schemas.microsoft.com/office/drawing/2014/main" id="{06E027B5-F01E-4187-9805-76BD431DA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71" name="Rectangle 214">
              <a:extLst>
                <a:ext uri="{FF2B5EF4-FFF2-40B4-BE49-F238E27FC236}">
                  <a16:creationId xmlns:a16="http://schemas.microsoft.com/office/drawing/2014/main" id="{2F2D0B13-695D-4D91-B5FA-CD0D2EE9D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4</a:t>
              </a:r>
            </a:p>
          </p:txBody>
        </p:sp>
        <p:sp>
          <p:nvSpPr>
            <p:cNvPr id="61572" name="Rectangle 215">
              <a:extLst>
                <a:ext uri="{FF2B5EF4-FFF2-40B4-BE49-F238E27FC236}">
                  <a16:creationId xmlns:a16="http://schemas.microsoft.com/office/drawing/2014/main" id="{C032AA11-55ED-4319-AB10-2123DB622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1573" name="Rectangle 216">
              <a:extLst>
                <a:ext uri="{FF2B5EF4-FFF2-40B4-BE49-F238E27FC236}">
                  <a16:creationId xmlns:a16="http://schemas.microsoft.com/office/drawing/2014/main" id="{83D93E1C-2354-48C2-9B24-73242D208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74" name="Rectangle 217">
              <a:extLst>
                <a:ext uri="{FF2B5EF4-FFF2-40B4-BE49-F238E27FC236}">
                  <a16:creationId xmlns:a16="http://schemas.microsoft.com/office/drawing/2014/main" id="{AF01EBDE-B8CB-470F-9BC6-52938AAF5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575" name="Rectangle 218">
              <a:extLst>
                <a:ext uri="{FF2B5EF4-FFF2-40B4-BE49-F238E27FC236}">
                  <a16:creationId xmlns:a16="http://schemas.microsoft.com/office/drawing/2014/main" id="{4F696C69-E850-4E72-A9C2-A79B4CA4A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576" name="Rectangle 219">
              <a:extLst>
                <a:ext uri="{FF2B5EF4-FFF2-40B4-BE49-F238E27FC236}">
                  <a16:creationId xmlns:a16="http://schemas.microsoft.com/office/drawing/2014/main" id="{A0F4E26F-76FD-42E3-9770-55C5182C2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77" name="Rectangle 220">
              <a:extLst>
                <a:ext uri="{FF2B5EF4-FFF2-40B4-BE49-F238E27FC236}">
                  <a16:creationId xmlns:a16="http://schemas.microsoft.com/office/drawing/2014/main" id="{602E1FF5-83A9-47DE-9A08-D4A266236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78" name="Rectangle 221">
              <a:extLst>
                <a:ext uri="{FF2B5EF4-FFF2-40B4-BE49-F238E27FC236}">
                  <a16:creationId xmlns:a16="http://schemas.microsoft.com/office/drawing/2014/main" id="{7EC0FBF5-8F04-4A1A-909D-1781A27CD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79" name="Rectangle 222">
              <a:extLst>
                <a:ext uri="{FF2B5EF4-FFF2-40B4-BE49-F238E27FC236}">
                  <a16:creationId xmlns:a16="http://schemas.microsoft.com/office/drawing/2014/main" id="{5C91BA76-60DB-43A1-AC68-D8ACF74EC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80" name="Rectangle 223">
              <a:extLst>
                <a:ext uri="{FF2B5EF4-FFF2-40B4-BE49-F238E27FC236}">
                  <a16:creationId xmlns:a16="http://schemas.microsoft.com/office/drawing/2014/main" id="{77ACC808-795D-4222-9BE7-AA50FA318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81" name="Line 224">
              <a:extLst>
                <a:ext uri="{FF2B5EF4-FFF2-40B4-BE49-F238E27FC236}">
                  <a16:creationId xmlns:a16="http://schemas.microsoft.com/office/drawing/2014/main" id="{A2D6730D-D919-46E8-8601-5BFC1F0CA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82" name="Line 225">
              <a:extLst>
                <a:ext uri="{FF2B5EF4-FFF2-40B4-BE49-F238E27FC236}">
                  <a16:creationId xmlns:a16="http://schemas.microsoft.com/office/drawing/2014/main" id="{0BE2B4BD-C8E5-417A-B773-109A8A7C0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956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83" name="Line 226">
              <a:extLst>
                <a:ext uri="{FF2B5EF4-FFF2-40B4-BE49-F238E27FC236}">
                  <a16:creationId xmlns:a16="http://schemas.microsoft.com/office/drawing/2014/main" id="{E5996F9E-4977-4CA1-A616-852F04416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160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84" name="Line 227">
              <a:extLst>
                <a:ext uri="{FF2B5EF4-FFF2-40B4-BE49-F238E27FC236}">
                  <a16:creationId xmlns:a16="http://schemas.microsoft.com/office/drawing/2014/main" id="{E97A5823-560E-44F8-A857-A0613784D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364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85" name="Line 228">
              <a:extLst>
                <a:ext uri="{FF2B5EF4-FFF2-40B4-BE49-F238E27FC236}">
                  <a16:creationId xmlns:a16="http://schemas.microsoft.com/office/drawing/2014/main" id="{972071DB-9494-4431-A96E-E405F598B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568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86" name="Line 229">
              <a:extLst>
                <a:ext uri="{FF2B5EF4-FFF2-40B4-BE49-F238E27FC236}">
                  <a16:creationId xmlns:a16="http://schemas.microsoft.com/office/drawing/2014/main" id="{DD108480-E4D2-458A-8D9B-E3E970994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87" name="Line 230">
              <a:extLst>
                <a:ext uri="{FF2B5EF4-FFF2-40B4-BE49-F238E27FC236}">
                  <a16:creationId xmlns:a16="http://schemas.microsoft.com/office/drawing/2014/main" id="{2C0DC9E4-6F32-49A7-ACCD-1DBC14CF5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4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88" name="Line 231">
              <a:extLst>
                <a:ext uri="{FF2B5EF4-FFF2-40B4-BE49-F238E27FC236}">
                  <a16:creationId xmlns:a16="http://schemas.microsoft.com/office/drawing/2014/main" id="{9BD51EC4-E140-4219-A2DC-DA9EB1A94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5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89" name="Line 232">
              <a:extLst>
                <a:ext uri="{FF2B5EF4-FFF2-40B4-BE49-F238E27FC236}">
                  <a16:creationId xmlns:a16="http://schemas.microsoft.com/office/drawing/2014/main" id="{D38D4EA6-BE78-4200-9638-3A1A9452B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90" name="Text Box 233">
              <a:extLst>
                <a:ext uri="{FF2B5EF4-FFF2-40B4-BE49-F238E27FC236}">
                  <a16:creationId xmlns:a16="http://schemas.microsoft.com/office/drawing/2014/main" id="{1B9D2EFF-A56C-4E5B-9FC3-B50990A6A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790"/>
              <a:ext cx="285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  <p:sp>
          <p:nvSpPr>
            <p:cNvPr id="61591" name="Text Box 234">
              <a:extLst>
                <a:ext uri="{FF2B5EF4-FFF2-40B4-BE49-F238E27FC236}">
                  <a16:creationId xmlns:a16="http://schemas.microsoft.com/office/drawing/2014/main" id="{3EF973C5-88BF-4B39-8D8C-0533C5E67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1447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/>
                <a:t>Necesarios</a:t>
              </a:r>
            </a:p>
          </p:txBody>
        </p:sp>
      </p:grpSp>
      <p:sp>
        <p:nvSpPr>
          <p:cNvPr id="167148" name="Freeform 236">
            <a:extLst>
              <a:ext uri="{FF2B5EF4-FFF2-40B4-BE49-F238E27FC236}">
                <a16:creationId xmlns:a16="http://schemas.microsoft.com/office/drawing/2014/main" id="{0291C629-FFA7-4189-8B34-CF9676BEB308}"/>
              </a:ext>
            </a:extLst>
          </p:cNvPr>
          <p:cNvSpPr>
            <a:spLocks/>
          </p:cNvSpPr>
          <p:nvPr/>
        </p:nvSpPr>
        <p:spPr bwMode="auto">
          <a:xfrm>
            <a:off x="5724526" y="3357563"/>
            <a:ext cx="371475" cy="1655762"/>
          </a:xfrm>
          <a:custGeom>
            <a:avLst/>
            <a:gdLst>
              <a:gd name="T0" fmla="*/ 476310325 w 234"/>
              <a:gd name="T1" fmla="*/ 2147483646 h 1043"/>
              <a:gd name="T2" fmla="*/ 17641888 w 234"/>
              <a:gd name="T3" fmla="*/ 1028223440 h 1043"/>
              <a:gd name="T4" fmla="*/ 589716563 w 234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" h="1043">
                <a:moveTo>
                  <a:pt x="189" y="1043"/>
                </a:moveTo>
                <a:cubicBezTo>
                  <a:pt x="94" y="812"/>
                  <a:pt x="0" y="582"/>
                  <a:pt x="7" y="408"/>
                </a:cubicBezTo>
                <a:cubicBezTo>
                  <a:pt x="14" y="234"/>
                  <a:pt x="124" y="117"/>
                  <a:pt x="23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149" name="Freeform 237">
            <a:extLst>
              <a:ext uri="{FF2B5EF4-FFF2-40B4-BE49-F238E27FC236}">
                <a16:creationId xmlns:a16="http://schemas.microsoft.com/office/drawing/2014/main" id="{CEC779CD-C988-405E-BD14-A4C552BAA1ED}"/>
              </a:ext>
            </a:extLst>
          </p:cNvPr>
          <p:cNvSpPr>
            <a:spLocks/>
          </p:cNvSpPr>
          <p:nvPr/>
        </p:nvSpPr>
        <p:spPr bwMode="auto">
          <a:xfrm flipH="1">
            <a:off x="7535864" y="3357563"/>
            <a:ext cx="288925" cy="1655762"/>
          </a:xfrm>
          <a:custGeom>
            <a:avLst/>
            <a:gdLst>
              <a:gd name="T0" fmla="*/ 288138482 w 234"/>
              <a:gd name="T1" fmla="*/ 2147483646 h 1043"/>
              <a:gd name="T2" fmla="*/ 10671704 w 234"/>
              <a:gd name="T3" fmla="*/ 1028223440 h 1043"/>
              <a:gd name="T4" fmla="*/ 356742118 w 234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" h="1043">
                <a:moveTo>
                  <a:pt x="189" y="1043"/>
                </a:moveTo>
                <a:cubicBezTo>
                  <a:pt x="94" y="812"/>
                  <a:pt x="0" y="582"/>
                  <a:pt x="7" y="408"/>
                </a:cubicBezTo>
                <a:cubicBezTo>
                  <a:pt x="14" y="234"/>
                  <a:pt x="124" y="117"/>
                  <a:pt x="23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150" name="Rectangle 238">
            <a:extLst>
              <a:ext uri="{FF2B5EF4-FFF2-40B4-BE49-F238E27FC236}">
                <a16:creationId xmlns:a16="http://schemas.microsoft.com/office/drawing/2014/main" id="{830A6966-5C9F-4656-B0BA-BC56F3A09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5589589"/>
            <a:ext cx="46799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 b="1">
                <a:solidFill>
                  <a:srgbClr val="009900"/>
                </a:solidFill>
                <a:latin typeface="Times New Roman" panose="02020603050405020304" pitchFamily="18" charset="0"/>
              </a:rPr>
              <a:t>El proceso P2 puede terminar su ejecución, ya que hay suficientes recursos disponibles</a:t>
            </a:r>
          </a:p>
        </p:txBody>
      </p:sp>
      <p:sp>
        <p:nvSpPr>
          <p:cNvPr id="167151" name="Oval 239">
            <a:extLst>
              <a:ext uri="{FF2B5EF4-FFF2-40B4-BE49-F238E27FC236}">
                <a16:creationId xmlns:a16="http://schemas.microsoft.com/office/drawing/2014/main" id="{C174302C-0CC6-449E-AE44-BC25E0E43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4868863"/>
            <a:ext cx="2303462" cy="792162"/>
          </a:xfrm>
          <a:prstGeom prst="ellipse">
            <a:avLst/>
          </a:prstGeom>
          <a:noFill/>
          <a:ln w="5715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7152" name="Freeform 240">
            <a:extLst>
              <a:ext uri="{FF2B5EF4-FFF2-40B4-BE49-F238E27FC236}">
                <a16:creationId xmlns:a16="http://schemas.microsoft.com/office/drawing/2014/main" id="{AB0D1B2E-5B09-4E07-9DF3-49BA3314CABF}"/>
              </a:ext>
            </a:extLst>
          </p:cNvPr>
          <p:cNvSpPr>
            <a:spLocks/>
          </p:cNvSpPr>
          <p:nvPr/>
        </p:nvSpPr>
        <p:spPr bwMode="auto">
          <a:xfrm>
            <a:off x="8112126" y="3429001"/>
            <a:ext cx="2568575" cy="1800225"/>
          </a:xfrm>
          <a:custGeom>
            <a:avLst/>
            <a:gdLst>
              <a:gd name="T0" fmla="*/ 0 w 1618"/>
              <a:gd name="T1" fmla="*/ 2147483646 h 1134"/>
              <a:gd name="T2" fmla="*/ 2147483646 w 1618"/>
              <a:gd name="T3" fmla="*/ 2147483646 h 1134"/>
              <a:gd name="T4" fmla="*/ 2147483646 w 1618"/>
              <a:gd name="T5" fmla="*/ 0 h 1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18" h="1134">
                <a:moveTo>
                  <a:pt x="0" y="1134"/>
                </a:moveTo>
                <a:cubicBezTo>
                  <a:pt x="597" y="1092"/>
                  <a:pt x="1194" y="1051"/>
                  <a:pt x="1406" y="862"/>
                </a:cubicBezTo>
                <a:cubicBezTo>
                  <a:pt x="1618" y="673"/>
                  <a:pt x="1444" y="336"/>
                  <a:pt x="1270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153" name="Oval 241">
            <a:extLst>
              <a:ext uri="{FF2B5EF4-FFF2-40B4-BE49-F238E27FC236}">
                <a16:creationId xmlns:a16="http://schemas.microsoft.com/office/drawing/2014/main" id="{53DA62EC-C62B-43C5-B318-A1845F72D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2997200"/>
            <a:ext cx="2303462" cy="503238"/>
          </a:xfrm>
          <a:prstGeom prst="ellipse">
            <a:avLst/>
          </a:prstGeom>
          <a:noFill/>
          <a:ln w="5715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grpSp>
        <p:nvGrpSpPr>
          <p:cNvPr id="167154" name="Group 242">
            <a:extLst>
              <a:ext uri="{FF2B5EF4-FFF2-40B4-BE49-F238E27FC236}">
                <a16:creationId xmlns:a16="http://schemas.microsoft.com/office/drawing/2014/main" id="{BA6AAF7F-1CC9-4B54-8DBF-CCB80A63367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781300"/>
            <a:ext cx="3024188" cy="1295400"/>
            <a:chOff x="2608" y="1694"/>
            <a:chExt cx="2268" cy="1378"/>
          </a:xfrm>
        </p:grpSpPr>
        <p:sp>
          <p:nvSpPr>
            <p:cNvPr id="61546" name="Rectangle 243">
              <a:extLst>
                <a:ext uri="{FF2B5EF4-FFF2-40B4-BE49-F238E27FC236}">
                  <a16:creationId xmlns:a16="http://schemas.microsoft.com/office/drawing/2014/main" id="{B2949EE6-E95E-4CC6-B133-4D3D1809A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47" name="Rectangle 244">
              <a:extLst>
                <a:ext uri="{FF2B5EF4-FFF2-40B4-BE49-F238E27FC236}">
                  <a16:creationId xmlns:a16="http://schemas.microsoft.com/office/drawing/2014/main" id="{76051A17-83C1-45F0-AC2F-9571E3731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728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48" name="Rectangle 245">
              <a:extLst>
                <a:ext uri="{FF2B5EF4-FFF2-40B4-BE49-F238E27FC236}">
                  <a16:creationId xmlns:a16="http://schemas.microsoft.com/office/drawing/2014/main" id="{573695FB-FE51-4CDE-967B-15B914BE5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49" name="Rectangle 246">
              <a:extLst>
                <a:ext uri="{FF2B5EF4-FFF2-40B4-BE49-F238E27FC236}">
                  <a16:creationId xmlns:a16="http://schemas.microsoft.com/office/drawing/2014/main" id="{DA701A0F-F44F-4386-8AF7-EB3E23467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550" name="Rectangle 247">
              <a:extLst>
                <a:ext uri="{FF2B5EF4-FFF2-40B4-BE49-F238E27FC236}">
                  <a16:creationId xmlns:a16="http://schemas.microsoft.com/office/drawing/2014/main" id="{F4DC5B0D-4D90-4FFB-B79C-C3519002C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83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551" name="Rectangle 248">
              <a:extLst>
                <a:ext uri="{FF2B5EF4-FFF2-40B4-BE49-F238E27FC236}">
                  <a16:creationId xmlns:a16="http://schemas.microsoft.com/office/drawing/2014/main" id="{9DEBD281-B029-4022-B235-8CDBFE392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52" name="Rectangle 249">
              <a:extLst>
                <a:ext uri="{FF2B5EF4-FFF2-40B4-BE49-F238E27FC236}">
                  <a16:creationId xmlns:a16="http://schemas.microsoft.com/office/drawing/2014/main" id="{5DB3DC04-FA4B-40BF-8DE9-EBAA69F47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1553" name="Rectangle 250">
              <a:extLst>
                <a:ext uri="{FF2B5EF4-FFF2-40B4-BE49-F238E27FC236}">
                  <a16:creationId xmlns:a16="http://schemas.microsoft.com/office/drawing/2014/main" id="{DDB2BB41-17C2-4A16-9B0B-976D1A44A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39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554" name="Rectangle 251">
              <a:extLst>
                <a:ext uri="{FF2B5EF4-FFF2-40B4-BE49-F238E27FC236}">
                  <a16:creationId xmlns:a16="http://schemas.microsoft.com/office/drawing/2014/main" id="{782A7E82-68D5-4E3A-96B7-ECB8516FD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6</a:t>
              </a:r>
            </a:p>
          </p:txBody>
        </p:sp>
        <p:sp>
          <p:nvSpPr>
            <p:cNvPr id="61555" name="Rectangle 252">
              <a:extLst>
                <a:ext uri="{FF2B5EF4-FFF2-40B4-BE49-F238E27FC236}">
                  <a16:creationId xmlns:a16="http://schemas.microsoft.com/office/drawing/2014/main" id="{B01D3CF7-6A66-4207-B466-AEC5B8346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56" name="Rectangle 253">
              <a:extLst>
                <a:ext uri="{FF2B5EF4-FFF2-40B4-BE49-F238E27FC236}">
                  <a16:creationId xmlns:a16="http://schemas.microsoft.com/office/drawing/2014/main" id="{1BE323AC-D840-4895-A442-66A5435CF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94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57" name="Rectangle 254">
              <a:extLst>
                <a:ext uri="{FF2B5EF4-FFF2-40B4-BE49-F238E27FC236}">
                  <a16:creationId xmlns:a16="http://schemas.microsoft.com/office/drawing/2014/main" id="{42EFB9CA-E4F7-4633-A9AF-BE2F288A3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558" name="Line 255">
              <a:extLst>
                <a:ext uri="{FF2B5EF4-FFF2-40B4-BE49-F238E27FC236}">
                  <a16:creationId xmlns:a16="http://schemas.microsoft.com/office/drawing/2014/main" id="{3CE0BB01-1101-4DA9-A1C0-36EF480AB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59" name="Line 256">
              <a:extLst>
                <a:ext uri="{FF2B5EF4-FFF2-40B4-BE49-F238E27FC236}">
                  <a16:creationId xmlns:a16="http://schemas.microsoft.com/office/drawing/2014/main" id="{E2AFFF07-0636-4580-AD84-96238B43F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039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60" name="Line 257">
              <a:extLst>
                <a:ext uri="{FF2B5EF4-FFF2-40B4-BE49-F238E27FC236}">
                  <a16:creationId xmlns:a16="http://schemas.microsoft.com/office/drawing/2014/main" id="{920A2259-9BA0-4B42-A6C4-77D6F6EE0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383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61" name="Line 258">
              <a:extLst>
                <a:ext uri="{FF2B5EF4-FFF2-40B4-BE49-F238E27FC236}">
                  <a16:creationId xmlns:a16="http://schemas.microsoft.com/office/drawing/2014/main" id="{85CACD21-C38C-495D-ACA1-CCBE0048A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728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62" name="Line 259">
              <a:extLst>
                <a:ext uri="{FF2B5EF4-FFF2-40B4-BE49-F238E27FC236}">
                  <a16:creationId xmlns:a16="http://schemas.microsoft.com/office/drawing/2014/main" id="{B810A148-5DBF-4DAD-B621-6D3F6E4C7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072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63" name="Line 260">
              <a:extLst>
                <a:ext uri="{FF2B5EF4-FFF2-40B4-BE49-F238E27FC236}">
                  <a16:creationId xmlns:a16="http://schemas.microsoft.com/office/drawing/2014/main" id="{226EA9A7-783F-4E06-B3C5-A0059F3E9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64" name="Line 261">
              <a:extLst>
                <a:ext uri="{FF2B5EF4-FFF2-40B4-BE49-F238E27FC236}">
                  <a16:creationId xmlns:a16="http://schemas.microsoft.com/office/drawing/2014/main" id="{24CB93BE-F3C7-450A-8367-E3D566C56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65" name="Line 262">
              <a:extLst>
                <a:ext uri="{FF2B5EF4-FFF2-40B4-BE49-F238E27FC236}">
                  <a16:creationId xmlns:a16="http://schemas.microsoft.com/office/drawing/2014/main" id="{3F38F9F8-8532-420A-97A8-6141DE255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66" name="Line 263">
              <a:extLst>
                <a:ext uri="{FF2B5EF4-FFF2-40B4-BE49-F238E27FC236}">
                  <a16:creationId xmlns:a16="http://schemas.microsoft.com/office/drawing/2014/main" id="{5AEB44DA-FC18-4396-AE2E-7813CC5E4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67" name="Text Box 264">
              <a:extLst>
                <a:ext uri="{FF2B5EF4-FFF2-40B4-BE49-F238E27FC236}">
                  <a16:creationId xmlns:a16="http://schemas.microsoft.com/office/drawing/2014/main" id="{5D346721-7649-4119-975B-E7F2CA0D2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40"/>
              <a:ext cx="64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En uso</a:t>
              </a:r>
            </a:p>
          </p:txBody>
        </p:sp>
        <p:sp>
          <p:nvSpPr>
            <p:cNvPr id="61568" name="Text Box 265">
              <a:extLst>
                <a:ext uri="{FF2B5EF4-FFF2-40B4-BE49-F238E27FC236}">
                  <a16:creationId xmlns:a16="http://schemas.microsoft.com/office/drawing/2014/main" id="{564B6290-D563-4594-9100-AC8E974FE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758"/>
              <a:ext cx="339" cy="1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</p:grpSp>
      <p:grpSp>
        <p:nvGrpSpPr>
          <p:cNvPr id="167178" name="Group 266">
            <a:extLst>
              <a:ext uri="{FF2B5EF4-FFF2-40B4-BE49-F238E27FC236}">
                <a16:creationId xmlns:a16="http://schemas.microsoft.com/office/drawing/2014/main" id="{DBABE092-0A69-4CFD-B577-9B043E8DB270}"/>
              </a:ext>
            </a:extLst>
          </p:cNvPr>
          <p:cNvGrpSpPr>
            <a:grpSpLocks/>
          </p:cNvGrpSpPr>
          <p:nvPr/>
        </p:nvGrpSpPr>
        <p:grpSpPr bwMode="auto">
          <a:xfrm>
            <a:off x="3719514" y="5013326"/>
            <a:ext cx="4105275" cy="422275"/>
            <a:chOff x="1383" y="2704"/>
            <a:chExt cx="2586" cy="266"/>
          </a:xfrm>
        </p:grpSpPr>
        <p:sp>
          <p:nvSpPr>
            <p:cNvPr id="61536" name="Rectangle 267">
              <a:extLst>
                <a:ext uri="{FF2B5EF4-FFF2-40B4-BE49-F238E27FC236}">
                  <a16:creationId xmlns:a16="http://schemas.microsoft.com/office/drawing/2014/main" id="{18614E6F-F79C-41B2-9913-74AD8C295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37" name="Rectangle 268">
              <a:extLst>
                <a:ext uri="{FF2B5EF4-FFF2-40B4-BE49-F238E27FC236}">
                  <a16:creationId xmlns:a16="http://schemas.microsoft.com/office/drawing/2014/main" id="{CFEA4CED-0FD1-4962-8791-385F9CB8E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704"/>
              <a:ext cx="385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538" name="Rectangle 269">
              <a:extLst>
                <a:ext uri="{FF2B5EF4-FFF2-40B4-BE49-F238E27FC236}">
                  <a16:creationId xmlns:a16="http://schemas.microsoft.com/office/drawing/2014/main" id="{D251B1F4-36FA-452F-B1C7-1BF590F37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39" name="Line 270">
              <a:extLst>
                <a:ext uri="{FF2B5EF4-FFF2-40B4-BE49-F238E27FC236}">
                  <a16:creationId xmlns:a16="http://schemas.microsoft.com/office/drawing/2014/main" id="{B531EF1F-A783-4DD1-8D13-39FF96647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40" name="Line 271">
              <a:extLst>
                <a:ext uri="{FF2B5EF4-FFF2-40B4-BE49-F238E27FC236}">
                  <a16:creationId xmlns:a16="http://schemas.microsoft.com/office/drawing/2014/main" id="{49728392-EEFF-406C-87D6-6DF3D0DE1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949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41" name="Line 272">
              <a:extLst>
                <a:ext uri="{FF2B5EF4-FFF2-40B4-BE49-F238E27FC236}">
                  <a16:creationId xmlns:a16="http://schemas.microsoft.com/office/drawing/2014/main" id="{50D8BE83-8169-4718-96B6-FF76E0481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42" name="Line 273">
              <a:extLst>
                <a:ext uri="{FF2B5EF4-FFF2-40B4-BE49-F238E27FC236}">
                  <a16:creationId xmlns:a16="http://schemas.microsoft.com/office/drawing/2014/main" id="{8D86D839-6838-4966-B4ED-ADF25A21F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43" name="Line 274">
              <a:extLst>
                <a:ext uri="{FF2B5EF4-FFF2-40B4-BE49-F238E27FC236}">
                  <a16:creationId xmlns:a16="http://schemas.microsoft.com/office/drawing/2014/main" id="{2AEEC218-576C-4E03-9329-3F76C4BA7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44" name="Line 275">
              <a:extLst>
                <a:ext uri="{FF2B5EF4-FFF2-40B4-BE49-F238E27FC236}">
                  <a16:creationId xmlns:a16="http://schemas.microsoft.com/office/drawing/2014/main" id="{A2372B6A-34F5-43F9-8B48-2F80B0C3B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45" name="Text Box 276">
              <a:extLst>
                <a:ext uri="{FF2B5EF4-FFF2-40B4-BE49-F238E27FC236}">
                  <a16:creationId xmlns:a16="http://schemas.microsoft.com/office/drawing/2014/main" id="{A7052AD2-2E82-46EC-9AEB-4BCB3DF1E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749"/>
              <a:ext cx="141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Recursos disponibles</a:t>
              </a:r>
            </a:p>
          </p:txBody>
        </p:sp>
      </p:grpSp>
      <p:grpSp>
        <p:nvGrpSpPr>
          <p:cNvPr id="167189" name="Group 277">
            <a:extLst>
              <a:ext uri="{FF2B5EF4-FFF2-40B4-BE49-F238E27FC236}">
                <a16:creationId xmlns:a16="http://schemas.microsoft.com/office/drawing/2014/main" id="{02487EAC-77DB-42BC-980F-BAC456FB3E9B}"/>
              </a:ext>
            </a:extLst>
          </p:cNvPr>
          <p:cNvGrpSpPr>
            <a:grpSpLocks/>
          </p:cNvGrpSpPr>
          <p:nvPr/>
        </p:nvGrpSpPr>
        <p:grpSpPr bwMode="auto">
          <a:xfrm>
            <a:off x="8069263" y="2276475"/>
            <a:ext cx="2203450" cy="1779588"/>
            <a:chOff x="4168" y="1447"/>
            <a:chExt cx="1388" cy="1121"/>
          </a:xfrm>
        </p:grpSpPr>
        <p:sp>
          <p:nvSpPr>
            <p:cNvPr id="61513" name="Rectangle 278">
              <a:extLst>
                <a:ext uri="{FF2B5EF4-FFF2-40B4-BE49-F238E27FC236}">
                  <a16:creationId xmlns:a16="http://schemas.microsoft.com/office/drawing/2014/main" id="{39600AE1-B67F-4BAF-AE2E-82F6F74E9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14" name="Rectangle 279">
              <a:extLst>
                <a:ext uri="{FF2B5EF4-FFF2-40B4-BE49-F238E27FC236}">
                  <a16:creationId xmlns:a16="http://schemas.microsoft.com/office/drawing/2014/main" id="{79AA5F4F-3878-4F3F-827C-C79F4027A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15" name="Rectangle 280">
              <a:extLst>
                <a:ext uri="{FF2B5EF4-FFF2-40B4-BE49-F238E27FC236}">
                  <a16:creationId xmlns:a16="http://schemas.microsoft.com/office/drawing/2014/main" id="{35F00C57-97A4-4A5D-AA40-47B58A616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4</a:t>
              </a:r>
            </a:p>
          </p:txBody>
        </p:sp>
        <p:sp>
          <p:nvSpPr>
            <p:cNvPr id="61516" name="Rectangle 281">
              <a:extLst>
                <a:ext uri="{FF2B5EF4-FFF2-40B4-BE49-F238E27FC236}">
                  <a16:creationId xmlns:a16="http://schemas.microsoft.com/office/drawing/2014/main" id="{EEE497A5-30FB-4245-A478-3799128B6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1517" name="Rectangle 282">
              <a:extLst>
                <a:ext uri="{FF2B5EF4-FFF2-40B4-BE49-F238E27FC236}">
                  <a16:creationId xmlns:a16="http://schemas.microsoft.com/office/drawing/2014/main" id="{FA7B468D-309A-4C79-B789-ACDC03F0B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18" name="Rectangle 283">
              <a:extLst>
                <a:ext uri="{FF2B5EF4-FFF2-40B4-BE49-F238E27FC236}">
                  <a16:creationId xmlns:a16="http://schemas.microsoft.com/office/drawing/2014/main" id="{0A093AC8-9D98-4FD2-B0EF-87D74AB2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519" name="Rectangle 284">
              <a:extLst>
                <a:ext uri="{FF2B5EF4-FFF2-40B4-BE49-F238E27FC236}">
                  <a16:creationId xmlns:a16="http://schemas.microsoft.com/office/drawing/2014/main" id="{ECFB72AE-A615-4DF4-B6F3-F92075EF5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956"/>
              <a:ext cx="381" cy="20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20" name="Rectangle 285">
              <a:extLst>
                <a:ext uri="{FF2B5EF4-FFF2-40B4-BE49-F238E27FC236}">
                  <a16:creationId xmlns:a16="http://schemas.microsoft.com/office/drawing/2014/main" id="{6CA1A3B8-439C-4716-B6E4-64960E80B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956"/>
              <a:ext cx="381" cy="20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21" name="Rectangle 286">
              <a:extLst>
                <a:ext uri="{FF2B5EF4-FFF2-40B4-BE49-F238E27FC236}">
                  <a16:creationId xmlns:a16="http://schemas.microsoft.com/office/drawing/2014/main" id="{EBC7860A-4B5A-4C66-AC2D-DB38F4C6F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956"/>
              <a:ext cx="381" cy="20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22" name="Rectangle 287">
              <a:extLst>
                <a:ext uri="{FF2B5EF4-FFF2-40B4-BE49-F238E27FC236}">
                  <a16:creationId xmlns:a16="http://schemas.microsoft.com/office/drawing/2014/main" id="{D6CC794B-61D7-404E-B089-86C88AA46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23" name="Rectangle 288">
              <a:extLst>
                <a:ext uri="{FF2B5EF4-FFF2-40B4-BE49-F238E27FC236}">
                  <a16:creationId xmlns:a16="http://schemas.microsoft.com/office/drawing/2014/main" id="{21F6D3C7-DB05-4670-A617-3F6DA560F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24" name="Rectangle 289">
              <a:extLst>
                <a:ext uri="{FF2B5EF4-FFF2-40B4-BE49-F238E27FC236}">
                  <a16:creationId xmlns:a16="http://schemas.microsoft.com/office/drawing/2014/main" id="{C7595BEF-9066-48EE-8311-2FE15A313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525" name="Line 290">
              <a:extLst>
                <a:ext uri="{FF2B5EF4-FFF2-40B4-BE49-F238E27FC236}">
                  <a16:creationId xmlns:a16="http://schemas.microsoft.com/office/drawing/2014/main" id="{6887676D-F05F-41CE-AEEB-3952946B0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26" name="Line 291">
              <a:extLst>
                <a:ext uri="{FF2B5EF4-FFF2-40B4-BE49-F238E27FC236}">
                  <a16:creationId xmlns:a16="http://schemas.microsoft.com/office/drawing/2014/main" id="{A8151C23-72E0-4437-AD7F-7B7FA4845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956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27" name="Line 292">
              <a:extLst>
                <a:ext uri="{FF2B5EF4-FFF2-40B4-BE49-F238E27FC236}">
                  <a16:creationId xmlns:a16="http://schemas.microsoft.com/office/drawing/2014/main" id="{7C46F53E-E2D5-40C9-ADF0-E37FE9713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160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28" name="Line 293">
              <a:extLst>
                <a:ext uri="{FF2B5EF4-FFF2-40B4-BE49-F238E27FC236}">
                  <a16:creationId xmlns:a16="http://schemas.microsoft.com/office/drawing/2014/main" id="{BE0A4D29-18B1-457C-8B47-47DA0F0BE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364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29" name="Line 294">
              <a:extLst>
                <a:ext uri="{FF2B5EF4-FFF2-40B4-BE49-F238E27FC236}">
                  <a16:creationId xmlns:a16="http://schemas.microsoft.com/office/drawing/2014/main" id="{6067C7B8-C240-4DDF-B956-3E8F24773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568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30" name="Line 295">
              <a:extLst>
                <a:ext uri="{FF2B5EF4-FFF2-40B4-BE49-F238E27FC236}">
                  <a16:creationId xmlns:a16="http://schemas.microsoft.com/office/drawing/2014/main" id="{0FF89151-8D3F-4DA2-8284-5737176EB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31" name="Line 296">
              <a:extLst>
                <a:ext uri="{FF2B5EF4-FFF2-40B4-BE49-F238E27FC236}">
                  <a16:creationId xmlns:a16="http://schemas.microsoft.com/office/drawing/2014/main" id="{B4AB1A3B-0AB3-4AC9-A130-3F123618B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4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32" name="Line 297">
              <a:extLst>
                <a:ext uri="{FF2B5EF4-FFF2-40B4-BE49-F238E27FC236}">
                  <a16:creationId xmlns:a16="http://schemas.microsoft.com/office/drawing/2014/main" id="{74339CA8-3278-48E7-8623-0CE6895CE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5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33" name="Line 298">
              <a:extLst>
                <a:ext uri="{FF2B5EF4-FFF2-40B4-BE49-F238E27FC236}">
                  <a16:creationId xmlns:a16="http://schemas.microsoft.com/office/drawing/2014/main" id="{CA0F737C-ED61-4044-8B87-C9F2C864F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34" name="Text Box 299">
              <a:extLst>
                <a:ext uri="{FF2B5EF4-FFF2-40B4-BE49-F238E27FC236}">
                  <a16:creationId xmlns:a16="http://schemas.microsoft.com/office/drawing/2014/main" id="{65ACACC0-6C74-4A86-B29E-3B8354AF9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790"/>
              <a:ext cx="285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  <p:sp>
          <p:nvSpPr>
            <p:cNvPr id="61535" name="Text Box 300">
              <a:extLst>
                <a:ext uri="{FF2B5EF4-FFF2-40B4-BE49-F238E27FC236}">
                  <a16:creationId xmlns:a16="http://schemas.microsoft.com/office/drawing/2014/main" id="{879B8C29-76A3-4518-B385-4E99C2C06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1447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/>
                <a:t>Necesarios</a:t>
              </a:r>
            </a:p>
          </p:txBody>
        </p:sp>
      </p:grpSp>
      <p:sp>
        <p:nvSpPr>
          <p:cNvPr id="167213" name="Freeform 301">
            <a:extLst>
              <a:ext uri="{FF2B5EF4-FFF2-40B4-BE49-F238E27FC236}">
                <a16:creationId xmlns:a16="http://schemas.microsoft.com/office/drawing/2014/main" id="{3D932F38-B7DC-4A19-85A5-9AA996301DD5}"/>
              </a:ext>
            </a:extLst>
          </p:cNvPr>
          <p:cNvSpPr>
            <a:spLocks/>
          </p:cNvSpPr>
          <p:nvPr/>
        </p:nvSpPr>
        <p:spPr bwMode="auto">
          <a:xfrm flipH="1">
            <a:off x="7535864" y="3357563"/>
            <a:ext cx="288925" cy="1655762"/>
          </a:xfrm>
          <a:custGeom>
            <a:avLst/>
            <a:gdLst>
              <a:gd name="T0" fmla="*/ 288138482 w 234"/>
              <a:gd name="T1" fmla="*/ 2147483646 h 1043"/>
              <a:gd name="T2" fmla="*/ 10671704 w 234"/>
              <a:gd name="T3" fmla="*/ 1028223440 h 1043"/>
              <a:gd name="T4" fmla="*/ 356742118 w 234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" h="1043">
                <a:moveTo>
                  <a:pt x="189" y="1043"/>
                </a:moveTo>
                <a:cubicBezTo>
                  <a:pt x="94" y="812"/>
                  <a:pt x="0" y="582"/>
                  <a:pt x="7" y="408"/>
                </a:cubicBezTo>
                <a:cubicBezTo>
                  <a:pt x="14" y="234"/>
                  <a:pt x="124" y="117"/>
                  <a:pt x="23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67215" name="Group 303">
            <a:extLst>
              <a:ext uri="{FF2B5EF4-FFF2-40B4-BE49-F238E27FC236}">
                <a16:creationId xmlns:a16="http://schemas.microsoft.com/office/drawing/2014/main" id="{B5DADA9B-0F24-4491-8969-8CEEEE6CA19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781300"/>
            <a:ext cx="3024188" cy="1295400"/>
            <a:chOff x="2608" y="1694"/>
            <a:chExt cx="2268" cy="1378"/>
          </a:xfrm>
        </p:grpSpPr>
        <p:sp>
          <p:nvSpPr>
            <p:cNvPr id="61490" name="Rectangle 304">
              <a:extLst>
                <a:ext uri="{FF2B5EF4-FFF2-40B4-BE49-F238E27FC236}">
                  <a16:creationId xmlns:a16="http://schemas.microsoft.com/office/drawing/2014/main" id="{84A3C646-622C-4310-9DE9-583992CEC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491" name="Rectangle 305">
              <a:extLst>
                <a:ext uri="{FF2B5EF4-FFF2-40B4-BE49-F238E27FC236}">
                  <a16:creationId xmlns:a16="http://schemas.microsoft.com/office/drawing/2014/main" id="{939BDFB5-6301-4ACF-BFAF-5CB6C27F2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728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492" name="Rectangle 306">
              <a:extLst>
                <a:ext uri="{FF2B5EF4-FFF2-40B4-BE49-F238E27FC236}">
                  <a16:creationId xmlns:a16="http://schemas.microsoft.com/office/drawing/2014/main" id="{6252772D-3879-43D2-9252-DC6032ACE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493" name="Rectangle 307">
              <a:extLst>
                <a:ext uri="{FF2B5EF4-FFF2-40B4-BE49-F238E27FC236}">
                  <a16:creationId xmlns:a16="http://schemas.microsoft.com/office/drawing/2014/main" id="{BBD9C753-4747-453C-B6DE-D4F1BDD0D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494" name="Rectangle 308">
              <a:extLst>
                <a:ext uri="{FF2B5EF4-FFF2-40B4-BE49-F238E27FC236}">
                  <a16:creationId xmlns:a16="http://schemas.microsoft.com/office/drawing/2014/main" id="{FA489C21-FEFE-4CDC-8DA4-92D4BC429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83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495" name="Rectangle 309">
              <a:extLst>
                <a:ext uri="{FF2B5EF4-FFF2-40B4-BE49-F238E27FC236}">
                  <a16:creationId xmlns:a16="http://schemas.microsoft.com/office/drawing/2014/main" id="{F63026D9-F348-49E9-BFBD-5AE5ED3C2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496" name="Rectangle 310">
              <a:extLst>
                <a:ext uri="{FF2B5EF4-FFF2-40B4-BE49-F238E27FC236}">
                  <a16:creationId xmlns:a16="http://schemas.microsoft.com/office/drawing/2014/main" id="{B835E56C-B84D-4628-9CD4-DA237D01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39"/>
              <a:ext cx="454" cy="34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497" name="Rectangle 311">
              <a:extLst>
                <a:ext uri="{FF2B5EF4-FFF2-40B4-BE49-F238E27FC236}">
                  <a16:creationId xmlns:a16="http://schemas.microsoft.com/office/drawing/2014/main" id="{6DC7CAEA-6FB2-47D4-B401-07EDB492F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39"/>
              <a:ext cx="453" cy="34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498" name="Rectangle 312">
              <a:extLst>
                <a:ext uri="{FF2B5EF4-FFF2-40B4-BE49-F238E27FC236}">
                  <a16:creationId xmlns:a16="http://schemas.microsoft.com/office/drawing/2014/main" id="{9AFB4952-974C-4F96-9C99-AC1AEAD3B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039"/>
              <a:ext cx="454" cy="34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499" name="Rectangle 313">
              <a:extLst>
                <a:ext uri="{FF2B5EF4-FFF2-40B4-BE49-F238E27FC236}">
                  <a16:creationId xmlns:a16="http://schemas.microsoft.com/office/drawing/2014/main" id="{0BA178BC-BEF0-4CF3-8053-825D9FBB5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00" name="Rectangle 314">
              <a:extLst>
                <a:ext uri="{FF2B5EF4-FFF2-40B4-BE49-F238E27FC236}">
                  <a16:creationId xmlns:a16="http://schemas.microsoft.com/office/drawing/2014/main" id="{64850B55-6FB9-4606-BDE2-916958386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94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1501" name="Rectangle 315">
              <a:extLst>
                <a:ext uri="{FF2B5EF4-FFF2-40B4-BE49-F238E27FC236}">
                  <a16:creationId xmlns:a16="http://schemas.microsoft.com/office/drawing/2014/main" id="{9CE98044-C1AA-4525-8EE4-A62FD4D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1502" name="Line 316">
              <a:extLst>
                <a:ext uri="{FF2B5EF4-FFF2-40B4-BE49-F238E27FC236}">
                  <a16:creationId xmlns:a16="http://schemas.microsoft.com/office/drawing/2014/main" id="{55FE7878-06E1-4B6A-909F-D44459788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03" name="Line 317">
              <a:extLst>
                <a:ext uri="{FF2B5EF4-FFF2-40B4-BE49-F238E27FC236}">
                  <a16:creationId xmlns:a16="http://schemas.microsoft.com/office/drawing/2014/main" id="{A62B2F58-DB97-4DCF-B994-C9080673A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039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04" name="Line 318">
              <a:extLst>
                <a:ext uri="{FF2B5EF4-FFF2-40B4-BE49-F238E27FC236}">
                  <a16:creationId xmlns:a16="http://schemas.microsoft.com/office/drawing/2014/main" id="{A628EAE6-00E4-42F5-830E-F201492FC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383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05" name="Line 319">
              <a:extLst>
                <a:ext uri="{FF2B5EF4-FFF2-40B4-BE49-F238E27FC236}">
                  <a16:creationId xmlns:a16="http://schemas.microsoft.com/office/drawing/2014/main" id="{39B4F044-DA63-4D37-8EAC-AB532BC19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728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06" name="Line 320">
              <a:extLst>
                <a:ext uri="{FF2B5EF4-FFF2-40B4-BE49-F238E27FC236}">
                  <a16:creationId xmlns:a16="http://schemas.microsoft.com/office/drawing/2014/main" id="{7672BF1C-3821-4CD6-AA10-5EB8E58BC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072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07" name="Line 321">
              <a:extLst>
                <a:ext uri="{FF2B5EF4-FFF2-40B4-BE49-F238E27FC236}">
                  <a16:creationId xmlns:a16="http://schemas.microsoft.com/office/drawing/2014/main" id="{AE816DC7-FA20-4317-9846-1FA499710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08" name="Line 322">
              <a:extLst>
                <a:ext uri="{FF2B5EF4-FFF2-40B4-BE49-F238E27FC236}">
                  <a16:creationId xmlns:a16="http://schemas.microsoft.com/office/drawing/2014/main" id="{196D86A2-23B4-4E65-8EF0-D6888E5F7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09" name="Line 323">
              <a:extLst>
                <a:ext uri="{FF2B5EF4-FFF2-40B4-BE49-F238E27FC236}">
                  <a16:creationId xmlns:a16="http://schemas.microsoft.com/office/drawing/2014/main" id="{C584D499-2053-40C8-824A-DC7272A9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10" name="Line 324">
              <a:extLst>
                <a:ext uri="{FF2B5EF4-FFF2-40B4-BE49-F238E27FC236}">
                  <a16:creationId xmlns:a16="http://schemas.microsoft.com/office/drawing/2014/main" id="{D5528D4C-F474-411C-8666-059C9435D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511" name="Text Box 325">
              <a:extLst>
                <a:ext uri="{FF2B5EF4-FFF2-40B4-BE49-F238E27FC236}">
                  <a16:creationId xmlns:a16="http://schemas.microsoft.com/office/drawing/2014/main" id="{5DF03624-ED15-41D0-9204-4F0D226C0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40"/>
              <a:ext cx="64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En uso</a:t>
              </a:r>
            </a:p>
          </p:txBody>
        </p:sp>
        <p:sp>
          <p:nvSpPr>
            <p:cNvPr id="61512" name="Text Box 326">
              <a:extLst>
                <a:ext uri="{FF2B5EF4-FFF2-40B4-BE49-F238E27FC236}">
                  <a16:creationId xmlns:a16="http://schemas.microsoft.com/office/drawing/2014/main" id="{CE926336-C220-4CED-B53A-B150153CD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758"/>
              <a:ext cx="339" cy="1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</p:grpSp>
      <p:grpSp>
        <p:nvGrpSpPr>
          <p:cNvPr id="167239" name="Group 327">
            <a:extLst>
              <a:ext uri="{FF2B5EF4-FFF2-40B4-BE49-F238E27FC236}">
                <a16:creationId xmlns:a16="http://schemas.microsoft.com/office/drawing/2014/main" id="{2483BB83-17EC-4669-A3FA-C97E0C833F67}"/>
              </a:ext>
            </a:extLst>
          </p:cNvPr>
          <p:cNvGrpSpPr>
            <a:grpSpLocks/>
          </p:cNvGrpSpPr>
          <p:nvPr/>
        </p:nvGrpSpPr>
        <p:grpSpPr bwMode="auto">
          <a:xfrm>
            <a:off x="3719514" y="5013326"/>
            <a:ext cx="4105275" cy="422275"/>
            <a:chOff x="1383" y="2704"/>
            <a:chExt cx="2586" cy="266"/>
          </a:xfrm>
        </p:grpSpPr>
        <p:sp>
          <p:nvSpPr>
            <p:cNvPr id="61480" name="Rectangle 328">
              <a:extLst>
                <a:ext uri="{FF2B5EF4-FFF2-40B4-BE49-F238E27FC236}">
                  <a16:creationId xmlns:a16="http://schemas.microsoft.com/office/drawing/2014/main" id="{6BC6AF58-3880-4A6E-81B5-7B12BF6D9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1481" name="Rectangle 329">
              <a:extLst>
                <a:ext uri="{FF2B5EF4-FFF2-40B4-BE49-F238E27FC236}">
                  <a16:creationId xmlns:a16="http://schemas.microsoft.com/office/drawing/2014/main" id="{2F1B17D3-416A-4AEE-923A-8B6B38C2B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704"/>
              <a:ext cx="385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1482" name="Rectangle 330">
              <a:extLst>
                <a:ext uri="{FF2B5EF4-FFF2-40B4-BE49-F238E27FC236}">
                  <a16:creationId xmlns:a16="http://schemas.microsoft.com/office/drawing/2014/main" id="{6DBF6AC0-516F-42D0-A3D1-9AE6C7DB2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6</a:t>
              </a:r>
            </a:p>
          </p:txBody>
        </p:sp>
        <p:sp>
          <p:nvSpPr>
            <p:cNvPr id="61483" name="Line 331">
              <a:extLst>
                <a:ext uri="{FF2B5EF4-FFF2-40B4-BE49-F238E27FC236}">
                  <a16:creationId xmlns:a16="http://schemas.microsoft.com/office/drawing/2014/main" id="{18DBB62F-257F-45E7-B20F-804030912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484" name="Line 332">
              <a:extLst>
                <a:ext uri="{FF2B5EF4-FFF2-40B4-BE49-F238E27FC236}">
                  <a16:creationId xmlns:a16="http://schemas.microsoft.com/office/drawing/2014/main" id="{FF44BBF4-5A59-43D1-8722-2BCD510BC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949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485" name="Line 333">
              <a:extLst>
                <a:ext uri="{FF2B5EF4-FFF2-40B4-BE49-F238E27FC236}">
                  <a16:creationId xmlns:a16="http://schemas.microsoft.com/office/drawing/2014/main" id="{972B63D9-FB61-4B36-B9F3-C4EC79840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486" name="Line 334">
              <a:extLst>
                <a:ext uri="{FF2B5EF4-FFF2-40B4-BE49-F238E27FC236}">
                  <a16:creationId xmlns:a16="http://schemas.microsoft.com/office/drawing/2014/main" id="{2E728DC6-921E-49F7-9214-096093E37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487" name="Line 335">
              <a:extLst>
                <a:ext uri="{FF2B5EF4-FFF2-40B4-BE49-F238E27FC236}">
                  <a16:creationId xmlns:a16="http://schemas.microsoft.com/office/drawing/2014/main" id="{CCFEF6FD-8404-444E-BC04-9E346FCA6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488" name="Line 336">
              <a:extLst>
                <a:ext uri="{FF2B5EF4-FFF2-40B4-BE49-F238E27FC236}">
                  <a16:creationId xmlns:a16="http://schemas.microsoft.com/office/drawing/2014/main" id="{3A6D7902-6DD2-4B76-81F4-DA943B48B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489" name="Text Box 337">
              <a:extLst>
                <a:ext uri="{FF2B5EF4-FFF2-40B4-BE49-F238E27FC236}">
                  <a16:creationId xmlns:a16="http://schemas.microsoft.com/office/drawing/2014/main" id="{E78ACE32-95F5-4BA5-A4AE-D2906D9AE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749"/>
              <a:ext cx="141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Recursos disponibles</a:t>
              </a:r>
            </a:p>
          </p:txBody>
        </p:sp>
      </p:grpSp>
      <p:sp>
        <p:nvSpPr>
          <p:cNvPr id="167250" name="Rectangle 338">
            <a:extLst>
              <a:ext uri="{FF2B5EF4-FFF2-40B4-BE49-F238E27FC236}">
                <a16:creationId xmlns:a16="http://schemas.microsoft.com/office/drawing/2014/main" id="{3FA6D525-EC50-4E23-BDEE-41A978CB1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068638"/>
            <a:ext cx="8316912" cy="43180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7251" name="Rectangle 339">
            <a:extLst>
              <a:ext uri="{FF2B5EF4-FFF2-40B4-BE49-F238E27FC236}">
                <a16:creationId xmlns:a16="http://schemas.microsoft.com/office/drawing/2014/main" id="{810EFEAD-F0B9-49A8-8049-C72674B03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2420938"/>
            <a:ext cx="32766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 b="1">
                <a:solidFill>
                  <a:srgbClr val="009900"/>
                </a:solidFill>
                <a:latin typeface="Times New Roman" panose="02020603050405020304" pitchFamily="18" charset="0"/>
              </a:rPr>
              <a:t>El proceso P2 puede terminar</a:t>
            </a:r>
          </a:p>
        </p:txBody>
      </p:sp>
      <p:sp>
        <p:nvSpPr>
          <p:cNvPr id="167252" name="Freeform 340">
            <a:extLst>
              <a:ext uri="{FF2B5EF4-FFF2-40B4-BE49-F238E27FC236}">
                <a16:creationId xmlns:a16="http://schemas.microsoft.com/office/drawing/2014/main" id="{42E5745C-D1FC-49F8-8A6B-16B1216DE571}"/>
              </a:ext>
            </a:extLst>
          </p:cNvPr>
          <p:cNvSpPr>
            <a:spLocks/>
          </p:cNvSpPr>
          <p:nvPr/>
        </p:nvSpPr>
        <p:spPr bwMode="auto">
          <a:xfrm>
            <a:off x="5724526" y="3357563"/>
            <a:ext cx="371475" cy="1655762"/>
          </a:xfrm>
          <a:custGeom>
            <a:avLst/>
            <a:gdLst>
              <a:gd name="T0" fmla="*/ 476310325 w 234"/>
              <a:gd name="T1" fmla="*/ 2147483646 h 1043"/>
              <a:gd name="T2" fmla="*/ 17641888 w 234"/>
              <a:gd name="T3" fmla="*/ 1028223440 h 1043"/>
              <a:gd name="T4" fmla="*/ 589716563 w 234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" h="1043">
                <a:moveTo>
                  <a:pt x="189" y="1043"/>
                </a:moveTo>
                <a:cubicBezTo>
                  <a:pt x="94" y="812"/>
                  <a:pt x="0" y="582"/>
                  <a:pt x="7" y="408"/>
                </a:cubicBezTo>
                <a:cubicBezTo>
                  <a:pt x="14" y="234"/>
                  <a:pt x="124" y="117"/>
                  <a:pt x="23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253" name="Freeform 341">
            <a:extLst>
              <a:ext uri="{FF2B5EF4-FFF2-40B4-BE49-F238E27FC236}">
                <a16:creationId xmlns:a16="http://schemas.microsoft.com/office/drawing/2014/main" id="{8FCA0BAB-750C-4B3A-A3A5-C9F584D6B5B7}"/>
              </a:ext>
            </a:extLst>
          </p:cNvPr>
          <p:cNvSpPr>
            <a:spLocks/>
          </p:cNvSpPr>
          <p:nvPr/>
        </p:nvSpPr>
        <p:spPr bwMode="auto">
          <a:xfrm flipH="1">
            <a:off x="7535864" y="3357563"/>
            <a:ext cx="288925" cy="1655762"/>
          </a:xfrm>
          <a:custGeom>
            <a:avLst/>
            <a:gdLst>
              <a:gd name="T0" fmla="*/ 288138482 w 234"/>
              <a:gd name="T1" fmla="*/ 2147483646 h 1043"/>
              <a:gd name="T2" fmla="*/ 10671704 w 234"/>
              <a:gd name="T3" fmla="*/ 1028223440 h 1043"/>
              <a:gd name="T4" fmla="*/ 356742118 w 234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" h="1043">
                <a:moveTo>
                  <a:pt x="189" y="1043"/>
                </a:moveTo>
                <a:cubicBezTo>
                  <a:pt x="94" y="812"/>
                  <a:pt x="0" y="582"/>
                  <a:pt x="7" y="408"/>
                </a:cubicBezTo>
                <a:cubicBezTo>
                  <a:pt x="14" y="234"/>
                  <a:pt x="124" y="117"/>
                  <a:pt x="23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254" name="Line 342">
            <a:extLst>
              <a:ext uri="{FF2B5EF4-FFF2-40B4-BE49-F238E27FC236}">
                <a16:creationId xmlns:a16="http://schemas.microsoft.com/office/drawing/2014/main" id="{E5AA64C8-5228-412A-8004-011140B4A3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8163" y="3357563"/>
            <a:ext cx="0" cy="165576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255" name="Oval 343">
            <a:extLst>
              <a:ext uri="{FF2B5EF4-FFF2-40B4-BE49-F238E27FC236}">
                <a16:creationId xmlns:a16="http://schemas.microsoft.com/office/drawing/2014/main" id="{46F524EE-6793-4D57-9764-1567CD04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4868863"/>
            <a:ext cx="2303462" cy="792162"/>
          </a:xfrm>
          <a:prstGeom prst="ellipse">
            <a:avLst/>
          </a:prstGeom>
          <a:noFill/>
          <a:ln w="5715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7256" name="Freeform 344">
            <a:extLst>
              <a:ext uri="{FF2B5EF4-FFF2-40B4-BE49-F238E27FC236}">
                <a16:creationId xmlns:a16="http://schemas.microsoft.com/office/drawing/2014/main" id="{B419EF7D-241E-446C-A015-B6508D10DFF5}"/>
              </a:ext>
            </a:extLst>
          </p:cNvPr>
          <p:cNvSpPr>
            <a:spLocks/>
          </p:cNvSpPr>
          <p:nvPr/>
        </p:nvSpPr>
        <p:spPr bwMode="auto">
          <a:xfrm>
            <a:off x="8099426" y="4149725"/>
            <a:ext cx="2568575" cy="1079500"/>
          </a:xfrm>
          <a:custGeom>
            <a:avLst/>
            <a:gdLst>
              <a:gd name="T0" fmla="*/ 0 w 1618"/>
              <a:gd name="T1" fmla="*/ 1027619268 h 1134"/>
              <a:gd name="T2" fmla="*/ 2147483646 w 1618"/>
              <a:gd name="T3" fmla="*/ 781135339 h 1134"/>
              <a:gd name="T4" fmla="*/ 2147483646 w 1618"/>
              <a:gd name="T5" fmla="*/ 0 h 1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18" h="1134">
                <a:moveTo>
                  <a:pt x="0" y="1134"/>
                </a:moveTo>
                <a:cubicBezTo>
                  <a:pt x="597" y="1092"/>
                  <a:pt x="1194" y="1051"/>
                  <a:pt x="1406" y="862"/>
                </a:cubicBezTo>
                <a:cubicBezTo>
                  <a:pt x="1618" y="673"/>
                  <a:pt x="1444" y="336"/>
                  <a:pt x="1270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257" name="Freeform 345">
            <a:extLst>
              <a:ext uri="{FF2B5EF4-FFF2-40B4-BE49-F238E27FC236}">
                <a16:creationId xmlns:a16="http://schemas.microsoft.com/office/drawing/2014/main" id="{B3C595AC-6BB1-47D7-AC2B-CE601C079A05}"/>
              </a:ext>
            </a:extLst>
          </p:cNvPr>
          <p:cNvSpPr>
            <a:spLocks/>
          </p:cNvSpPr>
          <p:nvPr/>
        </p:nvSpPr>
        <p:spPr bwMode="auto">
          <a:xfrm>
            <a:off x="8064501" y="3789363"/>
            <a:ext cx="2568575" cy="1439862"/>
          </a:xfrm>
          <a:custGeom>
            <a:avLst/>
            <a:gdLst>
              <a:gd name="T0" fmla="*/ 0 w 1618"/>
              <a:gd name="T1" fmla="*/ 1828220969 h 1134"/>
              <a:gd name="T2" fmla="*/ 2147483646 w 1618"/>
              <a:gd name="T3" fmla="*/ 1389705537 h 1134"/>
              <a:gd name="T4" fmla="*/ 2147483646 w 1618"/>
              <a:gd name="T5" fmla="*/ 0 h 1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18" h="1134">
                <a:moveTo>
                  <a:pt x="0" y="1134"/>
                </a:moveTo>
                <a:cubicBezTo>
                  <a:pt x="597" y="1092"/>
                  <a:pt x="1194" y="1051"/>
                  <a:pt x="1406" y="862"/>
                </a:cubicBezTo>
                <a:cubicBezTo>
                  <a:pt x="1618" y="673"/>
                  <a:pt x="1444" y="336"/>
                  <a:pt x="1270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258" name="Freeform 346">
            <a:extLst>
              <a:ext uri="{FF2B5EF4-FFF2-40B4-BE49-F238E27FC236}">
                <a16:creationId xmlns:a16="http://schemas.microsoft.com/office/drawing/2014/main" id="{9EB527A1-D1E9-45C9-A5A9-ED6730383C9F}"/>
              </a:ext>
            </a:extLst>
          </p:cNvPr>
          <p:cNvSpPr>
            <a:spLocks/>
          </p:cNvSpPr>
          <p:nvPr/>
        </p:nvSpPr>
        <p:spPr bwMode="auto">
          <a:xfrm>
            <a:off x="8112126" y="3068639"/>
            <a:ext cx="2568575" cy="2160587"/>
          </a:xfrm>
          <a:custGeom>
            <a:avLst/>
            <a:gdLst>
              <a:gd name="T0" fmla="*/ 0 w 1618"/>
              <a:gd name="T1" fmla="*/ 2147483646 h 1134"/>
              <a:gd name="T2" fmla="*/ 2147483646 w 1618"/>
              <a:gd name="T3" fmla="*/ 2147483646 h 1134"/>
              <a:gd name="T4" fmla="*/ 2147483646 w 1618"/>
              <a:gd name="T5" fmla="*/ 0 h 1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18" h="1134">
                <a:moveTo>
                  <a:pt x="0" y="1134"/>
                </a:moveTo>
                <a:cubicBezTo>
                  <a:pt x="597" y="1092"/>
                  <a:pt x="1194" y="1051"/>
                  <a:pt x="1406" y="862"/>
                </a:cubicBezTo>
                <a:cubicBezTo>
                  <a:pt x="1618" y="673"/>
                  <a:pt x="1444" y="336"/>
                  <a:pt x="1270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259" name="Oval 347">
            <a:extLst>
              <a:ext uri="{FF2B5EF4-FFF2-40B4-BE49-F238E27FC236}">
                <a16:creationId xmlns:a16="http://schemas.microsoft.com/office/drawing/2014/main" id="{C0E2ACEF-2663-4205-88D9-BF721454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2638425"/>
            <a:ext cx="2303462" cy="503238"/>
          </a:xfrm>
          <a:prstGeom prst="ellipse">
            <a:avLst/>
          </a:prstGeom>
          <a:noFill/>
          <a:ln w="57150">
            <a:solidFill>
              <a:srgbClr val="00FF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7260" name="Oval 348">
            <a:extLst>
              <a:ext uri="{FF2B5EF4-FFF2-40B4-BE49-F238E27FC236}">
                <a16:creationId xmlns:a16="http://schemas.microsoft.com/office/drawing/2014/main" id="{868EC2F2-B2F9-405D-AAC0-519FC82E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3357564"/>
            <a:ext cx="2303462" cy="503237"/>
          </a:xfrm>
          <a:prstGeom prst="ellipse">
            <a:avLst/>
          </a:prstGeom>
          <a:noFill/>
          <a:ln w="57150">
            <a:solidFill>
              <a:srgbClr val="00FF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7261" name="Oval 349">
            <a:extLst>
              <a:ext uri="{FF2B5EF4-FFF2-40B4-BE49-F238E27FC236}">
                <a16:creationId xmlns:a16="http://schemas.microsoft.com/office/drawing/2014/main" id="{F4176F9A-1172-4384-940E-2930F15E1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3646489"/>
            <a:ext cx="2303462" cy="503237"/>
          </a:xfrm>
          <a:prstGeom prst="ellipse">
            <a:avLst/>
          </a:prstGeom>
          <a:noFill/>
          <a:ln w="57150">
            <a:solidFill>
              <a:srgbClr val="00FF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67263" name="Rectangle 351">
            <a:extLst>
              <a:ext uri="{FF2B5EF4-FFF2-40B4-BE49-F238E27FC236}">
                <a16:creationId xmlns:a16="http://schemas.microsoft.com/office/drawing/2014/main" id="{5C1B07B1-B173-4E7A-9C50-F738BC71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5589589"/>
            <a:ext cx="44640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 b="1">
                <a:solidFill>
                  <a:srgbClr val="009900"/>
                </a:solidFill>
                <a:latin typeface="Times New Roman" panose="02020603050405020304" pitchFamily="18" charset="0"/>
              </a:rPr>
              <a:t>Cualquiera de los procesos puede terminar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7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6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7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6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72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16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672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16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67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16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67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16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/>
      <p:bldP spid="166914" grpId="1"/>
      <p:bldP spid="167150" grpId="0"/>
      <p:bldP spid="167251" grpId="0"/>
      <p:bldP spid="1672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2" name="Rectangle 3">
            <a:extLst>
              <a:ext uri="{FF2B5EF4-FFF2-40B4-BE49-F238E27FC236}">
                <a16:creationId xmlns:a16="http://schemas.microsoft.com/office/drawing/2014/main" id="{1A9A7C2B-1B1C-48BD-B7C9-CFD9D00B3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 dirty="0"/>
              <a:t>El </a:t>
            </a:r>
            <a:r>
              <a:rPr lang="en-US" altLang="es-MX" dirty="0" err="1"/>
              <a:t>algoritmo</a:t>
            </a:r>
            <a:r>
              <a:rPr lang="en-US" altLang="es-MX" dirty="0"/>
              <a:t> del </a:t>
            </a:r>
            <a:r>
              <a:rPr lang="en-US" altLang="es-MX" dirty="0" err="1"/>
              <a:t>banquero</a:t>
            </a:r>
            <a:endParaRPr lang="en-US" altLang="es-MX" dirty="0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6F7FBFDA-7D8B-4B50-BC8D-0ADE4F3A3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589589"/>
            <a:ext cx="78867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 b="1">
                <a:latin typeface="Times New Roman" panose="02020603050405020304" pitchFamily="18" charset="0"/>
              </a:rPr>
              <a:t>Suponer que el proceso P1 está solicitando Q=(1,0,1), ¿Debe otorgarse la solicitud?</a:t>
            </a:r>
          </a:p>
        </p:txBody>
      </p:sp>
      <p:grpSp>
        <p:nvGrpSpPr>
          <p:cNvPr id="172036" name="Group 4">
            <a:extLst>
              <a:ext uri="{FF2B5EF4-FFF2-40B4-BE49-F238E27FC236}">
                <a16:creationId xmlns:a16="http://schemas.microsoft.com/office/drawing/2014/main" id="{0BBCAFBC-F793-4ABC-AAEE-1BC0A88B8C1B}"/>
              </a:ext>
            </a:extLst>
          </p:cNvPr>
          <p:cNvGrpSpPr>
            <a:grpSpLocks/>
          </p:cNvGrpSpPr>
          <p:nvPr/>
        </p:nvGrpSpPr>
        <p:grpSpPr bwMode="auto">
          <a:xfrm>
            <a:off x="4079875" y="1541463"/>
            <a:ext cx="3740150" cy="735012"/>
            <a:chOff x="2057" y="855"/>
            <a:chExt cx="2819" cy="703"/>
          </a:xfrm>
        </p:grpSpPr>
        <p:sp>
          <p:nvSpPr>
            <p:cNvPr id="65710" name="Rectangle 5">
              <a:extLst>
                <a:ext uri="{FF2B5EF4-FFF2-40B4-BE49-F238E27FC236}">
                  <a16:creationId xmlns:a16="http://schemas.microsoft.com/office/drawing/2014/main" id="{64334B0F-4E99-4197-A006-0A99F57CC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1150"/>
              <a:ext cx="456" cy="381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6</a:t>
              </a:r>
            </a:p>
          </p:txBody>
        </p:sp>
        <p:sp>
          <p:nvSpPr>
            <p:cNvPr id="65711" name="Rectangle 6">
              <a:extLst>
                <a:ext uri="{FF2B5EF4-FFF2-40B4-BE49-F238E27FC236}">
                  <a16:creationId xmlns:a16="http://schemas.microsoft.com/office/drawing/2014/main" id="{6C9B4D4C-3BC8-494B-92A6-EC5C4FE02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1150"/>
              <a:ext cx="455" cy="381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5712" name="Rectangle 7">
              <a:extLst>
                <a:ext uri="{FF2B5EF4-FFF2-40B4-BE49-F238E27FC236}">
                  <a16:creationId xmlns:a16="http://schemas.microsoft.com/office/drawing/2014/main" id="{F5069DD3-A428-4AF8-B929-8D2A283E7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150"/>
              <a:ext cx="456" cy="381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9</a:t>
              </a:r>
            </a:p>
          </p:txBody>
        </p:sp>
        <p:sp>
          <p:nvSpPr>
            <p:cNvPr id="65713" name="Line 8">
              <a:extLst>
                <a:ext uri="{FF2B5EF4-FFF2-40B4-BE49-F238E27FC236}">
                  <a16:creationId xmlns:a16="http://schemas.microsoft.com/office/drawing/2014/main" id="{7086C049-91AA-4AD5-8C33-44264A397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150"/>
              <a:ext cx="136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14" name="Line 9">
              <a:extLst>
                <a:ext uri="{FF2B5EF4-FFF2-40B4-BE49-F238E27FC236}">
                  <a16:creationId xmlns:a16="http://schemas.microsoft.com/office/drawing/2014/main" id="{19267CEF-DD69-4955-9CDC-744769301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531"/>
              <a:ext cx="136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15" name="Line 10">
              <a:extLst>
                <a:ext uri="{FF2B5EF4-FFF2-40B4-BE49-F238E27FC236}">
                  <a16:creationId xmlns:a16="http://schemas.microsoft.com/office/drawing/2014/main" id="{6B1ADE33-4505-493E-804E-941E1D376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150"/>
              <a:ext cx="0" cy="3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16" name="Line 11">
              <a:extLst>
                <a:ext uri="{FF2B5EF4-FFF2-40B4-BE49-F238E27FC236}">
                  <a16:creationId xmlns:a16="http://schemas.microsoft.com/office/drawing/2014/main" id="{981D808D-42A2-46B4-833A-CC9C3219E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5" y="1150"/>
              <a:ext cx="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17" name="Line 12">
              <a:extLst>
                <a:ext uri="{FF2B5EF4-FFF2-40B4-BE49-F238E27FC236}">
                  <a16:creationId xmlns:a16="http://schemas.microsoft.com/office/drawing/2014/main" id="{FBFB4A76-1A9D-4800-9E40-85B8E6C04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0" y="1150"/>
              <a:ext cx="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18" name="Line 13">
              <a:extLst>
                <a:ext uri="{FF2B5EF4-FFF2-40B4-BE49-F238E27FC236}">
                  <a16:creationId xmlns:a16="http://schemas.microsoft.com/office/drawing/2014/main" id="{39F3DF63-5E90-4E07-BBCE-A9020B28C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150"/>
              <a:ext cx="0" cy="3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19" name="Text Box 14">
              <a:extLst>
                <a:ext uri="{FF2B5EF4-FFF2-40B4-BE49-F238E27FC236}">
                  <a16:creationId xmlns:a16="http://schemas.microsoft.com/office/drawing/2014/main" id="{8D909E49-A637-48A2-BB33-87A5C6229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222"/>
              <a:ext cx="145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Recursos iniciales</a:t>
              </a:r>
            </a:p>
          </p:txBody>
        </p:sp>
        <p:sp>
          <p:nvSpPr>
            <p:cNvPr id="65720" name="Text Box 15">
              <a:extLst>
                <a:ext uri="{FF2B5EF4-FFF2-40B4-BE49-F238E27FC236}">
                  <a16:creationId xmlns:a16="http://schemas.microsoft.com/office/drawing/2014/main" id="{AA593CEE-07CF-49DF-BA6F-9774DB8C7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855"/>
              <a:ext cx="121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R1     R2     R3</a:t>
              </a:r>
            </a:p>
          </p:txBody>
        </p:sp>
      </p:grpSp>
      <p:grpSp>
        <p:nvGrpSpPr>
          <p:cNvPr id="172048" name="Group 16">
            <a:extLst>
              <a:ext uri="{FF2B5EF4-FFF2-40B4-BE49-F238E27FC236}">
                <a16:creationId xmlns:a16="http://schemas.microsoft.com/office/drawing/2014/main" id="{9D2C20D6-4A0A-4211-9924-9231AA1F4674}"/>
              </a:ext>
            </a:extLst>
          </p:cNvPr>
          <p:cNvGrpSpPr>
            <a:grpSpLocks/>
          </p:cNvGrpSpPr>
          <p:nvPr/>
        </p:nvGrpSpPr>
        <p:grpSpPr bwMode="auto">
          <a:xfrm>
            <a:off x="1673225" y="2571750"/>
            <a:ext cx="3030538" cy="1504950"/>
            <a:chOff x="94" y="1620"/>
            <a:chExt cx="1909" cy="948"/>
          </a:xfrm>
        </p:grpSpPr>
        <p:sp>
          <p:nvSpPr>
            <p:cNvPr id="65686" name="Rectangle 17">
              <a:extLst>
                <a:ext uri="{FF2B5EF4-FFF2-40B4-BE49-F238E27FC236}">
                  <a16:creationId xmlns:a16="http://schemas.microsoft.com/office/drawing/2014/main" id="{5849226D-575D-4F9E-9E95-F7ECC5687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2377"/>
              <a:ext cx="390" cy="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87" name="Rectangle 18">
              <a:extLst>
                <a:ext uri="{FF2B5EF4-FFF2-40B4-BE49-F238E27FC236}">
                  <a16:creationId xmlns:a16="http://schemas.microsoft.com/office/drawing/2014/main" id="{05522926-A946-453B-AC8A-2813E3668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377"/>
              <a:ext cx="389" cy="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88" name="Rectangle 19">
              <a:extLst>
                <a:ext uri="{FF2B5EF4-FFF2-40B4-BE49-F238E27FC236}">
                  <a16:creationId xmlns:a16="http://schemas.microsoft.com/office/drawing/2014/main" id="{9034CE83-AE96-42EC-9B86-EA42405C3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2377"/>
              <a:ext cx="390" cy="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4</a:t>
              </a:r>
            </a:p>
          </p:txBody>
        </p:sp>
        <p:sp>
          <p:nvSpPr>
            <p:cNvPr id="65689" name="Rectangle 20">
              <a:extLst>
                <a:ext uri="{FF2B5EF4-FFF2-40B4-BE49-F238E27FC236}">
                  <a16:creationId xmlns:a16="http://schemas.microsoft.com/office/drawing/2014/main" id="{A2AEF6F0-FAD1-4A8B-AE15-4B43C2280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2185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4</a:t>
              </a:r>
            </a:p>
          </p:txBody>
        </p:sp>
        <p:sp>
          <p:nvSpPr>
            <p:cNvPr id="65690" name="Rectangle 21">
              <a:extLst>
                <a:ext uri="{FF2B5EF4-FFF2-40B4-BE49-F238E27FC236}">
                  <a16:creationId xmlns:a16="http://schemas.microsoft.com/office/drawing/2014/main" id="{0BC7F266-B10E-42EE-9EE1-25F794A73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185"/>
              <a:ext cx="389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91" name="Rectangle 22">
              <a:extLst>
                <a:ext uri="{FF2B5EF4-FFF2-40B4-BE49-F238E27FC236}">
                  <a16:creationId xmlns:a16="http://schemas.microsoft.com/office/drawing/2014/main" id="{99E3FB9D-711D-4ADA-974F-D5EF7DFD5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2185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5692" name="Rectangle 23">
              <a:extLst>
                <a:ext uri="{FF2B5EF4-FFF2-40B4-BE49-F238E27FC236}">
                  <a16:creationId xmlns:a16="http://schemas.microsoft.com/office/drawing/2014/main" id="{23D35442-E968-492B-9FE5-7523F16F8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1995"/>
              <a:ext cx="390" cy="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5693" name="Rectangle 24">
              <a:extLst>
                <a:ext uri="{FF2B5EF4-FFF2-40B4-BE49-F238E27FC236}">
                  <a16:creationId xmlns:a16="http://schemas.microsoft.com/office/drawing/2014/main" id="{F459021A-6739-4561-9DAB-C0F2FFC6A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995"/>
              <a:ext cx="389" cy="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94" name="Rectangle 25">
              <a:extLst>
                <a:ext uri="{FF2B5EF4-FFF2-40B4-BE49-F238E27FC236}">
                  <a16:creationId xmlns:a16="http://schemas.microsoft.com/office/drawing/2014/main" id="{EA6AA3E0-DCCC-4B95-8AD8-EE6E4A4E5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5"/>
              <a:ext cx="390" cy="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6</a:t>
              </a:r>
            </a:p>
          </p:txBody>
        </p:sp>
        <p:sp>
          <p:nvSpPr>
            <p:cNvPr id="65695" name="Rectangle 26">
              <a:extLst>
                <a:ext uri="{FF2B5EF4-FFF2-40B4-BE49-F238E27FC236}">
                  <a16:creationId xmlns:a16="http://schemas.microsoft.com/office/drawing/2014/main" id="{B9BC3F3A-7E6C-4D45-8A83-BB978B5FB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1803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96" name="Rectangle 27">
              <a:extLst>
                <a:ext uri="{FF2B5EF4-FFF2-40B4-BE49-F238E27FC236}">
                  <a16:creationId xmlns:a16="http://schemas.microsoft.com/office/drawing/2014/main" id="{627BCE9E-79FC-441C-84B8-CD30C55C6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803"/>
              <a:ext cx="389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97" name="Rectangle 28">
              <a:extLst>
                <a:ext uri="{FF2B5EF4-FFF2-40B4-BE49-F238E27FC236}">
                  <a16:creationId xmlns:a16="http://schemas.microsoft.com/office/drawing/2014/main" id="{11397DCE-010A-4A4E-A5B5-DB6C98784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803"/>
              <a:ext cx="39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5698" name="Line 29">
              <a:extLst>
                <a:ext uri="{FF2B5EF4-FFF2-40B4-BE49-F238E27FC236}">
                  <a16:creationId xmlns:a16="http://schemas.microsoft.com/office/drawing/2014/main" id="{EAB7144C-8412-44D3-BB8D-2DC8A161C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803"/>
              <a:ext cx="116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99" name="Line 30">
              <a:extLst>
                <a:ext uri="{FF2B5EF4-FFF2-40B4-BE49-F238E27FC236}">
                  <a16:creationId xmlns:a16="http://schemas.microsoft.com/office/drawing/2014/main" id="{369F0DB4-8C96-43B4-BF4F-C60AB3DA2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995"/>
              <a:ext cx="11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00" name="Line 31">
              <a:extLst>
                <a:ext uri="{FF2B5EF4-FFF2-40B4-BE49-F238E27FC236}">
                  <a16:creationId xmlns:a16="http://schemas.microsoft.com/office/drawing/2014/main" id="{CE8506D5-E5A0-43F8-92BD-44B1FC4A3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185"/>
              <a:ext cx="116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01" name="Line 32">
              <a:extLst>
                <a:ext uri="{FF2B5EF4-FFF2-40B4-BE49-F238E27FC236}">
                  <a16:creationId xmlns:a16="http://schemas.microsoft.com/office/drawing/2014/main" id="{6A131E54-9AB7-4E3B-9984-005994842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377"/>
              <a:ext cx="11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02" name="Line 33">
              <a:extLst>
                <a:ext uri="{FF2B5EF4-FFF2-40B4-BE49-F238E27FC236}">
                  <a16:creationId xmlns:a16="http://schemas.microsoft.com/office/drawing/2014/main" id="{F80668C0-0F58-4D10-BEA5-00E0A84BC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568"/>
              <a:ext cx="116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03" name="Line 34">
              <a:extLst>
                <a:ext uri="{FF2B5EF4-FFF2-40B4-BE49-F238E27FC236}">
                  <a16:creationId xmlns:a16="http://schemas.microsoft.com/office/drawing/2014/main" id="{D6E5898C-3BF3-48E2-A69E-6C7FDDFE6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803"/>
              <a:ext cx="1" cy="76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04" name="Line 35">
              <a:extLst>
                <a:ext uri="{FF2B5EF4-FFF2-40B4-BE49-F238E27FC236}">
                  <a16:creationId xmlns:a16="http://schemas.microsoft.com/office/drawing/2014/main" id="{93EDD162-028F-4824-8FCE-A4CFC5735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803"/>
              <a:ext cx="1" cy="7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05" name="Line 36">
              <a:extLst>
                <a:ext uri="{FF2B5EF4-FFF2-40B4-BE49-F238E27FC236}">
                  <a16:creationId xmlns:a16="http://schemas.microsoft.com/office/drawing/2014/main" id="{B39D5287-0CB4-4EB8-A1D8-C02091EE0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3" y="1803"/>
              <a:ext cx="1" cy="7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06" name="Line 37">
              <a:extLst>
                <a:ext uri="{FF2B5EF4-FFF2-40B4-BE49-F238E27FC236}">
                  <a16:creationId xmlns:a16="http://schemas.microsoft.com/office/drawing/2014/main" id="{26B54774-1AAA-4795-A53F-06EAC48FA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" y="1803"/>
              <a:ext cx="0" cy="76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707" name="Text Box 38">
              <a:extLst>
                <a:ext uri="{FF2B5EF4-FFF2-40B4-BE49-F238E27FC236}">
                  <a16:creationId xmlns:a16="http://schemas.microsoft.com/office/drawing/2014/main" id="{3FDF958A-E1DB-4678-A13C-E13B275E7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" y="2076"/>
              <a:ext cx="5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Máximo</a:t>
              </a:r>
            </a:p>
          </p:txBody>
        </p:sp>
        <p:sp>
          <p:nvSpPr>
            <p:cNvPr id="65708" name="Text Box 39">
              <a:extLst>
                <a:ext uri="{FF2B5EF4-FFF2-40B4-BE49-F238E27FC236}">
                  <a16:creationId xmlns:a16="http://schemas.microsoft.com/office/drawing/2014/main" id="{D1827962-5B7B-407D-BF30-CDD60B422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620"/>
              <a:ext cx="101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R1     R2     R3</a:t>
              </a:r>
            </a:p>
          </p:txBody>
        </p:sp>
        <p:sp>
          <p:nvSpPr>
            <p:cNvPr id="65709" name="Text Box 40">
              <a:extLst>
                <a:ext uri="{FF2B5EF4-FFF2-40B4-BE49-F238E27FC236}">
                  <a16:creationId xmlns:a16="http://schemas.microsoft.com/office/drawing/2014/main" id="{F5DF4EF0-3DBC-4C8A-AE81-0D5582BC6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797"/>
              <a:ext cx="292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</p:grpSp>
      <p:grpSp>
        <p:nvGrpSpPr>
          <p:cNvPr id="172073" name="Group 41">
            <a:extLst>
              <a:ext uri="{FF2B5EF4-FFF2-40B4-BE49-F238E27FC236}">
                <a16:creationId xmlns:a16="http://schemas.microsoft.com/office/drawing/2014/main" id="{AD01D6D4-DF6D-41F5-B5AA-7B3BB171A65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781300"/>
            <a:ext cx="3022600" cy="1295400"/>
            <a:chOff x="2608" y="1694"/>
            <a:chExt cx="2268" cy="1378"/>
          </a:xfrm>
        </p:grpSpPr>
        <p:sp>
          <p:nvSpPr>
            <p:cNvPr id="65663" name="Rectangle 42">
              <a:extLst>
                <a:ext uri="{FF2B5EF4-FFF2-40B4-BE49-F238E27FC236}">
                  <a16:creationId xmlns:a16="http://schemas.microsoft.com/office/drawing/2014/main" id="{D176266A-ACA3-4049-9BB7-C74800908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64" name="Rectangle 43">
              <a:extLst>
                <a:ext uri="{FF2B5EF4-FFF2-40B4-BE49-F238E27FC236}">
                  <a16:creationId xmlns:a16="http://schemas.microsoft.com/office/drawing/2014/main" id="{E56381CC-A570-4034-9182-EEF76E170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728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665" name="Rectangle 44">
              <a:extLst>
                <a:ext uri="{FF2B5EF4-FFF2-40B4-BE49-F238E27FC236}">
                  <a16:creationId xmlns:a16="http://schemas.microsoft.com/office/drawing/2014/main" id="{68CB6CF4-3ECD-4D89-9F7F-0DBE0EA3E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666" name="Rectangle 45">
              <a:extLst>
                <a:ext uri="{FF2B5EF4-FFF2-40B4-BE49-F238E27FC236}">
                  <a16:creationId xmlns:a16="http://schemas.microsoft.com/office/drawing/2014/main" id="{AA87EBAC-061C-45F5-9D1A-6D8FAA006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67" name="Rectangle 46">
              <a:extLst>
                <a:ext uri="{FF2B5EF4-FFF2-40B4-BE49-F238E27FC236}">
                  <a16:creationId xmlns:a16="http://schemas.microsoft.com/office/drawing/2014/main" id="{A61FA867-A4C8-4E6D-8E7E-A47BCA8F5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83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68" name="Rectangle 47">
              <a:extLst>
                <a:ext uri="{FF2B5EF4-FFF2-40B4-BE49-F238E27FC236}">
                  <a16:creationId xmlns:a16="http://schemas.microsoft.com/office/drawing/2014/main" id="{73EE511A-D461-44AD-994D-A70866038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69" name="Rectangle 48">
              <a:extLst>
                <a:ext uri="{FF2B5EF4-FFF2-40B4-BE49-F238E27FC236}">
                  <a16:creationId xmlns:a16="http://schemas.microsoft.com/office/drawing/2014/main" id="{ECB61F28-111A-4997-A508-E69EBB456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70" name="Rectangle 49">
              <a:extLst>
                <a:ext uri="{FF2B5EF4-FFF2-40B4-BE49-F238E27FC236}">
                  <a16:creationId xmlns:a16="http://schemas.microsoft.com/office/drawing/2014/main" id="{317B94E5-70E3-4E8D-BA72-EDDE20B51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39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71" name="Rectangle 50">
              <a:extLst>
                <a:ext uri="{FF2B5EF4-FFF2-40B4-BE49-F238E27FC236}">
                  <a16:creationId xmlns:a16="http://schemas.microsoft.com/office/drawing/2014/main" id="{095EDD2D-26F8-4DAD-9C44-8BADE7A3F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5</a:t>
              </a:r>
            </a:p>
          </p:txBody>
        </p:sp>
        <p:sp>
          <p:nvSpPr>
            <p:cNvPr id="65672" name="Rectangle 51">
              <a:extLst>
                <a:ext uri="{FF2B5EF4-FFF2-40B4-BE49-F238E27FC236}">
                  <a16:creationId xmlns:a16="http://schemas.microsoft.com/office/drawing/2014/main" id="{73D7F148-FB50-4CAC-BA45-CFCB6B514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673" name="Rectangle 52">
              <a:extLst>
                <a:ext uri="{FF2B5EF4-FFF2-40B4-BE49-F238E27FC236}">
                  <a16:creationId xmlns:a16="http://schemas.microsoft.com/office/drawing/2014/main" id="{CB61CD1B-1F43-4B1C-B23E-ED5822843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94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674" name="Rectangle 53">
              <a:extLst>
                <a:ext uri="{FF2B5EF4-FFF2-40B4-BE49-F238E27FC236}">
                  <a16:creationId xmlns:a16="http://schemas.microsoft.com/office/drawing/2014/main" id="{3A445CD0-A615-4CCD-8AC0-0EF85C75F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75" name="Line 54">
              <a:extLst>
                <a:ext uri="{FF2B5EF4-FFF2-40B4-BE49-F238E27FC236}">
                  <a16:creationId xmlns:a16="http://schemas.microsoft.com/office/drawing/2014/main" id="{7A8B94FA-8FF8-4679-9C56-050D673B9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76" name="Line 55">
              <a:extLst>
                <a:ext uri="{FF2B5EF4-FFF2-40B4-BE49-F238E27FC236}">
                  <a16:creationId xmlns:a16="http://schemas.microsoft.com/office/drawing/2014/main" id="{CDB73322-0AA0-4E6D-8571-AAB13834D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039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77" name="Line 56">
              <a:extLst>
                <a:ext uri="{FF2B5EF4-FFF2-40B4-BE49-F238E27FC236}">
                  <a16:creationId xmlns:a16="http://schemas.microsoft.com/office/drawing/2014/main" id="{9557C558-3C45-4A77-A60B-BD6490FDA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383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78" name="Line 57">
              <a:extLst>
                <a:ext uri="{FF2B5EF4-FFF2-40B4-BE49-F238E27FC236}">
                  <a16:creationId xmlns:a16="http://schemas.microsoft.com/office/drawing/2014/main" id="{ED4C4C15-DF4A-46F9-B4A4-62EC26E14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728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79" name="Line 58">
              <a:extLst>
                <a:ext uri="{FF2B5EF4-FFF2-40B4-BE49-F238E27FC236}">
                  <a16:creationId xmlns:a16="http://schemas.microsoft.com/office/drawing/2014/main" id="{6F2342AA-ED16-4525-9A49-2DC61B66D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072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80" name="Line 59">
              <a:extLst>
                <a:ext uri="{FF2B5EF4-FFF2-40B4-BE49-F238E27FC236}">
                  <a16:creationId xmlns:a16="http://schemas.microsoft.com/office/drawing/2014/main" id="{9534913E-CA94-40F3-B757-E63404E89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81" name="Line 60">
              <a:extLst>
                <a:ext uri="{FF2B5EF4-FFF2-40B4-BE49-F238E27FC236}">
                  <a16:creationId xmlns:a16="http://schemas.microsoft.com/office/drawing/2014/main" id="{0DBE127C-F203-4238-AC79-DE786FE4A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82" name="Line 61">
              <a:extLst>
                <a:ext uri="{FF2B5EF4-FFF2-40B4-BE49-F238E27FC236}">
                  <a16:creationId xmlns:a16="http://schemas.microsoft.com/office/drawing/2014/main" id="{B0338D10-17AB-49EB-B56D-51C74E8BF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83" name="Line 62">
              <a:extLst>
                <a:ext uri="{FF2B5EF4-FFF2-40B4-BE49-F238E27FC236}">
                  <a16:creationId xmlns:a16="http://schemas.microsoft.com/office/drawing/2014/main" id="{F0A0EF71-A6F8-4B56-8797-05CFBA35E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84" name="Text Box 63">
              <a:extLst>
                <a:ext uri="{FF2B5EF4-FFF2-40B4-BE49-F238E27FC236}">
                  <a16:creationId xmlns:a16="http://schemas.microsoft.com/office/drawing/2014/main" id="{428FF335-5AD1-4A96-93D2-2138D6A22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40"/>
              <a:ext cx="64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En uso</a:t>
              </a:r>
            </a:p>
          </p:txBody>
        </p:sp>
        <p:sp>
          <p:nvSpPr>
            <p:cNvPr id="65685" name="Text Box 64">
              <a:extLst>
                <a:ext uri="{FF2B5EF4-FFF2-40B4-BE49-F238E27FC236}">
                  <a16:creationId xmlns:a16="http://schemas.microsoft.com/office/drawing/2014/main" id="{B503501A-CAFD-40EC-8724-A11BB59B4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1762"/>
              <a:ext cx="339" cy="1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</p:grpSp>
      <p:grpSp>
        <p:nvGrpSpPr>
          <p:cNvPr id="172097" name="Group 65">
            <a:extLst>
              <a:ext uri="{FF2B5EF4-FFF2-40B4-BE49-F238E27FC236}">
                <a16:creationId xmlns:a16="http://schemas.microsoft.com/office/drawing/2014/main" id="{D44DE4F9-0A59-40BC-8EC8-7724740B9B09}"/>
              </a:ext>
            </a:extLst>
          </p:cNvPr>
          <p:cNvGrpSpPr>
            <a:grpSpLocks/>
          </p:cNvGrpSpPr>
          <p:nvPr/>
        </p:nvGrpSpPr>
        <p:grpSpPr bwMode="auto">
          <a:xfrm>
            <a:off x="3719514" y="5022851"/>
            <a:ext cx="4105275" cy="422275"/>
            <a:chOff x="1383" y="3164"/>
            <a:chExt cx="2586" cy="266"/>
          </a:xfrm>
        </p:grpSpPr>
        <p:sp>
          <p:nvSpPr>
            <p:cNvPr id="65653" name="Rectangle 66">
              <a:extLst>
                <a:ext uri="{FF2B5EF4-FFF2-40B4-BE49-F238E27FC236}">
                  <a16:creationId xmlns:a16="http://schemas.microsoft.com/office/drawing/2014/main" id="{A24C9563-4D8E-4512-9DE9-B9D0639B7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316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54" name="Rectangle 67">
              <a:extLst>
                <a:ext uri="{FF2B5EF4-FFF2-40B4-BE49-F238E27FC236}">
                  <a16:creationId xmlns:a16="http://schemas.microsoft.com/office/drawing/2014/main" id="{11C05D39-40C5-49F9-AF2A-0620B26AB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164"/>
              <a:ext cx="385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55" name="Rectangle 68">
              <a:extLst>
                <a:ext uri="{FF2B5EF4-FFF2-40B4-BE49-F238E27FC236}">
                  <a16:creationId xmlns:a16="http://schemas.microsoft.com/office/drawing/2014/main" id="{8FDE2253-601D-457F-8091-95218F7E7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316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56" name="Line 69">
              <a:extLst>
                <a:ext uri="{FF2B5EF4-FFF2-40B4-BE49-F238E27FC236}">
                  <a16:creationId xmlns:a16="http://schemas.microsoft.com/office/drawing/2014/main" id="{AD65D4E6-FE7E-4683-AB33-39FB4EF07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3164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57" name="Line 70">
              <a:extLst>
                <a:ext uri="{FF2B5EF4-FFF2-40B4-BE49-F238E27FC236}">
                  <a16:creationId xmlns:a16="http://schemas.microsoft.com/office/drawing/2014/main" id="{91D513CF-5675-47BA-B21F-65E3E4628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3409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58" name="Line 71">
              <a:extLst>
                <a:ext uri="{FF2B5EF4-FFF2-40B4-BE49-F238E27FC236}">
                  <a16:creationId xmlns:a16="http://schemas.microsoft.com/office/drawing/2014/main" id="{57D3E3EC-F320-4171-8FAB-1A3C72C58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316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59" name="Line 72">
              <a:extLst>
                <a:ext uri="{FF2B5EF4-FFF2-40B4-BE49-F238E27FC236}">
                  <a16:creationId xmlns:a16="http://schemas.microsoft.com/office/drawing/2014/main" id="{BEEB3EC5-2919-45D9-B826-209CC564F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316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60" name="Line 73">
              <a:extLst>
                <a:ext uri="{FF2B5EF4-FFF2-40B4-BE49-F238E27FC236}">
                  <a16:creationId xmlns:a16="http://schemas.microsoft.com/office/drawing/2014/main" id="{E48DA7F3-7EE8-48EE-ADD5-4063BEFF2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316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61" name="Line 74">
              <a:extLst>
                <a:ext uri="{FF2B5EF4-FFF2-40B4-BE49-F238E27FC236}">
                  <a16:creationId xmlns:a16="http://schemas.microsoft.com/office/drawing/2014/main" id="{B62C0E1E-B54D-4AF5-9E3B-6A515823B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6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62" name="Text Box 75">
              <a:extLst>
                <a:ext uri="{FF2B5EF4-FFF2-40B4-BE49-F238E27FC236}">
                  <a16:creationId xmlns:a16="http://schemas.microsoft.com/office/drawing/2014/main" id="{1667EFF5-9C48-497D-911C-44A455B9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3209"/>
              <a:ext cx="141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Recursos disponibles</a:t>
              </a:r>
            </a:p>
          </p:txBody>
        </p:sp>
      </p:grpSp>
      <p:grpSp>
        <p:nvGrpSpPr>
          <p:cNvPr id="172108" name="Group 76">
            <a:extLst>
              <a:ext uri="{FF2B5EF4-FFF2-40B4-BE49-F238E27FC236}">
                <a16:creationId xmlns:a16="http://schemas.microsoft.com/office/drawing/2014/main" id="{C324958E-0534-474A-9716-3D3D5AD2B8E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781300"/>
            <a:ext cx="3024188" cy="1295400"/>
            <a:chOff x="2608" y="1694"/>
            <a:chExt cx="2268" cy="1378"/>
          </a:xfrm>
        </p:grpSpPr>
        <p:sp>
          <p:nvSpPr>
            <p:cNvPr id="65630" name="Rectangle 77">
              <a:extLst>
                <a:ext uri="{FF2B5EF4-FFF2-40B4-BE49-F238E27FC236}">
                  <a16:creationId xmlns:a16="http://schemas.microsoft.com/office/drawing/2014/main" id="{9B27C0AE-6C9B-4240-A43C-1B7698EE8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31" name="Rectangle 78">
              <a:extLst>
                <a:ext uri="{FF2B5EF4-FFF2-40B4-BE49-F238E27FC236}">
                  <a16:creationId xmlns:a16="http://schemas.microsoft.com/office/drawing/2014/main" id="{DF83B0E0-6C5D-417D-93DA-20898DCE0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728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632" name="Rectangle 79">
              <a:extLst>
                <a:ext uri="{FF2B5EF4-FFF2-40B4-BE49-F238E27FC236}">
                  <a16:creationId xmlns:a16="http://schemas.microsoft.com/office/drawing/2014/main" id="{C66E60CC-52BA-44DB-982C-DD741C5C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28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633" name="Rectangle 80">
              <a:extLst>
                <a:ext uri="{FF2B5EF4-FFF2-40B4-BE49-F238E27FC236}">
                  <a16:creationId xmlns:a16="http://schemas.microsoft.com/office/drawing/2014/main" id="{8FBB5DBC-6179-4F66-8670-BDFCA27C8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34" name="Rectangle 81">
              <a:extLst>
                <a:ext uri="{FF2B5EF4-FFF2-40B4-BE49-F238E27FC236}">
                  <a16:creationId xmlns:a16="http://schemas.microsoft.com/office/drawing/2014/main" id="{D2B2C78D-8BED-49D3-94CB-08F586043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83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35" name="Rectangle 82">
              <a:extLst>
                <a:ext uri="{FF2B5EF4-FFF2-40B4-BE49-F238E27FC236}">
                  <a16:creationId xmlns:a16="http://schemas.microsoft.com/office/drawing/2014/main" id="{47B958A4-D942-4ECE-8BD6-71809ACE7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83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36" name="Rectangle 83">
              <a:extLst>
                <a:ext uri="{FF2B5EF4-FFF2-40B4-BE49-F238E27FC236}">
                  <a16:creationId xmlns:a16="http://schemas.microsoft.com/office/drawing/2014/main" id="{1E73914B-6244-49F7-A0A4-48032918F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37" name="Rectangle 84">
              <a:extLst>
                <a:ext uri="{FF2B5EF4-FFF2-40B4-BE49-F238E27FC236}">
                  <a16:creationId xmlns:a16="http://schemas.microsoft.com/office/drawing/2014/main" id="{826FBFC7-DF07-4739-BE4B-13A0D49C5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39"/>
              <a:ext cx="453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38" name="Rectangle 85">
              <a:extLst>
                <a:ext uri="{FF2B5EF4-FFF2-40B4-BE49-F238E27FC236}">
                  <a16:creationId xmlns:a16="http://schemas.microsoft.com/office/drawing/2014/main" id="{E6D086A6-20EC-4580-9C73-0EA9BF39E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039"/>
              <a:ext cx="454" cy="3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5</a:t>
              </a:r>
            </a:p>
          </p:txBody>
        </p:sp>
        <p:sp>
          <p:nvSpPr>
            <p:cNvPr id="65639" name="Rectangle 86">
              <a:extLst>
                <a:ext uri="{FF2B5EF4-FFF2-40B4-BE49-F238E27FC236}">
                  <a16:creationId xmlns:a16="http://schemas.microsoft.com/office/drawing/2014/main" id="{B0F0D8A4-89CD-4600-B0D8-965C9EF28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40" name="Rectangle 87">
              <a:extLst>
                <a:ext uri="{FF2B5EF4-FFF2-40B4-BE49-F238E27FC236}">
                  <a16:creationId xmlns:a16="http://schemas.microsoft.com/office/drawing/2014/main" id="{86AE1BAA-023F-4EE7-9B83-FF0A02FE6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94"/>
              <a:ext cx="453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641" name="Rectangle 88">
              <a:extLst>
                <a:ext uri="{FF2B5EF4-FFF2-40B4-BE49-F238E27FC236}">
                  <a16:creationId xmlns:a16="http://schemas.microsoft.com/office/drawing/2014/main" id="{5592A5A3-F7DA-4A77-B64F-D0A7A05F4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94"/>
              <a:ext cx="454" cy="34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42" name="Line 89">
              <a:extLst>
                <a:ext uri="{FF2B5EF4-FFF2-40B4-BE49-F238E27FC236}">
                  <a16:creationId xmlns:a16="http://schemas.microsoft.com/office/drawing/2014/main" id="{D14921B6-CD00-47BB-AB2E-EB8462995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43" name="Line 90">
              <a:extLst>
                <a:ext uri="{FF2B5EF4-FFF2-40B4-BE49-F238E27FC236}">
                  <a16:creationId xmlns:a16="http://schemas.microsoft.com/office/drawing/2014/main" id="{68408B93-F2BF-45FB-82BC-63273817D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039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44" name="Line 91">
              <a:extLst>
                <a:ext uri="{FF2B5EF4-FFF2-40B4-BE49-F238E27FC236}">
                  <a16:creationId xmlns:a16="http://schemas.microsoft.com/office/drawing/2014/main" id="{6A68FB16-D2CE-45E6-A745-7F1B264F8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383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45" name="Line 92">
              <a:extLst>
                <a:ext uri="{FF2B5EF4-FFF2-40B4-BE49-F238E27FC236}">
                  <a16:creationId xmlns:a16="http://schemas.microsoft.com/office/drawing/2014/main" id="{05B146C6-EB01-490B-AEA0-58DCCF148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728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46" name="Line 93">
              <a:extLst>
                <a:ext uri="{FF2B5EF4-FFF2-40B4-BE49-F238E27FC236}">
                  <a16:creationId xmlns:a16="http://schemas.microsoft.com/office/drawing/2014/main" id="{63F057D9-7989-4776-BB1A-94FE36A8E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072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47" name="Line 94">
              <a:extLst>
                <a:ext uri="{FF2B5EF4-FFF2-40B4-BE49-F238E27FC236}">
                  <a16:creationId xmlns:a16="http://schemas.microsoft.com/office/drawing/2014/main" id="{97C9FD9E-A375-4FE9-BADE-5FE8FB544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48" name="Line 95">
              <a:extLst>
                <a:ext uri="{FF2B5EF4-FFF2-40B4-BE49-F238E27FC236}">
                  <a16:creationId xmlns:a16="http://schemas.microsoft.com/office/drawing/2014/main" id="{B610E993-68C8-4618-A010-298B0E2BF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49" name="Line 96">
              <a:extLst>
                <a:ext uri="{FF2B5EF4-FFF2-40B4-BE49-F238E27FC236}">
                  <a16:creationId xmlns:a16="http://schemas.microsoft.com/office/drawing/2014/main" id="{D229024A-CC49-4ED8-A962-F4CF82EE3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694"/>
              <a:ext cx="0" cy="1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50" name="Line 97">
              <a:extLst>
                <a:ext uri="{FF2B5EF4-FFF2-40B4-BE49-F238E27FC236}">
                  <a16:creationId xmlns:a16="http://schemas.microsoft.com/office/drawing/2014/main" id="{D44A85E3-77DA-4195-9D9F-12AD153C3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694"/>
              <a:ext cx="0" cy="13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51" name="Text Box 98">
              <a:extLst>
                <a:ext uri="{FF2B5EF4-FFF2-40B4-BE49-F238E27FC236}">
                  <a16:creationId xmlns:a16="http://schemas.microsoft.com/office/drawing/2014/main" id="{8A285F13-634C-47D0-95C4-B13842EB5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40"/>
              <a:ext cx="64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En uso</a:t>
              </a:r>
            </a:p>
          </p:txBody>
        </p:sp>
        <p:sp>
          <p:nvSpPr>
            <p:cNvPr id="65652" name="Text Box 99">
              <a:extLst>
                <a:ext uri="{FF2B5EF4-FFF2-40B4-BE49-F238E27FC236}">
                  <a16:creationId xmlns:a16="http://schemas.microsoft.com/office/drawing/2014/main" id="{CD45F3F4-F0CF-40BF-8065-8C8D358CA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758"/>
              <a:ext cx="339" cy="1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</p:grpSp>
      <p:grpSp>
        <p:nvGrpSpPr>
          <p:cNvPr id="172132" name="Group 100">
            <a:extLst>
              <a:ext uri="{FF2B5EF4-FFF2-40B4-BE49-F238E27FC236}">
                <a16:creationId xmlns:a16="http://schemas.microsoft.com/office/drawing/2014/main" id="{D9EE35DB-D2BF-43B2-BF7A-1936E1CB77EB}"/>
              </a:ext>
            </a:extLst>
          </p:cNvPr>
          <p:cNvGrpSpPr>
            <a:grpSpLocks/>
          </p:cNvGrpSpPr>
          <p:nvPr/>
        </p:nvGrpSpPr>
        <p:grpSpPr bwMode="auto">
          <a:xfrm>
            <a:off x="3719514" y="5022851"/>
            <a:ext cx="4105275" cy="422275"/>
            <a:chOff x="1383" y="2704"/>
            <a:chExt cx="2586" cy="266"/>
          </a:xfrm>
        </p:grpSpPr>
        <p:sp>
          <p:nvSpPr>
            <p:cNvPr id="65620" name="Rectangle 101">
              <a:extLst>
                <a:ext uri="{FF2B5EF4-FFF2-40B4-BE49-F238E27FC236}">
                  <a16:creationId xmlns:a16="http://schemas.microsoft.com/office/drawing/2014/main" id="{CBFA2D5E-434B-46F0-B58E-4D74DC58B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21" name="Rectangle 102">
              <a:extLst>
                <a:ext uri="{FF2B5EF4-FFF2-40B4-BE49-F238E27FC236}">
                  <a16:creationId xmlns:a16="http://schemas.microsoft.com/office/drawing/2014/main" id="{A873851B-8CE4-4432-A93C-66A7DD057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704"/>
              <a:ext cx="385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22" name="Rectangle 103">
              <a:extLst>
                <a:ext uri="{FF2B5EF4-FFF2-40B4-BE49-F238E27FC236}">
                  <a16:creationId xmlns:a16="http://schemas.microsoft.com/office/drawing/2014/main" id="{3F9CE79F-C08B-4770-899E-1DBF582B1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623" name="Line 104">
              <a:extLst>
                <a:ext uri="{FF2B5EF4-FFF2-40B4-BE49-F238E27FC236}">
                  <a16:creationId xmlns:a16="http://schemas.microsoft.com/office/drawing/2014/main" id="{6AEA102D-2B3F-4550-80CD-A5E4395FF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24" name="Line 105">
              <a:extLst>
                <a:ext uri="{FF2B5EF4-FFF2-40B4-BE49-F238E27FC236}">
                  <a16:creationId xmlns:a16="http://schemas.microsoft.com/office/drawing/2014/main" id="{0A9DB39D-91C8-4B27-B12A-5211C412A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949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25" name="Line 106">
              <a:extLst>
                <a:ext uri="{FF2B5EF4-FFF2-40B4-BE49-F238E27FC236}">
                  <a16:creationId xmlns:a16="http://schemas.microsoft.com/office/drawing/2014/main" id="{67D2AF33-D3E3-4FED-B835-09F5DFD5E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26" name="Line 107">
              <a:extLst>
                <a:ext uri="{FF2B5EF4-FFF2-40B4-BE49-F238E27FC236}">
                  <a16:creationId xmlns:a16="http://schemas.microsoft.com/office/drawing/2014/main" id="{3CFC4868-FC01-43CD-A958-0DBB9A1B0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27" name="Line 108">
              <a:extLst>
                <a:ext uri="{FF2B5EF4-FFF2-40B4-BE49-F238E27FC236}">
                  <a16:creationId xmlns:a16="http://schemas.microsoft.com/office/drawing/2014/main" id="{D8478335-D9AA-4503-9CE0-9A35F3FF2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28" name="Line 109">
              <a:extLst>
                <a:ext uri="{FF2B5EF4-FFF2-40B4-BE49-F238E27FC236}">
                  <a16:creationId xmlns:a16="http://schemas.microsoft.com/office/drawing/2014/main" id="{CAF40A30-7F71-4AD7-995B-ABB0663CC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29" name="Text Box 110">
              <a:extLst>
                <a:ext uri="{FF2B5EF4-FFF2-40B4-BE49-F238E27FC236}">
                  <a16:creationId xmlns:a16="http://schemas.microsoft.com/office/drawing/2014/main" id="{EE11A344-9711-4F01-BB03-BE65A8BA5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749"/>
              <a:ext cx="141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Recursos disponibles</a:t>
              </a:r>
            </a:p>
          </p:txBody>
        </p:sp>
      </p:grpSp>
      <p:grpSp>
        <p:nvGrpSpPr>
          <p:cNvPr id="172143" name="Group 111">
            <a:extLst>
              <a:ext uri="{FF2B5EF4-FFF2-40B4-BE49-F238E27FC236}">
                <a16:creationId xmlns:a16="http://schemas.microsoft.com/office/drawing/2014/main" id="{7CB159E6-B27C-49A3-A0A6-DF5F8D9C2C2B}"/>
              </a:ext>
            </a:extLst>
          </p:cNvPr>
          <p:cNvGrpSpPr>
            <a:grpSpLocks/>
          </p:cNvGrpSpPr>
          <p:nvPr/>
        </p:nvGrpSpPr>
        <p:grpSpPr bwMode="auto">
          <a:xfrm>
            <a:off x="8069263" y="2297114"/>
            <a:ext cx="2203450" cy="1779587"/>
            <a:chOff x="4168" y="1447"/>
            <a:chExt cx="1388" cy="1121"/>
          </a:xfrm>
        </p:grpSpPr>
        <p:sp>
          <p:nvSpPr>
            <p:cNvPr id="65597" name="Rectangle 112">
              <a:extLst>
                <a:ext uri="{FF2B5EF4-FFF2-40B4-BE49-F238E27FC236}">
                  <a16:creationId xmlns:a16="http://schemas.microsoft.com/office/drawing/2014/main" id="{FCBFF2F8-A49F-4910-84E5-C1813D74D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598" name="Rectangle 113">
              <a:extLst>
                <a:ext uri="{FF2B5EF4-FFF2-40B4-BE49-F238E27FC236}">
                  <a16:creationId xmlns:a16="http://schemas.microsoft.com/office/drawing/2014/main" id="{4BBA768B-BCAF-4BEF-BEC5-FF628F38C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599" name="Rectangle 114">
              <a:extLst>
                <a:ext uri="{FF2B5EF4-FFF2-40B4-BE49-F238E27FC236}">
                  <a16:creationId xmlns:a16="http://schemas.microsoft.com/office/drawing/2014/main" id="{E5ABDC85-881D-4B9E-8E88-1E4A241D6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4</a:t>
              </a:r>
            </a:p>
          </p:txBody>
        </p:sp>
        <p:sp>
          <p:nvSpPr>
            <p:cNvPr id="65600" name="Rectangle 115">
              <a:extLst>
                <a:ext uri="{FF2B5EF4-FFF2-40B4-BE49-F238E27FC236}">
                  <a16:creationId xmlns:a16="http://schemas.microsoft.com/office/drawing/2014/main" id="{C6F7F609-A027-4076-B401-B5741E02E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5601" name="Rectangle 116">
              <a:extLst>
                <a:ext uri="{FF2B5EF4-FFF2-40B4-BE49-F238E27FC236}">
                  <a16:creationId xmlns:a16="http://schemas.microsoft.com/office/drawing/2014/main" id="{4DC5001F-5AEC-4874-9672-7CF8D6A96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602" name="Rectangle 117">
              <a:extLst>
                <a:ext uri="{FF2B5EF4-FFF2-40B4-BE49-F238E27FC236}">
                  <a16:creationId xmlns:a16="http://schemas.microsoft.com/office/drawing/2014/main" id="{59D8BC2B-2A9C-4CE5-9089-BA04DBCCC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03" name="Rectangle 118">
              <a:extLst>
                <a:ext uri="{FF2B5EF4-FFF2-40B4-BE49-F238E27FC236}">
                  <a16:creationId xmlns:a16="http://schemas.microsoft.com/office/drawing/2014/main" id="{D7E9125D-7EBD-4F07-AF9D-DD9286BCC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04" name="Rectangle 119">
              <a:extLst>
                <a:ext uri="{FF2B5EF4-FFF2-40B4-BE49-F238E27FC236}">
                  <a16:creationId xmlns:a16="http://schemas.microsoft.com/office/drawing/2014/main" id="{13273568-D73B-4683-AE10-2E79CB3A7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605" name="Rectangle 120">
              <a:extLst>
                <a:ext uri="{FF2B5EF4-FFF2-40B4-BE49-F238E27FC236}">
                  <a16:creationId xmlns:a16="http://schemas.microsoft.com/office/drawing/2014/main" id="{EB7BE999-33C9-44BE-9CDF-C0662061D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606" name="Rectangle 121">
              <a:extLst>
                <a:ext uri="{FF2B5EF4-FFF2-40B4-BE49-F238E27FC236}">
                  <a16:creationId xmlns:a16="http://schemas.microsoft.com/office/drawing/2014/main" id="{C7C0ACEA-DBA0-48D1-855B-7995744A5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07" name="Rectangle 122">
              <a:extLst>
                <a:ext uri="{FF2B5EF4-FFF2-40B4-BE49-F238E27FC236}">
                  <a16:creationId xmlns:a16="http://schemas.microsoft.com/office/drawing/2014/main" id="{875C8AE3-16AD-4992-B5AB-C89FCEAF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08" name="Rectangle 123">
              <a:extLst>
                <a:ext uri="{FF2B5EF4-FFF2-40B4-BE49-F238E27FC236}">
                  <a16:creationId xmlns:a16="http://schemas.microsoft.com/office/drawing/2014/main" id="{F5F2758C-94D2-4DFB-9413-CC31A66C3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609" name="Line 124">
              <a:extLst>
                <a:ext uri="{FF2B5EF4-FFF2-40B4-BE49-F238E27FC236}">
                  <a16:creationId xmlns:a16="http://schemas.microsoft.com/office/drawing/2014/main" id="{9FB7525F-DE62-4B95-9222-82BDC0354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10" name="Line 125">
              <a:extLst>
                <a:ext uri="{FF2B5EF4-FFF2-40B4-BE49-F238E27FC236}">
                  <a16:creationId xmlns:a16="http://schemas.microsoft.com/office/drawing/2014/main" id="{C315F46A-98D9-446F-A7AA-3B8D51AB5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956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11" name="Line 126">
              <a:extLst>
                <a:ext uri="{FF2B5EF4-FFF2-40B4-BE49-F238E27FC236}">
                  <a16:creationId xmlns:a16="http://schemas.microsoft.com/office/drawing/2014/main" id="{746E8CB2-A8FA-4891-B097-0CE5DD64C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160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12" name="Line 127">
              <a:extLst>
                <a:ext uri="{FF2B5EF4-FFF2-40B4-BE49-F238E27FC236}">
                  <a16:creationId xmlns:a16="http://schemas.microsoft.com/office/drawing/2014/main" id="{7CE74CD7-D67F-41C5-9AD3-7629B88F8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364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13" name="Line 128">
              <a:extLst>
                <a:ext uri="{FF2B5EF4-FFF2-40B4-BE49-F238E27FC236}">
                  <a16:creationId xmlns:a16="http://schemas.microsoft.com/office/drawing/2014/main" id="{5720FE45-31A7-48B4-A057-A83C7F16C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568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14" name="Line 129">
              <a:extLst>
                <a:ext uri="{FF2B5EF4-FFF2-40B4-BE49-F238E27FC236}">
                  <a16:creationId xmlns:a16="http://schemas.microsoft.com/office/drawing/2014/main" id="{7BB4DBF0-EAE2-41C8-BAF6-EACA4F9F4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15" name="Line 130">
              <a:extLst>
                <a:ext uri="{FF2B5EF4-FFF2-40B4-BE49-F238E27FC236}">
                  <a16:creationId xmlns:a16="http://schemas.microsoft.com/office/drawing/2014/main" id="{3C6D1485-8AF4-472E-A9AB-6DDBFCF42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4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16" name="Line 131">
              <a:extLst>
                <a:ext uri="{FF2B5EF4-FFF2-40B4-BE49-F238E27FC236}">
                  <a16:creationId xmlns:a16="http://schemas.microsoft.com/office/drawing/2014/main" id="{E2B45ED5-B552-4868-9AED-3B47A14D5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5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17" name="Line 132">
              <a:extLst>
                <a:ext uri="{FF2B5EF4-FFF2-40B4-BE49-F238E27FC236}">
                  <a16:creationId xmlns:a16="http://schemas.microsoft.com/office/drawing/2014/main" id="{6ABBD39E-F5FD-4CC4-8398-AD2FFB5BF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618" name="Text Box 133">
              <a:extLst>
                <a:ext uri="{FF2B5EF4-FFF2-40B4-BE49-F238E27FC236}">
                  <a16:creationId xmlns:a16="http://schemas.microsoft.com/office/drawing/2014/main" id="{7C8FBEB5-6938-4F3F-9C63-4A5E8E9CE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790"/>
              <a:ext cx="285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  <p:sp>
          <p:nvSpPr>
            <p:cNvPr id="65619" name="Text Box 134">
              <a:extLst>
                <a:ext uri="{FF2B5EF4-FFF2-40B4-BE49-F238E27FC236}">
                  <a16:creationId xmlns:a16="http://schemas.microsoft.com/office/drawing/2014/main" id="{D007552B-0DF1-4C4D-BD8A-53069848A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1447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/>
                <a:t>Necesarios</a:t>
              </a:r>
            </a:p>
          </p:txBody>
        </p:sp>
      </p:grpSp>
      <p:grpSp>
        <p:nvGrpSpPr>
          <p:cNvPr id="172221" name="Group 189">
            <a:extLst>
              <a:ext uri="{FF2B5EF4-FFF2-40B4-BE49-F238E27FC236}">
                <a16:creationId xmlns:a16="http://schemas.microsoft.com/office/drawing/2014/main" id="{D6ABDB79-F874-4AC7-B423-B16C659E9E06}"/>
              </a:ext>
            </a:extLst>
          </p:cNvPr>
          <p:cNvGrpSpPr>
            <a:grpSpLocks/>
          </p:cNvGrpSpPr>
          <p:nvPr/>
        </p:nvGrpSpPr>
        <p:grpSpPr bwMode="auto">
          <a:xfrm>
            <a:off x="3719514" y="5022851"/>
            <a:ext cx="4105275" cy="422275"/>
            <a:chOff x="1383" y="2704"/>
            <a:chExt cx="2586" cy="266"/>
          </a:xfrm>
        </p:grpSpPr>
        <p:sp>
          <p:nvSpPr>
            <p:cNvPr id="65587" name="Rectangle 190">
              <a:extLst>
                <a:ext uri="{FF2B5EF4-FFF2-40B4-BE49-F238E27FC236}">
                  <a16:creationId xmlns:a16="http://schemas.microsoft.com/office/drawing/2014/main" id="{9A005179-E4FA-4DD7-8FA9-B2558349D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588" name="Rectangle 191">
              <a:extLst>
                <a:ext uri="{FF2B5EF4-FFF2-40B4-BE49-F238E27FC236}">
                  <a16:creationId xmlns:a16="http://schemas.microsoft.com/office/drawing/2014/main" id="{AA18696A-7F45-49FA-A2CD-82A2AA162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704"/>
              <a:ext cx="385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589" name="Rectangle 192">
              <a:extLst>
                <a:ext uri="{FF2B5EF4-FFF2-40B4-BE49-F238E27FC236}">
                  <a16:creationId xmlns:a16="http://schemas.microsoft.com/office/drawing/2014/main" id="{FB26EA49-8077-408D-A11C-1A9B22759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704"/>
              <a:ext cx="386" cy="245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590" name="Line 193">
              <a:extLst>
                <a:ext uri="{FF2B5EF4-FFF2-40B4-BE49-F238E27FC236}">
                  <a16:creationId xmlns:a16="http://schemas.microsoft.com/office/drawing/2014/main" id="{5CBE2EA1-1687-4591-8F58-A4111F537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91" name="Line 194">
              <a:extLst>
                <a:ext uri="{FF2B5EF4-FFF2-40B4-BE49-F238E27FC236}">
                  <a16:creationId xmlns:a16="http://schemas.microsoft.com/office/drawing/2014/main" id="{45520478-2ACB-46DF-94FF-4C22C2EFB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949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92" name="Line 195">
              <a:extLst>
                <a:ext uri="{FF2B5EF4-FFF2-40B4-BE49-F238E27FC236}">
                  <a16:creationId xmlns:a16="http://schemas.microsoft.com/office/drawing/2014/main" id="{9A8E1CB9-A29F-4A96-9277-423B95F9A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93" name="Line 196">
              <a:extLst>
                <a:ext uri="{FF2B5EF4-FFF2-40B4-BE49-F238E27FC236}">
                  <a16:creationId xmlns:a16="http://schemas.microsoft.com/office/drawing/2014/main" id="{326B8C2A-455B-418A-9CB5-55AB7BD48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94" name="Line 197">
              <a:extLst>
                <a:ext uri="{FF2B5EF4-FFF2-40B4-BE49-F238E27FC236}">
                  <a16:creationId xmlns:a16="http://schemas.microsoft.com/office/drawing/2014/main" id="{67727410-258D-43A0-B7E1-BCD2B7FBF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2704"/>
              <a:ext cx="0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95" name="Line 198">
              <a:extLst>
                <a:ext uri="{FF2B5EF4-FFF2-40B4-BE49-F238E27FC236}">
                  <a16:creationId xmlns:a16="http://schemas.microsoft.com/office/drawing/2014/main" id="{BB272BC9-9333-4585-9DCA-A157CC773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704"/>
              <a:ext cx="0" cy="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96" name="Text Box 199">
              <a:extLst>
                <a:ext uri="{FF2B5EF4-FFF2-40B4-BE49-F238E27FC236}">
                  <a16:creationId xmlns:a16="http://schemas.microsoft.com/office/drawing/2014/main" id="{C6F86BA6-24E5-432D-9B5C-7DC9E4C6D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749"/>
              <a:ext cx="141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Recursos disponibles</a:t>
              </a:r>
            </a:p>
          </p:txBody>
        </p:sp>
      </p:grpSp>
      <p:grpSp>
        <p:nvGrpSpPr>
          <p:cNvPr id="172305" name="Group 273">
            <a:extLst>
              <a:ext uri="{FF2B5EF4-FFF2-40B4-BE49-F238E27FC236}">
                <a16:creationId xmlns:a16="http://schemas.microsoft.com/office/drawing/2014/main" id="{65F8FE2D-AA45-44B5-AC74-9387FCC42604}"/>
              </a:ext>
            </a:extLst>
          </p:cNvPr>
          <p:cNvGrpSpPr>
            <a:grpSpLocks/>
          </p:cNvGrpSpPr>
          <p:nvPr/>
        </p:nvGrpSpPr>
        <p:grpSpPr bwMode="auto">
          <a:xfrm>
            <a:off x="8069263" y="2297114"/>
            <a:ext cx="2203450" cy="1779587"/>
            <a:chOff x="4168" y="1447"/>
            <a:chExt cx="1388" cy="1121"/>
          </a:xfrm>
        </p:grpSpPr>
        <p:sp>
          <p:nvSpPr>
            <p:cNvPr id="65564" name="Rectangle 274">
              <a:extLst>
                <a:ext uri="{FF2B5EF4-FFF2-40B4-BE49-F238E27FC236}">
                  <a16:creationId xmlns:a16="http://schemas.microsoft.com/office/drawing/2014/main" id="{8CD7BA6F-AD62-475B-8EB8-F501E0A9A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565" name="Rectangle 275">
              <a:extLst>
                <a:ext uri="{FF2B5EF4-FFF2-40B4-BE49-F238E27FC236}">
                  <a16:creationId xmlns:a16="http://schemas.microsoft.com/office/drawing/2014/main" id="{F5A45C99-5841-40AB-8ECC-E4C3F36AF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566" name="Rectangle 276">
              <a:extLst>
                <a:ext uri="{FF2B5EF4-FFF2-40B4-BE49-F238E27FC236}">
                  <a16:creationId xmlns:a16="http://schemas.microsoft.com/office/drawing/2014/main" id="{A8BC5437-F39D-4F5E-8E65-9EB713205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364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4</a:t>
              </a:r>
            </a:p>
          </p:txBody>
        </p:sp>
        <p:sp>
          <p:nvSpPr>
            <p:cNvPr id="65567" name="Rectangle 277">
              <a:extLst>
                <a:ext uri="{FF2B5EF4-FFF2-40B4-BE49-F238E27FC236}">
                  <a16:creationId xmlns:a16="http://schemas.microsoft.com/office/drawing/2014/main" id="{1893EB5F-9E74-4020-B0BD-0E66D22DA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3</a:t>
              </a:r>
            </a:p>
          </p:txBody>
        </p:sp>
        <p:sp>
          <p:nvSpPr>
            <p:cNvPr id="65568" name="Rectangle 278">
              <a:extLst>
                <a:ext uri="{FF2B5EF4-FFF2-40B4-BE49-F238E27FC236}">
                  <a16:creationId xmlns:a16="http://schemas.microsoft.com/office/drawing/2014/main" id="{B28826EA-B685-4C92-93B5-09CA4D03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569" name="Rectangle 279">
              <a:extLst>
                <a:ext uri="{FF2B5EF4-FFF2-40B4-BE49-F238E27FC236}">
                  <a16:creationId xmlns:a16="http://schemas.microsoft.com/office/drawing/2014/main" id="{1D420E34-0652-415C-9CB7-BD0622A93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160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570" name="Rectangle 280">
              <a:extLst>
                <a:ext uri="{FF2B5EF4-FFF2-40B4-BE49-F238E27FC236}">
                  <a16:creationId xmlns:a16="http://schemas.microsoft.com/office/drawing/2014/main" id="{B0A340C8-BC29-450F-BDE4-8D0DC78B3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571" name="Rectangle 281">
              <a:extLst>
                <a:ext uri="{FF2B5EF4-FFF2-40B4-BE49-F238E27FC236}">
                  <a16:creationId xmlns:a16="http://schemas.microsoft.com/office/drawing/2014/main" id="{48C2F217-89ED-42BF-A8A3-867D61BC1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0</a:t>
              </a:r>
            </a:p>
          </p:txBody>
        </p:sp>
        <p:sp>
          <p:nvSpPr>
            <p:cNvPr id="65572" name="Rectangle 282">
              <a:extLst>
                <a:ext uri="{FF2B5EF4-FFF2-40B4-BE49-F238E27FC236}">
                  <a16:creationId xmlns:a16="http://schemas.microsoft.com/office/drawing/2014/main" id="{8C199775-91E8-45BA-8DBC-922142856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956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573" name="Rectangle 283">
              <a:extLst>
                <a:ext uri="{FF2B5EF4-FFF2-40B4-BE49-F238E27FC236}">
                  <a16:creationId xmlns:a16="http://schemas.microsoft.com/office/drawing/2014/main" id="{DAD3521A-CCBC-4E26-BCEA-7AEB3DCC3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574" name="Rectangle 284">
              <a:extLst>
                <a:ext uri="{FF2B5EF4-FFF2-40B4-BE49-F238E27FC236}">
                  <a16:creationId xmlns:a16="http://schemas.microsoft.com/office/drawing/2014/main" id="{C6B4B4EE-6DF1-4172-BAAC-E39BF3321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2</a:t>
              </a:r>
            </a:p>
          </p:txBody>
        </p:sp>
        <p:sp>
          <p:nvSpPr>
            <p:cNvPr id="65575" name="Rectangle 285">
              <a:extLst>
                <a:ext uri="{FF2B5EF4-FFF2-40B4-BE49-F238E27FC236}">
                  <a16:creationId xmlns:a16="http://schemas.microsoft.com/office/drawing/2014/main" id="{E3BB696E-B96F-46DE-860E-0172B4DE8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752"/>
              <a:ext cx="381" cy="2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s-MX" altLang="es-MX" sz="1700"/>
                <a:t>1</a:t>
              </a:r>
            </a:p>
          </p:txBody>
        </p:sp>
        <p:sp>
          <p:nvSpPr>
            <p:cNvPr id="65576" name="Line 286">
              <a:extLst>
                <a:ext uri="{FF2B5EF4-FFF2-40B4-BE49-F238E27FC236}">
                  <a16:creationId xmlns:a16="http://schemas.microsoft.com/office/drawing/2014/main" id="{8C72E74D-CB4B-4DEE-B3C1-F021E8F22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77" name="Line 287">
              <a:extLst>
                <a:ext uri="{FF2B5EF4-FFF2-40B4-BE49-F238E27FC236}">
                  <a16:creationId xmlns:a16="http://schemas.microsoft.com/office/drawing/2014/main" id="{6AA52514-8EDB-4A95-BA40-6F9EAFAA9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956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78" name="Line 288">
              <a:extLst>
                <a:ext uri="{FF2B5EF4-FFF2-40B4-BE49-F238E27FC236}">
                  <a16:creationId xmlns:a16="http://schemas.microsoft.com/office/drawing/2014/main" id="{EF62FB6A-74D2-46A6-8655-A4C955637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160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79" name="Line 289">
              <a:extLst>
                <a:ext uri="{FF2B5EF4-FFF2-40B4-BE49-F238E27FC236}">
                  <a16:creationId xmlns:a16="http://schemas.microsoft.com/office/drawing/2014/main" id="{DD605126-6648-459A-96B9-BBF7E4CAB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364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80" name="Line 290">
              <a:extLst>
                <a:ext uri="{FF2B5EF4-FFF2-40B4-BE49-F238E27FC236}">
                  <a16:creationId xmlns:a16="http://schemas.microsoft.com/office/drawing/2014/main" id="{44DB51B4-0546-471B-BF09-21C8D9533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2568"/>
              <a:ext cx="11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81" name="Line 291">
              <a:extLst>
                <a:ext uri="{FF2B5EF4-FFF2-40B4-BE49-F238E27FC236}">
                  <a16:creationId xmlns:a16="http://schemas.microsoft.com/office/drawing/2014/main" id="{4E14FEA8-B8CA-45F0-AB8E-A916021DE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3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82" name="Line 292">
              <a:extLst>
                <a:ext uri="{FF2B5EF4-FFF2-40B4-BE49-F238E27FC236}">
                  <a16:creationId xmlns:a16="http://schemas.microsoft.com/office/drawing/2014/main" id="{93D64774-5014-4C0F-828F-7712F520A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4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83" name="Line 293">
              <a:extLst>
                <a:ext uri="{FF2B5EF4-FFF2-40B4-BE49-F238E27FC236}">
                  <a16:creationId xmlns:a16="http://schemas.microsoft.com/office/drawing/2014/main" id="{2428035A-46E0-47FE-8310-542ADD1F9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5" y="175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84" name="Line 294">
              <a:extLst>
                <a:ext uri="{FF2B5EF4-FFF2-40B4-BE49-F238E27FC236}">
                  <a16:creationId xmlns:a16="http://schemas.microsoft.com/office/drawing/2014/main" id="{0D2696FA-4130-4B69-AC8C-B43CED6F8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1752"/>
              <a:ext cx="0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585" name="Text Box 295">
              <a:extLst>
                <a:ext uri="{FF2B5EF4-FFF2-40B4-BE49-F238E27FC236}">
                  <a16:creationId xmlns:a16="http://schemas.microsoft.com/office/drawing/2014/main" id="{688E1ED4-39FE-4638-BF01-5631A51D2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790"/>
              <a:ext cx="285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700"/>
                <a:t>P4</a:t>
              </a:r>
            </a:p>
          </p:txBody>
        </p:sp>
        <p:sp>
          <p:nvSpPr>
            <p:cNvPr id="65586" name="Text Box 296">
              <a:extLst>
                <a:ext uri="{FF2B5EF4-FFF2-40B4-BE49-F238E27FC236}">
                  <a16:creationId xmlns:a16="http://schemas.microsoft.com/office/drawing/2014/main" id="{E3C7EEE9-5C6A-40E9-8127-7D4FB96B2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1447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800"/>
                <a:t>Necesarios</a:t>
              </a:r>
            </a:p>
          </p:txBody>
        </p:sp>
      </p:grpSp>
      <p:sp>
        <p:nvSpPr>
          <p:cNvPr id="172329" name="Freeform 297">
            <a:extLst>
              <a:ext uri="{FF2B5EF4-FFF2-40B4-BE49-F238E27FC236}">
                <a16:creationId xmlns:a16="http://schemas.microsoft.com/office/drawing/2014/main" id="{73761734-2DBE-4D88-97AC-A326BE9D52C3}"/>
              </a:ext>
            </a:extLst>
          </p:cNvPr>
          <p:cNvSpPr>
            <a:spLocks/>
          </p:cNvSpPr>
          <p:nvPr/>
        </p:nvSpPr>
        <p:spPr bwMode="auto">
          <a:xfrm>
            <a:off x="5724526" y="3068639"/>
            <a:ext cx="371475" cy="1944687"/>
          </a:xfrm>
          <a:custGeom>
            <a:avLst/>
            <a:gdLst>
              <a:gd name="T0" fmla="*/ 476310325 w 234"/>
              <a:gd name="T1" fmla="*/ 2147483646 h 1043"/>
              <a:gd name="T2" fmla="*/ 17641888 w 234"/>
              <a:gd name="T3" fmla="*/ 1418374151 h 1043"/>
              <a:gd name="T4" fmla="*/ 589716563 w 234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" h="1043">
                <a:moveTo>
                  <a:pt x="189" y="1043"/>
                </a:moveTo>
                <a:cubicBezTo>
                  <a:pt x="94" y="812"/>
                  <a:pt x="0" y="582"/>
                  <a:pt x="7" y="408"/>
                </a:cubicBezTo>
                <a:cubicBezTo>
                  <a:pt x="14" y="234"/>
                  <a:pt x="124" y="117"/>
                  <a:pt x="23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330" name="Freeform 298">
            <a:extLst>
              <a:ext uri="{FF2B5EF4-FFF2-40B4-BE49-F238E27FC236}">
                <a16:creationId xmlns:a16="http://schemas.microsoft.com/office/drawing/2014/main" id="{69E02A13-DD9F-48A6-995E-F0A4D104F882}"/>
              </a:ext>
            </a:extLst>
          </p:cNvPr>
          <p:cNvSpPr>
            <a:spLocks/>
          </p:cNvSpPr>
          <p:nvPr/>
        </p:nvSpPr>
        <p:spPr bwMode="auto">
          <a:xfrm flipH="1">
            <a:off x="7535864" y="2997201"/>
            <a:ext cx="288925" cy="2016125"/>
          </a:xfrm>
          <a:custGeom>
            <a:avLst/>
            <a:gdLst>
              <a:gd name="T0" fmla="*/ 288138482 w 234"/>
              <a:gd name="T1" fmla="*/ 2147483646 h 1043"/>
              <a:gd name="T2" fmla="*/ 10671704 w 234"/>
              <a:gd name="T3" fmla="*/ 1524495915 h 1043"/>
              <a:gd name="T4" fmla="*/ 356742118 w 234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" h="1043">
                <a:moveTo>
                  <a:pt x="189" y="1043"/>
                </a:moveTo>
                <a:cubicBezTo>
                  <a:pt x="94" y="812"/>
                  <a:pt x="0" y="582"/>
                  <a:pt x="7" y="408"/>
                </a:cubicBezTo>
                <a:cubicBezTo>
                  <a:pt x="14" y="234"/>
                  <a:pt x="124" y="117"/>
                  <a:pt x="23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331" name="Rectangle 299">
            <a:extLst>
              <a:ext uri="{FF2B5EF4-FFF2-40B4-BE49-F238E27FC236}">
                <a16:creationId xmlns:a16="http://schemas.microsoft.com/office/drawing/2014/main" id="{ACAD4942-B2D9-4943-BD8B-C39554D1C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6" y="5516564"/>
            <a:ext cx="33496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 b="1">
                <a:solidFill>
                  <a:srgbClr val="FF0000"/>
                </a:solidFill>
                <a:latin typeface="Times New Roman" panose="02020603050405020304" pitchFamily="18" charset="0"/>
              </a:rPr>
              <a:t>Ningún proceso puede terminar</a:t>
            </a:r>
          </a:p>
        </p:txBody>
      </p:sp>
      <p:sp>
        <p:nvSpPr>
          <p:cNvPr id="172332" name="Oval 300">
            <a:extLst>
              <a:ext uri="{FF2B5EF4-FFF2-40B4-BE49-F238E27FC236}">
                <a16:creationId xmlns:a16="http://schemas.microsoft.com/office/drawing/2014/main" id="{26E4D2C1-5ED0-4A72-B33F-59AED6D1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4941889"/>
            <a:ext cx="2016125" cy="574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72333" name="Freeform 301">
            <a:extLst>
              <a:ext uri="{FF2B5EF4-FFF2-40B4-BE49-F238E27FC236}">
                <a16:creationId xmlns:a16="http://schemas.microsoft.com/office/drawing/2014/main" id="{C6EAE632-5001-4266-A305-DAFE2D4E53BC}"/>
              </a:ext>
            </a:extLst>
          </p:cNvPr>
          <p:cNvSpPr>
            <a:spLocks/>
          </p:cNvSpPr>
          <p:nvPr/>
        </p:nvSpPr>
        <p:spPr bwMode="auto">
          <a:xfrm>
            <a:off x="7896225" y="4076701"/>
            <a:ext cx="2579688" cy="1223963"/>
          </a:xfrm>
          <a:custGeom>
            <a:avLst/>
            <a:gdLst>
              <a:gd name="T0" fmla="*/ 0 w 1580"/>
              <a:gd name="T1" fmla="*/ 1764794275 h 809"/>
              <a:gd name="T2" fmla="*/ 2147483646 w 1580"/>
              <a:gd name="T3" fmla="*/ 1556498164 h 809"/>
              <a:gd name="T4" fmla="*/ 2147483646 w 1580"/>
              <a:gd name="T5" fmla="*/ 0 h 8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0" h="809">
                <a:moveTo>
                  <a:pt x="0" y="771"/>
                </a:moveTo>
                <a:cubicBezTo>
                  <a:pt x="571" y="790"/>
                  <a:pt x="1142" y="809"/>
                  <a:pt x="1361" y="680"/>
                </a:cubicBezTo>
                <a:cubicBezTo>
                  <a:pt x="1580" y="551"/>
                  <a:pt x="1448" y="275"/>
                  <a:pt x="131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334" name="Freeform 302">
            <a:extLst>
              <a:ext uri="{FF2B5EF4-FFF2-40B4-BE49-F238E27FC236}">
                <a16:creationId xmlns:a16="http://schemas.microsoft.com/office/drawing/2014/main" id="{A47FB7E2-A26B-4EF7-AC1F-8E49B33EB153}"/>
              </a:ext>
            </a:extLst>
          </p:cNvPr>
          <p:cNvSpPr>
            <a:spLocks/>
          </p:cNvSpPr>
          <p:nvPr/>
        </p:nvSpPr>
        <p:spPr bwMode="auto">
          <a:xfrm>
            <a:off x="7896225" y="3716339"/>
            <a:ext cx="2592388" cy="1584325"/>
          </a:xfrm>
          <a:custGeom>
            <a:avLst/>
            <a:gdLst>
              <a:gd name="T0" fmla="*/ 0 w 1580"/>
              <a:gd name="T1" fmla="*/ 2147483646 h 809"/>
              <a:gd name="T2" fmla="*/ 2147483646 w 1580"/>
              <a:gd name="T3" fmla="*/ 2147483646 h 809"/>
              <a:gd name="T4" fmla="*/ 2147483646 w 1580"/>
              <a:gd name="T5" fmla="*/ 0 h 8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0" h="809">
                <a:moveTo>
                  <a:pt x="0" y="771"/>
                </a:moveTo>
                <a:cubicBezTo>
                  <a:pt x="571" y="790"/>
                  <a:pt x="1142" y="809"/>
                  <a:pt x="1361" y="680"/>
                </a:cubicBezTo>
                <a:cubicBezTo>
                  <a:pt x="1580" y="551"/>
                  <a:pt x="1448" y="275"/>
                  <a:pt x="131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335" name="Freeform 303">
            <a:extLst>
              <a:ext uri="{FF2B5EF4-FFF2-40B4-BE49-F238E27FC236}">
                <a16:creationId xmlns:a16="http://schemas.microsoft.com/office/drawing/2014/main" id="{4ABF0238-AEE9-4A0F-9CE4-2F8FDBA91566}"/>
              </a:ext>
            </a:extLst>
          </p:cNvPr>
          <p:cNvSpPr>
            <a:spLocks/>
          </p:cNvSpPr>
          <p:nvPr/>
        </p:nvSpPr>
        <p:spPr bwMode="auto">
          <a:xfrm>
            <a:off x="7896226" y="3429001"/>
            <a:ext cx="2663825" cy="1871663"/>
          </a:xfrm>
          <a:custGeom>
            <a:avLst/>
            <a:gdLst>
              <a:gd name="T0" fmla="*/ 0 w 1580"/>
              <a:gd name="T1" fmla="*/ 2147483646 h 809"/>
              <a:gd name="T2" fmla="*/ 2147483646 w 1580"/>
              <a:gd name="T3" fmla="*/ 2147483646 h 809"/>
              <a:gd name="T4" fmla="*/ 2147483646 w 1580"/>
              <a:gd name="T5" fmla="*/ 0 h 8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0" h="809">
                <a:moveTo>
                  <a:pt x="0" y="771"/>
                </a:moveTo>
                <a:cubicBezTo>
                  <a:pt x="571" y="790"/>
                  <a:pt x="1142" y="809"/>
                  <a:pt x="1361" y="680"/>
                </a:cubicBezTo>
                <a:cubicBezTo>
                  <a:pt x="1580" y="551"/>
                  <a:pt x="1448" y="275"/>
                  <a:pt x="131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336" name="Freeform 304">
            <a:extLst>
              <a:ext uri="{FF2B5EF4-FFF2-40B4-BE49-F238E27FC236}">
                <a16:creationId xmlns:a16="http://schemas.microsoft.com/office/drawing/2014/main" id="{CAEECF50-EA00-4436-9C66-9D580ED782E8}"/>
              </a:ext>
            </a:extLst>
          </p:cNvPr>
          <p:cNvSpPr>
            <a:spLocks/>
          </p:cNvSpPr>
          <p:nvPr/>
        </p:nvSpPr>
        <p:spPr bwMode="auto">
          <a:xfrm>
            <a:off x="7896225" y="3068639"/>
            <a:ext cx="2736850" cy="2232025"/>
          </a:xfrm>
          <a:custGeom>
            <a:avLst/>
            <a:gdLst>
              <a:gd name="T0" fmla="*/ 0 w 1580"/>
              <a:gd name="T1" fmla="*/ 2147483646 h 809"/>
              <a:gd name="T2" fmla="*/ 2147483646 w 1580"/>
              <a:gd name="T3" fmla="*/ 2147483646 h 809"/>
              <a:gd name="T4" fmla="*/ 2147483646 w 1580"/>
              <a:gd name="T5" fmla="*/ 0 h 8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0" h="809">
                <a:moveTo>
                  <a:pt x="0" y="771"/>
                </a:moveTo>
                <a:cubicBezTo>
                  <a:pt x="571" y="790"/>
                  <a:pt x="1142" y="809"/>
                  <a:pt x="1361" y="680"/>
                </a:cubicBezTo>
                <a:cubicBezTo>
                  <a:pt x="1580" y="551"/>
                  <a:pt x="1448" y="275"/>
                  <a:pt x="131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337" name="Oval 305">
            <a:extLst>
              <a:ext uri="{FF2B5EF4-FFF2-40B4-BE49-F238E27FC236}">
                <a16:creationId xmlns:a16="http://schemas.microsoft.com/office/drawing/2014/main" id="{0A50C66E-EEBC-4904-9E31-5D3FD1C6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2708275"/>
            <a:ext cx="2089150" cy="4333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72338" name="Oval 306">
            <a:extLst>
              <a:ext uri="{FF2B5EF4-FFF2-40B4-BE49-F238E27FC236}">
                <a16:creationId xmlns:a16="http://schemas.microsoft.com/office/drawing/2014/main" id="{61E802D4-3B9E-441A-A521-238D3F46C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067050"/>
            <a:ext cx="2089150" cy="4333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72339" name="Oval 307">
            <a:extLst>
              <a:ext uri="{FF2B5EF4-FFF2-40B4-BE49-F238E27FC236}">
                <a16:creationId xmlns:a16="http://schemas.microsoft.com/office/drawing/2014/main" id="{478D4D79-A2D0-473C-AC4D-5ECD9A209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355975"/>
            <a:ext cx="2089150" cy="4333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172340" name="Oval 308">
            <a:extLst>
              <a:ext uri="{FF2B5EF4-FFF2-40B4-BE49-F238E27FC236}">
                <a16:creationId xmlns:a16="http://schemas.microsoft.com/office/drawing/2014/main" id="{53E297FA-6A06-4444-B076-6A2003C8A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716339"/>
            <a:ext cx="2089150" cy="4333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2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7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23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7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  <p:bldP spid="172034" grpId="1"/>
      <p:bldP spid="1723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4">
            <a:extLst>
              <a:ext uri="{FF2B5EF4-FFF2-40B4-BE49-F238E27FC236}">
                <a16:creationId xmlns:a16="http://schemas.microsoft.com/office/drawing/2014/main" id="{7334D795-86D2-4153-ADD6-708673CF5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Evitar el interbloqueo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B6521088-2F24-48E9-AF26-F362EB9A80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No iniciar un proceso si sus demandas pueden llevar a un interbloqueo</a:t>
            </a:r>
          </a:p>
          <a:p>
            <a:pPr eaLnBrk="1" hangingPunct="1"/>
            <a:r>
              <a:rPr lang="es-MX" altLang="es-MX"/>
              <a:t>No conceder una solicitud de incrementar los recursos de un proceso si esta asignación puede llevar a un interbloqueo</a:t>
            </a:r>
          </a:p>
          <a:p>
            <a:pPr eaLnBrk="1" hangingPunct="1"/>
            <a:r>
              <a:rPr lang="es-MX" altLang="es-MX"/>
              <a:t>No es necesario expulsar y hacer retroceder procesos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4">
            <a:extLst>
              <a:ext uri="{FF2B5EF4-FFF2-40B4-BE49-F238E27FC236}">
                <a16:creationId xmlns:a16="http://schemas.microsoft.com/office/drawing/2014/main" id="{20121E1D-E764-4F64-879F-A24F41EE5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Evitar el interbloqueo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2D5A1A82-E744-436C-8FD1-46B6E8DEA3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Presentar la máxima demanda de recursos por anticipado</a:t>
            </a:r>
          </a:p>
          <a:p>
            <a:pPr eaLnBrk="1" hangingPunct="1"/>
            <a:r>
              <a:rPr lang="es-MX" altLang="es-MX"/>
              <a:t>Los procesos bajo consideración deben ser independientes; no requisitos de sincronización</a:t>
            </a:r>
          </a:p>
          <a:p>
            <a:pPr eaLnBrk="1" hangingPunct="1"/>
            <a:r>
              <a:rPr lang="es-MX" altLang="es-MX"/>
              <a:t>Debe haber un número fijo de recursos para asignar</a:t>
            </a:r>
          </a:p>
          <a:p>
            <a:pPr eaLnBrk="1" hangingPunct="1"/>
            <a:r>
              <a:rPr lang="es-MX" altLang="es-MX"/>
              <a:t>Los procesos no deben salir mientras retienen recursos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4">
            <a:extLst>
              <a:ext uri="{FF2B5EF4-FFF2-40B4-BE49-F238E27FC236}">
                <a16:creationId xmlns:a16="http://schemas.microsoft.com/office/drawing/2014/main" id="{277FCC58-9BAC-451E-9EC8-21910C053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Estrategias una vez detectado el interbloqueo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849288D9-F1CF-4D81-B338-D2D1D558FF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Abortar todos los procesos interbloqueados</a:t>
            </a:r>
          </a:p>
          <a:p>
            <a:pPr eaLnBrk="1" hangingPunct="1"/>
            <a:r>
              <a:rPr lang="es-MX" altLang="es-MX"/>
              <a:t>Respaldar cada proceso interbloqueado a algún punto de chequéo previamente definido, y reiniciar todos los procesos</a:t>
            </a:r>
          </a:p>
          <a:p>
            <a:pPr lvl="1" eaLnBrk="1" hangingPunct="1"/>
            <a:r>
              <a:rPr lang="es-MX" altLang="es-MX"/>
              <a:t>puede ocurrir el interbloqueo original</a:t>
            </a:r>
          </a:p>
          <a:p>
            <a:pPr eaLnBrk="1" hangingPunct="1"/>
            <a:r>
              <a:rPr lang="es-MX" altLang="es-MX"/>
              <a:t>Sucesivamente abortar procesos interbloqueados hasta que el interbloqueo ya no exista</a:t>
            </a:r>
          </a:p>
          <a:p>
            <a:pPr eaLnBrk="1" hangingPunct="1"/>
            <a:r>
              <a:rPr lang="es-MX" altLang="es-MX"/>
              <a:t>Sucesivamente quitar recursos hasta que el interbloqueo ya no exista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>
            <a:extLst>
              <a:ext uri="{FF2B5EF4-FFF2-40B4-BE49-F238E27FC236}">
                <a16:creationId xmlns:a16="http://schemas.microsoft.com/office/drawing/2014/main" id="{A09C40D0-A808-45A7-BB09-BD4F6C4A9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Interbloqueo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775520" y="1715001"/>
            <a:ext cx="864096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sz="2400" dirty="0"/>
              <a:t>Bloqueo permanente de un conjunto de procesos que juntos compiten por recursos del sistema o se comunican entre ellos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775520" y="2708920"/>
            <a:ext cx="8640960" cy="4616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sz="2400" dirty="0"/>
              <a:t>Entran en conflicto por recursos necesitados por dos o más procesos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4">
            <a:extLst>
              <a:ext uri="{FF2B5EF4-FFF2-40B4-BE49-F238E27FC236}">
                <a16:creationId xmlns:a16="http://schemas.microsoft.com/office/drawing/2014/main" id="{D5422453-01C6-48B7-8C58-259BD3D0D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Criterios de selección para procesos interbloqueados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0A4B1910-B38C-413E-9764-1598ADC89F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Menos cantidad de tiempo del procesador consumida</a:t>
            </a:r>
          </a:p>
          <a:p>
            <a:pPr eaLnBrk="1" hangingPunct="1"/>
            <a:r>
              <a:rPr lang="es-MX" altLang="es-MX"/>
              <a:t>Menos número de lineas de salida producidas</a:t>
            </a:r>
          </a:p>
          <a:p>
            <a:pPr eaLnBrk="1" hangingPunct="1"/>
            <a:r>
              <a:rPr lang="es-MX" altLang="es-MX"/>
              <a:t>Más tiempo restante estimado</a:t>
            </a:r>
          </a:p>
          <a:p>
            <a:pPr eaLnBrk="1" hangingPunct="1"/>
            <a:r>
              <a:rPr lang="es-MX" altLang="es-MX"/>
              <a:t>Menos recursos asignados en total</a:t>
            </a:r>
          </a:p>
          <a:p>
            <a:pPr eaLnBrk="1" hangingPunct="1"/>
            <a:r>
              <a:rPr lang="es-MX" altLang="es-MX"/>
              <a:t>Menor prioridad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  <a:p>
            <a:r>
              <a:rPr lang="es-MX" dirty="0"/>
              <a:t>Condiciones para el interbloqueo</a:t>
            </a:r>
          </a:p>
          <a:p>
            <a:r>
              <a:rPr lang="es-MX" dirty="0"/>
              <a:t>Prevención del interbloqueo</a:t>
            </a:r>
          </a:p>
          <a:p>
            <a:r>
              <a:rPr lang="es-MX" dirty="0"/>
              <a:t>Algoritmo del banquero</a:t>
            </a:r>
          </a:p>
          <a:p>
            <a:r>
              <a:rPr lang="es-MX" sz="3200" dirty="0">
                <a:solidFill>
                  <a:srgbClr val="FF0000"/>
                </a:solidFill>
              </a:rPr>
              <a:t>El problema de los filósofos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4866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5">
            <a:extLst>
              <a:ext uri="{FF2B5EF4-FFF2-40B4-BE49-F238E27FC236}">
                <a16:creationId xmlns:a16="http://schemas.microsoft.com/office/drawing/2014/main" id="{726A24FA-76D0-4B06-84A1-87EFCED15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El problema de la cena de los filósofos</a:t>
            </a:r>
          </a:p>
        </p:txBody>
      </p:sp>
      <p:pic>
        <p:nvPicPr>
          <p:cNvPr id="77830" name="Picture 48" descr="Dining_philosophers">
            <a:extLst>
              <a:ext uri="{FF2B5EF4-FFF2-40B4-BE49-F238E27FC236}">
                <a16:creationId xmlns:a16="http://schemas.microsoft.com/office/drawing/2014/main" id="{9DE33D68-20BB-4EF6-8F6D-BABB1904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1412876"/>
            <a:ext cx="4565650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63352" y="1841154"/>
            <a:ext cx="3237656" cy="707886"/>
          </a:xfrm>
          <a:prstGeom prst="rect">
            <a:avLst/>
          </a:prstGeom>
          <a:solidFill>
            <a:srgbClr val="CCFFFF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sz="2000" dirty="0"/>
              <a:t>Érase una vez cinco filósofos que vivían juntos.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466758" y="1708130"/>
            <a:ext cx="3237656" cy="1015663"/>
          </a:xfrm>
          <a:prstGeom prst="rect">
            <a:avLst/>
          </a:prstGeom>
          <a:solidFill>
            <a:srgbClr val="CCFFFF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sz="2000" dirty="0"/>
              <a:t>La vida de cada filósofo consistía principalmente en pensar y comer.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63352" y="2804698"/>
            <a:ext cx="3237656" cy="1323439"/>
          </a:xfrm>
          <a:prstGeom prst="rect">
            <a:avLst/>
          </a:prstGeom>
          <a:solidFill>
            <a:srgbClr val="CCFFFF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s-MX" altLang="es-MX" sz="2000" dirty="0"/>
              <a:t>La única comida que contribuía a sus esfuerzos pensantes eran los espaguetis.</a:t>
            </a:r>
          </a:p>
        </p:txBody>
      </p:sp>
      <p:sp>
        <p:nvSpPr>
          <p:cNvPr id="5" name="Elipse 4"/>
          <p:cNvSpPr/>
          <p:nvPr/>
        </p:nvSpPr>
        <p:spPr>
          <a:xfrm>
            <a:off x="5519936" y="1412876"/>
            <a:ext cx="792088" cy="10800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7421637" y="2804698"/>
            <a:ext cx="792088" cy="10800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/>
          <p:cNvSpPr/>
          <p:nvPr/>
        </p:nvSpPr>
        <p:spPr>
          <a:xfrm>
            <a:off x="6703405" y="5068369"/>
            <a:ext cx="792088" cy="10800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4295800" y="5068369"/>
            <a:ext cx="792088" cy="10800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3648075" y="2782361"/>
            <a:ext cx="792088" cy="10800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5">
            <a:extLst>
              <a:ext uri="{FF2B5EF4-FFF2-40B4-BE49-F238E27FC236}">
                <a16:creationId xmlns:a16="http://schemas.microsoft.com/office/drawing/2014/main" id="{726A24FA-76D0-4B06-84A1-87EFCED15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El problema de la cena de los filósofos</a:t>
            </a:r>
          </a:p>
        </p:txBody>
      </p:sp>
      <p:pic>
        <p:nvPicPr>
          <p:cNvPr id="77830" name="Picture 48" descr="Dining_philosophers">
            <a:extLst>
              <a:ext uri="{FF2B5EF4-FFF2-40B4-BE49-F238E27FC236}">
                <a16:creationId xmlns:a16="http://schemas.microsoft.com/office/drawing/2014/main" id="{9DE33D68-20BB-4EF6-8F6D-BABB1904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1412876"/>
            <a:ext cx="4565650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35360" y="1982036"/>
            <a:ext cx="3497822" cy="707886"/>
          </a:xfrm>
          <a:prstGeom prst="rect">
            <a:avLst/>
          </a:prstGeom>
          <a:solidFill>
            <a:srgbClr val="CCFFC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s-MX" altLang="es-MX" sz="2000" dirty="0"/>
              <a:t>Una mesa redonda en la que había una fuente de espaguetis.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527749" y="1982036"/>
            <a:ext cx="3491907" cy="707886"/>
          </a:xfrm>
          <a:prstGeom prst="rect">
            <a:avLst/>
          </a:prstGeom>
          <a:solidFill>
            <a:srgbClr val="CCFFC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s-MX" altLang="es-MX" sz="2000" dirty="0"/>
              <a:t>Cinco platos, uno para cada filósofo.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24036" y="4019045"/>
            <a:ext cx="3505276" cy="400110"/>
          </a:xfrm>
          <a:prstGeom prst="rect">
            <a:avLst/>
          </a:prstGeom>
          <a:solidFill>
            <a:srgbClr val="CCFFC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s-MX" altLang="es-MX" sz="2000" dirty="0"/>
              <a:t>Cinco tenedores.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8514380" y="4019045"/>
            <a:ext cx="3505276" cy="1938992"/>
          </a:xfrm>
          <a:prstGeom prst="rect">
            <a:avLst/>
          </a:prstGeom>
          <a:solidFill>
            <a:srgbClr val="CCFFC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s-MX" altLang="es-MX" sz="2000" dirty="0"/>
              <a:t>Un filósofo que quiera comer irá a su lugar asignado en la mesa y usando los dos tenedores de cada lado del plato, tomará los espaguetis y los comerá.</a:t>
            </a:r>
          </a:p>
        </p:txBody>
      </p:sp>
    </p:spTree>
    <p:extLst>
      <p:ext uri="{BB962C8B-B14F-4D97-AF65-F5344CB8AC3E}">
        <p14:creationId xmlns:p14="http://schemas.microsoft.com/office/powerpoint/2010/main" val="2380204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312024" y="1690688"/>
            <a:ext cx="5328592" cy="483465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551384" y="1690688"/>
            <a:ext cx="5328592" cy="483465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022" name="Rectangle 5">
            <a:extLst>
              <a:ext uri="{FF2B5EF4-FFF2-40B4-BE49-F238E27FC236}">
                <a16:creationId xmlns:a16="http://schemas.microsoft.com/office/drawing/2014/main" id="{FED64A95-B5CF-4F54-B2D2-344261784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El problema de la cena de los filósofos</a:t>
            </a:r>
          </a:p>
        </p:txBody>
      </p:sp>
      <p:sp>
        <p:nvSpPr>
          <p:cNvPr id="86021" name="Rectangle 2">
            <a:extLst>
              <a:ext uri="{FF2B5EF4-FFF2-40B4-BE49-F238E27FC236}">
                <a16:creationId xmlns:a16="http://schemas.microsoft.com/office/drawing/2014/main" id="{C2471C48-2BCC-4B95-A17C-BC586CE6CB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5400" y="1690688"/>
            <a:ext cx="5040560" cy="4968875"/>
          </a:xfrm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s-MX" altLang="es-MX" sz="1800" b="1" dirty="0" err="1">
                <a:latin typeface="Consolas" panose="020B0609020204030204" pitchFamily="49" charset="0"/>
              </a:rPr>
              <a:t>Semaphore</a:t>
            </a:r>
            <a:r>
              <a:rPr lang="es-MX" altLang="es-MX" sz="1800" dirty="0">
                <a:latin typeface="Consolas" panose="020B0609020204030204" pitchFamily="49" charset="0"/>
              </a:rPr>
              <a:t> tenedor[5];</a:t>
            </a:r>
          </a:p>
          <a:p>
            <a:pPr eaLnBrk="1" hangingPunct="1">
              <a:buFontTx/>
              <a:buNone/>
            </a:pPr>
            <a:r>
              <a:rPr lang="es-MX" altLang="es-MX" sz="1800" b="1" dirty="0" err="1">
                <a:latin typeface="Consolas" panose="020B0609020204030204" pitchFamily="49" charset="0"/>
              </a:rPr>
              <a:t>int</a:t>
            </a:r>
            <a:r>
              <a:rPr lang="es-MX" altLang="es-MX" sz="1800" b="1" dirty="0">
                <a:latin typeface="Consolas" panose="020B0609020204030204" pitchFamily="49" charset="0"/>
              </a:rPr>
              <a:t> </a:t>
            </a:r>
            <a:r>
              <a:rPr lang="es-MX" altLang="es-MX" sz="1800" dirty="0">
                <a:latin typeface="Consolas" panose="020B0609020204030204" pitchFamily="49" charset="0"/>
              </a:rPr>
              <a:t>i;</a:t>
            </a:r>
          </a:p>
          <a:p>
            <a:pPr eaLnBrk="1" hangingPunct="1">
              <a:buFontTx/>
              <a:buNone/>
            </a:pPr>
            <a:endParaRPr lang="es-MX" altLang="es-MX" sz="1800" dirty="0">
              <a:latin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s-MX" altLang="es-MX" sz="1800" b="1" dirty="0">
                <a:latin typeface="Consolas" panose="020B0609020204030204" pitchFamily="49" charset="0"/>
              </a:rPr>
              <a:t>filósofo(</a:t>
            </a:r>
            <a:r>
              <a:rPr lang="es-MX" altLang="es-MX" sz="1800" b="1" dirty="0" err="1">
                <a:latin typeface="Consolas" panose="020B0609020204030204" pitchFamily="49" charset="0"/>
              </a:rPr>
              <a:t>int</a:t>
            </a:r>
            <a:r>
              <a:rPr lang="es-MX" altLang="es-MX" sz="1800" b="1" dirty="0">
                <a:latin typeface="Consolas" panose="020B0609020204030204" pitchFamily="49" charset="0"/>
              </a:rPr>
              <a:t> i){</a:t>
            </a:r>
          </a:p>
          <a:p>
            <a:pPr eaLnBrk="1" hangingPunct="1">
              <a:buFontTx/>
              <a:buNone/>
            </a:pPr>
            <a:r>
              <a:rPr lang="es-MX" altLang="es-MX" sz="1800" b="1" dirty="0">
                <a:latin typeface="Consolas" panose="020B0609020204030204" pitchFamily="49" charset="0"/>
              </a:rPr>
              <a:t>    </a:t>
            </a:r>
            <a:r>
              <a:rPr lang="es-MX" altLang="es-MX" sz="1800" b="1" dirty="0" err="1">
                <a:latin typeface="Consolas" panose="020B0609020204030204" pitchFamily="49" charset="0"/>
              </a:rPr>
              <a:t>while</a:t>
            </a:r>
            <a:r>
              <a:rPr lang="es-MX" altLang="es-MX" sz="1800" b="1" dirty="0">
                <a:latin typeface="Consolas" panose="020B0609020204030204" pitchFamily="49" charset="0"/>
              </a:rPr>
              <a:t>(</a:t>
            </a:r>
            <a:r>
              <a:rPr lang="es-MX" altLang="es-MX" sz="1800" b="1" dirty="0" err="1">
                <a:latin typeface="Consolas" panose="020B0609020204030204" pitchFamily="49" charset="0"/>
              </a:rPr>
              <a:t>forever</a:t>
            </a:r>
            <a:r>
              <a:rPr lang="es-MX" altLang="es-MX" sz="1800" b="1" dirty="0">
                <a:latin typeface="Consolas" panose="020B0609020204030204" pitchFamily="49" charset="0"/>
              </a:rPr>
              <a:t>) {</a:t>
            </a:r>
            <a:endParaRPr lang="es-MX" altLang="es-MX" sz="1800" dirty="0">
              <a:latin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s-MX" altLang="es-MX" sz="1800" dirty="0">
                <a:latin typeface="Consolas" panose="020B0609020204030204" pitchFamily="49" charset="0"/>
              </a:rPr>
              <a:t>        pensar();</a:t>
            </a:r>
          </a:p>
          <a:p>
            <a:pPr eaLnBrk="1" hangingPunct="1">
              <a:buFontTx/>
              <a:buNone/>
            </a:pPr>
            <a:r>
              <a:rPr lang="es-MX" altLang="es-MX" sz="1800" dirty="0">
                <a:latin typeface="Consolas" panose="020B0609020204030204" pitchFamily="49" charset="0"/>
              </a:rPr>
              <a:t>        </a:t>
            </a:r>
            <a:r>
              <a:rPr lang="es-MX" altLang="es-MX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s-MX" alt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(tenedor[i]);</a:t>
            </a:r>
          </a:p>
          <a:p>
            <a:pPr eaLnBrk="1" hangingPunct="1">
              <a:buFontTx/>
              <a:buNone/>
            </a:pPr>
            <a:r>
              <a:rPr lang="es-MX" altLang="es-MX" sz="1800" dirty="0">
                <a:latin typeface="Consolas" panose="020B0609020204030204" pitchFamily="49" charset="0"/>
              </a:rPr>
              <a:t>        </a:t>
            </a:r>
            <a:r>
              <a:rPr lang="es-MX" altLang="es-MX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wait</a:t>
            </a:r>
            <a:r>
              <a:rPr lang="es-MX" alt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(tenedor[i+1 </a:t>
            </a:r>
            <a:r>
              <a:rPr lang="es-MX" altLang="es-MX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mod</a:t>
            </a:r>
            <a:r>
              <a:rPr lang="es-MX" alt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 5]);</a:t>
            </a:r>
          </a:p>
          <a:p>
            <a:pPr eaLnBrk="1" hangingPunct="1">
              <a:buFontTx/>
              <a:buNone/>
            </a:pPr>
            <a:r>
              <a:rPr lang="es-MX" altLang="es-MX" sz="1800" dirty="0">
                <a:latin typeface="Consolas" panose="020B0609020204030204" pitchFamily="49" charset="0"/>
              </a:rPr>
              <a:t>        comer();</a:t>
            </a:r>
          </a:p>
          <a:p>
            <a:pPr eaLnBrk="1" hangingPunct="1">
              <a:buFontTx/>
              <a:buNone/>
            </a:pPr>
            <a:r>
              <a:rPr lang="es-MX" altLang="es-MX" sz="1800" dirty="0">
                <a:latin typeface="Consolas" panose="020B0609020204030204" pitchFamily="49" charset="0"/>
              </a:rPr>
              <a:t>        </a:t>
            </a:r>
            <a:r>
              <a:rPr lang="es-MX" altLang="es-MX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</a:t>
            </a:r>
            <a:r>
              <a:rPr lang="es-MX" alt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(tenedor[i+1 </a:t>
            </a:r>
            <a:r>
              <a:rPr lang="es-MX" altLang="es-MX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mod</a:t>
            </a:r>
            <a:r>
              <a:rPr lang="es-MX" alt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 5]);</a:t>
            </a:r>
          </a:p>
          <a:p>
            <a:pPr eaLnBrk="1" hangingPunct="1">
              <a:buFontTx/>
              <a:buNone/>
            </a:pPr>
            <a:r>
              <a:rPr lang="es-MX" altLang="es-MX" sz="1800" dirty="0">
                <a:latin typeface="Consolas" panose="020B0609020204030204" pitchFamily="49" charset="0"/>
              </a:rPr>
              <a:t>        </a:t>
            </a:r>
            <a:r>
              <a:rPr lang="es-MX" altLang="es-MX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</a:t>
            </a:r>
            <a:r>
              <a:rPr lang="es-MX" alt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(tenedor[i]);</a:t>
            </a:r>
          </a:p>
          <a:p>
            <a:pPr eaLnBrk="1" hangingPunct="1">
              <a:buFontTx/>
              <a:buNone/>
            </a:pPr>
            <a:r>
              <a:rPr lang="es-MX" altLang="es-MX" sz="1800" dirty="0">
                <a:latin typeface="Consolas" panose="020B0609020204030204" pitchFamily="49" charset="0"/>
              </a:rPr>
              <a:t>    </a:t>
            </a:r>
            <a:r>
              <a:rPr lang="es-MX" altLang="es-MX" sz="1800" b="1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s-MX" altLang="es-MX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528048" y="1700808"/>
            <a:ext cx="5040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altLang="es-MX" b="1" dirty="0" err="1">
                <a:latin typeface="Consolas" panose="020B0609020204030204" pitchFamily="49" charset="0"/>
              </a:rPr>
              <a:t>main</a:t>
            </a:r>
            <a:r>
              <a:rPr lang="es-MX" altLang="es-MX" b="1" dirty="0">
                <a:latin typeface="Consolas" panose="020B0609020204030204" pitchFamily="49" charset="0"/>
              </a:rPr>
              <a:t>()</a:t>
            </a:r>
          </a:p>
          <a:p>
            <a:r>
              <a:rPr lang="es-MX" altLang="es-MX" b="1" dirty="0">
                <a:latin typeface="Consolas" panose="020B0609020204030204" pitchFamily="49" charset="0"/>
              </a:rPr>
              <a:t>{</a:t>
            </a:r>
          </a:p>
          <a:p>
            <a:r>
              <a:rPr lang="es-MX" altLang="es-MX" dirty="0">
                <a:latin typeface="Consolas" panose="020B0609020204030204" pitchFamily="49" charset="0"/>
              </a:rPr>
              <a:t>   </a:t>
            </a:r>
            <a:r>
              <a:rPr lang="es-MX" altLang="es-MX" dirty="0" err="1">
                <a:latin typeface="Consolas" panose="020B0609020204030204" pitchFamily="49" charset="0"/>
              </a:rPr>
              <a:t>int</a:t>
            </a:r>
            <a:r>
              <a:rPr lang="es-MX" altLang="es-MX" dirty="0">
                <a:latin typeface="Consolas" panose="020B0609020204030204" pitchFamily="49" charset="0"/>
              </a:rPr>
              <a:t> i;</a:t>
            </a:r>
          </a:p>
          <a:p>
            <a:r>
              <a:rPr lang="es-MX" altLang="es-MX" dirty="0">
                <a:latin typeface="Consolas" panose="020B0609020204030204" pitchFamily="49" charset="0"/>
              </a:rPr>
              <a:t>   </a:t>
            </a:r>
            <a:r>
              <a:rPr lang="es-MX" altLang="es-MX" dirty="0" err="1">
                <a:latin typeface="Consolas" panose="020B0609020204030204" pitchFamily="49" charset="0"/>
              </a:rPr>
              <a:t>for</a:t>
            </a:r>
            <a:r>
              <a:rPr lang="es-MX" altLang="es-MX" dirty="0">
                <a:latin typeface="Consolas" panose="020B0609020204030204" pitchFamily="49" charset="0"/>
              </a:rPr>
              <a:t>(i=0;i&lt;5;i++)</a:t>
            </a:r>
          </a:p>
          <a:p>
            <a:r>
              <a:rPr lang="es-MX" altLang="es-MX" dirty="0">
                <a:latin typeface="Consolas" panose="020B0609020204030204" pitchFamily="49" charset="0"/>
              </a:rPr>
              <a:t>      </a:t>
            </a:r>
            <a:r>
              <a:rPr lang="es-MX" altLang="es-MX" dirty="0" err="1">
                <a:latin typeface="Consolas" panose="020B0609020204030204" pitchFamily="49" charset="0"/>
              </a:rPr>
              <a:t>initsem</a:t>
            </a:r>
            <a:r>
              <a:rPr lang="es-MX" altLang="es-MX" dirty="0">
                <a:latin typeface="Consolas" panose="020B0609020204030204" pitchFamily="49" charset="0"/>
              </a:rPr>
              <a:t>(tenedor[i],1);</a:t>
            </a:r>
          </a:p>
          <a:p>
            <a:endParaRPr lang="es-MX" altLang="es-MX" dirty="0">
              <a:latin typeface="Consolas" panose="020B0609020204030204" pitchFamily="49" charset="0"/>
            </a:endParaRPr>
          </a:p>
          <a:p>
            <a:r>
              <a:rPr lang="es-MX" altLang="es-MX" b="1" dirty="0">
                <a:latin typeface="Consolas" panose="020B0609020204030204" pitchFamily="49" charset="0"/>
              </a:rPr>
              <a:t>   </a:t>
            </a:r>
            <a:r>
              <a:rPr lang="es-MX" altLang="es-MX" b="1" dirty="0" err="1">
                <a:latin typeface="Consolas" panose="020B0609020204030204" pitchFamily="49" charset="0"/>
              </a:rPr>
              <a:t>cobegin</a:t>
            </a:r>
            <a:r>
              <a:rPr lang="es-MX" altLang="es-MX" b="1" dirty="0">
                <a:latin typeface="Consolas" panose="020B0609020204030204" pitchFamily="49" charset="0"/>
              </a:rPr>
              <a:t> {</a:t>
            </a:r>
          </a:p>
          <a:p>
            <a:r>
              <a:rPr lang="es-MX" altLang="es-MX" dirty="0">
                <a:latin typeface="Consolas" panose="020B0609020204030204" pitchFamily="49" charset="0"/>
              </a:rPr>
              <a:t>     filósofo(0);</a:t>
            </a:r>
          </a:p>
          <a:p>
            <a:r>
              <a:rPr lang="es-MX" altLang="es-MX" dirty="0">
                <a:latin typeface="Consolas" panose="020B0609020204030204" pitchFamily="49" charset="0"/>
              </a:rPr>
              <a:t>     filósofo(1);</a:t>
            </a:r>
          </a:p>
          <a:p>
            <a:r>
              <a:rPr lang="es-MX" altLang="es-MX" dirty="0">
                <a:latin typeface="Consolas" panose="020B0609020204030204" pitchFamily="49" charset="0"/>
              </a:rPr>
              <a:t>     filósofo(2);</a:t>
            </a:r>
          </a:p>
          <a:p>
            <a:r>
              <a:rPr lang="es-MX" altLang="es-MX" dirty="0">
                <a:latin typeface="Consolas" panose="020B0609020204030204" pitchFamily="49" charset="0"/>
              </a:rPr>
              <a:t>     filósofo(3);</a:t>
            </a:r>
          </a:p>
          <a:p>
            <a:r>
              <a:rPr lang="es-MX" altLang="es-MX" dirty="0">
                <a:latin typeface="Consolas" panose="020B0609020204030204" pitchFamily="49" charset="0"/>
              </a:rPr>
              <a:t>     filósofo(4);</a:t>
            </a:r>
          </a:p>
          <a:p>
            <a:r>
              <a:rPr lang="es-MX" altLang="es-MX" dirty="0">
                <a:latin typeface="Consolas" panose="020B0609020204030204" pitchFamily="49" charset="0"/>
              </a:rPr>
              <a:t>   </a:t>
            </a:r>
            <a:r>
              <a:rPr lang="es-MX" altLang="es-MX" b="1" dirty="0">
                <a:latin typeface="Consolas" panose="020B0609020204030204" pitchFamily="49" charset="0"/>
              </a:rPr>
              <a:t>}</a:t>
            </a:r>
          </a:p>
          <a:p>
            <a:r>
              <a:rPr lang="es-MX" altLang="es-MX" b="1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43">
            <a:extLst>
              <a:ext uri="{FF2B5EF4-FFF2-40B4-BE49-F238E27FC236}">
                <a16:creationId xmlns:a16="http://schemas.microsoft.com/office/drawing/2014/main" id="{914AA99E-AF28-4ABC-9E82-3A5149E1E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El problema de la cena de los filósofos</a:t>
            </a:r>
          </a:p>
        </p:txBody>
      </p:sp>
      <p:pic>
        <p:nvPicPr>
          <p:cNvPr id="90118" name="Picture 44" descr="Dining_philosophers">
            <a:extLst>
              <a:ext uri="{FF2B5EF4-FFF2-40B4-BE49-F238E27FC236}">
                <a16:creationId xmlns:a16="http://schemas.microsoft.com/office/drawing/2014/main" id="{8931DB5E-F884-4C8A-B700-BFE016F58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68" y="1356320"/>
            <a:ext cx="4565650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1746" y="1702014"/>
            <a:ext cx="316074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MX" altLang="es-MX" b="1" dirty="0"/>
              <a:t>¿Qué sucede si?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71746" y="2060848"/>
            <a:ext cx="316074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MX" altLang="es-MX" dirty="0"/>
              <a:t>1.- Todos los filósofos están hambrientos al mismo tiempo.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71746" y="2708920"/>
            <a:ext cx="316074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MX" altLang="es-MX" dirty="0"/>
              <a:t>2.- Todos se sientan.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71746" y="3068960"/>
            <a:ext cx="316074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MX" altLang="es-MX" dirty="0"/>
              <a:t>3.- Todos toman el tenedor de su izquierda.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71747" y="3717032"/>
            <a:ext cx="316074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MX" altLang="es-MX" dirty="0"/>
              <a:t>4.- Todos intentan tomar el otro tenedor.</a:t>
            </a:r>
          </a:p>
        </p:txBody>
      </p:sp>
      <p:sp>
        <p:nvSpPr>
          <p:cNvPr id="24" name="Elipse 23"/>
          <p:cNvSpPr/>
          <p:nvPr/>
        </p:nvSpPr>
        <p:spPr>
          <a:xfrm>
            <a:off x="5591597" y="1340768"/>
            <a:ext cx="792088" cy="10800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/>
          <p:cNvSpPr/>
          <p:nvPr/>
        </p:nvSpPr>
        <p:spPr>
          <a:xfrm>
            <a:off x="7493298" y="2732590"/>
            <a:ext cx="792088" cy="10800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/>
          <p:cNvSpPr/>
          <p:nvPr/>
        </p:nvSpPr>
        <p:spPr>
          <a:xfrm>
            <a:off x="6775066" y="4996261"/>
            <a:ext cx="792088" cy="10800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/>
          <p:cNvSpPr/>
          <p:nvPr/>
        </p:nvSpPr>
        <p:spPr>
          <a:xfrm>
            <a:off x="4367808" y="5013276"/>
            <a:ext cx="792088" cy="10800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/>
          <p:cNvSpPr/>
          <p:nvPr/>
        </p:nvSpPr>
        <p:spPr>
          <a:xfrm>
            <a:off x="3719736" y="2710253"/>
            <a:ext cx="792088" cy="10800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0121" name="Grupo 90120"/>
          <p:cNvGrpSpPr/>
          <p:nvPr/>
        </p:nvGrpSpPr>
        <p:grpSpPr>
          <a:xfrm>
            <a:off x="5735961" y="4653136"/>
            <a:ext cx="1882589" cy="1594666"/>
            <a:chOff x="5735961" y="4653136"/>
            <a:chExt cx="1882589" cy="1594666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AA038627-44B8-459F-9D4E-E7596295FE70}"/>
                </a:ext>
              </a:extLst>
            </p:cNvPr>
            <p:cNvSpPr/>
            <p:nvPr/>
          </p:nvSpPr>
          <p:spPr bwMode="auto">
            <a:xfrm>
              <a:off x="5735961" y="4653136"/>
              <a:ext cx="432048" cy="720080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DDD95EB-96EB-4864-AE34-5F211E863440}"/>
                </a:ext>
              </a:extLst>
            </p:cNvPr>
            <p:cNvSpPr/>
            <p:nvPr/>
          </p:nvSpPr>
          <p:spPr bwMode="auto">
            <a:xfrm>
              <a:off x="6690830" y="5032050"/>
              <a:ext cx="927720" cy="1215752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cxnSp>
          <p:nvCxnSpPr>
            <p:cNvPr id="23" name="Conector recto 22"/>
            <p:cNvCxnSpPr>
              <a:stCxn id="2" idx="4"/>
              <a:endCxn id="8" idx="2"/>
            </p:cNvCxnSpPr>
            <p:nvPr/>
          </p:nvCxnSpPr>
          <p:spPr>
            <a:xfrm>
              <a:off x="5951985" y="5373216"/>
              <a:ext cx="738845" cy="2667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22" name="Grupo 90121"/>
          <p:cNvGrpSpPr/>
          <p:nvPr/>
        </p:nvGrpSpPr>
        <p:grpSpPr>
          <a:xfrm>
            <a:off x="6577313" y="2687546"/>
            <a:ext cx="1847120" cy="1883601"/>
            <a:chOff x="6577313" y="2687546"/>
            <a:chExt cx="1847120" cy="18836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E3C7E41F-9B94-4317-92B6-711AFF630DF3}"/>
                </a:ext>
              </a:extLst>
            </p:cNvPr>
            <p:cNvSpPr/>
            <p:nvPr/>
          </p:nvSpPr>
          <p:spPr bwMode="auto">
            <a:xfrm>
              <a:off x="7496713" y="2687546"/>
              <a:ext cx="927720" cy="1247645"/>
            </a:xfrm>
            <a:prstGeom prst="ellipse">
              <a:avLst/>
            </a:prstGeom>
            <a:noFill/>
            <a:ln w="571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381431C-4D85-478E-AFD1-953338AB65B5}"/>
                </a:ext>
              </a:extLst>
            </p:cNvPr>
            <p:cNvSpPr/>
            <p:nvPr/>
          </p:nvSpPr>
          <p:spPr bwMode="auto">
            <a:xfrm rot="17637440">
              <a:off x="6721329" y="3995083"/>
              <a:ext cx="432048" cy="720080"/>
            </a:xfrm>
            <a:prstGeom prst="ellipse">
              <a:avLst/>
            </a:prstGeom>
            <a:noFill/>
            <a:ln w="571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cxnSp>
          <p:nvCxnSpPr>
            <p:cNvPr id="31" name="Conector recto 30"/>
            <p:cNvCxnSpPr>
              <a:stCxn id="19" idx="4"/>
              <a:endCxn id="10" idx="4"/>
            </p:cNvCxnSpPr>
            <p:nvPr/>
          </p:nvCxnSpPr>
          <p:spPr>
            <a:xfrm flipV="1">
              <a:off x="7266375" y="3935191"/>
              <a:ext cx="694198" cy="566128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24" name="Grupo 90123"/>
          <p:cNvGrpSpPr/>
          <p:nvPr/>
        </p:nvGrpSpPr>
        <p:grpSpPr>
          <a:xfrm>
            <a:off x="5519936" y="1340768"/>
            <a:ext cx="1466426" cy="2026252"/>
            <a:chOff x="5519936" y="1340768"/>
            <a:chExt cx="1466426" cy="2026252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DAE6EA4-96F7-4595-92FB-BCA64F6FA681}"/>
                </a:ext>
              </a:extLst>
            </p:cNvPr>
            <p:cNvSpPr/>
            <p:nvPr/>
          </p:nvSpPr>
          <p:spPr bwMode="auto">
            <a:xfrm>
              <a:off x="5519936" y="1340768"/>
              <a:ext cx="927720" cy="1247645"/>
            </a:xfrm>
            <a:prstGeom prst="ellipse">
              <a:avLst/>
            </a:prstGeom>
            <a:noFill/>
            <a:ln w="57150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1557DB5-1A28-4535-A216-D02E5D2DBFC1}"/>
                </a:ext>
              </a:extLst>
            </p:cNvPr>
            <p:cNvSpPr/>
            <p:nvPr/>
          </p:nvSpPr>
          <p:spPr bwMode="auto">
            <a:xfrm rot="13638051">
              <a:off x="6410298" y="2790956"/>
              <a:ext cx="432048" cy="720080"/>
            </a:xfrm>
            <a:prstGeom prst="ellipse">
              <a:avLst/>
            </a:prstGeom>
            <a:noFill/>
            <a:ln w="57150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cxnSp>
          <p:nvCxnSpPr>
            <p:cNvPr id="35" name="Conector recto 34"/>
            <p:cNvCxnSpPr>
              <a:stCxn id="12" idx="6"/>
              <a:endCxn id="20" idx="4"/>
            </p:cNvCxnSpPr>
            <p:nvPr/>
          </p:nvCxnSpPr>
          <p:spPr>
            <a:xfrm>
              <a:off x="6447656" y="1964591"/>
              <a:ext cx="443268" cy="942244"/>
            </a:xfrm>
            <a:prstGeom prst="line">
              <a:avLst/>
            </a:prstGeom>
            <a:ln w="762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23" name="Grupo 90122"/>
          <p:cNvGrpSpPr/>
          <p:nvPr/>
        </p:nvGrpSpPr>
        <p:grpSpPr>
          <a:xfrm>
            <a:off x="3631013" y="2626592"/>
            <a:ext cx="1992781" cy="1247645"/>
            <a:chOff x="3631013" y="2626592"/>
            <a:chExt cx="1992781" cy="1247645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8F45DE6F-A14D-4DFE-9384-E63DCC38498D}"/>
                </a:ext>
              </a:extLst>
            </p:cNvPr>
            <p:cNvSpPr/>
            <p:nvPr/>
          </p:nvSpPr>
          <p:spPr bwMode="auto">
            <a:xfrm>
              <a:off x="3631013" y="2626592"/>
              <a:ext cx="927720" cy="1247645"/>
            </a:xfrm>
            <a:prstGeom prst="ellipse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7D854D2-5A21-4D60-8842-5FD1289A07F4}"/>
                </a:ext>
              </a:extLst>
            </p:cNvPr>
            <p:cNvSpPr/>
            <p:nvPr/>
          </p:nvSpPr>
          <p:spPr bwMode="auto">
            <a:xfrm rot="19437581">
              <a:off x="5191746" y="2672051"/>
              <a:ext cx="432048" cy="779419"/>
            </a:xfrm>
            <a:prstGeom prst="ellipse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cxnSp>
          <p:nvCxnSpPr>
            <p:cNvPr id="38" name="Conector recto 37"/>
            <p:cNvCxnSpPr>
              <a:stCxn id="14" idx="7"/>
            </p:cNvCxnSpPr>
            <p:nvPr/>
          </p:nvCxnSpPr>
          <p:spPr>
            <a:xfrm flipV="1">
              <a:off x="4422872" y="2774494"/>
              <a:ext cx="715936" cy="34811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20" name="Grupo 90119"/>
          <p:cNvGrpSpPr/>
          <p:nvPr/>
        </p:nvGrpSpPr>
        <p:grpSpPr>
          <a:xfrm>
            <a:off x="4331979" y="3991316"/>
            <a:ext cx="992939" cy="2256486"/>
            <a:chOff x="4331979" y="3991316"/>
            <a:chExt cx="992939" cy="2256486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83E9900-61AA-4958-A6CE-25E8646FBFAD}"/>
                </a:ext>
              </a:extLst>
            </p:cNvPr>
            <p:cNvSpPr/>
            <p:nvPr/>
          </p:nvSpPr>
          <p:spPr bwMode="auto">
            <a:xfrm>
              <a:off x="4331979" y="5000157"/>
              <a:ext cx="927720" cy="1247645"/>
            </a:xfrm>
            <a:prstGeom prst="ellipse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E3EF9FE-0C46-4BE5-AAA8-75FC0C225CF3}"/>
                </a:ext>
              </a:extLst>
            </p:cNvPr>
            <p:cNvSpPr/>
            <p:nvPr/>
          </p:nvSpPr>
          <p:spPr bwMode="auto">
            <a:xfrm rot="15048572">
              <a:off x="4748854" y="3847300"/>
              <a:ext cx="432048" cy="720080"/>
            </a:xfrm>
            <a:prstGeom prst="ellipse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cxnSp>
          <p:nvCxnSpPr>
            <p:cNvPr id="40" name="Conector recto 39"/>
            <p:cNvCxnSpPr>
              <a:stCxn id="16" idx="1"/>
              <a:endCxn id="22" idx="0"/>
            </p:cNvCxnSpPr>
            <p:nvPr/>
          </p:nvCxnSpPr>
          <p:spPr>
            <a:xfrm flipV="1">
              <a:off x="4467840" y="4325689"/>
              <a:ext cx="157005" cy="857181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126" name="Conector recto 90125"/>
          <p:cNvCxnSpPr>
            <a:stCxn id="8" idx="7"/>
          </p:cNvCxnSpPr>
          <p:nvPr/>
        </p:nvCxnSpPr>
        <p:spPr>
          <a:xfrm flipH="1" flipV="1">
            <a:off x="7266375" y="4529709"/>
            <a:ext cx="216314" cy="680384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>
            <a:endCxn id="20" idx="5"/>
          </p:cNvCxnSpPr>
          <p:nvPr/>
        </p:nvCxnSpPr>
        <p:spPr>
          <a:xfrm flipH="1">
            <a:off x="6709836" y="2717038"/>
            <a:ext cx="1124850" cy="149049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stCxn id="2" idx="4"/>
          </p:cNvCxnSpPr>
          <p:nvPr/>
        </p:nvCxnSpPr>
        <p:spPr>
          <a:xfrm flipH="1">
            <a:off x="5244132" y="5373216"/>
            <a:ext cx="707853" cy="282413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21" idx="7"/>
          </p:cNvCxnSpPr>
          <p:nvPr/>
        </p:nvCxnSpPr>
        <p:spPr>
          <a:xfrm flipV="1">
            <a:off x="5369155" y="1806155"/>
            <a:ext cx="110406" cy="942909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stCxn id="22" idx="0"/>
          </p:cNvCxnSpPr>
          <p:nvPr/>
        </p:nvCxnSpPr>
        <p:spPr>
          <a:xfrm flipH="1" flipV="1">
            <a:off x="4039762" y="3800500"/>
            <a:ext cx="585083" cy="525189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13" grpId="0" animBg="1"/>
      <p:bldP spid="15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1026">
            <a:extLst>
              <a:ext uri="{FF2B5EF4-FFF2-40B4-BE49-F238E27FC236}">
                <a16:creationId xmlns:a16="http://schemas.microsoft.com/office/drawing/2014/main" id="{45B662B9-BC95-4B57-AFBD-CEF1E95D6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El problema de la cena de los filósofos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656114" y="1772816"/>
            <a:ext cx="686026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altLang="es-MX" sz="2400" dirty="0"/>
              <a:t>Para superar el riesgo de interbloqueo se podría: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57724" y="2224276"/>
            <a:ext cx="685865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s-MX" altLang="es-MX" sz="2400" dirty="0"/>
              <a:t>1.-Incorporar cinco tenedores adicionales.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657723" y="2685941"/>
            <a:ext cx="685865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s-MX" altLang="es-MX" sz="2400" dirty="0"/>
              <a:t>2.-Enseñar a los filósofos a comer espaguetis con un tenedor.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656113" y="3496912"/>
            <a:ext cx="686026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s-MX" altLang="es-MX" sz="2400" dirty="0"/>
              <a:t>3.-Se podría considerar incorporar un sirviente que permita pasar sólo a cuatro filósofos a la vez al comedor.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337807" y="1690688"/>
            <a:ext cx="5328592" cy="483465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551384" y="1690688"/>
            <a:ext cx="5328592" cy="50506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214" name="Rectangle 1029">
            <a:extLst>
              <a:ext uri="{FF2B5EF4-FFF2-40B4-BE49-F238E27FC236}">
                <a16:creationId xmlns:a16="http://schemas.microsoft.com/office/drawing/2014/main" id="{21C092F0-8FED-4322-9B57-4E08DF2C5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El problema de la cena de los filósofos</a:t>
            </a:r>
          </a:p>
        </p:txBody>
      </p:sp>
      <p:sp>
        <p:nvSpPr>
          <p:cNvPr id="94213" name="Rectangle 1026">
            <a:extLst>
              <a:ext uri="{FF2B5EF4-FFF2-40B4-BE49-F238E27FC236}">
                <a16:creationId xmlns:a16="http://schemas.microsoft.com/office/drawing/2014/main" id="{303A687E-88EF-429A-BDB1-5F5260DAC37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3983" y="1690688"/>
            <a:ext cx="4824536" cy="505068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600" b="1" dirty="0" err="1">
                <a:latin typeface="Consolas" panose="020B0609020204030204" pitchFamily="49" charset="0"/>
              </a:rPr>
              <a:t>Semaphore</a:t>
            </a:r>
            <a:r>
              <a:rPr lang="es-MX" altLang="es-MX" sz="1600" dirty="0">
                <a:latin typeface="Consolas" panose="020B0609020204030204" pitchFamily="49" charset="0"/>
              </a:rPr>
              <a:t> </a:t>
            </a:r>
            <a:r>
              <a:rPr lang="es-MX" altLang="es-MX" sz="1600" dirty="0">
                <a:solidFill>
                  <a:srgbClr val="0000FF"/>
                </a:solidFill>
                <a:latin typeface="Consolas" panose="020B0609020204030204" pitchFamily="49" charset="0"/>
              </a:rPr>
              <a:t>tenedor[5];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600" b="1" dirty="0" err="1">
                <a:latin typeface="Consolas" panose="020B0609020204030204" pitchFamily="49" charset="0"/>
              </a:rPr>
              <a:t>Semaphore</a:t>
            </a:r>
            <a:r>
              <a:rPr lang="es-MX" altLang="es-MX" sz="1600" dirty="0">
                <a:latin typeface="Consolas" panose="020B0609020204030204" pitchFamily="49" charset="0"/>
              </a:rPr>
              <a:t> </a:t>
            </a:r>
            <a:r>
              <a:rPr lang="es-MX" altLang="es-MX" sz="1600" dirty="0">
                <a:solidFill>
                  <a:srgbClr val="009900"/>
                </a:solidFill>
                <a:latin typeface="Consolas" panose="020B0609020204030204" pitchFamily="49" charset="0"/>
              </a:rPr>
              <a:t>habitación;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MX" altLang="es-MX" sz="1600" b="1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600" b="1" dirty="0" err="1">
                <a:latin typeface="Consolas" panose="020B0609020204030204" pitchFamily="49" charset="0"/>
              </a:rPr>
              <a:t>main</a:t>
            </a:r>
            <a:r>
              <a:rPr lang="es-MX" altLang="es-MX" sz="1600" b="1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MX" altLang="es-MX" sz="1600" dirty="0">
                <a:latin typeface="Consolas" panose="020B0609020204030204" pitchFamily="49" charset="0"/>
              </a:rPr>
              <a:t>    </a:t>
            </a:r>
            <a:r>
              <a:rPr lang="es-MX" altLang="es-MX" sz="1600" dirty="0" err="1">
                <a:latin typeface="Consolas" panose="020B0609020204030204" pitchFamily="49" charset="0"/>
              </a:rPr>
              <a:t>int</a:t>
            </a:r>
            <a:r>
              <a:rPr lang="es-MX" altLang="es-MX" sz="160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s-MX" altLang="es-MX" sz="1600" dirty="0">
                <a:latin typeface="Consolas" panose="020B0609020204030204" pitchFamily="49" charset="0"/>
              </a:rPr>
              <a:t>    </a:t>
            </a:r>
            <a:r>
              <a:rPr lang="es-MX" altLang="es-MX" sz="1600" dirty="0" err="1">
                <a:latin typeface="Consolas" panose="020B0609020204030204" pitchFamily="49" charset="0"/>
              </a:rPr>
              <a:t>for</a:t>
            </a:r>
            <a:r>
              <a:rPr lang="es-MX" altLang="es-MX" sz="1600" dirty="0">
                <a:latin typeface="Consolas" panose="020B0609020204030204" pitchFamily="49" charset="0"/>
              </a:rPr>
              <a:t>(i=0;i&lt;5;i++)</a:t>
            </a:r>
          </a:p>
          <a:p>
            <a:pPr marL="0" indent="0">
              <a:buNone/>
            </a:pPr>
            <a:r>
              <a:rPr lang="es-MX" altLang="es-MX" sz="1600" b="1" dirty="0">
                <a:latin typeface="Consolas" panose="020B0609020204030204" pitchFamily="49" charset="0"/>
              </a:rPr>
              <a:t>       </a:t>
            </a:r>
            <a:r>
              <a:rPr lang="es-MX" altLang="es-MX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initsem</a:t>
            </a:r>
            <a:r>
              <a:rPr lang="es-MX" altLang="es-MX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(tenedor[i],1);</a:t>
            </a:r>
          </a:p>
          <a:p>
            <a:pPr marL="0" indent="0">
              <a:buNone/>
            </a:pPr>
            <a:r>
              <a:rPr lang="es-MX" altLang="es-MX" sz="1600" b="1" dirty="0">
                <a:latin typeface="Consolas" panose="020B0609020204030204" pitchFamily="49" charset="0"/>
              </a:rPr>
              <a:t>    </a:t>
            </a:r>
            <a:r>
              <a:rPr lang="es-MX" altLang="es-MX" sz="1600" b="1" dirty="0" err="1">
                <a:solidFill>
                  <a:srgbClr val="009900"/>
                </a:solidFill>
                <a:latin typeface="Consolas" panose="020B0609020204030204" pitchFamily="49" charset="0"/>
              </a:rPr>
              <a:t>initsem</a:t>
            </a:r>
            <a:r>
              <a:rPr lang="es-MX" altLang="es-MX" sz="1600" b="1" dirty="0">
                <a:solidFill>
                  <a:srgbClr val="009900"/>
                </a:solidFill>
                <a:latin typeface="Consolas" panose="020B0609020204030204" pitchFamily="49" charset="0"/>
              </a:rPr>
              <a:t>(habitación,4);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200" b="1" dirty="0">
                <a:latin typeface="Consolas" panose="020B0609020204030204" pitchFamily="49" charset="0"/>
              </a:rPr>
              <a:t>    </a:t>
            </a:r>
            <a:r>
              <a:rPr lang="es-MX" altLang="es-MX" sz="1200" b="1" dirty="0" err="1">
                <a:latin typeface="Consolas" panose="020B0609020204030204" pitchFamily="49" charset="0"/>
              </a:rPr>
              <a:t>cobegin</a:t>
            </a:r>
            <a:r>
              <a:rPr lang="es-MX" altLang="es-MX" sz="1200" b="1" dirty="0">
                <a:latin typeface="Consolas" panose="020B06090202040302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200" dirty="0">
                <a:latin typeface="Consolas" panose="020B0609020204030204" pitchFamily="49" charset="0"/>
              </a:rPr>
              <a:t>        filósofo(0);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200" dirty="0">
                <a:latin typeface="Consolas" panose="020B0609020204030204" pitchFamily="49" charset="0"/>
              </a:rPr>
              <a:t>        filósofo(1);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200" dirty="0">
                <a:latin typeface="Consolas" panose="020B0609020204030204" pitchFamily="49" charset="0"/>
              </a:rPr>
              <a:t>        filósofo(2);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200" dirty="0">
                <a:latin typeface="Consolas" panose="020B0609020204030204" pitchFamily="49" charset="0"/>
              </a:rPr>
              <a:t>        filósofo(3);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200" dirty="0">
                <a:latin typeface="Consolas" panose="020B0609020204030204" pitchFamily="49" charset="0"/>
              </a:rPr>
              <a:t>        filósofo(4);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200" dirty="0">
                <a:latin typeface="Consolas" panose="020B0609020204030204" pitchFamily="49" charset="0"/>
              </a:rPr>
              <a:t> </a:t>
            </a:r>
            <a:r>
              <a:rPr lang="es-MX" altLang="es-MX" sz="1200" b="1" dirty="0">
                <a:latin typeface="Consolas" panose="020B06090202040302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1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629694" y="1772816"/>
            <a:ext cx="472289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s-MX" altLang="es-MX" b="1" dirty="0">
                <a:latin typeface="Consolas" panose="020B0609020204030204" pitchFamily="49" charset="0"/>
              </a:rPr>
              <a:t>filósofo(</a:t>
            </a:r>
            <a:r>
              <a:rPr lang="es-MX" altLang="es-MX" b="1" dirty="0" err="1">
                <a:latin typeface="Consolas" panose="020B0609020204030204" pitchFamily="49" charset="0"/>
              </a:rPr>
              <a:t>int</a:t>
            </a:r>
            <a:r>
              <a:rPr lang="es-MX" altLang="es-MX" b="1" dirty="0">
                <a:latin typeface="Consolas" panose="020B0609020204030204" pitchFamily="49" charset="0"/>
              </a:rPr>
              <a:t> i)</a:t>
            </a:r>
          </a:p>
          <a:p>
            <a:pPr>
              <a:lnSpc>
                <a:spcPct val="90000"/>
              </a:lnSpc>
            </a:pPr>
            <a:r>
              <a:rPr lang="es-MX" altLang="es-MX" b="1" dirty="0">
                <a:latin typeface="Consolas" panose="020B0609020204030204" pitchFamily="49" charset="0"/>
              </a:rPr>
              <a:t>{</a:t>
            </a:r>
            <a:endParaRPr lang="es-MX" altLang="es-MX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s-MX" altLang="es-MX" dirty="0">
                <a:latin typeface="Consolas" panose="020B0609020204030204" pitchFamily="49" charset="0"/>
              </a:rPr>
              <a:t>   </a:t>
            </a:r>
            <a:r>
              <a:rPr lang="es-MX" altLang="es-MX" b="1" dirty="0">
                <a:latin typeface="Consolas" panose="020B0609020204030204" pitchFamily="49" charset="0"/>
              </a:rPr>
              <a:t> </a:t>
            </a:r>
            <a:r>
              <a:rPr lang="es-MX" altLang="es-MX" b="1" dirty="0" err="1">
                <a:latin typeface="Consolas" panose="020B0609020204030204" pitchFamily="49" charset="0"/>
              </a:rPr>
              <a:t>while</a:t>
            </a:r>
            <a:r>
              <a:rPr lang="es-MX" altLang="es-MX" b="1" dirty="0">
                <a:latin typeface="Consolas" panose="020B0609020204030204" pitchFamily="49" charset="0"/>
              </a:rPr>
              <a:t>(</a:t>
            </a:r>
            <a:r>
              <a:rPr lang="es-MX" altLang="es-MX" b="1" dirty="0" err="1">
                <a:latin typeface="Consolas" panose="020B0609020204030204" pitchFamily="49" charset="0"/>
              </a:rPr>
              <a:t>forever</a:t>
            </a:r>
            <a:r>
              <a:rPr lang="es-MX" altLang="es-MX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s-MX" altLang="es-MX" dirty="0">
                <a:latin typeface="Consolas" panose="020B0609020204030204" pitchFamily="49" charset="0"/>
              </a:rPr>
              <a:t>        pensar();</a:t>
            </a:r>
          </a:p>
          <a:p>
            <a:pPr>
              <a:lnSpc>
                <a:spcPct val="90000"/>
              </a:lnSpc>
            </a:pPr>
            <a:r>
              <a:rPr lang="es-MX" altLang="es-MX" dirty="0">
                <a:latin typeface="Consolas" panose="020B0609020204030204" pitchFamily="49" charset="0"/>
              </a:rPr>
              <a:t>        </a:t>
            </a:r>
            <a:r>
              <a:rPr lang="es-MX" altLang="es-MX" dirty="0" err="1">
                <a:solidFill>
                  <a:srgbClr val="009900"/>
                </a:solidFill>
                <a:latin typeface="Consolas" panose="020B0609020204030204" pitchFamily="49" charset="0"/>
              </a:rPr>
              <a:t>wait</a:t>
            </a:r>
            <a:r>
              <a:rPr lang="es-MX" altLang="es-MX" dirty="0">
                <a:solidFill>
                  <a:srgbClr val="009900"/>
                </a:solidFill>
                <a:latin typeface="Consolas" panose="020B0609020204030204" pitchFamily="49" charset="0"/>
              </a:rPr>
              <a:t>(habitación);</a:t>
            </a:r>
          </a:p>
          <a:p>
            <a:pPr>
              <a:lnSpc>
                <a:spcPct val="90000"/>
              </a:lnSpc>
            </a:pPr>
            <a:r>
              <a:rPr lang="es-MX" altLang="es-MX" dirty="0">
                <a:latin typeface="Consolas" panose="020B0609020204030204" pitchFamily="49" charset="0"/>
              </a:rPr>
              <a:t>        </a:t>
            </a:r>
            <a:r>
              <a:rPr lang="es-MX" alt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s-MX" altLang="es-MX" dirty="0">
                <a:solidFill>
                  <a:srgbClr val="FF0000"/>
                </a:solidFill>
                <a:latin typeface="Consolas" panose="020B0609020204030204" pitchFamily="49" charset="0"/>
              </a:rPr>
              <a:t>(tenedor[i]);</a:t>
            </a:r>
          </a:p>
          <a:p>
            <a:pPr>
              <a:lnSpc>
                <a:spcPct val="90000"/>
              </a:lnSpc>
            </a:pPr>
            <a:r>
              <a:rPr lang="es-MX" altLang="es-MX" dirty="0">
                <a:latin typeface="Consolas" panose="020B0609020204030204" pitchFamily="49" charset="0"/>
              </a:rPr>
              <a:t>        </a:t>
            </a:r>
            <a:r>
              <a:rPr lang="es-MX" alt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wait</a:t>
            </a:r>
            <a:r>
              <a:rPr lang="es-MX" altLang="es-MX" dirty="0">
                <a:solidFill>
                  <a:srgbClr val="0000FF"/>
                </a:solidFill>
                <a:latin typeface="Consolas" panose="020B0609020204030204" pitchFamily="49" charset="0"/>
              </a:rPr>
              <a:t>(tenedor[i+1 </a:t>
            </a:r>
            <a:r>
              <a:rPr lang="es-MX" alt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mod</a:t>
            </a:r>
            <a:r>
              <a:rPr lang="es-MX" altLang="es-MX" dirty="0">
                <a:solidFill>
                  <a:srgbClr val="0000FF"/>
                </a:solidFill>
                <a:latin typeface="Consolas" panose="020B0609020204030204" pitchFamily="49" charset="0"/>
              </a:rPr>
              <a:t> 5]);</a:t>
            </a:r>
          </a:p>
          <a:p>
            <a:pPr>
              <a:lnSpc>
                <a:spcPct val="90000"/>
              </a:lnSpc>
            </a:pPr>
            <a:r>
              <a:rPr lang="es-MX" altLang="es-MX" dirty="0">
                <a:latin typeface="Consolas" panose="020B0609020204030204" pitchFamily="49" charset="0"/>
              </a:rPr>
              <a:t>        comer();</a:t>
            </a:r>
          </a:p>
          <a:p>
            <a:pPr>
              <a:lnSpc>
                <a:spcPct val="90000"/>
              </a:lnSpc>
            </a:pPr>
            <a:r>
              <a:rPr lang="es-MX" altLang="es-MX" dirty="0">
                <a:latin typeface="Consolas" panose="020B0609020204030204" pitchFamily="49" charset="0"/>
              </a:rPr>
              <a:t>        </a:t>
            </a:r>
            <a:r>
              <a:rPr lang="es-MX" alt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</a:t>
            </a:r>
            <a:r>
              <a:rPr lang="es-MX" altLang="es-MX" dirty="0">
                <a:solidFill>
                  <a:srgbClr val="0000FF"/>
                </a:solidFill>
                <a:latin typeface="Consolas" panose="020B0609020204030204" pitchFamily="49" charset="0"/>
              </a:rPr>
              <a:t>(tenedor[i+1 </a:t>
            </a:r>
            <a:r>
              <a:rPr lang="es-MX" alt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mod</a:t>
            </a:r>
            <a:r>
              <a:rPr lang="es-MX" altLang="es-MX" dirty="0">
                <a:solidFill>
                  <a:srgbClr val="0000FF"/>
                </a:solidFill>
                <a:latin typeface="Consolas" panose="020B0609020204030204" pitchFamily="49" charset="0"/>
              </a:rPr>
              <a:t> 5]);</a:t>
            </a:r>
          </a:p>
          <a:p>
            <a:pPr>
              <a:lnSpc>
                <a:spcPct val="90000"/>
              </a:lnSpc>
            </a:pPr>
            <a:r>
              <a:rPr lang="es-MX" altLang="es-MX" dirty="0">
                <a:latin typeface="Consolas" panose="020B0609020204030204" pitchFamily="49" charset="0"/>
              </a:rPr>
              <a:t>        </a:t>
            </a:r>
            <a:r>
              <a:rPr lang="es-MX" alt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</a:t>
            </a:r>
            <a:r>
              <a:rPr lang="es-MX" altLang="es-MX" dirty="0">
                <a:solidFill>
                  <a:srgbClr val="FF0000"/>
                </a:solidFill>
                <a:latin typeface="Consolas" panose="020B0609020204030204" pitchFamily="49" charset="0"/>
              </a:rPr>
              <a:t>(tenedor[i]);</a:t>
            </a:r>
          </a:p>
          <a:p>
            <a:pPr>
              <a:lnSpc>
                <a:spcPct val="90000"/>
              </a:lnSpc>
            </a:pPr>
            <a:r>
              <a:rPr lang="es-MX" altLang="es-MX" dirty="0">
                <a:latin typeface="Consolas" panose="020B0609020204030204" pitchFamily="49" charset="0"/>
              </a:rPr>
              <a:t>        </a:t>
            </a:r>
            <a:r>
              <a:rPr lang="es-MX" altLang="es-MX" dirty="0" err="1">
                <a:solidFill>
                  <a:srgbClr val="009900"/>
                </a:solidFill>
                <a:latin typeface="Consolas" panose="020B0609020204030204" pitchFamily="49" charset="0"/>
              </a:rPr>
              <a:t>signal</a:t>
            </a:r>
            <a:r>
              <a:rPr lang="es-MX" altLang="es-MX" dirty="0">
                <a:solidFill>
                  <a:srgbClr val="009900"/>
                </a:solidFill>
                <a:latin typeface="Consolas" panose="020B0609020204030204" pitchFamily="49" charset="0"/>
              </a:rPr>
              <a:t>(habitación);</a:t>
            </a:r>
          </a:p>
          <a:p>
            <a:pPr>
              <a:lnSpc>
                <a:spcPct val="90000"/>
              </a:lnSpc>
            </a:pPr>
            <a:r>
              <a:rPr lang="es-MX" altLang="es-MX" dirty="0">
                <a:latin typeface="Consolas" panose="020B0609020204030204" pitchFamily="49" charset="0"/>
              </a:rPr>
              <a:t> </a:t>
            </a:r>
            <a:r>
              <a:rPr lang="es-MX" altLang="es-MX" b="1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s-MX" altLang="es-MX" b="1" dirty="0">
                <a:latin typeface="Consolas" panose="020B0609020204030204" pitchFamily="49" charset="0"/>
              </a:rPr>
              <a:t>}</a:t>
            </a:r>
            <a:endParaRPr lang="es-MX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43">
            <a:extLst>
              <a:ext uri="{FF2B5EF4-FFF2-40B4-BE49-F238E27FC236}">
                <a16:creationId xmlns:a16="http://schemas.microsoft.com/office/drawing/2014/main" id="{914AA99E-AF28-4ABC-9E82-3A5149E1E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El problema de la cena de los filósofos</a:t>
            </a:r>
          </a:p>
        </p:txBody>
      </p:sp>
      <p:pic>
        <p:nvPicPr>
          <p:cNvPr id="90118" name="Picture 44" descr="Dining_philosophers">
            <a:extLst>
              <a:ext uri="{FF2B5EF4-FFF2-40B4-BE49-F238E27FC236}">
                <a16:creationId xmlns:a16="http://schemas.microsoft.com/office/drawing/2014/main" id="{8931DB5E-F884-4C8A-B700-BFE016F58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68" y="1356320"/>
            <a:ext cx="4565650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477D535F-8665-418A-8BD7-C616BAD1F936}"/>
              </a:ext>
            </a:extLst>
          </p:cNvPr>
          <p:cNvGrpSpPr/>
          <p:nvPr/>
        </p:nvGrpSpPr>
        <p:grpSpPr>
          <a:xfrm>
            <a:off x="5735961" y="4653136"/>
            <a:ext cx="1882589" cy="1594666"/>
            <a:chOff x="4211960" y="4653136"/>
            <a:chExt cx="1882589" cy="1594666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AA038627-44B8-459F-9D4E-E7596295FE70}"/>
                </a:ext>
              </a:extLst>
            </p:cNvPr>
            <p:cNvSpPr/>
            <p:nvPr/>
          </p:nvSpPr>
          <p:spPr bwMode="auto">
            <a:xfrm>
              <a:off x="4211960" y="4653136"/>
              <a:ext cx="432048" cy="720080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DDD95EB-96EB-4864-AE34-5F211E863440}"/>
                </a:ext>
              </a:extLst>
            </p:cNvPr>
            <p:cNvSpPr/>
            <p:nvPr/>
          </p:nvSpPr>
          <p:spPr bwMode="auto">
            <a:xfrm>
              <a:off x="5166829" y="5032050"/>
              <a:ext cx="927720" cy="1215752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EACCB1B-707D-4946-AF41-639ACB56B543}"/>
              </a:ext>
            </a:extLst>
          </p:cNvPr>
          <p:cNvGrpSpPr/>
          <p:nvPr/>
        </p:nvGrpSpPr>
        <p:grpSpPr>
          <a:xfrm>
            <a:off x="6577313" y="2687546"/>
            <a:ext cx="1847120" cy="1883601"/>
            <a:chOff x="5053313" y="2687545"/>
            <a:chExt cx="1847120" cy="18836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E3C7E41F-9B94-4317-92B6-711AFF630DF3}"/>
                </a:ext>
              </a:extLst>
            </p:cNvPr>
            <p:cNvSpPr/>
            <p:nvPr/>
          </p:nvSpPr>
          <p:spPr bwMode="auto">
            <a:xfrm>
              <a:off x="5972713" y="2687545"/>
              <a:ext cx="927720" cy="1247645"/>
            </a:xfrm>
            <a:prstGeom prst="ellipse">
              <a:avLst/>
            </a:prstGeom>
            <a:noFill/>
            <a:ln w="571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381431C-4D85-478E-AFD1-953338AB65B5}"/>
                </a:ext>
              </a:extLst>
            </p:cNvPr>
            <p:cNvSpPr/>
            <p:nvPr/>
          </p:nvSpPr>
          <p:spPr bwMode="auto">
            <a:xfrm rot="17637440">
              <a:off x="5197329" y="3995082"/>
              <a:ext cx="432048" cy="720080"/>
            </a:xfrm>
            <a:prstGeom prst="ellipse">
              <a:avLst/>
            </a:prstGeom>
            <a:noFill/>
            <a:ln w="571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D456B4FF-EA08-4931-BD2C-A7B095247858}"/>
              </a:ext>
            </a:extLst>
          </p:cNvPr>
          <p:cNvGrpSpPr/>
          <p:nvPr/>
        </p:nvGrpSpPr>
        <p:grpSpPr>
          <a:xfrm>
            <a:off x="5519936" y="1340768"/>
            <a:ext cx="1466426" cy="2026252"/>
            <a:chOff x="3995936" y="1340768"/>
            <a:chExt cx="1466426" cy="2026252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DAE6EA4-96F7-4595-92FB-BCA64F6FA681}"/>
                </a:ext>
              </a:extLst>
            </p:cNvPr>
            <p:cNvSpPr/>
            <p:nvPr/>
          </p:nvSpPr>
          <p:spPr bwMode="auto">
            <a:xfrm>
              <a:off x="3995936" y="1340768"/>
              <a:ext cx="927720" cy="1247645"/>
            </a:xfrm>
            <a:prstGeom prst="ellipse">
              <a:avLst/>
            </a:prstGeom>
            <a:noFill/>
            <a:ln w="57150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1557DB5-1A28-4535-A216-D02E5D2DBFC1}"/>
                </a:ext>
              </a:extLst>
            </p:cNvPr>
            <p:cNvSpPr/>
            <p:nvPr/>
          </p:nvSpPr>
          <p:spPr bwMode="auto">
            <a:xfrm rot="13638051">
              <a:off x="4886298" y="2790956"/>
              <a:ext cx="432048" cy="720080"/>
            </a:xfrm>
            <a:prstGeom prst="ellipse">
              <a:avLst/>
            </a:prstGeom>
            <a:noFill/>
            <a:ln w="57150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54722EA-E074-4EBF-BB3E-796560B372CB}"/>
              </a:ext>
            </a:extLst>
          </p:cNvPr>
          <p:cNvGrpSpPr/>
          <p:nvPr/>
        </p:nvGrpSpPr>
        <p:grpSpPr>
          <a:xfrm>
            <a:off x="3631013" y="2626592"/>
            <a:ext cx="1992781" cy="1247645"/>
            <a:chOff x="2107012" y="2626591"/>
            <a:chExt cx="1992781" cy="1247645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8F45DE6F-A14D-4DFE-9384-E63DCC38498D}"/>
                </a:ext>
              </a:extLst>
            </p:cNvPr>
            <p:cNvSpPr/>
            <p:nvPr/>
          </p:nvSpPr>
          <p:spPr bwMode="auto">
            <a:xfrm>
              <a:off x="2107012" y="2626591"/>
              <a:ext cx="927720" cy="1247645"/>
            </a:xfrm>
            <a:prstGeom prst="ellipse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7D854D2-5A21-4D60-8842-5FD1289A07F4}"/>
                </a:ext>
              </a:extLst>
            </p:cNvPr>
            <p:cNvSpPr/>
            <p:nvPr/>
          </p:nvSpPr>
          <p:spPr bwMode="auto">
            <a:xfrm rot="19437581">
              <a:off x="3667745" y="2672050"/>
              <a:ext cx="432048" cy="779419"/>
            </a:xfrm>
            <a:prstGeom prst="ellipse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>
                <a:latin typeface="Arial" panose="020B0604020202020204" pitchFamily="34" charset="0"/>
              </a:endParaRP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F7831431-1292-4E84-8B17-56128F69C0D9}"/>
              </a:ext>
            </a:extLst>
          </p:cNvPr>
          <p:cNvSpPr/>
          <p:nvPr/>
        </p:nvSpPr>
        <p:spPr bwMode="auto">
          <a:xfrm>
            <a:off x="4414168" y="5032050"/>
            <a:ext cx="792088" cy="1090910"/>
          </a:xfrm>
          <a:prstGeom prst="ellipse">
            <a:avLst/>
          </a:prstGeom>
          <a:solidFill>
            <a:schemeClr val="bg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panose="020B0604020202020204" pitchFamily="3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647FBB1-8CAF-48F7-A726-CF768AE139EF}"/>
              </a:ext>
            </a:extLst>
          </p:cNvPr>
          <p:cNvSpPr/>
          <p:nvPr/>
        </p:nvSpPr>
        <p:spPr bwMode="auto">
          <a:xfrm rot="15307013">
            <a:off x="4727921" y="3765700"/>
            <a:ext cx="432048" cy="779419"/>
          </a:xfrm>
          <a:prstGeom prst="ellipse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panose="020B0604020202020204" pitchFamily="34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9D293F4-E4B8-41A8-807D-F5D0F03A7662}"/>
              </a:ext>
            </a:extLst>
          </p:cNvPr>
          <p:cNvSpPr/>
          <p:nvPr/>
        </p:nvSpPr>
        <p:spPr bwMode="auto">
          <a:xfrm>
            <a:off x="3719736" y="2708920"/>
            <a:ext cx="792088" cy="1090910"/>
          </a:xfrm>
          <a:prstGeom prst="ellipse">
            <a:avLst/>
          </a:prstGeom>
          <a:solidFill>
            <a:schemeClr val="bg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panose="020B0604020202020204" pitchFamily="3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EC2D1B3-5798-43D8-B89B-1970D1F5E016}"/>
              </a:ext>
            </a:extLst>
          </p:cNvPr>
          <p:cNvSpPr/>
          <p:nvPr/>
        </p:nvSpPr>
        <p:spPr bwMode="auto">
          <a:xfrm rot="8258411">
            <a:off x="5180845" y="2679795"/>
            <a:ext cx="432048" cy="720080"/>
          </a:xfrm>
          <a:prstGeom prst="ellipse">
            <a:avLst/>
          </a:prstGeom>
          <a:noFill/>
          <a:ln w="571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07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3" grpId="1" animBg="1"/>
      <p:bldP spid="24" grpId="0" animBg="1"/>
      <p:bldP spid="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ágenes de &quot;Gracias por su atención&quot; | FrasesHoy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89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4">
            <a:extLst>
              <a:ext uri="{FF2B5EF4-FFF2-40B4-BE49-F238E27FC236}">
                <a16:creationId xmlns:a16="http://schemas.microsoft.com/office/drawing/2014/main" id="{B871C124-3FA2-425A-B629-851D269FA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Ejemplo de interbloqueo</a:t>
            </a:r>
            <a:endParaRPr lang="en-US" altLang="es-MX"/>
          </a:p>
        </p:txBody>
      </p:sp>
      <p:grpSp>
        <p:nvGrpSpPr>
          <p:cNvPr id="155681" name="Group 33">
            <a:extLst>
              <a:ext uri="{FF2B5EF4-FFF2-40B4-BE49-F238E27FC236}">
                <a16:creationId xmlns:a16="http://schemas.microsoft.com/office/drawing/2014/main" id="{A8DB3917-B8D1-42EB-87CC-11B7F106A120}"/>
              </a:ext>
            </a:extLst>
          </p:cNvPr>
          <p:cNvGrpSpPr>
            <a:grpSpLocks/>
          </p:cNvGrpSpPr>
          <p:nvPr/>
        </p:nvGrpSpPr>
        <p:grpSpPr bwMode="auto">
          <a:xfrm>
            <a:off x="5087938" y="2997200"/>
            <a:ext cx="1439862" cy="1295400"/>
            <a:chOff x="2245" y="1888"/>
            <a:chExt cx="907" cy="816"/>
          </a:xfrm>
        </p:grpSpPr>
        <p:sp>
          <p:nvSpPr>
            <p:cNvPr id="8223" name="Rectangle 29">
              <a:extLst>
                <a:ext uri="{FF2B5EF4-FFF2-40B4-BE49-F238E27FC236}">
                  <a16:creationId xmlns:a16="http://schemas.microsoft.com/office/drawing/2014/main" id="{927D6B86-FC71-4200-8EF1-270A0C7C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1</a:t>
              </a:r>
              <a:endParaRPr lang="en-US" altLang="es-MX" sz="1200" b="1"/>
            </a:p>
          </p:txBody>
        </p:sp>
        <p:sp>
          <p:nvSpPr>
            <p:cNvPr id="8224" name="Rectangle 30">
              <a:extLst>
                <a:ext uri="{FF2B5EF4-FFF2-40B4-BE49-F238E27FC236}">
                  <a16:creationId xmlns:a16="http://schemas.microsoft.com/office/drawing/2014/main" id="{808CBEBA-C278-4BFB-B5CC-2CCE8E19D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3</a:t>
              </a:r>
              <a:endParaRPr lang="en-US" altLang="es-MX" sz="1200" b="1"/>
            </a:p>
          </p:txBody>
        </p:sp>
        <p:sp>
          <p:nvSpPr>
            <p:cNvPr id="8225" name="Rectangle 31">
              <a:extLst>
                <a:ext uri="{FF2B5EF4-FFF2-40B4-BE49-F238E27FC236}">
                  <a16:creationId xmlns:a16="http://schemas.microsoft.com/office/drawing/2014/main" id="{904E75FB-98CD-40A3-B8D3-19B698CFE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88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2</a:t>
              </a:r>
              <a:endParaRPr lang="en-US" altLang="es-MX" sz="1200" b="1"/>
            </a:p>
          </p:txBody>
        </p:sp>
        <p:sp>
          <p:nvSpPr>
            <p:cNvPr id="8226" name="Rectangle 32">
              <a:extLst>
                <a:ext uri="{FF2B5EF4-FFF2-40B4-BE49-F238E27FC236}">
                  <a16:creationId xmlns:a16="http://schemas.microsoft.com/office/drawing/2014/main" id="{82D75221-3257-42A8-8ABE-1F196F9C1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296"/>
              <a:ext cx="453" cy="40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Secc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200" b="1"/>
                <a:t>Crítica 4</a:t>
              </a:r>
              <a:endParaRPr lang="en-US" altLang="es-MX" sz="1200" b="1"/>
            </a:p>
          </p:txBody>
        </p:sp>
      </p:grpSp>
      <p:sp>
        <p:nvSpPr>
          <p:cNvPr id="8199" name="Line 5">
            <a:extLst>
              <a:ext uri="{FF2B5EF4-FFF2-40B4-BE49-F238E27FC236}">
                <a16:creationId xmlns:a16="http://schemas.microsoft.com/office/drawing/2014/main" id="{4CF8EBF8-5E5B-4FB4-8A8D-115E91C05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6350" y="155733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0" name="Line 6">
            <a:extLst>
              <a:ext uri="{FF2B5EF4-FFF2-40B4-BE49-F238E27FC236}">
                <a16:creationId xmlns:a16="http://schemas.microsoft.com/office/drawing/2014/main" id="{B20CC90B-EAB5-40CF-9C7A-A077F2FF6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155733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1" name="Line 7">
            <a:extLst>
              <a:ext uri="{FF2B5EF4-FFF2-40B4-BE49-F238E27FC236}">
                <a16:creationId xmlns:a16="http://schemas.microsoft.com/office/drawing/2014/main" id="{2AF0881E-3DBC-43ED-8190-C97DBBA5A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6350" y="429418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2" name="Line 8">
            <a:extLst>
              <a:ext uri="{FF2B5EF4-FFF2-40B4-BE49-F238E27FC236}">
                <a16:creationId xmlns:a16="http://schemas.microsoft.com/office/drawing/2014/main" id="{CDE90FCA-AAED-4E96-9FDA-CEBA391A2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429418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3" name="Line 9">
            <a:extLst>
              <a:ext uri="{FF2B5EF4-FFF2-40B4-BE49-F238E27FC236}">
                <a16:creationId xmlns:a16="http://schemas.microsoft.com/office/drawing/2014/main" id="{A1C6DA53-5F9C-4AD6-BE60-0DE2A0DB2E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0" y="2997200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4" name="Line 10">
            <a:extLst>
              <a:ext uri="{FF2B5EF4-FFF2-40B4-BE49-F238E27FC236}">
                <a16:creationId xmlns:a16="http://schemas.microsoft.com/office/drawing/2014/main" id="{5B8E8E80-E056-4C61-8D45-1CB3AD8C1F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0" y="4292600"/>
            <a:ext cx="1943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5" name="Line 11">
            <a:extLst>
              <a:ext uri="{FF2B5EF4-FFF2-40B4-BE49-F238E27FC236}">
                <a16:creationId xmlns:a16="http://schemas.microsoft.com/office/drawing/2014/main" id="{C1159B78-EB20-4159-BA91-3B0F944FC3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1" y="299720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6" name="Line 12">
            <a:extLst>
              <a:ext uri="{FF2B5EF4-FFF2-40B4-BE49-F238E27FC236}">
                <a16:creationId xmlns:a16="http://schemas.microsoft.com/office/drawing/2014/main" id="{A38AD8A5-F12B-4C79-ACDD-E511EE4920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1" y="429260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7" name="Line 13">
            <a:extLst>
              <a:ext uri="{FF2B5EF4-FFF2-40B4-BE49-F238E27FC236}">
                <a16:creationId xmlns:a16="http://schemas.microsoft.com/office/drawing/2014/main" id="{17E63E28-3279-42B7-8EB0-19C8A0CD1B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0" y="3644900"/>
            <a:ext cx="19431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8" name="Line 14">
            <a:extLst>
              <a:ext uri="{FF2B5EF4-FFF2-40B4-BE49-F238E27FC236}">
                <a16:creationId xmlns:a16="http://schemas.microsoft.com/office/drawing/2014/main" id="{16777183-A278-4CDD-AA29-A4A34C9C5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1" y="3644900"/>
            <a:ext cx="1870075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9" name="Line 15">
            <a:extLst>
              <a:ext uri="{FF2B5EF4-FFF2-40B4-BE49-F238E27FC236}">
                <a16:creationId xmlns:a16="http://schemas.microsoft.com/office/drawing/2014/main" id="{BE1F39BD-AB99-4C2C-A56C-4F53C33EE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5" y="4292601"/>
            <a:ext cx="0" cy="1439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10" name="Line 16">
            <a:extLst>
              <a:ext uri="{FF2B5EF4-FFF2-40B4-BE49-F238E27FC236}">
                <a16:creationId xmlns:a16="http://schemas.microsoft.com/office/drawing/2014/main" id="{71BCCE2D-1FA3-4C68-9102-67345DC7F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5" y="1557338"/>
            <a:ext cx="0" cy="14398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55667" name="Group 19">
            <a:extLst>
              <a:ext uri="{FF2B5EF4-FFF2-40B4-BE49-F238E27FC236}">
                <a16:creationId xmlns:a16="http://schemas.microsoft.com/office/drawing/2014/main" id="{8586B3E4-D683-4C1A-836A-20F45CF6D406}"/>
              </a:ext>
            </a:extLst>
          </p:cNvPr>
          <p:cNvGrpSpPr>
            <a:grpSpLocks/>
          </p:cNvGrpSpPr>
          <p:nvPr/>
        </p:nvGrpSpPr>
        <p:grpSpPr bwMode="auto">
          <a:xfrm>
            <a:off x="5951538" y="4941888"/>
            <a:ext cx="360362" cy="647700"/>
            <a:chOff x="3606" y="3113"/>
            <a:chExt cx="227" cy="408"/>
          </a:xfrm>
        </p:grpSpPr>
        <p:sp>
          <p:nvSpPr>
            <p:cNvPr id="8221" name="Rectangle 17">
              <a:extLst>
                <a:ext uri="{FF2B5EF4-FFF2-40B4-BE49-F238E27FC236}">
                  <a16:creationId xmlns:a16="http://schemas.microsoft.com/office/drawing/2014/main" id="{2355D811-C136-4D22-964B-F551D5BFE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8222" name="Rectangle 18">
              <a:extLst>
                <a:ext uri="{FF2B5EF4-FFF2-40B4-BE49-F238E27FC236}">
                  <a16:creationId xmlns:a16="http://schemas.microsoft.com/office/drawing/2014/main" id="{46EEE59E-E7D9-439B-81FC-CDE66C301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55668" name="Group 20">
            <a:extLst>
              <a:ext uri="{FF2B5EF4-FFF2-40B4-BE49-F238E27FC236}">
                <a16:creationId xmlns:a16="http://schemas.microsoft.com/office/drawing/2014/main" id="{74D1918A-5F35-4B98-B65C-B511749CCBEB}"/>
              </a:ext>
            </a:extLst>
          </p:cNvPr>
          <p:cNvGrpSpPr>
            <a:grpSpLocks/>
          </p:cNvGrpSpPr>
          <p:nvPr/>
        </p:nvGrpSpPr>
        <p:grpSpPr bwMode="auto">
          <a:xfrm>
            <a:off x="5303838" y="1557338"/>
            <a:ext cx="360362" cy="647700"/>
            <a:chOff x="3606" y="3113"/>
            <a:chExt cx="227" cy="408"/>
          </a:xfrm>
        </p:grpSpPr>
        <p:sp>
          <p:nvSpPr>
            <p:cNvPr id="8219" name="Rectangle 21">
              <a:extLst>
                <a:ext uri="{FF2B5EF4-FFF2-40B4-BE49-F238E27FC236}">
                  <a16:creationId xmlns:a16="http://schemas.microsoft.com/office/drawing/2014/main" id="{9BCAD9FA-B4FA-4B03-BCCB-54F971980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8220" name="Rectangle 22">
              <a:extLst>
                <a:ext uri="{FF2B5EF4-FFF2-40B4-BE49-F238E27FC236}">
                  <a16:creationId xmlns:a16="http://schemas.microsoft.com/office/drawing/2014/main" id="{DD8E6BC4-5291-4DB5-9E12-B4AFF65D5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55671" name="Group 23">
            <a:extLst>
              <a:ext uri="{FF2B5EF4-FFF2-40B4-BE49-F238E27FC236}">
                <a16:creationId xmlns:a16="http://schemas.microsoft.com/office/drawing/2014/main" id="{5C30CEA6-A554-45F8-84D4-777D82E27267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7823994" y="2997994"/>
            <a:ext cx="360362" cy="647700"/>
            <a:chOff x="3606" y="3113"/>
            <a:chExt cx="227" cy="408"/>
          </a:xfrm>
        </p:grpSpPr>
        <p:sp>
          <p:nvSpPr>
            <p:cNvPr id="8217" name="Rectangle 24">
              <a:extLst>
                <a:ext uri="{FF2B5EF4-FFF2-40B4-BE49-F238E27FC236}">
                  <a16:creationId xmlns:a16="http://schemas.microsoft.com/office/drawing/2014/main" id="{20BF7C9C-B0B2-4C6A-AD0A-7C64922A3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8218" name="Rectangle 25">
              <a:extLst>
                <a:ext uri="{FF2B5EF4-FFF2-40B4-BE49-F238E27FC236}">
                  <a16:creationId xmlns:a16="http://schemas.microsoft.com/office/drawing/2014/main" id="{9E0DFB52-D215-45AE-97D1-D8AB8D9EC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  <p:grpSp>
        <p:nvGrpSpPr>
          <p:cNvPr id="155674" name="Group 26">
            <a:extLst>
              <a:ext uri="{FF2B5EF4-FFF2-40B4-BE49-F238E27FC236}">
                <a16:creationId xmlns:a16="http://schemas.microsoft.com/office/drawing/2014/main" id="{A3CAC92F-B106-495B-8CBD-7384264E4BF4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502819" y="3645694"/>
            <a:ext cx="360362" cy="647700"/>
            <a:chOff x="3606" y="3113"/>
            <a:chExt cx="227" cy="408"/>
          </a:xfrm>
        </p:grpSpPr>
        <p:sp>
          <p:nvSpPr>
            <p:cNvPr id="8215" name="Rectangle 27">
              <a:extLst>
                <a:ext uri="{FF2B5EF4-FFF2-40B4-BE49-F238E27FC236}">
                  <a16:creationId xmlns:a16="http://schemas.microsoft.com/office/drawing/2014/main" id="{A068265A-AD41-482C-A546-A3A6FA292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113"/>
              <a:ext cx="227" cy="40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sp>
          <p:nvSpPr>
            <p:cNvPr id="8216" name="Rectangle 28">
              <a:extLst>
                <a:ext uri="{FF2B5EF4-FFF2-40B4-BE49-F238E27FC236}">
                  <a16:creationId xmlns:a16="http://schemas.microsoft.com/office/drawing/2014/main" id="{FFF9DE40-AA09-408E-B665-CFBB1EEAF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249"/>
              <a:ext cx="227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-0.00286 -0.183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91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-0.15065 0.0050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9" y="25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0.00299 0.20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030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1448 -0.0039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4">
            <a:extLst>
              <a:ext uri="{FF2B5EF4-FFF2-40B4-BE49-F238E27FC236}">
                <a16:creationId xmlns:a16="http://schemas.microsoft.com/office/drawing/2014/main" id="{0A579F7B-53A5-4E1B-9A2C-29F90C5C0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Recursos reusables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775520" y="1700808"/>
            <a:ext cx="8640960" cy="4616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sz="2400" dirty="0"/>
              <a:t>Usados por un proceso en el momento y no se agota por ese uso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775520" y="2326228"/>
            <a:ext cx="8640960" cy="3046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sz="2400" dirty="0"/>
              <a:t>Los procesos obtienen recursos que después liberan para </a:t>
            </a:r>
            <a:r>
              <a:rPr lang="es-MX" altLang="es-MX" sz="2400" dirty="0" err="1"/>
              <a:t>reuso</a:t>
            </a:r>
            <a:r>
              <a:rPr lang="es-MX" altLang="es-MX" sz="2400" dirty="0"/>
              <a:t> por otros procesos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s-MX" sz="2400" dirty="0"/>
              <a:t>Tiempo del procesador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s-MX" sz="2400" dirty="0"/>
              <a:t>Canales de E/S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s-MX" sz="2400" dirty="0"/>
              <a:t>Memoria principal y secundaria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s-MX" sz="2400" dirty="0"/>
              <a:t>Archivos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s-MX" sz="2400" dirty="0"/>
              <a:t>Bases de datos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s-MX" sz="2400" dirty="0"/>
              <a:t>Semáforos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781572" y="5550331"/>
            <a:ext cx="864096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sz="2400" dirty="0"/>
              <a:t>El interbloqueo ocurre si cada proceso retiene un recurso y solicita otro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" name="Rectangle 24">
            <a:extLst>
              <a:ext uri="{FF2B5EF4-FFF2-40B4-BE49-F238E27FC236}">
                <a16:creationId xmlns:a16="http://schemas.microsoft.com/office/drawing/2014/main" id="{F992C523-6DCF-4F80-9AF7-B02400978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Ejemplo de interbloqueo</a:t>
            </a:r>
          </a:p>
        </p:txBody>
      </p:sp>
      <p:sp>
        <p:nvSpPr>
          <p:cNvPr id="15385" name="Rectangle 25">
            <a:extLst>
              <a:ext uri="{FF2B5EF4-FFF2-40B4-BE49-F238E27FC236}">
                <a16:creationId xmlns:a16="http://schemas.microsoft.com/office/drawing/2014/main" id="{429851AB-0244-4EB5-B031-45450B621F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7448" y="1686798"/>
            <a:ext cx="10009112" cy="154146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s-MX" altLang="es-MX" dirty="0"/>
              <a:t>El espacio disponible para asignar son 200 K, y ocurre la siguiente secuencia de eventos</a:t>
            </a:r>
          </a:p>
          <a:p>
            <a:pPr eaLnBrk="1" hangingPunct="1">
              <a:lnSpc>
                <a:spcPct val="90000"/>
              </a:lnSpc>
            </a:pPr>
            <a:r>
              <a:rPr lang="es-MX" altLang="es-MX" dirty="0"/>
              <a:t>El interbloqueo ocurre si ambos procesos llegan a su segunda </a:t>
            </a:r>
            <a:r>
              <a:rPr lang="es-MX" altLang="es-MX" dirty="0" err="1"/>
              <a:t>solicutud</a:t>
            </a:r>
            <a:endParaRPr lang="es-MX" altLang="es-MX" dirty="0"/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EB2BFDE5-B78F-4D46-A72A-7B6788230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4143400"/>
            <a:ext cx="3239693" cy="1524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/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7B06CF3E-9D33-4A3E-BE85-27DA52C7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611" y="4219601"/>
            <a:ext cx="49623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 dirty="0"/>
              <a:t>P1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7D4937E7-E767-435F-A099-3310B5BB0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247" y="4753001"/>
            <a:ext cx="206375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/>
              <a:t>Solicita 80K bytes;</a:t>
            </a: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7CC9EAE0-0A2F-4EAF-83F0-C2CAA0E3E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247" y="5210201"/>
            <a:ext cx="206375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>
                <a:solidFill>
                  <a:srgbClr val="FF0000"/>
                </a:solidFill>
              </a:rPr>
              <a:t>Solicita 60K bytes;</a:t>
            </a:r>
          </a:p>
        </p:txBody>
      </p:sp>
      <p:sp>
        <p:nvSpPr>
          <p:cNvPr id="11273" name="Rectangle 10">
            <a:extLst>
              <a:ext uri="{FF2B5EF4-FFF2-40B4-BE49-F238E27FC236}">
                <a16:creationId xmlns:a16="http://schemas.microsoft.com/office/drawing/2014/main" id="{CE586A6C-55CC-4184-83B8-F3B4B7C7A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7" y="4143400"/>
            <a:ext cx="3239693" cy="1524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/>
          </a:p>
        </p:txBody>
      </p:sp>
      <p:sp>
        <p:nvSpPr>
          <p:cNvPr id="11274" name="Rectangle 11">
            <a:extLst>
              <a:ext uri="{FF2B5EF4-FFF2-40B4-BE49-F238E27FC236}">
                <a16:creationId xmlns:a16="http://schemas.microsoft.com/office/drawing/2014/main" id="{312DE099-5FEF-4B68-B1B0-BE6BAB839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003" y="4219601"/>
            <a:ext cx="49623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 dirty="0"/>
              <a:t>P2</a:t>
            </a:r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id="{5122635D-95C4-462E-A89A-7F6E711BF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364" y="4753001"/>
            <a:ext cx="206375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/>
              <a:t>Solicita 70K bytes;</a:t>
            </a: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1F5C8C83-2F19-45AA-8240-497ADC0B6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952" y="5210201"/>
            <a:ext cx="206375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s-MX" sz="1600" b="1">
                <a:solidFill>
                  <a:srgbClr val="FF0000"/>
                </a:solidFill>
              </a:rPr>
              <a:t>Solicita 80K bytes;</a:t>
            </a:r>
          </a:p>
        </p:txBody>
      </p:sp>
      <p:sp>
        <p:nvSpPr>
          <p:cNvPr id="15388" name="Text Box 28">
            <a:extLst>
              <a:ext uri="{FF2B5EF4-FFF2-40B4-BE49-F238E27FC236}">
                <a16:creationId xmlns:a16="http://schemas.microsoft.com/office/drawing/2014/main" id="{B3CEB1CB-591A-450C-B658-6576EE18E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350" y="3495700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/>
              <a:t>200</a:t>
            </a:r>
            <a:endParaRPr lang="en-US" altLang="es-MX" sz="1800" b="1"/>
          </a:p>
        </p:txBody>
      </p:sp>
      <p:sp>
        <p:nvSpPr>
          <p:cNvPr id="15389" name="Text Box 29">
            <a:extLst>
              <a:ext uri="{FF2B5EF4-FFF2-40B4-BE49-F238E27FC236}">
                <a16:creationId xmlns:a16="http://schemas.microsoft.com/office/drawing/2014/main" id="{48681C2B-DD27-4A2A-8135-60AF10B6A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350" y="3495700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/>
              <a:t>120</a:t>
            </a:r>
            <a:endParaRPr lang="en-US" altLang="es-MX" sz="1800" b="1"/>
          </a:p>
        </p:txBody>
      </p:sp>
      <p:sp>
        <p:nvSpPr>
          <p:cNvPr id="15390" name="Text Box 30">
            <a:extLst>
              <a:ext uri="{FF2B5EF4-FFF2-40B4-BE49-F238E27FC236}">
                <a16:creationId xmlns:a16="http://schemas.microsoft.com/office/drawing/2014/main" id="{5CAE83F8-7EAB-4CA4-AEDB-6A29EAEB4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813" y="3495700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/>
              <a:t>50</a:t>
            </a:r>
            <a:endParaRPr lang="en-US" altLang="es-MX" sz="1800" b="1"/>
          </a:p>
        </p:txBody>
      </p:sp>
      <p:sp>
        <p:nvSpPr>
          <p:cNvPr id="15391" name="Text Box 31">
            <a:extLst>
              <a:ext uri="{FF2B5EF4-FFF2-40B4-BE49-F238E27FC236}">
                <a16:creationId xmlns:a16="http://schemas.microsoft.com/office/drawing/2014/main" id="{CD093801-F3B1-470A-ACF2-452ABE29E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146" y="5991671"/>
            <a:ext cx="27190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>
                <a:solidFill>
                  <a:srgbClr val="FF0000"/>
                </a:solidFill>
              </a:rPr>
              <a:t>Solicitud negada!!!</a:t>
            </a:r>
            <a:endParaRPr lang="en-US" altLang="es-MX">
              <a:solidFill>
                <a:srgbClr val="FF0000"/>
              </a:solidFill>
            </a:endParaRPr>
          </a:p>
        </p:txBody>
      </p:sp>
      <p:sp>
        <p:nvSpPr>
          <p:cNvPr id="11283" name="Text Box 32">
            <a:extLst>
              <a:ext uri="{FF2B5EF4-FFF2-40B4-BE49-F238E27FC236}">
                <a16:creationId xmlns:a16="http://schemas.microsoft.com/office/drawing/2014/main" id="{9D627F4C-5088-4F4B-A250-67159DD7C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225" y="3514750"/>
            <a:ext cx="2527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/>
              <a:t>Memoria disponible =</a:t>
            </a:r>
            <a:endParaRPr lang="en-US" altLang="es-MX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/>
      <p:bldP spid="15369" grpId="0"/>
      <p:bldP spid="15374" grpId="0"/>
      <p:bldP spid="15375" grpId="0"/>
      <p:bldP spid="15388" grpId="0"/>
      <p:bldP spid="15389" grpId="0"/>
      <p:bldP spid="15390" grpId="0"/>
      <p:bldP spid="153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4">
            <a:extLst>
              <a:ext uri="{FF2B5EF4-FFF2-40B4-BE49-F238E27FC236}">
                <a16:creationId xmlns:a16="http://schemas.microsoft.com/office/drawing/2014/main" id="{421C242A-7BA9-4445-AF39-D7E94103D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Recursos consumibles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775520" y="1700808"/>
            <a:ext cx="8640960" cy="193899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sz="2400" dirty="0"/>
              <a:t>Creados (producidos) y destruidos (consumidos) por un proceso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s-MX" sz="2400" dirty="0"/>
              <a:t>Interrupciones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s-MX" sz="2400" dirty="0"/>
              <a:t>Señales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s-MX" sz="2400" dirty="0"/>
              <a:t>Mensajes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s-MX" sz="2400" dirty="0"/>
              <a:t>Información en buffers de E/S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761604" y="3791074"/>
            <a:ext cx="864096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sz="2400" dirty="0"/>
              <a:t>El interbloqueo puede ocurrir si la recepción de un mensaje es bloqueante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775520" y="4799186"/>
            <a:ext cx="864096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altLang="es-MX" sz="2400" dirty="0"/>
              <a:t>Puede llevar una rara combinación de eventos que causen el interbloqueo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7" name="Rectangle 16">
            <a:extLst>
              <a:ext uri="{FF2B5EF4-FFF2-40B4-BE49-F238E27FC236}">
                <a16:creationId xmlns:a16="http://schemas.microsoft.com/office/drawing/2014/main" id="{DCA0573C-3DCE-4ACF-8CA5-AB5865447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 dirty="0"/>
              <a:t>Ejemplo de interbloqueo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539238" y="3284538"/>
            <a:ext cx="3258386" cy="1744662"/>
            <a:chOff x="2539238" y="3284538"/>
            <a:chExt cx="3258386" cy="1744662"/>
          </a:xfrm>
        </p:grpSpPr>
        <p:sp>
          <p:nvSpPr>
            <p:cNvPr id="15365" name="Rectangle 4">
              <a:extLst>
                <a:ext uri="{FF2B5EF4-FFF2-40B4-BE49-F238E27FC236}">
                  <a16:creationId xmlns:a16="http://schemas.microsoft.com/office/drawing/2014/main" id="{F5F18D4D-B837-4217-8612-A23AD9690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608" y="3284538"/>
              <a:ext cx="3230016" cy="1744662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2800">
                <a:solidFill>
                  <a:schemeClr val="bg1"/>
                </a:solidFill>
              </a:endParaRPr>
            </a:p>
          </p:txBody>
        </p:sp>
        <p:sp>
          <p:nvSpPr>
            <p:cNvPr id="15366" name="Rectangle 5">
              <a:extLst>
                <a:ext uri="{FF2B5EF4-FFF2-40B4-BE49-F238E27FC236}">
                  <a16:creationId xmlns:a16="http://schemas.microsoft.com/office/drawing/2014/main" id="{95CAA534-BE62-4924-8E9A-4DAF2F81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744" y="3371851"/>
              <a:ext cx="494755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 b="1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15367" name="Rectangle 6">
              <a:extLst>
                <a:ext uri="{FF2B5EF4-FFF2-40B4-BE49-F238E27FC236}">
                  <a16:creationId xmlns:a16="http://schemas.microsoft.com/office/drawing/2014/main" id="{87BEA37D-F684-46D6-BA57-2EB19972E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416" y="3633788"/>
              <a:ext cx="622451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b="1">
                  <a:solidFill>
                    <a:schemeClr val="bg1"/>
                  </a:solidFill>
                </a:rPr>
                <a:t>. . .</a:t>
              </a:r>
            </a:p>
          </p:txBody>
        </p:sp>
        <p:sp>
          <p:nvSpPr>
            <p:cNvPr id="15368" name="Rectangle 7">
              <a:extLst>
                <a:ext uri="{FF2B5EF4-FFF2-40B4-BE49-F238E27FC236}">
                  <a16:creationId xmlns:a16="http://schemas.microsoft.com/office/drawing/2014/main" id="{7FF961B3-2EE6-43FA-8897-683A905F7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416" y="4121150"/>
              <a:ext cx="622451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b="1">
                  <a:solidFill>
                    <a:schemeClr val="bg1"/>
                  </a:solidFill>
                </a:rPr>
                <a:t>. . .</a:t>
              </a:r>
            </a:p>
          </p:txBody>
        </p:sp>
        <p:sp>
          <p:nvSpPr>
            <p:cNvPr id="15369" name="Rectangle 8">
              <a:extLst>
                <a:ext uri="{FF2B5EF4-FFF2-40B4-BE49-F238E27FC236}">
                  <a16:creationId xmlns:a16="http://schemas.microsoft.com/office/drawing/2014/main" id="{AC116BA4-6DAF-400B-BD1F-382C6FA9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238" y="3983039"/>
              <a:ext cx="1612546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 b="1" dirty="0" err="1">
                  <a:solidFill>
                    <a:schemeClr val="bg1"/>
                  </a:solidFill>
                </a:rPr>
                <a:t>Recive</a:t>
              </a:r>
              <a:r>
                <a:rPr lang="es-MX" altLang="es-MX" sz="1800" b="1" dirty="0">
                  <a:solidFill>
                    <a:schemeClr val="bg1"/>
                  </a:solidFill>
                </a:rPr>
                <a:t>(P2);</a:t>
              </a:r>
            </a:p>
          </p:txBody>
        </p:sp>
        <p:sp>
          <p:nvSpPr>
            <p:cNvPr id="15370" name="Rectangle 9">
              <a:extLst>
                <a:ext uri="{FF2B5EF4-FFF2-40B4-BE49-F238E27FC236}">
                  <a16:creationId xmlns:a16="http://schemas.microsoft.com/office/drawing/2014/main" id="{0CC2C5E8-082F-43C6-A443-C932CC563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608" y="4505326"/>
              <a:ext cx="1323136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 b="1" dirty="0" err="1">
                  <a:solidFill>
                    <a:schemeClr val="bg1"/>
                  </a:solidFill>
                </a:rPr>
                <a:t>Send</a:t>
              </a:r>
              <a:r>
                <a:rPr lang="es-MX" altLang="es-MX" sz="1800" b="1" dirty="0">
                  <a:solidFill>
                    <a:schemeClr val="bg1"/>
                  </a:solidFill>
                </a:rPr>
                <a:t>(P2);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672064" y="3284538"/>
            <a:ext cx="3240360" cy="1867761"/>
            <a:chOff x="6672064" y="3284538"/>
            <a:chExt cx="3240360" cy="1867761"/>
          </a:xfrm>
        </p:grpSpPr>
        <p:sp>
          <p:nvSpPr>
            <p:cNvPr id="15371" name="Rectangle 10">
              <a:extLst>
                <a:ext uri="{FF2B5EF4-FFF2-40B4-BE49-F238E27FC236}">
                  <a16:creationId xmlns:a16="http://schemas.microsoft.com/office/drawing/2014/main" id="{68085961-5979-4345-B60C-E5A1B73B5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2408" y="3284538"/>
              <a:ext cx="3230016" cy="1744662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2800">
                <a:solidFill>
                  <a:schemeClr val="bg1"/>
                </a:solidFill>
              </a:endParaRPr>
            </a:p>
          </p:txBody>
        </p:sp>
        <p:sp>
          <p:nvSpPr>
            <p:cNvPr id="15372" name="Rectangle 11">
              <a:extLst>
                <a:ext uri="{FF2B5EF4-FFF2-40B4-BE49-F238E27FC236}">
                  <a16:creationId xmlns:a16="http://schemas.microsoft.com/office/drawing/2014/main" id="{4DBA93B0-A324-41D8-AD1D-0D5B6D239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5544" y="3371851"/>
              <a:ext cx="494755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 b="1" dirty="0">
                  <a:solidFill>
                    <a:schemeClr val="bg1"/>
                  </a:solidFill>
                </a:rPr>
                <a:t>P2</a:t>
              </a:r>
            </a:p>
          </p:txBody>
        </p:sp>
        <p:sp>
          <p:nvSpPr>
            <p:cNvPr id="15373" name="Rectangle 12">
              <a:extLst>
                <a:ext uri="{FF2B5EF4-FFF2-40B4-BE49-F238E27FC236}">
                  <a16:creationId xmlns:a16="http://schemas.microsoft.com/office/drawing/2014/main" id="{7F7294EE-F3BC-4E90-94B8-15A25DF60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9852" y="3614765"/>
              <a:ext cx="622451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b="1" dirty="0">
                  <a:solidFill>
                    <a:schemeClr val="bg1"/>
                  </a:solidFill>
                </a:rPr>
                <a:t>. . .</a:t>
              </a:r>
            </a:p>
          </p:txBody>
        </p:sp>
        <p:sp>
          <p:nvSpPr>
            <p:cNvPr id="15374" name="Rectangle 13">
              <a:extLst>
                <a:ext uri="{FF2B5EF4-FFF2-40B4-BE49-F238E27FC236}">
                  <a16:creationId xmlns:a16="http://schemas.microsoft.com/office/drawing/2014/main" id="{5B6702E6-3B8B-4E7B-B2F3-E5A10142B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9852" y="4121150"/>
              <a:ext cx="622451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b="1">
                  <a:solidFill>
                    <a:schemeClr val="bg1"/>
                  </a:solidFill>
                </a:rPr>
                <a:t>. . .</a:t>
              </a:r>
            </a:p>
          </p:txBody>
        </p:sp>
        <p:sp>
          <p:nvSpPr>
            <p:cNvPr id="15375" name="Rectangle 14">
              <a:extLst>
                <a:ext uri="{FF2B5EF4-FFF2-40B4-BE49-F238E27FC236}">
                  <a16:creationId xmlns:a16="http://schemas.microsoft.com/office/drawing/2014/main" id="{293B543B-525F-449F-A874-CBF1C648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2064" y="3983039"/>
              <a:ext cx="1728192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 b="1" dirty="0" err="1">
                  <a:solidFill>
                    <a:schemeClr val="bg1"/>
                  </a:solidFill>
                </a:rPr>
                <a:t>Receive</a:t>
              </a:r>
              <a:r>
                <a:rPr lang="es-MX" altLang="es-MX" sz="1800" b="1" dirty="0">
                  <a:solidFill>
                    <a:schemeClr val="bg1"/>
                  </a:solidFill>
                </a:rPr>
                <a:t>(P1);</a:t>
              </a:r>
            </a:p>
          </p:txBody>
        </p:sp>
        <p:sp>
          <p:nvSpPr>
            <p:cNvPr id="15376" name="Rectangle 15">
              <a:extLst>
                <a:ext uri="{FF2B5EF4-FFF2-40B4-BE49-F238E27FC236}">
                  <a16:creationId xmlns:a16="http://schemas.microsoft.com/office/drawing/2014/main" id="{1B9C96A3-6B5A-4558-8EE5-A06E80CB5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044" y="4505326"/>
              <a:ext cx="1197605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s-MX" sz="1800" b="1">
                  <a:solidFill>
                    <a:schemeClr val="bg1"/>
                  </a:solidFill>
                </a:rPr>
                <a:t>Send(P1);</a:t>
              </a:r>
            </a:p>
          </p:txBody>
        </p:sp>
      </p:grpSp>
      <p:sp>
        <p:nvSpPr>
          <p:cNvPr id="2" name="Rectángulo 1"/>
          <p:cNvSpPr/>
          <p:nvPr/>
        </p:nvSpPr>
        <p:spPr>
          <a:xfrm>
            <a:off x="1775520" y="1700808"/>
            <a:ext cx="8640960" cy="461665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algn="ctr"/>
            <a:r>
              <a:rPr lang="es-MX" altLang="es-MX" sz="2400" dirty="0">
                <a:solidFill>
                  <a:schemeClr val="bg1"/>
                </a:solidFill>
              </a:rPr>
              <a:t>El interbloqueo ocurre si un “</a:t>
            </a:r>
            <a:r>
              <a:rPr lang="es-MX" altLang="es-MX" sz="2400" dirty="0" err="1">
                <a:solidFill>
                  <a:schemeClr val="bg1"/>
                </a:solidFill>
              </a:rPr>
              <a:t>Receive</a:t>
            </a:r>
            <a:r>
              <a:rPr lang="es-MX" altLang="es-MX" sz="2400" dirty="0">
                <a:solidFill>
                  <a:schemeClr val="bg1"/>
                </a:solidFill>
              </a:rPr>
              <a:t>” es bloqueante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D6EE268A4CA54CA5420769FC4B97F5" ma:contentTypeVersion="13" ma:contentTypeDescription="Crear nuevo documento." ma:contentTypeScope="" ma:versionID="b97d0efb5ff22137dbcdcb22fd2ac2f5">
  <xsd:schema xmlns:xsd="http://www.w3.org/2001/XMLSchema" xmlns:xs="http://www.w3.org/2001/XMLSchema" xmlns:p="http://schemas.microsoft.com/office/2006/metadata/properties" xmlns:ns3="4cbf1cb3-1469-4e35-afb2-95d7bcbf8f9d" xmlns:ns4="c9f30ccb-4534-4a32-90ad-dc3eb3887c43" targetNamespace="http://schemas.microsoft.com/office/2006/metadata/properties" ma:root="true" ma:fieldsID="5125ec263823d7d0971fad848cf5fa62" ns3:_="" ns4:_="">
    <xsd:import namespace="4cbf1cb3-1469-4e35-afb2-95d7bcbf8f9d"/>
    <xsd:import namespace="c9f30ccb-4534-4a32-90ad-dc3eb3887c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f1cb3-1469-4e35-afb2-95d7bcbf8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30ccb-4534-4a32-90ad-dc3eb3887c4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37C4DD-2D8F-4743-AC88-84E24B4C66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f1cb3-1469-4e35-afb2-95d7bcbf8f9d"/>
    <ds:schemaRef ds:uri="c9f30ccb-4534-4a32-90ad-dc3eb3887c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4E351-E4D0-48D1-BE59-0F531A9CE7E4}">
  <ds:schemaRefs>
    <ds:schemaRef ds:uri="http://schemas.openxmlformats.org/package/2006/metadata/core-properties"/>
    <ds:schemaRef ds:uri="http://purl.org/dc/elements/1.1/"/>
    <ds:schemaRef ds:uri="4cbf1cb3-1469-4e35-afb2-95d7bcbf8f9d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c9f30ccb-4534-4a32-90ad-dc3eb3887c43"/>
  </ds:schemaRefs>
</ds:datastoreItem>
</file>

<file path=customXml/itemProps3.xml><?xml version="1.0" encoding="utf-8"?>
<ds:datastoreItem xmlns:ds="http://schemas.openxmlformats.org/officeDocument/2006/customXml" ds:itemID="{8180C6C1-D8DB-47A1-8B0F-F6AB17741A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46297174</TotalTime>
  <Pages>22</Pages>
  <Words>2677</Words>
  <Application>Microsoft Office PowerPoint</Application>
  <PresentationFormat>Panorámica</PresentationFormat>
  <Paragraphs>683</Paragraphs>
  <Slides>49</Slides>
  <Notes>36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  <vt:variant>
        <vt:lpstr>Presentaciones personalizadas</vt:lpstr>
      </vt:variant>
      <vt:variant>
        <vt:i4>5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Courier New</vt:lpstr>
      <vt:lpstr>Times New Roman</vt:lpstr>
      <vt:lpstr>Tema de Office</vt:lpstr>
      <vt:lpstr>Fundamentos de Sistemas Operativos</vt:lpstr>
      <vt:lpstr>Agenda</vt:lpstr>
      <vt:lpstr>Agenda</vt:lpstr>
      <vt:lpstr>Interbloqueo</vt:lpstr>
      <vt:lpstr>Ejemplo de interbloqueo</vt:lpstr>
      <vt:lpstr>Recursos reusables</vt:lpstr>
      <vt:lpstr>Ejemplo de interbloqueo</vt:lpstr>
      <vt:lpstr>Recursos consumibles</vt:lpstr>
      <vt:lpstr>Ejemplo de interbloqueo</vt:lpstr>
      <vt:lpstr>Agenda</vt:lpstr>
      <vt:lpstr>Condiciones para el interbloqueo</vt:lpstr>
      <vt:lpstr>Condiciones para el interbloqueo (Necesarias)</vt:lpstr>
      <vt:lpstr>Condiciones para el interbloqueo (Necesarias)</vt:lpstr>
      <vt:lpstr>Condiciones para el interbloqueo  (Necesarias)</vt:lpstr>
      <vt:lpstr>Condiciones para el interbloqueo</vt:lpstr>
      <vt:lpstr>Espera circular</vt:lpstr>
      <vt:lpstr>Ejemplo de interbloqueo Espera circular</vt:lpstr>
      <vt:lpstr>Agenda</vt:lpstr>
      <vt:lpstr>Prevención del interbloqueo Exclusión mutua</vt:lpstr>
      <vt:lpstr>Prevención de interbloqueo  Retención y Espera</vt:lpstr>
      <vt:lpstr>Ejemplo de interbloqueo  No Expropiación</vt:lpstr>
      <vt:lpstr>Ejemplo de prevención de interbloqueo ordenamiento líneal de los recursos</vt:lpstr>
      <vt:lpstr>Detección del interbloqueo</vt:lpstr>
      <vt:lpstr>Tipos de recursos</vt:lpstr>
      <vt:lpstr>Negación de iniciación de procesos</vt:lpstr>
      <vt:lpstr>Negación de iniciación de procesos</vt:lpstr>
      <vt:lpstr>Agenda</vt:lpstr>
      <vt:lpstr>El algoritmo del banquero</vt:lpstr>
      <vt:lpstr>El algoritmo del banquero</vt:lpstr>
      <vt:lpstr>El algoritmo del banquero</vt:lpstr>
      <vt:lpstr>El algoritmo del banquero</vt:lpstr>
      <vt:lpstr>El algoritmo del banquero</vt:lpstr>
      <vt:lpstr>El algoritmo del banquero</vt:lpstr>
      <vt:lpstr>El algoritmo del banquero</vt:lpstr>
      <vt:lpstr>El algoritmo del banquero</vt:lpstr>
      <vt:lpstr>El algoritmo del banquero</vt:lpstr>
      <vt:lpstr>Evitar el interbloqueo</vt:lpstr>
      <vt:lpstr>Evitar el interbloqueo</vt:lpstr>
      <vt:lpstr>Estrategias una vez detectado el interbloqueo</vt:lpstr>
      <vt:lpstr>Criterios de selección para procesos interbloqueados</vt:lpstr>
      <vt:lpstr>Agenda</vt:lpstr>
      <vt:lpstr>El problema de la cena de los filósofos</vt:lpstr>
      <vt:lpstr>El problema de la cena de los filósofos</vt:lpstr>
      <vt:lpstr>El problema de la cena de los filósofos</vt:lpstr>
      <vt:lpstr>El problema de la cena de los filósofos</vt:lpstr>
      <vt:lpstr>El problema de la cena de los filósofos</vt:lpstr>
      <vt:lpstr>El problema de la cena de los filósofos</vt:lpstr>
      <vt:lpstr>El problema de la cena de los filósofos</vt:lpstr>
      <vt:lpstr>Presentación de PowerPoint</vt:lpstr>
      <vt:lpstr>2.-Condiciones para el interbloqueo</vt:lpstr>
      <vt:lpstr>3.-Prevención del interbloqueo</vt:lpstr>
      <vt:lpstr>4.-Algoritmo del banquero</vt:lpstr>
      <vt:lpstr>5.-El problema de los fílosofos</vt:lpstr>
      <vt:lpstr>1.-Introducción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Deadlock and Starvation</dc:title>
  <dc:subject/>
  <dc:creator>Patricia Roy</dc:creator>
  <cp:keywords/>
  <dc:description/>
  <cp:lastModifiedBy>ELVIRA VALENZUELA, JOSE LUIS</cp:lastModifiedBy>
  <cp:revision>120</cp:revision>
  <cp:lastPrinted>2001-03-05T15:43:12Z</cp:lastPrinted>
  <dcterms:created xsi:type="dcterms:W3CDTF">1996-09-19T11:44:06Z</dcterms:created>
  <dcterms:modified xsi:type="dcterms:W3CDTF">2020-06-29T23:01:02Z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0x010100F2D6EE268A4CA54CA5420769FC4B97F5</vt:lpwstr>
  </property>
</Properties>
</file>