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4"/>
  </p:sldMasterIdLst>
  <p:notesMasterIdLst>
    <p:notesMasterId r:id="rId58"/>
  </p:notesMasterIdLst>
  <p:handoutMasterIdLst>
    <p:handoutMasterId r:id="rId59"/>
  </p:handoutMasterIdLst>
  <p:sldIdLst>
    <p:sldId id="304" r:id="rId5"/>
    <p:sldId id="274" r:id="rId6"/>
    <p:sldId id="323" r:id="rId7"/>
    <p:sldId id="275" r:id="rId8"/>
    <p:sldId id="321" r:id="rId9"/>
    <p:sldId id="322" r:id="rId10"/>
    <p:sldId id="324" r:id="rId11"/>
    <p:sldId id="276" r:id="rId12"/>
    <p:sldId id="277" r:id="rId13"/>
    <p:sldId id="278" r:id="rId14"/>
    <p:sldId id="325" r:id="rId15"/>
    <p:sldId id="280" r:id="rId16"/>
    <p:sldId id="281" r:id="rId17"/>
    <p:sldId id="326" r:id="rId18"/>
    <p:sldId id="329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32" r:id="rId32"/>
    <p:sldId id="337" r:id="rId33"/>
    <p:sldId id="291" r:id="rId34"/>
    <p:sldId id="292" r:id="rId35"/>
    <p:sldId id="336" r:id="rId36"/>
    <p:sldId id="333" r:id="rId37"/>
    <p:sldId id="294" r:id="rId38"/>
    <p:sldId id="295" r:id="rId39"/>
    <p:sldId id="320" r:id="rId40"/>
    <p:sldId id="338" r:id="rId41"/>
    <p:sldId id="339" r:id="rId42"/>
    <p:sldId id="317" r:id="rId43"/>
    <p:sldId id="345" r:id="rId44"/>
    <p:sldId id="298" r:id="rId45"/>
    <p:sldId id="334" r:id="rId46"/>
    <p:sldId id="341" r:id="rId47"/>
    <p:sldId id="342" r:id="rId48"/>
    <p:sldId id="343" r:id="rId49"/>
    <p:sldId id="344" r:id="rId50"/>
    <p:sldId id="299" r:id="rId51"/>
    <p:sldId id="319" r:id="rId52"/>
    <p:sldId id="318" r:id="rId53"/>
    <p:sldId id="335" r:id="rId54"/>
    <p:sldId id="346" r:id="rId55"/>
    <p:sldId id="331" r:id="rId56"/>
    <p:sldId id="330" r:id="rId57"/>
  </p:sldIdLst>
  <p:sldSz cx="12192000" cy="6858000"/>
  <p:notesSz cx="6858000" cy="9144000"/>
  <p:custShowLst>
    <p:custShow name="1.-Introducción" id="0">
      <p:sldLst>
        <p:sld r:id="rId5"/>
        <p:sld r:id="rId6"/>
        <p:sld r:id="rId7"/>
        <p:sld r:id="rId8"/>
        <p:sld r:id="rId9"/>
        <p:sld r:id="rId10"/>
        <p:sld r:id="rId56"/>
      </p:sldLst>
    </p:custShow>
    <p:custShow name="2.-Paginación por demanda" id="1">
      <p:sldLst>
        <p:sld r:id="rId5"/>
        <p:sld r:id="rId11"/>
        <p:sld r:id="rId12"/>
        <p:sld r:id="rId13"/>
        <p:sld r:id="rId14"/>
        <p:sld r:id="rId15"/>
        <p:sld r:id="rId16"/>
        <p:sld r:id="rId17"/>
        <p:sld r:id="rId56"/>
      </p:sldLst>
    </p:custShow>
    <p:custShow name="3.-Reemplazo de páginas" id="2">
      <p:sldLst>
        <p:sld r:id="rId5"/>
        <p:sld r:id="rId18"/>
        <p:sld r:id="rId19"/>
        <p:sld r:id="rId20"/>
        <p:sld r:id="rId21"/>
        <p:sld r:id="rId22"/>
        <p:sld r:id="rId56"/>
      </p:sldLst>
    </p:custShow>
    <p:custShow name="4.- Algoritmos de reemplazo LRU y FIFO" id="3">
      <p:sldLst>
        <p:sld r:id="rId5"/>
        <p:sld r:id="rId18"/>
        <p:sld r:id="rId23"/>
        <p:sld r:id="rId24"/>
        <p:sld r:id="rId25"/>
        <p:sld r:id="rId26"/>
        <p:sld r:id="rId27"/>
        <p:sld r:id="rId56"/>
      </p:sldLst>
    </p:custShow>
    <p:custShow name="5.-Algoritmos de reemplazo clcok" id="4">
      <p:sldLst>
        <p:sld r:id="rId5"/>
        <p:sld r:id="rId18"/>
        <p:sld r:id="rId28"/>
        <p:sld r:id="rId29"/>
        <p:sld r:id="rId57"/>
      </p:sldLst>
    </p:custShow>
    <p:custShow name="6.-Asignación de marcos" id="5">
      <p:sldLst>
        <p:sld r:id="rId5"/>
        <p:sld r:id="rId32"/>
        <p:sld r:id="rId33"/>
        <p:sld r:id="rId34"/>
        <p:sld r:id="rId35"/>
        <p:sld r:id="rId36"/>
        <p:sld r:id="rId56"/>
      </p:sldLst>
    </p:custShow>
    <p:custShow name="7.-Hiperpaginación" id="6">
      <p:sldLst>
        <p:sld r:id="rId5"/>
        <p:sld r:id="rId37"/>
        <p:sld r:id="rId38"/>
        <p:sld r:id="rId39"/>
        <p:sld r:id="rId41"/>
        <p:sld r:id="rId42"/>
        <p:sld r:id="rId43"/>
        <p:sld r:id="rId44"/>
        <p:sld r:id="rId56"/>
      </p:sldLst>
    </p:custShow>
    <p:custShow name="8.-Otras consideraciones, segmentación por demanda" id="7">
      <p:sldLst>
        <p:sld r:id="rId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00"/>
    <a:srgbClr val="008000"/>
    <a:srgbClr val="99FFCC"/>
    <a:srgbClr val="CC00FF"/>
    <a:srgbClr val="FFFF66"/>
    <a:srgbClr val="660066"/>
    <a:srgbClr val="FFC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85761-A6A6-4EDE-9FD2-F42D9086C16D}" v="1" dt="2023-02-22T23:15:2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223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612AD564-1C00-4467-8754-23C50E7503FB}"/>
    <pc:docChg chg="custSel modSld">
      <pc:chgData name="ELVIRA VALENZUELA, JOSE LUIS" userId="e19aec6b-46d0-4f6b-8f07-8e7d115ec735" providerId="ADAL" clId="{612AD564-1C00-4467-8754-23C50E7503FB}" dt="2020-04-21T22:01:24.012" v="529" actId="20577"/>
      <pc:docMkLst>
        <pc:docMk/>
      </pc:docMkLst>
      <pc:sldChg chg="modSp modAnim">
        <pc:chgData name="ELVIRA VALENZUELA, JOSE LUIS" userId="e19aec6b-46d0-4f6b-8f07-8e7d115ec735" providerId="ADAL" clId="{612AD564-1C00-4467-8754-23C50E7503FB}" dt="2020-04-18T21:56:37.735" v="95" actId="20577"/>
        <pc:sldMkLst>
          <pc:docMk/>
          <pc:sldMk cId="0" sldId="278"/>
        </pc:sldMkLst>
        <pc:spChg chg="mod">
          <ac:chgData name="ELVIRA VALENZUELA, JOSE LUIS" userId="e19aec6b-46d0-4f6b-8f07-8e7d115ec735" providerId="ADAL" clId="{612AD564-1C00-4467-8754-23C50E7503FB}" dt="2020-04-18T21:56:37.735" v="95" actId="20577"/>
          <ac:spMkLst>
            <pc:docMk/>
            <pc:sldMk cId="0" sldId="278"/>
            <ac:spMk id="53265" creationId="{00000000-0000-0000-0000-000000000000}"/>
          </ac:spMkLst>
        </pc:spChg>
      </pc:sldChg>
      <pc:sldChg chg="modSp modAnim">
        <pc:chgData name="ELVIRA VALENZUELA, JOSE LUIS" userId="e19aec6b-46d0-4f6b-8f07-8e7d115ec735" providerId="ADAL" clId="{612AD564-1C00-4467-8754-23C50E7503FB}" dt="2020-04-18T21:44:07.360" v="83" actId="113"/>
        <pc:sldMkLst>
          <pc:docMk/>
          <pc:sldMk cId="0" sldId="280"/>
        </pc:sldMkLst>
        <pc:spChg chg="mod">
          <ac:chgData name="ELVIRA VALENZUELA, JOSE LUIS" userId="e19aec6b-46d0-4f6b-8f07-8e7d115ec735" providerId="ADAL" clId="{612AD564-1C00-4467-8754-23C50E7503FB}" dt="2020-04-18T21:44:07.360" v="83" actId="113"/>
          <ac:spMkLst>
            <pc:docMk/>
            <pc:sldMk cId="0" sldId="280"/>
            <ac:spMk id="55299" creationId="{00000000-0000-0000-0000-000000000000}"/>
          </ac:spMkLst>
        </pc:spChg>
      </pc:sldChg>
      <pc:sldChg chg="modSp">
        <pc:chgData name="ELVIRA VALENZUELA, JOSE LUIS" userId="e19aec6b-46d0-4f6b-8f07-8e7d115ec735" providerId="ADAL" clId="{612AD564-1C00-4467-8754-23C50E7503FB}" dt="2020-04-21T20:12:56.775" v="96" actId="20577"/>
        <pc:sldMkLst>
          <pc:docMk/>
          <pc:sldMk cId="0" sldId="294"/>
        </pc:sldMkLst>
        <pc:spChg chg="mod">
          <ac:chgData name="ELVIRA VALENZUELA, JOSE LUIS" userId="e19aec6b-46d0-4f6b-8f07-8e7d115ec735" providerId="ADAL" clId="{612AD564-1C00-4467-8754-23C50E7503FB}" dt="2020-04-21T20:12:56.775" v="96" actId="20577"/>
          <ac:spMkLst>
            <pc:docMk/>
            <pc:sldMk cId="0" sldId="294"/>
            <ac:spMk id="69635" creationId="{00000000-0000-0000-0000-000000000000}"/>
          </ac:spMkLst>
        </pc:spChg>
      </pc:sldChg>
      <pc:sldChg chg="modAnim">
        <pc:chgData name="ELVIRA VALENZUELA, JOSE LUIS" userId="e19aec6b-46d0-4f6b-8f07-8e7d115ec735" providerId="ADAL" clId="{612AD564-1C00-4467-8754-23C50E7503FB}" dt="2020-04-21T21:47:52.228" v="481"/>
        <pc:sldMkLst>
          <pc:docMk/>
          <pc:sldMk cId="0" sldId="299"/>
        </pc:sldMkLst>
      </pc:sldChg>
      <pc:sldChg chg="modSp">
        <pc:chgData name="ELVIRA VALENZUELA, JOSE LUIS" userId="e19aec6b-46d0-4f6b-8f07-8e7d115ec735" providerId="ADAL" clId="{612AD564-1C00-4467-8754-23C50E7503FB}" dt="2020-04-18T17:54:01.297" v="3" actId="20577"/>
        <pc:sldMkLst>
          <pc:docMk/>
          <pc:sldMk cId="0" sldId="306"/>
        </pc:sldMkLst>
        <pc:spChg chg="mod">
          <ac:chgData name="ELVIRA VALENZUELA, JOSE LUIS" userId="e19aec6b-46d0-4f6b-8f07-8e7d115ec735" providerId="ADAL" clId="{612AD564-1C00-4467-8754-23C50E7503FB}" dt="2020-04-18T17:54:01.297" v="3" actId="20577"/>
          <ac:spMkLst>
            <pc:docMk/>
            <pc:sldMk cId="0" sldId="306"/>
            <ac:spMk id="33798" creationId="{00000000-0000-0000-0000-000000000000}"/>
          </ac:spMkLst>
        </pc:spChg>
      </pc:sldChg>
      <pc:sldChg chg="modSp">
        <pc:chgData name="ELVIRA VALENZUELA, JOSE LUIS" userId="e19aec6b-46d0-4f6b-8f07-8e7d115ec735" providerId="ADAL" clId="{612AD564-1C00-4467-8754-23C50E7503FB}" dt="2020-04-18T18:21:14.018" v="4" actId="20577"/>
        <pc:sldMkLst>
          <pc:docMk/>
          <pc:sldMk cId="0" sldId="309"/>
        </pc:sldMkLst>
        <pc:spChg chg="mod">
          <ac:chgData name="ELVIRA VALENZUELA, JOSE LUIS" userId="e19aec6b-46d0-4f6b-8f07-8e7d115ec735" providerId="ADAL" clId="{612AD564-1C00-4467-8754-23C50E7503FB}" dt="2020-04-18T18:21:14.018" v="4" actId="20577"/>
          <ac:spMkLst>
            <pc:docMk/>
            <pc:sldMk cId="0" sldId="309"/>
            <ac:spMk id="39941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612AD564-1C00-4467-8754-23C50E7503FB}" dt="2020-04-18T18:29:25.112" v="47"/>
        <pc:sldMkLst>
          <pc:docMk/>
          <pc:sldMk cId="0" sldId="310"/>
        </pc:sldMkLst>
        <pc:spChg chg="add mod">
          <ac:chgData name="ELVIRA VALENZUELA, JOSE LUIS" userId="e19aec6b-46d0-4f6b-8f07-8e7d115ec735" providerId="ADAL" clId="{612AD564-1C00-4467-8754-23C50E7503FB}" dt="2020-04-18T18:22:10.874" v="8" actId="1076"/>
          <ac:spMkLst>
            <pc:docMk/>
            <pc:sldMk cId="0" sldId="310"/>
            <ac:spMk id="3" creationId="{E939A213-D57D-4BD4-AF84-D3A2C1A56E73}"/>
          </ac:spMkLst>
        </pc:spChg>
        <pc:spChg chg="add mod">
          <ac:chgData name="ELVIRA VALENZUELA, JOSE LUIS" userId="e19aec6b-46d0-4f6b-8f07-8e7d115ec735" providerId="ADAL" clId="{612AD564-1C00-4467-8754-23C50E7503FB}" dt="2020-04-18T18:22:47.256" v="15" actId="13822"/>
          <ac:spMkLst>
            <pc:docMk/>
            <pc:sldMk cId="0" sldId="310"/>
            <ac:spMk id="4" creationId="{CE11E31D-20ED-4900-8825-5DF04C01D627}"/>
          </ac:spMkLst>
        </pc:spChg>
        <pc:spChg chg="add mod">
          <ac:chgData name="ELVIRA VALENZUELA, JOSE LUIS" userId="e19aec6b-46d0-4f6b-8f07-8e7d115ec735" providerId="ADAL" clId="{612AD564-1C00-4467-8754-23C50E7503FB}" dt="2020-04-18T18:22:23.535" v="10" actId="1076"/>
          <ac:spMkLst>
            <pc:docMk/>
            <pc:sldMk cId="0" sldId="310"/>
            <ac:spMk id="9" creationId="{32A98FF5-A937-412A-AF3C-9405431DFEBC}"/>
          </ac:spMkLst>
        </pc:spChg>
        <pc:spChg chg="add mod">
          <ac:chgData name="ELVIRA VALENZUELA, JOSE LUIS" userId="e19aec6b-46d0-4f6b-8f07-8e7d115ec735" providerId="ADAL" clId="{612AD564-1C00-4467-8754-23C50E7503FB}" dt="2020-04-18T18:22:30.255" v="12" actId="1076"/>
          <ac:spMkLst>
            <pc:docMk/>
            <pc:sldMk cId="0" sldId="310"/>
            <ac:spMk id="10" creationId="{4E5138BD-3C30-4DE5-88AF-29F9CB377666}"/>
          </ac:spMkLst>
        </pc:spChg>
        <pc:spChg chg="add mod">
          <ac:chgData name="ELVIRA VALENZUELA, JOSE LUIS" userId="e19aec6b-46d0-4f6b-8f07-8e7d115ec735" providerId="ADAL" clId="{612AD564-1C00-4467-8754-23C50E7503FB}" dt="2020-04-18T18:23:03.518" v="17" actId="1076"/>
          <ac:spMkLst>
            <pc:docMk/>
            <pc:sldMk cId="0" sldId="310"/>
            <ac:spMk id="12" creationId="{5C1EE4A3-364F-43B4-9E26-3C28C9CF74EB}"/>
          </ac:spMkLst>
        </pc:spChg>
        <pc:spChg chg="add mod">
          <ac:chgData name="ELVIRA VALENZUELA, JOSE LUIS" userId="e19aec6b-46d0-4f6b-8f07-8e7d115ec735" providerId="ADAL" clId="{612AD564-1C00-4467-8754-23C50E7503FB}" dt="2020-04-18T18:23:14.270" v="19" actId="1076"/>
          <ac:spMkLst>
            <pc:docMk/>
            <pc:sldMk cId="0" sldId="310"/>
            <ac:spMk id="13" creationId="{A277FEA0-CBE0-4C64-8175-B08DDB1C7D34}"/>
          </ac:spMkLst>
        </pc:spChg>
      </pc:sldChg>
      <pc:sldChg chg="modSp modAnim">
        <pc:chgData name="ELVIRA VALENZUELA, JOSE LUIS" userId="e19aec6b-46d0-4f6b-8f07-8e7d115ec735" providerId="ADAL" clId="{612AD564-1C00-4467-8754-23C50E7503FB}" dt="2020-04-21T20:41:29.368" v="308" actId="20577"/>
        <pc:sldMkLst>
          <pc:docMk/>
          <pc:sldMk cId="0" sldId="317"/>
        </pc:sldMkLst>
        <pc:spChg chg="mod">
          <ac:chgData name="ELVIRA VALENZUELA, JOSE LUIS" userId="e19aec6b-46d0-4f6b-8f07-8e7d115ec735" providerId="ADAL" clId="{612AD564-1C00-4467-8754-23C50E7503FB}" dt="2020-04-21T20:41:29.368" v="308" actId="20577"/>
          <ac:spMkLst>
            <pc:docMk/>
            <pc:sldMk cId="0" sldId="317"/>
            <ac:spMk id="70662" creationId="{00000000-0000-0000-0000-000000000000}"/>
          </ac:spMkLst>
        </pc:spChg>
      </pc:sldChg>
      <pc:sldChg chg="addSp delSp modSp modAnim">
        <pc:chgData name="ELVIRA VALENZUELA, JOSE LUIS" userId="e19aec6b-46d0-4f6b-8f07-8e7d115ec735" providerId="ADAL" clId="{612AD564-1C00-4467-8754-23C50E7503FB}" dt="2020-04-21T21:03:47.836" v="317"/>
        <pc:sldMkLst>
          <pc:docMk/>
          <pc:sldMk cId="0" sldId="318"/>
        </pc:sldMkLst>
        <pc:picChg chg="add del">
          <ac:chgData name="ELVIRA VALENZUELA, JOSE LUIS" userId="e19aec6b-46d0-4f6b-8f07-8e7d115ec735" providerId="ADAL" clId="{612AD564-1C00-4467-8754-23C50E7503FB}" dt="2020-04-21T20:51:51.252" v="311" actId="478"/>
          <ac:picMkLst>
            <pc:docMk/>
            <pc:sldMk cId="0" sldId="318"/>
            <ac:picMk id="2" creationId="{36BE1260-D349-4B1D-81B5-85536E87D611}"/>
          </ac:picMkLst>
        </pc:picChg>
        <pc:picChg chg="add mod">
          <ac:chgData name="ELVIRA VALENZUELA, JOSE LUIS" userId="e19aec6b-46d0-4f6b-8f07-8e7d115ec735" providerId="ADAL" clId="{612AD564-1C00-4467-8754-23C50E7503FB}" dt="2020-04-21T20:53:47.145" v="314" actId="14100"/>
          <ac:picMkLst>
            <pc:docMk/>
            <pc:sldMk cId="0" sldId="318"/>
            <ac:picMk id="3" creationId="{9C2EA102-9E6F-4C35-AB28-2CE1F2BF961C}"/>
          </ac:picMkLst>
        </pc:picChg>
      </pc:sldChg>
      <pc:sldChg chg="addSp delSp modSp modAnim">
        <pc:chgData name="ELVIRA VALENZUELA, JOSE LUIS" userId="e19aec6b-46d0-4f6b-8f07-8e7d115ec735" providerId="ADAL" clId="{612AD564-1C00-4467-8754-23C50E7503FB}" dt="2020-04-21T21:40:56.146" v="479" actId="20577"/>
        <pc:sldMkLst>
          <pc:docMk/>
          <pc:sldMk cId="0" sldId="319"/>
        </pc:sldMkLst>
        <pc:spChg chg="add del mod">
          <ac:chgData name="ELVIRA VALENZUELA, JOSE LUIS" userId="e19aec6b-46d0-4f6b-8f07-8e7d115ec735" providerId="ADAL" clId="{612AD564-1C00-4467-8754-23C50E7503FB}" dt="2020-04-21T21:40:46.892" v="463" actId="478"/>
          <ac:spMkLst>
            <pc:docMk/>
            <pc:sldMk cId="0" sldId="319"/>
            <ac:spMk id="3" creationId="{0C7DCB26-869C-43E9-9F0C-CAE772E878EE}"/>
          </ac:spMkLst>
        </pc:spChg>
        <pc:spChg chg="mod">
          <ac:chgData name="ELVIRA VALENZUELA, JOSE LUIS" userId="e19aec6b-46d0-4f6b-8f07-8e7d115ec735" providerId="ADAL" clId="{612AD564-1C00-4467-8754-23C50E7503FB}" dt="2020-04-21T21:40:56.146" v="479" actId="20577"/>
          <ac:spMkLst>
            <pc:docMk/>
            <pc:sldMk cId="0" sldId="319"/>
            <ac:spMk id="165891" creationId="{00000000-0000-0000-0000-000000000000}"/>
          </ac:spMkLst>
        </pc:spChg>
      </pc:sldChg>
      <pc:sldChg chg="modSp">
        <pc:chgData name="ELVIRA VALENZUELA, JOSE LUIS" userId="e19aec6b-46d0-4f6b-8f07-8e7d115ec735" providerId="ADAL" clId="{612AD564-1C00-4467-8754-23C50E7503FB}" dt="2020-04-18T17:40:06.296" v="0" actId="20577"/>
        <pc:sldMkLst>
          <pc:docMk/>
          <pc:sldMk cId="1077326461" sldId="324"/>
        </pc:sldMkLst>
        <pc:spChg chg="mod">
          <ac:chgData name="ELVIRA VALENZUELA, JOSE LUIS" userId="e19aec6b-46d0-4f6b-8f07-8e7d115ec735" providerId="ADAL" clId="{612AD564-1C00-4467-8754-23C50E7503FB}" dt="2020-04-18T17:40:06.296" v="0" actId="20577"/>
          <ac:spMkLst>
            <pc:docMk/>
            <pc:sldMk cId="1077326461" sldId="324"/>
            <ac:spMk id="49155" creationId="{00000000-0000-0000-0000-000000000000}"/>
          </ac:spMkLst>
        </pc:spChg>
      </pc:sldChg>
      <pc:sldChg chg="modAnim">
        <pc:chgData name="ELVIRA VALENZUELA, JOSE LUIS" userId="e19aec6b-46d0-4f6b-8f07-8e7d115ec735" providerId="ADAL" clId="{612AD564-1C00-4467-8754-23C50E7503FB}" dt="2020-04-18T21:54:27.644" v="94"/>
        <pc:sldMkLst>
          <pc:docMk/>
          <pc:sldMk cId="2038334109" sldId="325"/>
        </pc:sldMkLst>
      </pc:sldChg>
      <pc:sldChg chg="modSp">
        <pc:chgData name="ELVIRA VALENZUELA, JOSE LUIS" userId="e19aec6b-46d0-4f6b-8f07-8e7d115ec735" providerId="ADAL" clId="{612AD564-1C00-4467-8754-23C50E7503FB}" dt="2020-04-18T17:40:21.355" v="1" actId="20577"/>
        <pc:sldMkLst>
          <pc:docMk/>
          <pc:sldMk cId="482538924" sldId="326"/>
        </pc:sldMkLst>
        <pc:spChg chg="mod">
          <ac:chgData name="ELVIRA VALENZUELA, JOSE LUIS" userId="e19aec6b-46d0-4f6b-8f07-8e7d115ec735" providerId="ADAL" clId="{612AD564-1C00-4467-8754-23C50E7503FB}" dt="2020-04-18T17:40:21.355" v="1" actId="20577"/>
          <ac:spMkLst>
            <pc:docMk/>
            <pc:sldMk cId="482538924" sldId="326"/>
            <ac:spMk id="49155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612AD564-1C00-4467-8754-23C50E7503FB}" dt="2020-04-21T20:26:10.551" v="193" actId="20577"/>
        <pc:sldMkLst>
          <pc:docMk/>
          <pc:sldMk cId="1621663732" sldId="339"/>
        </pc:sldMkLst>
        <pc:spChg chg="add mod">
          <ac:chgData name="ELVIRA VALENZUELA, JOSE LUIS" userId="e19aec6b-46d0-4f6b-8f07-8e7d115ec735" providerId="ADAL" clId="{612AD564-1C00-4467-8754-23C50E7503FB}" dt="2020-04-21T20:15:14.488" v="190" actId="1037"/>
          <ac:spMkLst>
            <pc:docMk/>
            <pc:sldMk cId="1621663732" sldId="339"/>
            <ac:spMk id="3" creationId="{CAF76966-65CB-40B7-AA4C-4EECC0328F62}"/>
          </ac:spMkLst>
        </pc:spChg>
        <pc:spChg chg="mod">
          <ac:chgData name="ELVIRA VALENZUELA, JOSE LUIS" userId="e19aec6b-46d0-4f6b-8f07-8e7d115ec735" providerId="ADAL" clId="{612AD564-1C00-4467-8754-23C50E7503FB}" dt="2020-04-21T20:26:10.551" v="193" actId="20577"/>
          <ac:spMkLst>
            <pc:docMk/>
            <pc:sldMk cId="1621663732" sldId="339"/>
            <ac:spMk id="68614" creationId="{00000000-0000-0000-0000-000000000000}"/>
          </ac:spMkLst>
        </pc:spChg>
        <pc:picChg chg="add mod">
          <ac:chgData name="ELVIRA VALENZUELA, JOSE LUIS" userId="e19aec6b-46d0-4f6b-8f07-8e7d115ec735" providerId="ADAL" clId="{612AD564-1C00-4467-8754-23C50E7503FB}" dt="2020-04-21T20:15:14.488" v="190" actId="1037"/>
          <ac:picMkLst>
            <pc:docMk/>
            <pc:sldMk cId="1621663732" sldId="339"/>
            <ac:picMk id="2" creationId="{DA88C37A-A357-40E6-B29C-7104621210B5}"/>
          </ac:picMkLst>
        </pc:picChg>
      </pc:sldChg>
      <pc:sldChg chg="modAnim">
        <pc:chgData name="ELVIRA VALENZUELA, JOSE LUIS" userId="e19aec6b-46d0-4f6b-8f07-8e7d115ec735" providerId="ADAL" clId="{612AD564-1C00-4467-8754-23C50E7503FB}" dt="2020-04-21T21:47:32.028" v="480"/>
        <pc:sldMkLst>
          <pc:docMk/>
          <pc:sldMk cId="2249334107" sldId="344"/>
        </pc:sldMkLst>
      </pc:sldChg>
      <pc:sldChg chg="modSp">
        <pc:chgData name="ELVIRA VALENZUELA, JOSE LUIS" userId="e19aec6b-46d0-4f6b-8f07-8e7d115ec735" providerId="ADAL" clId="{612AD564-1C00-4467-8754-23C50E7503FB}" dt="2020-04-21T20:41:57.210" v="309"/>
        <pc:sldMkLst>
          <pc:docMk/>
          <pc:sldMk cId="3695649770" sldId="345"/>
        </pc:sldMkLst>
        <pc:spChg chg="mod">
          <ac:chgData name="ELVIRA VALENZUELA, JOSE LUIS" userId="e19aec6b-46d0-4f6b-8f07-8e7d115ec735" providerId="ADAL" clId="{612AD564-1C00-4467-8754-23C50E7503FB}" dt="2020-04-21T20:41:57.210" v="309"/>
          <ac:spMkLst>
            <pc:docMk/>
            <pc:sldMk cId="3695649770" sldId="345"/>
            <ac:spMk id="2" creationId="{00000000-0000-0000-0000-000000000000}"/>
          </ac:spMkLst>
        </pc:spChg>
      </pc:sldChg>
      <pc:sldChg chg="modSp">
        <pc:chgData name="ELVIRA VALENZUELA, JOSE LUIS" userId="e19aec6b-46d0-4f6b-8f07-8e7d115ec735" providerId="ADAL" clId="{612AD564-1C00-4467-8754-23C50E7503FB}" dt="2020-04-21T22:01:24.012" v="529" actId="20577"/>
        <pc:sldMkLst>
          <pc:docMk/>
          <pc:sldMk cId="1386875473" sldId="346"/>
        </pc:sldMkLst>
        <pc:spChg chg="mod">
          <ac:chgData name="ELVIRA VALENZUELA, JOSE LUIS" userId="e19aec6b-46d0-4f6b-8f07-8e7d115ec735" providerId="ADAL" clId="{612AD564-1C00-4467-8754-23C50E7503FB}" dt="2020-04-21T22:01:24.012" v="529" actId="20577"/>
          <ac:spMkLst>
            <pc:docMk/>
            <pc:sldMk cId="1386875473" sldId="346"/>
            <ac:spMk id="8" creationId="{00000000-0000-0000-0000-000000000000}"/>
          </ac:spMkLst>
        </pc:spChg>
        <pc:spChg chg="mod">
          <ac:chgData name="ELVIRA VALENZUELA, JOSE LUIS" userId="e19aec6b-46d0-4f6b-8f07-8e7d115ec735" providerId="ADAL" clId="{612AD564-1C00-4467-8754-23C50E7503FB}" dt="2020-04-21T22:01:15.464" v="521" actId="20577"/>
          <ac:spMkLst>
            <pc:docMk/>
            <pc:sldMk cId="1386875473" sldId="346"/>
            <ac:spMk id="9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72485761-A6A6-4EDE-9FD2-F42D9086C16D}"/>
    <pc:docChg chg="modSld">
      <pc:chgData name="ELVIRA VALENZUELA, JOSE LUIS" userId="e19aec6b-46d0-4f6b-8f07-8e7d115ec735" providerId="ADAL" clId="{72485761-A6A6-4EDE-9FD2-F42D9086C16D}" dt="2023-02-22T23:15:21.879" v="0" actId="20577"/>
      <pc:docMkLst>
        <pc:docMk/>
      </pc:docMkLst>
      <pc:sldChg chg="modSp">
        <pc:chgData name="ELVIRA VALENZUELA, JOSE LUIS" userId="e19aec6b-46d0-4f6b-8f07-8e7d115ec735" providerId="ADAL" clId="{72485761-A6A6-4EDE-9FD2-F42D9086C16D}" dt="2023-02-22T23:15:21.879" v="0" actId="20577"/>
        <pc:sldMkLst>
          <pc:docMk/>
          <pc:sldMk cId="0" sldId="281"/>
        </pc:sldMkLst>
        <pc:spChg chg="mod">
          <ac:chgData name="ELVIRA VALENZUELA, JOSE LUIS" userId="e19aec6b-46d0-4f6b-8f07-8e7d115ec735" providerId="ADAL" clId="{72485761-A6A6-4EDE-9FD2-F42D9086C16D}" dt="2023-02-22T23:15:21.879" v="0" actId="20577"/>
          <ac:spMkLst>
            <pc:docMk/>
            <pc:sldMk cId="0" sldId="281"/>
            <ac:spMk id="56323" creationId="{00000000-0000-0000-0000-000000000000}"/>
          </ac:spMkLst>
        </pc:spChg>
      </pc:sldChg>
    </pc:docChg>
  </pc:docChgLst>
  <pc:docChgLst>
    <pc:chgData name="ELVIRA VALENZUELA, JOSE LUIS" userId="e19aec6b-46d0-4f6b-8f07-8e7d115ec735" providerId="ADAL" clId="{FAABDBDB-7270-4E32-B1C6-2677C805C7D7}"/>
    <pc:docChg chg="custSel modSld">
      <pc:chgData name="ELVIRA VALENZUELA, JOSE LUIS" userId="e19aec6b-46d0-4f6b-8f07-8e7d115ec735" providerId="ADAL" clId="{FAABDBDB-7270-4E32-B1C6-2677C805C7D7}" dt="2020-07-04T18:00:27.885" v="151" actId="1038"/>
      <pc:docMkLst>
        <pc:docMk/>
      </pc:docMkLst>
      <pc:sldChg chg="modAnim">
        <pc:chgData name="ELVIRA VALENZUELA, JOSE LUIS" userId="e19aec6b-46d0-4f6b-8f07-8e7d115ec735" providerId="ADAL" clId="{FAABDBDB-7270-4E32-B1C6-2677C805C7D7}" dt="2020-07-03T21:00:19.729" v="0"/>
        <pc:sldMkLst>
          <pc:docMk/>
          <pc:sldMk cId="0" sldId="274"/>
        </pc:sldMkLst>
      </pc:sldChg>
      <pc:sldChg chg="modAnim">
        <pc:chgData name="ELVIRA VALENZUELA, JOSE LUIS" userId="e19aec6b-46d0-4f6b-8f07-8e7d115ec735" providerId="ADAL" clId="{FAABDBDB-7270-4E32-B1C6-2677C805C7D7}" dt="2020-07-03T22:42:58.366" v="4"/>
        <pc:sldMkLst>
          <pc:docMk/>
          <pc:sldMk cId="0" sldId="276"/>
        </pc:sldMkLst>
      </pc:sldChg>
      <pc:sldChg chg="addSp delSp modSp delAnim modAnim">
        <pc:chgData name="ELVIRA VALENZUELA, JOSE LUIS" userId="e19aec6b-46d0-4f6b-8f07-8e7d115ec735" providerId="ADAL" clId="{FAABDBDB-7270-4E32-B1C6-2677C805C7D7}" dt="2020-07-04T17:07:51.553" v="91" actId="14100"/>
        <pc:sldMkLst>
          <pc:docMk/>
          <pc:sldMk cId="0" sldId="291"/>
        </pc:sldMkLst>
        <pc:spChg chg="add mod">
          <ac:chgData name="ELVIRA VALENZUELA, JOSE LUIS" userId="e19aec6b-46d0-4f6b-8f07-8e7d115ec735" providerId="ADAL" clId="{FAABDBDB-7270-4E32-B1C6-2677C805C7D7}" dt="2020-07-04T17:07:51.553" v="91" actId="14100"/>
          <ac:spMkLst>
            <pc:docMk/>
            <pc:sldMk cId="0" sldId="291"/>
            <ac:spMk id="66569" creationId="{00000000-0000-0000-0000-000000000000}"/>
          </ac:spMkLst>
        </pc:spChg>
        <pc:graphicFrameChg chg="del mod replId">
          <ac:chgData name="ELVIRA VALENZUELA, JOSE LUIS" userId="e19aec6b-46d0-4f6b-8f07-8e7d115ec735" providerId="ADAL" clId="{FAABDBDB-7270-4E32-B1C6-2677C805C7D7}" dt="2020-07-04T17:01:13.750" v="82"/>
          <ac:graphicFrameMkLst>
            <pc:docMk/>
            <pc:sldMk cId="0" sldId="291"/>
            <ac:graphicFrameMk id="2" creationId="{00000000-0000-0000-0000-000000000000}"/>
          </ac:graphicFrameMkLst>
        </pc:graphicFrameChg>
      </pc:sldChg>
      <pc:sldChg chg="modSp">
        <pc:chgData name="ELVIRA VALENZUELA, JOSE LUIS" userId="e19aec6b-46d0-4f6b-8f07-8e7d115ec735" providerId="ADAL" clId="{FAABDBDB-7270-4E32-B1C6-2677C805C7D7}" dt="2020-07-03T23:18:24.960" v="79" actId="1038"/>
        <pc:sldMkLst>
          <pc:docMk/>
          <pc:sldMk cId="0" sldId="307"/>
        </pc:sldMkLst>
        <pc:spChg chg="mod">
          <ac:chgData name="ELVIRA VALENZUELA, JOSE LUIS" userId="e19aec6b-46d0-4f6b-8f07-8e7d115ec735" providerId="ADAL" clId="{FAABDBDB-7270-4E32-B1C6-2677C805C7D7}" dt="2020-07-03T23:18:02.360" v="48" actId="14100"/>
          <ac:spMkLst>
            <pc:docMk/>
            <pc:sldMk cId="0" sldId="307"/>
            <ac:spMk id="3" creationId="{00000000-0000-0000-0000-000000000000}"/>
          </ac:spMkLst>
        </pc:spChg>
        <pc:picChg chg="mod">
          <ac:chgData name="ELVIRA VALENZUELA, JOSE LUIS" userId="e19aec6b-46d0-4f6b-8f07-8e7d115ec735" providerId="ADAL" clId="{FAABDBDB-7270-4E32-B1C6-2677C805C7D7}" dt="2020-07-03T23:18:24.960" v="79" actId="1038"/>
          <ac:picMkLst>
            <pc:docMk/>
            <pc:sldMk cId="0" sldId="307"/>
            <ac:picMk id="4" creationId="{00000000-0000-0000-0000-000000000000}"/>
          </ac:picMkLst>
        </pc:picChg>
      </pc:sldChg>
      <pc:sldChg chg="modAnim">
        <pc:chgData name="ELVIRA VALENZUELA, JOSE LUIS" userId="e19aec6b-46d0-4f6b-8f07-8e7d115ec735" providerId="ADAL" clId="{FAABDBDB-7270-4E32-B1C6-2677C805C7D7}" dt="2020-07-03T22:41:04.586" v="3"/>
        <pc:sldMkLst>
          <pc:docMk/>
          <pc:sldMk cId="2038334109" sldId="325"/>
        </pc:sldMkLst>
      </pc:sldChg>
      <pc:sldChg chg="modSp">
        <pc:chgData name="ELVIRA VALENZUELA, JOSE LUIS" userId="e19aec6b-46d0-4f6b-8f07-8e7d115ec735" providerId="ADAL" clId="{FAABDBDB-7270-4E32-B1C6-2677C805C7D7}" dt="2020-07-03T23:19:16.899" v="80" actId="122"/>
        <pc:sldMkLst>
          <pc:docMk/>
          <pc:sldMk cId="482538924" sldId="326"/>
        </pc:sldMkLst>
        <pc:spChg chg="mod">
          <ac:chgData name="ELVIRA VALENZUELA, JOSE LUIS" userId="e19aec6b-46d0-4f6b-8f07-8e7d115ec735" providerId="ADAL" clId="{FAABDBDB-7270-4E32-B1C6-2677C805C7D7}" dt="2020-07-03T23:19:16.899" v="80" actId="122"/>
          <ac:spMkLst>
            <pc:docMk/>
            <pc:sldMk cId="482538924" sldId="326"/>
            <ac:spMk id="6149" creationId="{00000000-0000-0000-0000-000000000000}"/>
          </ac:spMkLst>
        </pc:spChg>
      </pc:sldChg>
      <pc:sldChg chg="modSp">
        <pc:chgData name="ELVIRA VALENZUELA, JOSE LUIS" userId="e19aec6b-46d0-4f6b-8f07-8e7d115ec735" providerId="ADAL" clId="{FAABDBDB-7270-4E32-B1C6-2677C805C7D7}" dt="2020-07-04T17:03:00.644" v="87" actId="14100"/>
        <pc:sldMkLst>
          <pc:docMk/>
          <pc:sldMk cId="1372532567" sldId="337"/>
        </pc:sldMkLst>
        <pc:spChg chg="mod">
          <ac:chgData name="ELVIRA VALENZUELA, JOSE LUIS" userId="e19aec6b-46d0-4f6b-8f07-8e7d115ec735" providerId="ADAL" clId="{FAABDBDB-7270-4E32-B1C6-2677C805C7D7}" dt="2020-07-04T17:03:00.644" v="87" actId="14100"/>
          <ac:spMkLst>
            <pc:docMk/>
            <pc:sldMk cId="1372532567" sldId="337"/>
            <ac:spMk id="9" creationId="{00000000-0000-0000-0000-000000000000}"/>
          </ac:spMkLst>
        </pc:spChg>
      </pc:sldChg>
      <pc:sldChg chg="modSp">
        <pc:chgData name="ELVIRA VALENZUELA, JOSE LUIS" userId="e19aec6b-46d0-4f6b-8f07-8e7d115ec735" providerId="ADAL" clId="{FAABDBDB-7270-4E32-B1C6-2677C805C7D7}" dt="2020-07-04T18:00:27.885" v="151" actId="1038"/>
        <pc:sldMkLst>
          <pc:docMk/>
          <pc:sldMk cId="1575795536" sldId="343"/>
        </pc:sldMkLst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12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13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14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15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16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17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19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20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21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22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23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1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2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3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4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5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6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7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8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27.885" v="151" actId="1038"/>
          <ac:spMkLst>
            <pc:docMk/>
            <pc:sldMk cId="1575795536" sldId="343"/>
            <ac:spMk id="49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50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51" creationId="{00000000-0000-0000-0000-000000000000}"/>
          </ac:spMkLst>
        </pc:spChg>
        <pc:spChg chg="mod">
          <ac:chgData name="ELVIRA VALENZUELA, JOSE LUIS" userId="e19aec6b-46d0-4f6b-8f07-8e7d115ec735" providerId="ADAL" clId="{FAABDBDB-7270-4E32-B1C6-2677C805C7D7}" dt="2020-07-04T18:00:19.648" v="132" actId="1037"/>
          <ac:spMkLst>
            <pc:docMk/>
            <pc:sldMk cId="1575795536" sldId="343"/>
            <ac:spMk id="52" creationId="{00000000-0000-0000-0000-000000000000}"/>
          </ac:spMkLst>
        </pc:spChg>
      </pc:sldChg>
      <pc:sldChg chg="modAnim">
        <pc:chgData name="ELVIRA VALENZUELA, JOSE LUIS" userId="e19aec6b-46d0-4f6b-8f07-8e7d115ec735" providerId="ADAL" clId="{FAABDBDB-7270-4E32-B1C6-2677C805C7D7}" dt="2020-07-04T17:26:48.712" v="100"/>
        <pc:sldMkLst>
          <pc:docMk/>
          <pc:sldMk cId="3695649770" sldId="3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F751AE9-BE85-47F2-99F7-2D15D245F0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179EEAC-8EBE-4214-B0A0-2D1CC675E6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715E599F-B594-4433-B46F-811CD12C4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743CBC27-A552-4A18-AF12-63C09BD010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1B58CBF-087D-4050-A83D-2BEF17C6CEF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B8EB1-9883-47E7-9957-D3D49D714C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654431-2B28-4DFB-9CE9-2549B0534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867B5-DD45-4FA8-987D-8931343A74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93C94D6-484B-4AB7-AB55-24BB79D941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597386-0D5F-459B-87E3-7F53F8C88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255B89-DBAC-4A11-8A57-73F4B5FB9E9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2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F10D11-9E51-4E8B-A9C7-C9C97A33D8CD}" type="slidenum">
              <a:rPr lang="en-US" altLang="es-MX"/>
              <a:pPr>
                <a:spcBef>
                  <a:spcPct val="0"/>
                </a:spcBef>
              </a:pPr>
              <a:t>13</a:t>
            </a:fld>
            <a:endParaRPr lang="en-US" altLang="es-MX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14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792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32A47B-573E-42A9-8967-F16802C08CAA}" type="slidenum">
              <a:rPr lang="en-US" altLang="es-MX"/>
              <a:pPr>
                <a:spcBef>
                  <a:spcPct val="0"/>
                </a:spcBef>
              </a:pPr>
              <a:t>15</a:t>
            </a:fld>
            <a:endParaRPr lang="en-US" altLang="es-MX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70989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021209-9CC1-4547-B441-16909FE0D418}" type="slidenum">
              <a:rPr lang="en-US" altLang="es-MX"/>
              <a:pPr>
                <a:spcBef>
                  <a:spcPct val="0"/>
                </a:spcBef>
              </a:pPr>
              <a:t>16</a:t>
            </a:fld>
            <a:endParaRPr lang="en-US" altLang="es-MX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8C69BF-4395-4D86-B17F-68C79FC3911B}" type="slidenum">
              <a:rPr lang="en-US" altLang="es-MX"/>
              <a:pPr>
                <a:spcBef>
                  <a:spcPct val="0"/>
                </a:spcBef>
              </a:pPr>
              <a:t>17</a:t>
            </a:fld>
            <a:endParaRPr lang="en-US" altLang="es-MX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F754B7-024D-4A46-8A09-2F774DD81AAD}" type="slidenum">
              <a:rPr lang="en-US" altLang="es-MX"/>
              <a:pPr>
                <a:spcBef>
                  <a:spcPct val="0"/>
                </a:spcBef>
              </a:pPr>
              <a:t>18</a:t>
            </a:fld>
            <a:endParaRPr lang="en-US" altLang="es-MX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D482E2-12F4-488D-8D74-CF46FEA0ECCA}" type="slidenum">
              <a:rPr lang="en-US" altLang="es-MX"/>
              <a:pPr>
                <a:spcBef>
                  <a:spcPct val="0"/>
                </a:spcBef>
              </a:pPr>
              <a:t>19</a:t>
            </a:fld>
            <a:endParaRPr lang="en-US" altLang="es-MX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AD045E-F20B-41FD-92A9-05929A5F8720}" type="slidenum">
              <a:rPr lang="en-US" altLang="es-MX"/>
              <a:pPr>
                <a:spcBef>
                  <a:spcPct val="0"/>
                </a:spcBef>
              </a:pPr>
              <a:t>20</a:t>
            </a:fld>
            <a:endParaRPr lang="en-US" altLang="es-MX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04DD68-E56B-44A3-8FDC-F51910753102}" type="slidenum">
              <a:rPr lang="en-US" altLang="es-MX"/>
              <a:pPr>
                <a:spcBef>
                  <a:spcPct val="0"/>
                </a:spcBef>
              </a:pPr>
              <a:t>21</a:t>
            </a:fld>
            <a:endParaRPr lang="en-US" altLang="es-MX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475371-242A-4219-B4A3-D4864C40850A}" type="slidenum">
              <a:rPr lang="en-US" altLang="es-MX"/>
              <a:pPr>
                <a:spcBef>
                  <a:spcPct val="0"/>
                </a:spcBef>
              </a:pPr>
              <a:t>23</a:t>
            </a:fld>
            <a:endParaRPr lang="en-US" altLang="es-MX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3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9685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AB90BA-B484-41CA-96AE-696625C31AE0}" type="slidenum">
              <a:rPr lang="en-US" altLang="es-MX"/>
              <a:pPr>
                <a:spcBef>
                  <a:spcPct val="0"/>
                </a:spcBef>
              </a:pPr>
              <a:t>24</a:t>
            </a:fld>
            <a:endParaRPr lang="en-US" altLang="es-MX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Política del reloj: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Requiere asociar un bit adicional a cada marco, denominado bit de uso.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se carga una página por primera vez en un marco de memoria, el bit de uso de dicho marco se pone a cero.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se hace referencia a la página posteriormente, el bit de uso se pone a 1. 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Cuando llega el momento de reemplazar una página, el primer marco encontrado con el bit de uso a 0 es reemplazado.</a:t>
            </a:r>
          </a:p>
          <a:p>
            <a:pPr lvl="1">
              <a:buFontTx/>
              <a:buChar char="•"/>
            </a:pPr>
            <a:r>
              <a:rPr lang="en-US" altLang="es-MX" sz="1000">
                <a:latin typeface="Arial" panose="020B0604020202020204" pitchFamily="34" charset="0"/>
              </a:rPr>
              <a:t>Durante la búsqueda para realizar reemplazos cada bit de uso a 1 se cambia a 0.</a:t>
            </a:r>
            <a:endParaRPr lang="es-ES" altLang="es-MX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74BF5B-C7FE-4CA5-8C12-8C46EF52D751}" type="slidenum">
              <a:rPr lang="en-US" altLang="es-MX"/>
              <a:pPr>
                <a:spcBef>
                  <a:spcPct val="0"/>
                </a:spcBef>
              </a:pPr>
              <a:t>25</a:t>
            </a:fld>
            <a:endParaRPr lang="en-US" altLang="es-MX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7187F-3999-4386-87EE-E2D881A0DD87}" type="slidenum">
              <a:rPr lang="en-US" altLang="es-MX"/>
              <a:pPr>
                <a:spcBef>
                  <a:spcPct val="0"/>
                </a:spcBef>
              </a:pPr>
              <a:t>27</a:t>
            </a:fld>
            <a:endParaRPr lang="en-US" altLang="es-MX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28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46945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221E8E-52CF-4CE7-8DA2-A61A1677F712}" type="slidenum">
              <a:rPr lang="en-US" altLang="es-MX"/>
              <a:pPr>
                <a:spcBef>
                  <a:spcPct val="0"/>
                </a:spcBef>
              </a:pPr>
              <a:t>29</a:t>
            </a:fld>
            <a:endParaRPr lang="en-US" altLang="es-MX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93304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16BFDE-31C4-48C0-96C9-51457A69CBE3}" type="slidenum">
              <a:rPr lang="en-US" altLang="es-MX"/>
              <a:pPr>
                <a:spcBef>
                  <a:spcPct val="0"/>
                </a:spcBef>
              </a:pPr>
              <a:t>30</a:t>
            </a:fld>
            <a:endParaRPr lang="en-US" altLang="es-MX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2241A8-345C-4EFB-93F3-16FB491A3098}" type="slidenum">
              <a:rPr lang="en-US" altLang="es-MX"/>
              <a:pPr>
                <a:spcBef>
                  <a:spcPct val="0"/>
                </a:spcBef>
              </a:pPr>
              <a:t>31</a:t>
            </a:fld>
            <a:endParaRPr lang="en-US" altLang="es-MX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5DD9DE-83D9-4AA7-9EB1-73B1F88531D9}" type="slidenum">
              <a:rPr lang="en-US" altLang="es-MX"/>
              <a:pPr>
                <a:spcBef>
                  <a:spcPct val="0"/>
                </a:spcBef>
              </a:pPr>
              <a:t>32</a:t>
            </a:fld>
            <a:endParaRPr lang="en-US" altLang="es-MX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52903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33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0575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F37230-0264-4139-93B1-FF6B0C23EFF9}" type="slidenum">
              <a:rPr lang="en-US" altLang="es-MX"/>
              <a:pPr>
                <a:spcBef>
                  <a:spcPct val="0"/>
                </a:spcBef>
              </a:pPr>
              <a:t>34</a:t>
            </a:fld>
            <a:endParaRPr lang="en-US" altLang="es-MX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9B7837-5AA4-4AF0-82FB-3CD3BF2CDB6A}" type="slidenum">
              <a:rPr lang="en-US" altLang="es-MX"/>
              <a:pPr>
                <a:spcBef>
                  <a:spcPct val="0"/>
                </a:spcBef>
              </a:pPr>
              <a:t>4</a:t>
            </a:fld>
            <a:endParaRPr lang="en-US" altLang="es-MX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D64A24-4B49-4B0B-8357-17938D4C53C5}" type="slidenum">
              <a:rPr lang="en-US" altLang="es-MX"/>
              <a:pPr>
                <a:spcBef>
                  <a:spcPct val="0"/>
                </a:spcBef>
              </a:pPr>
              <a:t>35</a:t>
            </a:fld>
            <a:endParaRPr lang="en-US" altLang="es-MX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A295E3-55A9-4E64-B248-27E6CC584538}" type="slidenum">
              <a:rPr lang="en-US" altLang="es-MX"/>
              <a:pPr>
                <a:spcBef>
                  <a:spcPct val="0"/>
                </a:spcBef>
              </a:pPr>
              <a:t>36</a:t>
            </a:fld>
            <a:endParaRPr lang="en-US" altLang="es-MX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A295E3-55A9-4E64-B248-27E6CC584538}" type="slidenum">
              <a:rPr lang="en-US" altLang="es-MX"/>
              <a:pPr>
                <a:spcBef>
                  <a:spcPct val="0"/>
                </a:spcBef>
              </a:pPr>
              <a:t>37</a:t>
            </a:fld>
            <a:endParaRPr lang="en-US" altLang="es-MX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37168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6CDCCD-473E-40E3-A4DE-871CD8887BBA}" type="slidenum">
              <a:rPr lang="en-US" altLang="es-MX"/>
              <a:pPr>
                <a:spcBef>
                  <a:spcPct val="0"/>
                </a:spcBef>
              </a:pPr>
              <a:t>38</a:t>
            </a:fld>
            <a:endParaRPr lang="en-US" altLang="es-MX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53385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CA497B-79A2-4B33-9A23-3B3DA2343717}" type="slidenum">
              <a:rPr lang="en-US" altLang="es-MX"/>
              <a:pPr>
                <a:spcBef>
                  <a:spcPct val="0"/>
                </a:spcBef>
              </a:pPr>
              <a:t>39</a:t>
            </a:fld>
            <a:endParaRPr lang="en-US" altLang="es-MX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577E28-3B79-445C-A7E8-E0E423B13C84}" type="slidenum">
              <a:rPr lang="en-US" altLang="es-MX"/>
              <a:pPr>
                <a:spcBef>
                  <a:spcPct val="0"/>
                </a:spcBef>
              </a:pPr>
              <a:t>40</a:t>
            </a:fld>
            <a:endParaRPr lang="en-US" altLang="es-MX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565624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0CC9B3-4C15-4AD0-8A69-C32190456D16}" type="slidenum">
              <a:rPr lang="en-US" altLang="es-MX"/>
              <a:pPr>
                <a:spcBef>
                  <a:spcPct val="0"/>
                </a:spcBef>
              </a:pPr>
              <a:t>41</a:t>
            </a:fld>
            <a:endParaRPr lang="en-US" altLang="es-MX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42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0949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3CDCF-6F63-42C9-964B-34F1070A5459}" type="slidenum">
              <a:rPr lang="en-US" altLang="es-MX"/>
              <a:pPr>
                <a:spcBef>
                  <a:spcPct val="0"/>
                </a:spcBef>
              </a:pPr>
              <a:t>43</a:t>
            </a:fld>
            <a:endParaRPr lang="en-US" altLang="es-MX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620115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3CDCF-6F63-42C9-964B-34F1070A5459}" type="slidenum">
              <a:rPr lang="en-US" altLang="es-MX"/>
              <a:pPr>
                <a:spcBef>
                  <a:spcPct val="0"/>
                </a:spcBef>
              </a:pPr>
              <a:t>44</a:t>
            </a:fld>
            <a:endParaRPr lang="en-US" altLang="es-MX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1907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609F9C-1414-4045-9BA6-8D2E3326E401}" type="slidenum">
              <a:rPr lang="en-US" altLang="es-MX"/>
              <a:pPr>
                <a:spcBef>
                  <a:spcPct val="0"/>
                </a:spcBef>
              </a:pPr>
              <a:t>5</a:t>
            </a:fld>
            <a:endParaRPr lang="en-US" altLang="es-MX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3CDCF-6F63-42C9-964B-34F1070A5459}" type="slidenum">
              <a:rPr lang="en-US" altLang="es-MX"/>
              <a:pPr>
                <a:spcBef>
                  <a:spcPct val="0"/>
                </a:spcBef>
              </a:pPr>
              <a:t>45</a:t>
            </a:fld>
            <a:endParaRPr lang="en-US" altLang="es-MX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7094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3CDCF-6F63-42C9-964B-34F1070A5459}" type="slidenum">
              <a:rPr lang="en-US" altLang="es-MX"/>
              <a:pPr>
                <a:spcBef>
                  <a:spcPct val="0"/>
                </a:spcBef>
              </a:pPr>
              <a:t>46</a:t>
            </a:fld>
            <a:endParaRPr lang="en-US" altLang="es-MX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253273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33CDCF-6F63-42C9-964B-34F1070A5459}" type="slidenum">
              <a:rPr lang="en-US" altLang="es-MX"/>
              <a:pPr>
                <a:spcBef>
                  <a:spcPct val="0"/>
                </a:spcBef>
              </a:pPr>
              <a:t>47</a:t>
            </a:fld>
            <a:endParaRPr lang="en-US" altLang="es-MX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CC448B-4EEF-4DF5-9105-4424E52F93BB}" type="slidenum">
              <a:rPr lang="en-US" altLang="es-MX"/>
              <a:pPr>
                <a:spcBef>
                  <a:spcPct val="0"/>
                </a:spcBef>
              </a:pPr>
              <a:t>48</a:t>
            </a:fld>
            <a:endParaRPr lang="en-US" altLang="es-MX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BE5DFC-00DE-44A8-AD4E-A7BFA6459AEE}" type="slidenum">
              <a:rPr lang="en-US" altLang="es-MX"/>
              <a:pPr>
                <a:spcBef>
                  <a:spcPct val="0"/>
                </a:spcBef>
              </a:pPr>
              <a:t>49</a:t>
            </a:fld>
            <a:endParaRPr lang="en-US" altLang="es-MX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50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85333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A3CCF6-57EB-4549-9960-D3463BAEFC05}" type="slidenum">
              <a:rPr lang="en-US" altLang="es-MX"/>
              <a:pPr>
                <a:spcBef>
                  <a:spcPct val="0"/>
                </a:spcBef>
              </a:pPr>
              <a:t>51</a:t>
            </a:fld>
            <a:endParaRPr lang="en-US" altLang="es-MX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0212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F2623-6523-494B-BB72-A01EA2F18680}" type="slidenum">
              <a:rPr lang="en-US" altLang="es-MX"/>
              <a:pPr>
                <a:spcBef>
                  <a:spcPct val="0"/>
                </a:spcBef>
              </a:pPr>
              <a:t>7</a:t>
            </a:fld>
            <a:endParaRPr lang="en-US" altLang="es-MX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56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80E3D3-9770-44A4-A0A8-36DFEABE80B2}" type="slidenum">
              <a:rPr lang="en-US" altLang="es-MX"/>
              <a:pPr>
                <a:spcBef>
                  <a:spcPct val="0"/>
                </a:spcBef>
              </a:pPr>
              <a:t>8</a:t>
            </a:fld>
            <a:endParaRPr lang="en-US" altLang="es-MX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183E6D-61B2-48DE-A017-D749232427B7}" type="slidenum">
              <a:rPr lang="en-US" altLang="es-MX"/>
              <a:pPr>
                <a:spcBef>
                  <a:spcPct val="0"/>
                </a:spcBef>
              </a:pPr>
              <a:t>9</a:t>
            </a:fld>
            <a:endParaRPr lang="en-US" altLang="es-MX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DCB498-8436-44E5-A354-0AACB5A3686C}" type="slidenum">
              <a:rPr lang="en-US" altLang="es-MX"/>
              <a:pPr>
                <a:spcBef>
                  <a:spcPct val="0"/>
                </a:spcBef>
              </a:pPr>
              <a:t>10</a:t>
            </a:fld>
            <a:endParaRPr lang="en-US" altLang="es-MX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DE8A39-D134-45AC-B019-0EA2A325CC15}" type="slidenum">
              <a:rPr lang="en-US" altLang="es-MX"/>
              <a:pPr>
                <a:spcBef>
                  <a:spcPct val="0"/>
                </a:spcBef>
              </a:pPr>
              <a:t>12</a:t>
            </a:fld>
            <a:endParaRPr lang="en-US" altLang="es-MX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00464E-E76E-41E3-B357-746C673CBEB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86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40CA7-C68A-4DEA-9DD1-AE526537C8C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67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EB3E1-ED45-416E-8AF2-1177187E0FD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178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921C4-F7AE-4724-BA82-67B49626383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839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6D75-927F-4B03-B318-1B52CF333EB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9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7A8B-026C-4CCF-BBDA-58DA2BE03CC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247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8CDCB-1CAF-4263-8DA0-2782E1D9823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421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75E4A-6C2C-491E-BCB1-2ED1374EF56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681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025E2-29B6-41C9-AFDD-90A9DC48DBF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100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1378-EB82-4200-B6C1-F02104DAAA8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616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12321-733C-459C-A82A-4B246863AC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303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/>
              <a:t>Memoria Virtual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C75E4A-6C2C-491E-BCB1-2ED1374EF56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1165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Fundamentos de Sistemas Operativos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MX" dirty="0"/>
              <a:t>Memoria Virtual</a:t>
            </a:r>
          </a:p>
          <a:p>
            <a:r>
              <a:rPr lang="es-ES" altLang="es-MX" dirty="0"/>
              <a:t>Capítulo 9, </a:t>
            </a:r>
            <a:r>
              <a:rPr lang="es-ES" altLang="es-MX" dirty="0" err="1"/>
              <a:t>Silberschatz</a:t>
            </a:r>
            <a:endParaRPr lang="es-ES" altLang="es-MX" dirty="0"/>
          </a:p>
          <a:p>
            <a:pPr eaLnBrk="1" hangingPunct="1"/>
            <a:endParaRPr lang="es-ES" alt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Fallo de página</a:t>
            </a:r>
          </a:p>
        </p:txBody>
      </p:sp>
      <p:sp>
        <p:nvSpPr>
          <p:cNvPr id="53265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La primera referencia a una página siempre ocasionará una excepción llamada fallo de página</a:t>
            </a:r>
          </a:p>
          <a:p>
            <a:pPr eaLnBrk="1" hangingPunct="1"/>
            <a:r>
              <a:rPr lang="es-ES" altLang="es-MX" dirty="0"/>
              <a:t>El SO busca en otra tabla para decidir:</a:t>
            </a:r>
          </a:p>
          <a:p>
            <a:pPr lvl="1" eaLnBrk="1" hangingPunct="1"/>
            <a:r>
              <a:rPr lang="es-ES" altLang="es-MX" dirty="0"/>
              <a:t>Si es una referencia inválida, abortar</a:t>
            </a:r>
          </a:p>
          <a:p>
            <a:pPr lvl="1" eaLnBrk="1" hangingPunct="1"/>
            <a:r>
              <a:rPr lang="es-ES" altLang="es-MX" dirty="0"/>
              <a:t>Solo es que no está en memoria</a:t>
            </a:r>
          </a:p>
          <a:p>
            <a:pPr eaLnBrk="1" hangingPunct="1"/>
            <a:r>
              <a:rPr lang="es-ES" altLang="es-MX" dirty="0"/>
              <a:t>Obtener un marco vacío</a:t>
            </a:r>
          </a:p>
          <a:p>
            <a:pPr eaLnBrk="1" hangingPunct="1"/>
            <a:r>
              <a:rPr lang="es-ES" altLang="es-MX" dirty="0"/>
              <a:t>Guardar la página en un marco</a:t>
            </a:r>
          </a:p>
          <a:p>
            <a:pPr eaLnBrk="1" hangingPunct="1"/>
            <a:r>
              <a:rPr lang="es-ES" altLang="es-MX" dirty="0">
                <a:sym typeface="Symbol" panose="05050102010706020507" pitchFamily="18" charset="2"/>
              </a:rPr>
              <a:t>Restaurar tablas, bit de presente = 1.</a:t>
            </a:r>
          </a:p>
          <a:p>
            <a:pPr eaLnBrk="1" hangingPunct="1"/>
            <a:r>
              <a:rPr lang="es-ES" altLang="es-MX" dirty="0">
                <a:sym typeface="Symbol" panose="05050102010706020507" pitchFamily="18" charset="2"/>
              </a:rPr>
              <a:t>Instrucción de reinicio:  LRU (</a:t>
            </a:r>
            <a:r>
              <a:rPr lang="es-ES" altLang="es-MX" dirty="0" err="1">
                <a:sym typeface="Symbol" panose="05050102010706020507" pitchFamily="18" charset="2"/>
              </a:rPr>
              <a:t>Least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  <a:r>
              <a:rPr lang="es-ES" altLang="es-MX" dirty="0" err="1">
                <a:sym typeface="Symbol" panose="05050102010706020507" pitchFamily="18" charset="2"/>
              </a:rPr>
              <a:t>Recently</a:t>
            </a:r>
            <a:r>
              <a:rPr lang="es-ES" altLang="es-MX" dirty="0">
                <a:sym typeface="Symbol" panose="05050102010706020507" pitchFamily="18" charset="2"/>
              </a:rPr>
              <a:t> Used)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74" y="2274311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sco magnético 33"/>
          <p:cNvSpPr/>
          <p:nvPr/>
        </p:nvSpPr>
        <p:spPr bwMode="auto">
          <a:xfrm>
            <a:off x="8312150" y="2818606"/>
            <a:ext cx="1892912" cy="348059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MX" dirty="0"/>
              <a:t>¿Qué sucede si no hay marcos disponibles?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 bwMode="auto">
          <a:xfrm>
            <a:off x="6096000" y="2273300"/>
            <a:ext cx="1562100" cy="3892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2540000" y="35814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2540000" y="40005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11" name="Rectángulo 10"/>
          <p:cNvSpPr/>
          <p:nvPr/>
        </p:nvSpPr>
        <p:spPr bwMode="auto">
          <a:xfrm>
            <a:off x="2540000" y="44196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12" name="Rectángulo 11"/>
          <p:cNvSpPr/>
          <p:nvPr/>
        </p:nvSpPr>
        <p:spPr bwMode="auto">
          <a:xfrm>
            <a:off x="3732214" y="35814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3" name="Rectángulo 12"/>
          <p:cNvSpPr/>
          <p:nvPr/>
        </p:nvSpPr>
        <p:spPr bwMode="auto">
          <a:xfrm>
            <a:off x="3732214" y="40005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4" name="Rectángulo 13"/>
          <p:cNvSpPr/>
          <p:nvPr/>
        </p:nvSpPr>
        <p:spPr bwMode="auto">
          <a:xfrm>
            <a:off x="3732214" y="44196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5" name="Rectángulo 14"/>
          <p:cNvSpPr/>
          <p:nvPr/>
        </p:nvSpPr>
        <p:spPr bwMode="auto">
          <a:xfrm>
            <a:off x="2540000" y="48387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Marco virtual</a:t>
            </a:r>
          </a:p>
        </p:txBody>
      </p:sp>
      <p:sp>
        <p:nvSpPr>
          <p:cNvPr id="16" name="Rectángulo 15"/>
          <p:cNvSpPr/>
          <p:nvPr/>
        </p:nvSpPr>
        <p:spPr bwMode="auto">
          <a:xfrm>
            <a:off x="2540000" y="52578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MX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Marco virtual</a:t>
            </a:r>
          </a:p>
        </p:txBody>
      </p:sp>
      <p:sp>
        <p:nvSpPr>
          <p:cNvPr id="17" name="Rectángulo 16"/>
          <p:cNvSpPr/>
          <p:nvPr/>
        </p:nvSpPr>
        <p:spPr bwMode="auto">
          <a:xfrm>
            <a:off x="2540000" y="5676900"/>
            <a:ext cx="1192213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MX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Marco virtual</a:t>
            </a:r>
          </a:p>
        </p:txBody>
      </p:sp>
      <p:sp>
        <p:nvSpPr>
          <p:cNvPr id="18" name="Rectángulo 17"/>
          <p:cNvSpPr/>
          <p:nvPr/>
        </p:nvSpPr>
        <p:spPr bwMode="auto">
          <a:xfrm>
            <a:off x="3732214" y="48387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19" name="Rectángulo 18"/>
          <p:cNvSpPr/>
          <p:nvPr/>
        </p:nvSpPr>
        <p:spPr bwMode="auto">
          <a:xfrm>
            <a:off x="3732214" y="52578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0" name="Rectángulo 19"/>
          <p:cNvSpPr/>
          <p:nvPr/>
        </p:nvSpPr>
        <p:spPr bwMode="auto">
          <a:xfrm>
            <a:off x="3732214" y="5676900"/>
            <a:ext cx="534987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626950" y="3182183"/>
            <a:ext cx="8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723171" y="3193295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713202" y="3198812"/>
            <a:ext cx="101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Presente</a:t>
            </a:r>
          </a:p>
        </p:txBody>
      </p:sp>
      <p:sp>
        <p:nvSpPr>
          <p:cNvPr id="24" name="Rectángulo 23"/>
          <p:cNvSpPr/>
          <p:nvPr/>
        </p:nvSpPr>
        <p:spPr bwMode="auto">
          <a:xfrm>
            <a:off x="6096000" y="2273300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B0</a:t>
            </a:r>
          </a:p>
        </p:txBody>
      </p:sp>
      <p:sp>
        <p:nvSpPr>
          <p:cNvPr id="25" name="Rectángulo 24"/>
          <p:cNvSpPr/>
          <p:nvPr/>
        </p:nvSpPr>
        <p:spPr bwMode="auto">
          <a:xfrm>
            <a:off x="6096000" y="266700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A0</a:t>
            </a:r>
          </a:p>
        </p:txBody>
      </p:sp>
      <p:sp>
        <p:nvSpPr>
          <p:cNvPr id="26" name="Rectángulo 25"/>
          <p:cNvSpPr/>
          <p:nvPr/>
        </p:nvSpPr>
        <p:spPr bwMode="auto">
          <a:xfrm>
            <a:off x="6096000" y="306070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A1</a:t>
            </a:r>
          </a:p>
        </p:txBody>
      </p:sp>
      <p:sp>
        <p:nvSpPr>
          <p:cNvPr id="27" name="Rectángulo 26"/>
          <p:cNvSpPr/>
          <p:nvPr/>
        </p:nvSpPr>
        <p:spPr bwMode="auto">
          <a:xfrm>
            <a:off x="6096000" y="345440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A2</a:t>
            </a:r>
          </a:p>
        </p:txBody>
      </p:sp>
      <p:sp>
        <p:nvSpPr>
          <p:cNvPr id="28" name="Rectángulo 27"/>
          <p:cNvSpPr/>
          <p:nvPr/>
        </p:nvSpPr>
        <p:spPr bwMode="auto">
          <a:xfrm>
            <a:off x="6096000" y="3848100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B1</a:t>
            </a:r>
          </a:p>
        </p:txBody>
      </p:sp>
      <p:sp>
        <p:nvSpPr>
          <p:cNvPr id="29" name="Rectángulo 28"/>
          <p:cNvSpPr/>
          <p:nvPr/>
        </p:nvSpPr>
        <p:spPr bwMode="auto">
          <a:xfrm>
            <a:off x="6096000" y="4241800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B2</a:t>
            </a:r>
          </a:p>
        </p:txBody>
      </p:sp>
      <p:sp>
        <p:nvSpPr>
          <p:cNvPr id="30" name="Rectángulo 29"/>
          <p:cNvSpPr/>
          <p:nvPr/>
        </p:nvSpPr>
        <p:spPr bwMode="auto">
          <a:xfrm>
            <a:off x="6096000" y="4635500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B3</a:t>
            </a:r>
          </a:p>
        </p:txBody>
      </p:sp>
      <p:sp>
        <p:nvSpPr>
          <p:cNvPr id="31" name="Rectángulo 30"/>
          <p:cNvSpPr/>
          <p:nvPr/>
        </p:nvSpPr>
        <p:spPr bwMode="auto">
          <a:xfrm>
            <a:off x="6096000" y="5029200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C0</a:t>
            </a:r>
          </a:p>
        </p:txBody>
      </p:sp>
      <p:sp>
        <p:nvSpPr>
          <p:cNvPr id="32" name="Rectángulo 31"/>
          <p:cNvSpPr/>
          <p:nvPr/>
        </p:nvSpPr>
        <p:spPr bwMode="auto">
          <a:xfrm>
            <a:off x="6096000" y="5422900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C1</a:t>
            </a:r>
          </a:p>
        </p:txBody>
      </p:sp>
      <p:sp>
        <p:nvSpPr>
          <p:cNvPr id="33" name="Rectángulo 32"/>
          <p:cNvSpPr/>
          <p:nvPr/>
        </p:nvSpPr>
        <p:spPr bwMode="auto">
          <a:xfrm>
            <a:off x="6096000" y="5816600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C2</a:t>
            </a:r>
          </a:p>
        </p:txBody>
      </p:sp>
      <p:sp>
        <p:nvSpPr>
          <p:cNvPr id="35" name="Rectángulo 34"/>
          <p:cNvSpPr/>
          <p:nvPr/>
        </p:nvSpPr>
        <p:spPr bwMode="auto">
          <a:xfrm>
            <a:off x="8464550" y="410845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A3</a:t>
            </a:r>
          </a:p>
        </p:txBody>
      </p:sp>
      <p:sp>
        <p:nvSpPr>
          <p:cNvPr id="36" name="Rectángulo 35"/>
          <p:cNvSpPr/>
          <p:nvPr/>
        </p:nvSpPr>
        <p:spPr bwMode="auto">
          <a:xfrm>
            <a:off x="8464550" y="455295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A4</a:t>
            </a:r>
          </a:p>
        </p:txBody>
      </p:sp>
      <p:sp>
        <p:nvSpPr>
          <p:cNvPr id="37" name="Rectángulo 36"/>
          <p:cNvSpPr/>
          <p:nvPr/>
        </p:nvSpPr>
        <p:spPr bwMode="auto">
          <a:xfrm>
            <a:off x="8464550" y="4997450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A5</a:t>
            </a:r>
          </a:p>
        </p:txBody>
      </p:sp>
      <p:sp>
        <p:nvSpPr>
          <p:cNvPr id="38" name="Rectángulo 37"/>
          <p:cNvSpPr/>
          <p:nvPr/>
        </p:nvSpPr>
        <p:spPr bwMode="auto">
          <a:xfrm>
            <a:off x="8464550" y="5454650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C3</a:t>
            </a:r>
          </a:p>
        </p:txBody>
      </p:sp>
      <p:sp>
        <p:nvSpPr>
          <p:cNvPr id="39" name="Rectángulo 38"/>
          <p:cNvSpPr/>
          <p:nvPr/>
        </p:nvSpPr>
        <p:spPr bwMode="auto">
          <a:xfrm>
            <a:off x="5622052" y="2273300"/>
            <a:ext cx="382588" cy="38925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5622052" y="22733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1" name="Rectángulo 40"/>
          <p:cNvSpPr/>
          <p:nvPr/>
        </p:nvSpPr>
        <p:spPr bwMode="auto">
          <a:xfrm>
            <a:off x="5622052" y="26670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42" name="Rectángulo 41"/>
          <p:cNvSpPr/>
          <p:nvPr/>
        </p:nvSpPr>
        <p:spPr bwMode="auto">
          <a:xfrm>
            <a:off x="5622052" y="30607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43" name="Rectángulo 42"/>
          <p:cNvSpPr/>
          <p:nvPr/>
        </p:nvSpPr>
        <p:spPr bwMode="auto">
          <a:xfrm>
            <a:off x="5622052" y="34544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44" name="Rectángulo 43"/>
          <p:cNvSpPr/>
          <p:nvPr/>
        </p:nvSpPr>
        <p:spPr bwMode="auto">
          <a:xfrm>
            <a:off x="5622052" y="38481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45" name="Rectángulo 44"/>
          <p:cNvSpPr/>
          <p:nvPr/>
        </p:nvSpPr>
        <p:spPr bwMode="auto">
          <a:xfrm>
            <a:off x="5622052" y="42418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46" name="Rectángulo 45"/>
          <p:cNvSpPr/>
          <p:nvPr/>
        </p:nvSpPr>
        <p:spPr bwMode="auto">
          <a:xfrm>
            <a:off x="5622052" y="46355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47" name="Rectángulo 46"/>
          <p:cNvSpPr/>
          <p:nvPr/>
        </p:nvSpPr>
        <p:spPr bwMode="auto">
          <a:xfrm>
            <a:off x="5622052" y="50292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7</a:t>
            </a:r>
          </a:p>
        </p:txBody>
      </p:sp>
      <p:sp>
        <p:nvSpPr>
          <p:cNvPr id="48" name="Rectángulo 47"/>
          <p:cNvSpPr/>
          <p:nvPr/>
        </p:nvSpPr>
        <p:spPr bwMode="auto">
          <a:xfrm>
            <a:off x="5622052" y="54229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49" name="Rectángulo 48"/>
          <p:cNvSpPr/>
          <p:nvPr/>
        </p:nvSpPr>
        <p:spPr bwMode="auto">
          <a:xfrm>
            <a:off x="5622052" y="5816600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9</a:t>
            </a:r>
          </a:p>
        </p:txBody>
      </p:sp>
      <p:sp>
        <p:nvSpPr>
          <p:cNvPr id="50" name="Rectángulo 49"/>
          <p:cNvSpPr/>
          <p:nvPr/>
        </p:nvSpPr>
        <p:spPr bwMode="auto">
          <a:xfrm>
            <a:off x="1970961" y="35814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51" name="Rectángulo 50"/>
          <p:cNvSpPr/>
          <p:nvPr/>
        </p:nvSpPr>
        <p:spPr bwMode="auto">
          <a:xfrm>
            <a:off x="1970961" y="40005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52" name="Rectángulo 51"/>
          <p:cNvSpPr/>
          <p:nvPr/>
        </p:nvSpPr>
        <p:spPr bwMode="auto">
          <a:xfrm>
            <a:off x="1970961" y="44196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53" name="Rectángulo 52"/>
          <p:cNvSpPr/>
          <p:nvPr/>
        </p:nvSpPr>
        <p:spPr bwMode="auto">
          <a:xfrm>
            <a:off x="1970961" y="48387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54" name="Rectángulo 53"/>
          <p:cNvSpPr/>
          <p:nvPr/>
        </p:nvSpPr>
        <p:spPr bwMode="auto">
          <a:xfrm>
            <a:off x="1970961" y="52578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55" name="Rectángulo 54"/>
          <p:cNvSpPr/>
          <p:nvPr/>
        </p:nvSpPr>
        <p:spPr bwMode="auto">
          <a:xfrm>
            <a:off x="1970961" y="5676900"/>
            <a:ext cx="534987" cy="4191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970961" y="1940918"/>
            <a:ext cx="2179351" cy="408623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dirty="0"/>
              <a:t>Remplazo de páginas</a:t>
            </a:r>
          </a:p>
        </p:txBody>
      </p:sp>
      <p:sp>
        <p:nvSpPr>
          <p:cNvPr id="57" name="Flecha derecha 56"/>
          <p:cNvSpPr/>
          <p:nvPr/>
        </p:nvSpPr>
        <p:spPr bwMode="auto">
          <a:xfrm>
            <a:off x="4978400" y="3467100"/>
            <a:ext cx="643652" cy="419100"/>
          </a:xfrm>
          <a:prstGeom prst="rightArrow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1687216" y="1949490"/>
            <a:ext cx="3934837" cy="715089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/>
              <a:t>Encontrar una página en memoria, que no se esté utilizando para sacarla</a:t>
            </a:r>
            <a:endParaRPr lang="es-MX" altLang="es-MX" dirty="0"/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1851667" y="1929845"/>
            <a:ext cx="2799102" cy="408623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dirty="0"/>
              <a:t>Algoritmos de reemplazo</a:t>
            </a: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1687216" y="1726269"/>
            <a:ext cx="3934837" cy="1362075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s-MX" altLang="es-MX" dirty="0"/>
              <a:t>Rendimiento</a:t>
            </a:r>
          </a:p>
          <a:p>
            <a:pPr eaLnBrk="1" hangingPunct="1"/>
            <a:r>
              <a:rPr lang="es-MX" altLang="es-MX" sz="1400" dirty="0"/>
              <a:t>Se necesita un algoritmo que nos de cómo resultado un mínimo de fallos de página, la misma página podría ser traída muchas veces a memoria</a:t>
            </a: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96" y="1678026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209 L 0.19427 0.1601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1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19427 -0.1622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-807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0156 -0.1212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06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0.00017 -0.1212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2.22222E-6 0.122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01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3.61111E-6 0.1222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9" grpId="0" animBg="1"/>
      <p:bldP spid="27" grpId="0" animBg="1"/>
      <p:bldP spid="36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Rendimiento en paginación por demanda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s-ES" altLang="es-MX" dirty="0"/>
              <a:t>Tasa de fallos de página 0 </a:t>
            </a:r>
            <a:r>
              <a:rPr lang="es-ES" altLang="es-MX" dirty="0">
                <a:sym typeface="Symbol" panose="05050102010706020507" pitchFamily="18" charset="2"/>
              </a:rPr>
              <a:t> </a:t>
            </a:r>
            <a:r>
              <a:rPr lang="es-ES" altLang="es-MX" i="1" dirty="0">
                <a:sym typeface="Symbol" panose="05050102010706020507" pitchFamily="18" charset="2"/>
              </a:rPr>
              <a:t>p</a:t>
            </a:r>
            <a:r>
              <a:rPr lang="es-ES" altLang="es-MX" dirty="0">
                <a:sym typeface="Symbol" panose="05050102010706020507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 dirty="0" err="1">
                <a:sym typeface="Symbol" panose="05050102010706020507" pitchFamily="18" charset="2"/>
              </a:rPr>
              <a:t>if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  <a:r>
              <a:rPr lang="es-ES" altLang="es-MX" i="1" dirty="0">
                <a:sym typeface="Symbol" panose="05050102010706020507" pitchFamily="18" charset="2"/>
              </a:rPr>
              <a:t>p</a:t>
            </a:r>
            <a:r>
              <a:rPr lang="es-ES" altLang="es-MX" dirty="0">
                <a:sym typeface="Symbol" panose="05050102010706020507" pitchFamily="18" charset="2"/>
              </a:rPr>
              <a:t> = 0 no fallos de página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 dirty="0" err="1">
                <a:sym typeface="Symbol" panose="05050102010706020507" pitchFamily="18" charset="2"/>
              </a:rPr>
              <a:t>if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  <a:r>
              <a:rPr lang="es-ES" altLang="es-MX" i="1" dirty="0">
                <a:sym typeface="Symbol" panose="05050102010706020507" pitchFamily="18" charset="2"/>
              </a:rPr>
              <a:t>p</a:t>
            </a:r>
            <a:r>
              <a:rPr lang="es-ES" altLang="es-MX" dirty="0">
                <a:sym typeface="Symbol" panose="05050102010706020507" pitchFamily="18" charset="2"/>
              </a:rPr>
              <a:t> = 1, cada referencia es un fallo</a:t>
            </a:r>
          </a:p>
          <a:p>
            <a:pPr marL="457200" lvl="1" indent="0">
              <a:buNone/>
              <a:tabLst>
                <a:tab pos="2165350" algn="l"/>
                <a:tab pos="2857500" algn="l"/>
              </a:tabLst>
            </a:pPr>
            <a:endParaRPr lang="es-ES" altLang="es-MX" dirty="0">
              <a:sym typeface="Symbol" panose="05050102010706020507" pitchFamily="18" charset="2"/>
            </a:endParaRPr>
          </a:p>
          <a:p>
            <a:pPr>
              <a:tabLst>
                <a:tab pos="2165350" algn="l"/>
                <a:tab pos="2857500" algn="l"/>
              </a:tabLst>
            </a:pPr>
            <a:r>
              <a:rPr lang="es-ES" altLang="es-MX" dirty="0">
                <a:sym typeface="Symbol" panose="05050102010706020507" pitchFamily="18" charset="2"/>
              </a:rPr>
              <a:t>Tiempo de Acceso Efectivo (EAT)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s-ES" altLang="es-MX" dirty="0">
                <a:sym typeface="Symbol" panose="05050102010706020507" pitchFamily="18" charset="2"/>
              </a:rPr>
              <a:t>EAT = </a:t>
            </a:r>
            <a:r>
              <a:rPr lang="es-ES" altLang="es-MX" b="1" dirty="0">
                <a:solidFill>
                  <a:srgbClr val="FF0000"/>
                </a:solidFill>
                <a:sym typeface="Symbol" panose="05050102010706020507" pitchFamily="18" charset="2"/>
              </a:rPr>
              <a:t>(1 – </a:t>
            </a:r>
            <a:r>
              <a:rPr lang="es-ES" altLang="es-MX" b="1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" altLang="es-MX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s-ES" altLang="es-MX" dirty="0">
                <a:sym typeface="Symbol" panose="05050102010706020507" pitchFamily="18" charset="2"/>
              </a:rPr>
              <a:t> x </a:t>
            </a:r>
            <a:r>
              <a:rPr lang="es-ES" altLang="es-MX" dirty="0" err="1">
                <a:sym typeface="Symbol" panose="05050102010706020507" pitchFamily="18" charset="2"/>
              </a:rPr>
              <a:t>tiempo_accesos_a_memoria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  <a:r>
              <a:rPr lang="es-ES" altLang="es-MX" b="1" dirty="0">
                <a:sym typeface="Symbol" panose="05050102010706020507" pitchFamily="18" charset="2"/>
              </a:rPr>
              <a:t>+</a:t>
            </a:r>
          </a:p>
          <a:p>
            <a:pPr marL="457200" lvl="1" indent="0">
              <a:buNone/>
              <a:tabLst>
                <a:tab pos="2165350" algn="l"/>
                <a:tab pos="2857500" algn="l"/>
              </a:tabLst>
            </a:pPr>
            <a:r>
              <a:rPr lang="es-ES" altLang="es-MX" b="1" i="1" dirty="0">
                <a:solidFill>
                  <a:srgbClr val="FF0000"/>
                </a:solidFill>
                <a:sym typeface="Symbol" panose="05050102010706020507" pitchFamily="18" charset="2"/>
              </a:rPr>
              <a:t>	p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  <a:r>
              <a:rPr lang="es-ES" altLang="es-MX" sz="2800" dirty="0">
                <a:sym typeface="Symbol" panose="05050102010706020507" pitchFamily="18" charset="2"/>
              </a:rPr>
              <a:t>(</a:t>
            </a: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sobrecarga del fallo de página </a:t>
            </a:r>
            <a:r>
              <a:rPr lang="es-ES" altLang="es-MX" b="1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</a:p>
          <a:p>
            <a:pPr marL="457200" lvl="1" indent="0">
              <a:buNone/>
              <a:tabLst>
                <a:tab pos="2165350" algn="l"/>
                <a:tab pos="2857500" algn="l"/>
              </a:tabLst>
            </a:pP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	[escribir página a disco ] </a:t>
            </a:r>
            <a:r>
              <a:rPr lang="es-ES" altLang="es-MX" b="1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</a:p>
          <a:p>
            <a:pPr marL="457200" lvl="1" indent="0">
              <a:buNone/>
              <a:tabLst>
                <a:tab pos="2165350" algn="l"/>
                <a:tab pos="2857500" algn="l"/>
              </a:tabLst>
            </a:pP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	cargar página del disco </a:t>
            </a:r>
            <a:r>
              <a:rPr lang="es-ES" altLang="es-MX" b="1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</a:p>
          <a:p>
            <a:pPr marL="457200" lvl="1" indent="0">
              <a:buNone/>
              <a:tabLst>
                <a:tab pos="2165350" algn="l"/>
                <a:tab pos="2857500" algn="l"/>
              </a:tabLst>
            </a:pPr>
            <a:r>
              <a:rPr lang="es-ES" altLang="es-MX" dirty="0">
                <a:solidFill>
                  <a:srgbClr val="7030A0"/>
                </a:solidFill>
                <a:sym typeface="Symbol" panose="05050102010706020507" pitchFamily="18" charset="2"/>
              </a:rPr>
              <a:t>	sobrecarga por reinicio</a:t>
            </a:r>
            <a:r>
              <a:rPr lang="es-ES" altLang="es-MX" sz="2800" b="1" dirty="0">
                <a:sym typeface="Symbol" panose="05050102010706020507" pitchFamily="18" charset="2"/>
              </a:rPr>
              <a:t>)</a:t>
            </a:r>
            <a:endParaRPr lang="es-ES" altLang="es-MX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Ejemplo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774825" algn="l"/>
                <a:tab pos="2279650" algn="l"/>
              </a:tabLst>
            </a:pPr>
            <a:r>
              <a:rPr lang="es-ES" altLang="es-MX" dirty="0"/>
              <a:t>Tiempo de acceso a memoria = 10 nanosegundos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s-ES" altLang="es-MX" dirty="0"/>
              <a:t>50% de las veces la página que se está reemplazando fue modificada y por lo tanto </a:t>
            </a:r>
            <a:r>
              <a:rPr lang="es-ES" altLang="es-MX"/>
              <a:t>necesita escribirse </a:t>
            </a:r>
            <a:r>
              <a:rPr lang="es-ES" altLang="es-MX" dirty="0"/>
              <a:t>en disco.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s-ES" altLang="es-MX" dirty="0"/>
              <a:t>Tiempo de intercambio de páginas = 10 milisegundos</a:t>
            </a:r>
          </a:p>
          <a:p>
            <a:pPr lvl="1">
              <a:tabLst>
                <a:tab pos="1774825" algn="l"/>
                <a:tab pos="2279650" algn="l"/>
              </a:tabLst>
            </a:pPr>
            <a:r>
              <a:rPr lang="es-ES" altLang="es-MX" dirty="0"/>
              <a:t>EAT = (1 – p) x 10 + p (15000000)</a:t>
            </a:r>
          </a:p>
          <a:p>
            <a:pPr lvl="1">
              <a:tabLst>
                <a:tab pos="1774825" algn="l"/>
                <a:tab pos="2279650" algn="l"/>
              </a:tabLst>
            </a:pPr>
            <a:r>
              <a:rPr lang="es-ES" altLang="es-MX" dirty="0"/>
              <a:t>EAT = 10 – 10P + 15000000P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29" y="3863182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Reemplazo de páginas</a:t>
            </a:r>
            <a:endParaRPr lang="es-ES" altLang="es-MX" dirty="0">
              <a:solidFill>
                <a:srgbClr val="FF0000"/>
              </a:solidFill>
            </a:endParaRP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48253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Reemplazo de páginas</a:t>
            </a: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2476501" y="1825467"/>
            <a:ext cx="7251699" cy="1225868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200" b="1" dirty="0">
                <a:solidFill>
                  <a:schemeClr val="bg1"/>
                </a:solidFill>
                <a:latin typeface="Arial" charset="0"/>
              </a:rPr>
              <a:t>Prevenir la sobre-asignación de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/>
                </a:solidFill>
                <a:latin typeface="Arial" charset="0"/>
              </a:rPr>
              <a:t>Modificando la rutina de fallos de página para incluir el reemplazo de páginas.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2493598" y="3370103"/>
            <a:ext cx="7194634" cy="1225868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200" b="1" dirty="0">
                <a:solidFill>
                  <a:schemeClr val="bg1"/>
                </a:solidFill>
                <a:latin typeface="Arial" charset="0"/>
              </a:rPr>
              <a:t>Bit de modificado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/>
                </a:solidFill>
                <a:latin typeface="Arial" charset="0"/>
              </a:rPr>
              <a:t>Reducir la sobrecarga de transferencias de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/>
                </a:solidFill>
                <a:latin typeface="Arial" charset="0"/>
              </a:rPr>
              <a:t>Solo las páginas modificadas se escriben en disco</a:t>
            </a: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2493598" y="4914740"/>
            <a:ext cx="7194633" cy="1225868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200" b="1" dirty="0">
                <a:solidFill>
                  <a:schemeClr val="bg1"/>
                </a:solidFill>
                <a:latin typeface="Arial" charset="0"/>
              </a:rPr>
              <a:t>El reemplazo de páginas completa la separación entre memoria lógica y memoria física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/>
                </a:solidFill>
                <a:latin typeface="Arial" charset="0"/>
              </a:rPr>
              <a:t>Memoria virtual más grande que la memoria física</a:t>
            </a:r>
          </a:p>
        </p:txBody>
      </p:sp>
    </p:spTree>
    <p:extLst>
      <p:ext uri="{BB962C8B-B14F-4D97-AF65-F5344CB8AC3E}">
        <p14:creationId xmlns:p14="http://schemas.microsoft.com/office/powerpoint/2010/main" val="30537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Políticas</a:t>
            </a:r>
            <a:r>
              <a:rPr lang="en-US" altLang="es-MX" dirty="0"/>
              <a:t> de </a:t>
            </a:r>
            <a:r>
              <a:rPr lang="en-US" altLang="es-MX" dirty="0" err="1"/>
              <a:t>reemplazo</a:t>
            </a:r>
            <a:endParaRPr lang="en-US" altLang="es-MX" dirty="0"/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2349501" y="1788758"/>
            <a:ext cx="7251699" cy="715089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3600">
                <a:solidFill>
                  <a:schemeClr val="bg1"/>
                </a:solidFill>
                <a:latin typeface="Arial" charset="0"/>
              </a:rPr>
              <a:t>¿Qué página se va a reemplazar?</a:t>
            </a:r>
            <a:endParaRPr lang="es-MX" sz="3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2349501" y="2977237"/>
            <a:ext cx="3238501" cy="2145268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s-MX" sz="2400" dirty="0"/>
              <a:t>Tiene que </a:t>
            </a:r>
            <a:r>
              <a:rPr lang="en-US" altLang="es-MX" sz="2400" dirty="0" err="1"/>
              <a:t>ser</a:t>
            </a:r>
            <a:r>
              <a:rPr lang="en-US" altLang="es-MX" sz="2400" dirty="0"/>
              <a:t> la que </a:t>
            </a:r>
            <a:r>
              <a:rPr lang="en-US" altLang="es-MX" sz="2400" dirty="0" err="1"/>
              <a:t>tenga</a:t>
            </a:r>
            <a:r>
              <a:rPr lang="en-US" altLang="es-MX" sz="2400" dirty="0"/>
              <a:t> </a:t>
            </a:r>
            <a:r>
              <a:rPr lang="en-US" altLang="es-MX" sz="2400" dirty="0" err="1"/>
              <a:t>una</a:t>
            </a:r>
            <a:r>
              <a:rPr lang="en-US" altLang="es-MX" sz="2400" dirty="0"/>
              <a:t> </a:t>
            </a:r>
            <a:r>
              <a:rPr lang="en-US" altLang="es-MX" sz="2400" dirty="0" err="1"/>
              <a:t>menor</a:t>
            </a:r>
            <a:r>
              <a:rPr lang="en-US" altLang="es-MX" sz="2400" dirty="0"/>
              <a:t> </a:t>
            </a:r>
            <a:r>
              <a:rPr lang="en-US" altLang="es-MX" sz="2400" dirty="0" err="1"/>
              <a:t>posibilidad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ser</a:t>
            </a:r>
            <a:r>
              <a:rPr lang="en-US" altLang="es-MX" sz="2400" dirty="0"/>
              <a:t> </a:t>
            </a:r>
            <a:r>
              <a:rPr lang="en-US" altLang="es-MX" sz="2400" dirty="0" err="1"/>
              <a:t>referenciada</a:t>
            </a:r>
            <a:r>
              <a:rPr lang="en-US" altLang="es-MX" sz="2400" dirty="0"/>
              <a:t> </a:t>
            </a:r>
            <a:r>
              <a:rPr lang="en-US" altLang="es-MX" sz="2400" dirty="0" err="1"/>
              <a:t>en</a:t>
            </a:r>
            <a:r>
              <a:rPr lang="en-US" altLang="es-MX" sz="2400" dirty="0"/>
              <a:t> un </a:t>
            </a:r>
            <a:r>
              <a:rPr lang="en-US" altLang="es-MX" sz="2400" dirty="0" err="1"/>
              <a:t>futuro</a:t>
            </a:r>
            <a:r>
              <a:rPr lang="en-US" altLang="es-MX" sz="2400" dirty="0"/>
              <a:t> </a:t>
            </a:r>
            <a:r>
              <a:rPr lang="en-US" altLang="es-MX" sz="2400" dirty="0" err="1"/>
              <a:t>cercano</a:t>
            </a:r>
            <a:r>
              <a:rPr lang="en-US" altLang="es-MX" sz="2400" dirty="0"/>
              <a:t>. </a:t>
            </a: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5880103" y="2977238"/>
            <a:ext cx="3809997" cy="1975009"/>
          </a:xfrm>
          <a:prstGeom prst="round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s-MX" sz="2200" dirty="0"/>
              <a:t>La </a:t>
            </a:r>
            <a:r>
              <a:rPr lang="en-US" altLang="es-MX" sz="2200" dirty="0" err="1"/>
              <a:t>mayoría</a:t>
            </a:r>
            <a:r>
              <a:rPr lang="en-US" altLang="es-MX" sz="2200" dirty="0"/>
              <a:t> de las </a:t>
            </a:r>
            <a:r>
              <a:rPr lang="en-US" altLang="es-MX" sz="2200" dirty="0" err="1"/>
              <a:t>políticas</a:t>
            </a:r>
            <a:r>
              <a:rPr lang="en-US" altLang="es-MX" sz="2200" dirty="0"/>
              <a:t> </a:t>
            </a:r>
            <a:r>
              <a:rPr lang="en-US" altLang="es-MX" sz="2200" dirty="0" err="1"/>
              <a:t>intentan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predecir</a:t>
            </a:r>
            <a:r>
              <a:rPr lang="en-US" altLang="es-MX" sz="2200" dirty="0"/>
              <a:t> el </a:t>
            </a:r>
            <a:r>
              <a:rPr lang="en-US" altLang="es-MX" sz="2200" dirty="0" err="1"/>
              <a:t>comportamiento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futuro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en</a:t>
            </a:r>
            <a:r>
              <a:rPr lang="en-US" altLang="es-MX" sz="2200" dirty="0"/>
              <a:t> </a:t>
            </a:r>
            <a:r>
              <a:rPr lang="en-US" altLang="es-MX" sz="2200" dirty="0" err="1"/>
              <a:t>función</a:t>
            </a:r>
            <a:r>
              <a:rPr lang="en-US" altLang="es-MX" sz="2200" dirty="0"/>
              <a:t> del </a:t>
            </a:r>
            <a:r>
              <a:rPr lang="en-US" altLang="es-MX" sz="2200" dirty="0" err="1"/>
              <a:t>comportamiento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pasado</a:t>
            </a:r>
            <a:r>
              <a:rPr lang="en-US" altLang="es-MX" sz="2200" dirty="0"/>
              <a:t>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5" y="2945851"/>
            <a:ext cx="20002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Políticas</a:t>
            </a:r>
            <a:r>
              <a:rPr lang="en-US" altLang="es-MX" dirty="0"/>
              <a:t> de </a:t>
            </a:r>
            <a:r>
              <a:rPr lang="en-US" altLang="es-MX" dirty="0" err="1"/>
              <a:t>reemplazo</a:t>
            </a:r>
            <a:endParaRPr lang="en-US" altLang="es-MX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Bloqueo</a:t>
            </a:r>
            <a:r>
              <a:rPr lang="en-US" altLang="es-MX" dirty="0"/>
              <a:t> de </a:t>
            </a:r>
            <a:r>
              <a:rPr lang="en-US" altLang="es-MX" dirty="0" err="1"/>
              <a:t>marcos</a:t>
            </a:r>
            <a:r>
              <a:rPr lang="en-US" altLang="es-MX" dirty="0"/>
              <a:t>:</a:t>
            </a:r>
          </a:p>
          <a:p>
            <a:pPr lvl="1" eaLnBrk="1" hangingPunct="1"/>
            <a:r>
              <a:rPr lang="en-US" altLang="es-MX" dirty="0"/>
              <a:t>Hay </a:t>
            </a:r>
            <a:r>
              <a:rPr lang="en-US" altLang="es-MX" dirty="0" err="1"/>
              <a:t>páginas</a:t>
            </a:r>
            <a:r>
              <a:rPr lang="en-US" altLang="es-MX" dirty="0"/>
              <a:t> que no </a:t>
            </a:r>
            <a:r>
              <a:rPr lang="en-US" altLang="es-MX" dirty="0" err="1"/>
              <a:t>deben</a:t>
            </a:r>
            <a:r>
              <a:rPr lang="en-US" altLang="es-MX" dirty="0"/>
              <a:t> </a:t>
            </a:r>
            <a:r>
              <a:rPr lang="en-US" altLang="es-MX" dirty="0" err="1"/>
              <a:t>salir</a:t>
            </a:r>
            <a:r>
              <a:rPr lang="en-US" altLang="es-MX" dirty="0"/>
              <a:t>. </a:t>
            </a:r>
          </a:p>
          <a:p>
            <a:pPr lvl="1" eaLnBrk="1" hangingPunct="1"/>
            <a:r>
              <a:rPr lang="en-US" altLang="es-MX" dirty="0" err="1"/>
              <a:t>Páginas</a:t>
            </a:r>
            <a:r>
              <a:rPr lang="en-US" altLang="es-MX" dirty="0"/>
              <a:t> del </a:t>
            </a:r>
            <a:r>
              <a:rPr lang="en-US" altLang="es-MX" dirty="0" err="1"/>
              <a:t>núcleo</a:t>
            </a:r>
            <a:r>
              <a:rPr lang="en-US" altLang="es-MX" dirty="0"/>
              <a:t> del </a:t>
            </a:r>
            <a:r>
              <a:rPr lang="en-US" altLang="es-MX" dirty="0" err="1"/>
              <a:t>sistema</a:t>
            </a:r>
            <a:r>
              <a:rPr lang="en-US" altLang="es-MX" dirty="0"/>
              <a:t> </a:t>
            </a:r>
            <a:r>
              <a:rPr lang="en-US" altLang="es-MX" dirty="0" err="1"/>
              <a:t>operativo</a:t>
            </a:r>
            <a:r>
              <a:rPr lang="en-US" altLang="es-MX" dirty="0"/>
              <a:t>.</a:t>
            </a:r>
          </a:p>
          <a:p>
            <a:pPr lvl="1" eaLnBrk="1" hangingPunct="1"/>
            <a:r>
              <a:rPr lang="en-US" altLang="es-MX" dirty="0" err="1"/>
              <a:t>Estructuras</a:t>
            </a:r>
            <a:r>
              <a:rPr lang="en-US" altLang="es-MX" dirty="0"/>
              <a:t> de control.</a:t>
            </a:r>
          </a:p>
          <a:p>
            <a:pPr lvl="1" eaLnBrk="1" hangingPunct="1"/>
            <a:r>
              <a:rPr lang="en-US" altLang="es-MX" dirty="0"/>
              <a:t>Buffers de E/S.</a:t>
            </a:r>
          </a:p>
          <a:p>
            <a:pPr lvl="1" eaLnBrk="1" hangingPunct="1"/>
            <a:r>
              <a:rPr lang="en-US" altLang="es-MX" dirty="0"/>
              <a:t>El </a:t>
            </a:r>
            <a:r>
              <a:rPr lang="en-US" altLang="es-MX" dirty="0" err="1"/>
              <a:t>bloqueo</a:t>
            </a:r>
            <a:r>
              <a:rPr lang="en-US" altLang="es-MX" dirty="0"/>
              <a:t> se </a:t>
            </a:r>
            <a:r>
              <a:rPr lang="en-US" altLang="es-MX" dirty="0" err="1"/>
              <a:t>consigue</a:t>
            </a:r>
            <a:r>
              <a:rPr lang="en-US" altLang="es-MX" dirty="0"/>
              <a:t> </a:t>
            </a:r>
            <a:r>
              <a:rPr lang="en-US" altLang="es-MX" dirty="0" err="1"/>
              <a:t>asociando</a:t>
            </a:r>
            <a:r>
              <a:rPr lang="en-US" altLang="es-MX" dirty="0"/>
              <a:t> un bit de </a:t>
            </a:r>
            <a:r>
              <a:rPr lang="en-US" altLang="es-MX" dirty="0" err="1"/>
              <a:t>bloqueo</a:t>
            </a:r>
            <a:r>
              <a:rPr lang="en-US" altLang="es-MX" dirty="0"/>
              <a:t> a </a:t>
            </a:r>
            <a:r>
              <a:rPr lang="en-US" altLang="es-MX" dirty="0" err="1"/>
              <a:t>cada</a:t>
            </a:r>
            <a:r>
              <a:rPr lang="en-US" altLang="es-MX" dirty="0"/>
              <a:t> </a:t>
            </a:r>
            <a:r>
              <a:rPr lang="en-US" altLang="es-MX" dirty="0" err="1"/>
              <a:t>marco</a:t>
            </a:r>
            <a:r>
              <a:rPr lang="en-US" altLang="es-MX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Algoritmos</a:t>
            </a:r>
            <a:r>
              <a:rPr lang="en-US" altLang="es-MX" dirty="0"/>
              <a:t> </a:t>
            </a:r>
            <a:r>
              <a:rPr lang="en-US" altLang="es-MX" dirty="0" err="1"/>
              <a:t>básicos</a:t>
            </a:r>
            <a:r>
              <a:rPr lang="en-US" altLang="es-MX" dirty="0"/>
              <a:t> de </a:t>
            </a:r>
            <a:r>
              <a:rPr lang="en-US" altLang="es-MX" dirty="0" err="1"/>
              <a:t>reemplazo</a:t>
            </a:r>
            <a:endParaRPr lang="en-US" altLang="es-MX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Política</a:t>
            </a:r>
            <a:r>
              <a:rPr lang="en-US" altLang="es-MX" dirty="0"/>
              <a:t> </a:t>
            </a:r>
            <a:r>
              <a:rPr lang="en-US" altLang="es-MX" dirty="0" err="1"/>
              <a:t>óptima</a:t>
            </a:r>
            <a:r>
              <a:rPr lang="en-US" altLang="es-MX" dirty="0"/>
              <a:t>:</a:t>
            </a:r>
          </a:p>
          <a:p>
            <a:pPr lvl="1" eaLnBrk="1" hangingPunct="1"/>
            <a:r>
              <a:rPr lang="en-US" altLang="es-MX" dirty="0" err="1"/>
              <a:t>Selecciona</a:t>
            </a:r>
            <a:r>
              <a:rPr lang="en-US" altLang="es-MX" dirty="0"/>
              <a:t> para </a:t>
            </a:r>
            <a:r>
              <a:rPr lang="en-US" altLang="es-MX" dirty="0" err="1"/>
              <a:t>reemplazar</a:t>
            </a:r>
            <a:r>
              <a:rPr lang="en-US" altLang="es-MX" dirty="0"/>
              <a:t> la </a:t>
            </a:r>
            <a:r>
              <a:rPr lang="en-US" altLang="es-MX" dirty="0" err="1"/>
              <a:t>página</a:t>
            </a:r>
            <a:r>
              <a:rPr lang="en-US" altLang="es-MX" dirty="0"/>
              <a:t> que </a:t>
            </a:r>
            <a:r>
              <a:rPr lang="en-US" altLang="es-MX" dirty="0" err="1"/>
              <a:t>esperará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r>
              <a:rPr lang="en-US" altLang="es-MX" dirty="0"/>
              <a:t> hasta que se </a:t>
            </a:r>
            <a:r>
              <a:rPr lang="en-US" altLang="es-MX" dirty="0" err="1"/>
              <a:t>produzca</a:t>
            </a:r>
            <a:r>
              <a:rPr lang="en-US" altLang="es-MX" dirty="0"/>
              <a:t> la </a:t>
            </a:r>
            <a:r>
              <a:rPr lang="en-US" altLang="es-MX" dirty="0" err="1"/>
              <a:t>referencia</a:t>
            </a:r>
            <a:r>
              <a:rPr lang="en-US" altLang="es-MX" dirty="0"/>
              <a:t> </a:t>
            </a:r>
            <a:r>
              <a:rPr lang="en-US" altLang="es-MX" dirty="0" err="1"/>
              <a:t>siguiente</a:t>
            </a:r>
            <a:r>
              <a:rPr lang="en-US" altLang="es-MX" dirty="0"/>
              <a:t>. </a:t>
            </a:r>
          </a:p>
        </p:txBody>
      </p:sp>
      <p:sp>
        <p:nvSpPr>
          <p:cNvPr id="3" name="Hexágono 2"/>
          <p:cNvSpPr/>
          <p:nvPr/>
        </p:nvSpPr>
        <p:spPr bwMode="auto">
          <a:xfrm>
            <a:off x="3925889" y="3046941"/>
            <a:ext cx="3697286" cy="2951790"/>
          </a:xfrm>
          <a:prstGeom prst="hexagon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 eaLnBrk="1" hangingPunct="1"/>
            <a:r>
              <a:rPr lang="es-MX" sz="3900" dirty="0">
                <a:solidFill>
                  <a:schemeClr val="bg1"/>
                </a:solidFill>
                <a:latin typeface="Arial" charset="0"/>
              </a:rPr>
              <a:t>Imposible de implementar</a:t>
            </a:r>
          </a:p>
          <a:p>
            <a:pPr algn="ctr" eaLnBrk="1" hangingPunct="1"/>
            <a:endParaRPr lang="es-MX" sz="3900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/>
            <a:r>
              <a:rPr lang="es-MX" sz="2900" dirty="0">
                <a:solidFill>
                  <a:schemeClr val="bg1"/>
                </a:solidFill>
                <a:latin typeface="Arial" charset="0"/>
              </a:rPr>
              <a:t>Requiere que el sistema operativo tenga un conocimiento exacto de los sucesos futuros.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63" y="3008699"/>
            <a:ext cx="4338637" cy="3016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Algoritmos</a:t>
            </a:r>
            <a:r>
              <a:rPr lang="en-US" altLang="es-MX" dirty="0"/>
              <a:t> </a:t>
            </a:r>
            <a:r>
              <a:rPr lang="en-US" altLang="es-MX" dirty="0" err="1"/>
              <a:t>básicos</a:t>
            </a:r>
            <a:r>
              <a:rPr lang="en-US" altLang="es-MX" dirty="0"/>
              <a:t> de </a:t>
            </a:r>
            <a:r>
              <a:rPr lang="en-US" altLang="es-MX" dirty="0" err="1"/>
              <a:t>reemplazo</a:t>
            </a:r>
            <a:endParaRPr lang="en-US" altLang="es-MX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Política</a:t>
            </a:r>
            <a:r>
              <a:rPr lang="en-US" altLang="es-MX" dirty="0"/>
              <a:t> de la </a:t>
            </a:r>
            <a:r>
              <a:rPr lang="en-US" altLang="es-MX" dirty="0" err="1"/>
              <a:t>usada</a:t>
            </a:r>
            <a:r>
              <a:rPr lang="en-US" altLang="es-MX" dirty="0"/>
              <a:t> </a:t>
            </a:r>
            <a:r>
              <a:rPr lang="en-US" altLang="es-MX" dirty="0" err="1"/>
              <a:t>menos</a:t>
            </a:r>
            <a:r>
              <a:rPr lang="en-US" altLang="es-MX" dirty="0"/>
              <a:t> </a:t>
            </a:r>
            <a:r>
              <a:rPr lang="en-US" altLang="es-MX" dirty="0" err="1"/>
              <a:t>recientemente</a:t>
            </a:r>
            <a:r>
              <a:rPr lang="en-US" altLang="es-MX" dirty="0"/>
              <a:t> (LRU):</a:t>
            </a:r>
          </a:p>
          <a:p>
            <a:pPr lvl="1" eaLnBrk="1" hangingPunct="1"/>
            <a:r>
              <a:rPr lang="en-US" altLang="es-MX" dirty="0" err="1"/>
              <a:t>Reemplaza</a:t>
            </a:r>
            <a:r>
              <a:rPr lang="en-US" altLang="es-MX" dirty="0"/>
              <a:t> la </a:t>
            </a:r>
            <a:r>
              <a:rPr lang="en-US" altLang="es-MX" dirty="0" err="1"/>
              <a:t>página</a:t>
            </a:r>
            <a:r>
              <a:rPr lang="en-US" altLang="es-MX" dirty="0"/>
              <a:t> de </a:t>
            </a:r>
            <a:r>
              <a:rPr lang="en-US" altLang="es-MX" dirty="0" err="1"/>
              <a:t>memoria</a:t>
            </a:r>
            <a:r>
              <a:rPr lang="en-US" altLang="es-MX" dirty="0"/>
              <a:t> que no ha </a:t>
            </a:r>
            <a:r>
              <a:rPr lang="en-US" altLang="es-MX" dirty="0" err="1"/>
              <a:t>sido</a:t>
            </a:r>
            <a:r>
              <a:rPr lang="en-US" altLang="es-MX" dirty="0"/>
              <a:t> </a:t>
            </a:r>
            <a:r>
              <a:rPr lang="en-US" altLang="es-MX" dirty="0" err="1"/>
              <a:t>referenciada</a:t>
            </a:r>
            <a:r>
              <a:rPr lang="en-US" altLang="es-MX" dirty="0"/>
              <a:t> </a:t>
            </a:r>
            <a:r>
              <a:rPr lang="en-US" altLang="es-MX" dirty="0" err="1"/>
              <a:t>desde</a:t>
            </a:r>
            <a:r>
              <a:rPr lang="en-US" altLang="es-MX" dirty="0"/>
              <a:t> </a:t>
            </a:r>
            <a:r>
              <a:rPr lang="en-US" altLang="es-MX" dirty="0" err="1"/>
              <a:t>hace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r>
              <a:rPr lang="en-US" altLang="es-MX" dirty="0"/>
              <a:t>. </a:t>
            </a:r>
          </a:p>
          <a:p>
            <a:pPr lvl="1" eaLnBrk="1" hangingPunct="1"/>
            <a:r>
              <a:rPr lang="en-US" altLang="es-MX" dirty="0" err="1"/>
              <a:t>Ésta</a:t>
            </a:r>
            <a:r>
              <a:rPr lang="en-US" altLang="es-MX" dirty="0"/>
              <a:t> </a:t>
            </a:r>
            <a:r>
              <a:rPr lang="en-US" altLang="es-MX" dirty="0" err="1"/>
              <a:t>sería</a:t>
            </a:r>
            <a:r>
              <a:rPr lang="en-US" altLang="es-MX" dirty="0"/>
              <a:t> la </a:t>
            </a:r>
            <a:r>
              <a:rPr lang="en-US" altLang="es-MX" dirty="0" err="1"/>
              <a:t>página</a:t>
            </a:r>
            <a:r>
              <a:rPr lang="en-US" altLang="es-MX" dirty="0"/>
              <a:t> con </a:t>
            </a:r>
            <a:r>
              <a:rPr lang="en-US" altLang="es-MX" dirty="0" err="1"/>
              <a:t>menor</a:t>
            </a:r>
            <a:r>
              <a:rPr lang="en-US" altLang="es-MX" dirty="0"/>
              <a:t> </a:t>
            </a:r>
            <a:r>
              <a:rPr lang="en-US" altLang="es-MX" dirty="0" err="1"/>
              <a:t>probabilidad</a:t>
            </a:r>
            <a:r>
              <a:rPr lang="en-US" altLang="es-MX" dirty="0"/>
              <a:t> de </a:t>
            </a:r>
            <a:r>
              <a:rPr lang="en-US" altLang="es-MX" dirty="0" err="1"/>
              <a:t>ser</a:t>
            </a:r>
            <a:r>
              <a:rPr lang="en-US" altLang="es-MX" dirty="0"/>
              <a:t> </a:t>
            </a:r>
            <a:r>
              <a:rPr lang="en-US" altLang="es-MX" dirty="0" err="1"/>
              <a:t>referenciada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un </a:t>
            </a:r>
            <a:r>
              <a:rPr lang="en-US" altLang="es-MX" dirty="0" err="1"/>
              <a:t>futuro</a:t>
            </a:r>
            <a:r>
              <a:rPr lang="en-US" altLang="es-MX" dirty="0"/>
              <a:t> </a:t>
            </a:r>
            <a:r>
              <a:rPr lang="en-US" altLang="es-MX" dirty="0" err="1"/>
              <a:t>cercano</a:t>
            </a:r>
            <a:r>
              <a:rPr lang="en-US" altLang="es-MX" dirty="0"/>
              <a:t>. </a:t>
            </a:r>
          </a:p>
          <a:p>
            <a:pPr lvl="1" eaLnBrk="1" hangingPunct="1"/>
            <a:r>
              <a:rPr lang="en-US" altLang="es-MX" dirty="0" err="1"/>
              <a:t>Etiquetar</a:t>
            </a:r>
            <a:r>
              <a:rPr lang="en-US" altLang="es-MX" dirty="0"/>
              <a:t> </a:t>
            </a:r>
            <a:r>
              <a:rPr lang="en-US" altLang="es-MX" dirty="0" err="1"/>
              <a:t>cada</a:t>
            </a:r>
            <a:r>
              <a:rPr lang="en-US" altLang="es-MX" dirty="0"/>
              <a:t> </a:t>
            </a:r>
            <a:r>
              <a:rPr lang="en-US" altLang="es-MX" dirty="0" err="1"/>
              <a:t>página</a:t>
            </a:r>
            <a:r>
              <a:rPr lang="en-US" altLang="es-MX" dirty="0"/>
              <a:t> con el </a:t>
            </a:r>
            <a:r>
              <a:rPr lang="en-US" altLang="es-MX" dirty="0" err="1"/>
              <a:t>momento</a:t>
            </a:r>
            <a:r>
              <a:rPr lang="en-US" altLang="es-MX" dirty="0"/>
              <a:t> de </a:t>
            </a:r>
            <a:r>
              <a:rPr lang="en-US" altLang="es-MX" dirty="0" err="1"/>
              <a:t>su</a:t>
            </a:r>
            <a:r>
              <a:rPr lang="en-US" altLang="es-MX" dirty="0"/>
              <a:t> </a:t>
            </a:r>
            <a:r>
              <a:rPr lang="en-US" altLang="es-MX" dirty="0" err="1"/>
              <a:t>última</a:t>
            </a:r>
            <a:r>
              <a:rPr lang="en-US" altLang="es-MX" dirty="0"/>
              <a:t> </a:t>
            </a:r>
            <a:r>
              <a:rPr lang="en-US" altLang="es-MX" dirty="0" err="1"/>
              <a:t>referencia</a:t>
            </a:r>
            <a:r>
              <a:rPr lang="en-US" altLang="es-MX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/>
              <a:t>La </a:t>
            </a:r>
            <a:r>
              <a:rPr lang="en-US" altLang="es-MX" dirty="0" err="1"/>
              <a:t>política</a:t>
            </a:r>
            <a:r>
              <a:rPr lang="en-US" altLang="es-MX" dirty="0"/>
              <a:t> de la </a:t>
            </a:r>
            <a:r>
              <a:rPr lang="en-US" altLang="es-MX" dirty="0" err="1"/>
              <a:t>usada</a:t>
            </a:r>
            <a:r>
              <a:rPr lang="en-US" altLang="es-MX" dirty="0"/>
              <a:t> </a:t>
            </a:r>
            <a:r>
              <a:rPr lang="en-US" altLang="es-MX" dirty="0" err="1"/>
              <a:t>hace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endParaRPr lang="en-US" altLang="es-MX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7201"/>
            <a:ext cx="8229600" cy="939800"/>
          </a:xfrm>
        </p:spPr>
        <p:txBody>
          <a:bodyPr/>
          <a:lstStyle/>
          <a:p>
            <a:pPr eaLnBrk="1" hangingPunct="1"/>
            <a:r>
              <a:rPr lang="en-US" altLang="es-MX" sz="2000" dirty="0" err="1"/>
              <a:t>Ejemplo</a:t>
            </a:r>
            <a:r>
              <a:rPr lang="en-US" altLang="es-MX" sz="2000" dirty="0"/>
              <a:t>: Un </a:t>
            </a:r>
            <a:r>
              <a:rPr lang="en-US" altLang="es-MX" sz="2000" dirty="0" err="1"/>
              <a:t>proceso</a:t>
            </a:r>
            <a:r>
              <a:rPr lang="en-US" altLang="es-MX" sz="2000" dirty="0"/>
              <a:t> que </a:t>
            </a:r>
            <a:r>
              <a:rPr lang="en-US" altLang="es-MX" sz="2000" dirty="0" err="1"/>
              <a:t>hace</a:t>
            </a:r>
            <a:r>
              <a:rPr lang="en-US" altLang="es-MX" sz="2000" dirty="0"/>
              <a:t> </a:t>
            </a:r>
            <a:r>
              <a:rPr lang="en-US" altLang="es-MX" sz="2000" dirty="0" err="1"/>
              <a:t>referencia</a:t>
            </a:r>
            <a:r>
              <a:rPr lang="en-US" altLang="es-MX" sz="2000" dirty="0"/>
              <a:t> a 5 </a:t>
            </a:r>
            <a:r>
              <a:rPr lang="en-US" altLang="es-MX" sz="2000" dirty="0" err="1"/>
              <a:t>páginas</a:t>
            </a:r>
            <a:r>
              <a:rPr lang="en-US" altLang="es-MX" sz="2000" dirty="0"/>
              <a:t> con </a:t>
            </a:r>
            <a:r>
              <a:rPr lang="en-US" altLang="es-MX" sz="2000" dirty="0" err="1"/>
              <a:t>una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asignación</a:t>
            </a:r>
            <a:r>
              <a:rPr lang="en-US" altLang="es-MX" sz="2000" dirty="0"/>
              <a:t> </a:t>
            </a:r>
            <a:r>
              <a:rPr lang="en-US" altLang="es-MX" sz="2000" dirty="0" err="1"/>
              <a:t>constante</a:t>
            </a:r>
            <a:r>
              <a:rPr lang="en-US" altLang="es-MX" sz="2000" dirty="0"/>
              <a:t> de 3 </a:t>
            </a:r>
            <a:r>
              <a:rPr lang="en-US" altLang="es-MX" sz="2000" dirty="0" err="1"/>
              <a:t>marcos</a:t>
            </a:r>
            <a:r>
              <a:rPr lang="en-US" altLang="es-MX" sz="2000" dirty="0"/>
              <a:t> para el </a:t>
            </a:r>
            <a:r>
              <a:rPr lang="en-US" altLang="es-MX" sz="2000" dirty="0" err="1"/>
              <a:t>proceso</a:t>
            </a:r>
            <a:endParaRPr lang="en-US" altLang="es-MX" sz="2000" dirty="0"/>
          </a:p>
        </p:txBody>
      </p:sp>
      <p:grpSp>
        <p:nvGrpSpPr>
          <p:cNvPr id="2" name="Group 212"/>
          <p:cNvGrpSpPr>
            <a:grpSpLocks/>
          </p:cNvGrpSpPr>
          <p:nvPr/>
        </p:nvGrpSpPr>
        <p:grpSpPr bwMode="auto">
          <a:xfrm>
            <a:off x="3541713" y="5002213"/>
            <a:ext cx="392112" cy="844550"/>
            <a:chOff x="1271" y="3151"/>
            <a:chExt cx="247" cy="532"/>
          </a:xfrm>
        </p:grpSpPr>
        <p:sp>
          <p:nvSpPr>
            <p:cNvPr id="40052" name="Rectangle 47"/>
            <p:cNvSpPr>
              <a:spLocks noChangeArrowheads="1"/>
            </p:cNvSpPr>
            <p:nvPr/>
          </p:nvSpPr>
          <p:spPr bwMode="auto">
            <a:xfrm>
              <a:off x="1271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53" name="Rectangle 48"/>
            <p:cNvSpPr>
              <a:spLocks noChangeArrowheads="1"/>
            </p:cNvSpPr>
            <p:nvPr/>
          </p:nvSpPr>
          <p:spPr bwMode="auto">
            <a:xfrm>
              <a:off x="1271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54" name="Rectangle 49"/>
            <p:cNvSpPr>
              <a:spLocks noChangeArrowheads="1"/>
            </p:cNvSpPr>
            <p:nvPr/>
          </p:nvSpPr>
          <p:spPr bwMode="auto">
            <a:xfrm>
              <a:off x="1271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3" name="Group 215"/>
          <p:cNvGrpSpPr>
            <a:grpSpLocks/>
          </p:cNvGrpSpPr>
          <p:nvPr/>
        </p:nvGrpSpPr>
        <p:grpSpPr bwMode="auto">
          <a:xfrm>
            <a:off x="5567364" y="5002213"/>
            <a:ext cx="390525" cy="844550"/>
            <a:chOff x="2547" y="3151"/>
            <a:chExt cx="246" cy="532"/>
          </a:xfrm>
        </p:grpSpPr>
        <p:sp>
          <p:nvSpPr>
            <p:cNvPr id="40049" name="Rectangle 56"/>
            <p:cNvSpPr>
              <a:spLocks noChangeArrowheads="1"/>
            </p:cNvSpPr>
            <p:nvPr/>
          </p:nvSpPr>
          <p:spPr bwMode="auto">
            <a:xfrm>
              <a:off x="2547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50" name="Rectangle 57"/>
            <p:cNvSpPr>
              <a:spLocks noChangeArrowheads="1"/>
            </p:cNvSpPr>
            <p:nvPr/>
          </p:nvSpPr>
          <p:spPr bwMode="auto">
            <a:xfrm>
              <a:off x="2547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51" name="Rectangle 58"/>
            <p:cNvSpPr>
              <a:spLocks noChangeArrowheads="1"/>
            </p:cNvSpPr>
            <p:nvPr/>
          </p:nvSpPr>
          <p:spPr bwMode="auto">
            <a:xfrm>
              <a:off x="2547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6873876" y="5002213"/>
            <a:ext cx="390525" cy="844550"/>
            <a:chOff x="3370" y="3151"/>
            <a:chExt cx="246" cy="532"/>
          </a:xfrm>
        </p:grpSpPr>
        <p:sp>
          <p:nvSpPr>
            <p:cNvPr id="40046" name="Rectangle 62"/>
            <p:cNvSpPr>
              <a:spLocks noChangeArrowheads="1"/>
            </p:cNvSpPr>
            <p:nvPr/>
          </p:nvSpPr>
          <p:spPr bwMode="auto">
            <a:xfrm>
              <a:off x="3370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47" name="Rectangle 63"/>
            <p:cNvSpPr>
              <a:spLocks noChangeArrowheads="1"/>
            </p:cNvSpPr>
            <p:nvPr/>
          </p:nvSpPr>
          <p:spPr bwMode="auto">
            <a:xfrm>
              <a:off x="3370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48" name="Rectangle 64"/>
            <p:cNvSpPr>
              <a:spLocks noChangeArrowheads="1"/>
            </p:cNvSpPr>
            <p:nvPr/>
          </p:nvSpPr>
          <p:spPr bwMode="auto">
            <a:xfrm>
              <a:off x="3370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8897938" y="5002213"/>
            <a:ext cx="393700" cy="844550"/>
            <a:chOff x="4645" y="3151"/>
            <a:chExt cx="248" cy="532"/>
          </a:xfrm>
        </p:grpSpPr>
        <p:sp>
          <p:nvSpPr>
            <p:cNvPr id="40043" name="Rectangle 71"/>
            <p:cNvSpPr>
              <a:spLocks noChangeArrowheads="1"/>
            </p:cNvSpPr>
            <p:nvPr/>
          </p:nvSpPr>
          <p:spPr bwMode="auto">
            <a:xfrm>
              <a:off x="4645" y="3151"/>
              <a:ext cx="248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44" name="Rectangle 72"/>
            <p:cNvSpPr>
              <a:spLocks noChangeArrowheads="1"/>
            </p:cNvSpPr>
            <p:nvPr/>
          </p:nvSpPr>
          <p:spPr bwMode="auto">
            <a:xfrm>
              <a:off x="4645" y="3329"/>
              <a:ext cx="248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45" name="Rectangle 73"/>
            <p:cNvSpPr>
              <a:spLocks noChangeArrowheads="1"/>
            </p:cNvSpPr>
            <p:nvPr/>
          </p:nvSpPr>
          <p:spPr bwMode="auto">
            <a:xfrm>
              <a:off x="4645" y="3506"/>
              <a:ext cx="248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</p:grpSp>
      <p:grpSp>
        <p:nvGrpSpPr>
          <p:cNvPr id="6" name="Group 221"/>
          <p:cNvGrpSpPr>
            <a:grpSpLocks/>
          </p:cNvGrpSpPr>
          <p:nvPr/>
        </p:nvGrpSpPr>
        <p:grpSpPr bwMode="auto">
          <a:xfrm>
            <a:off x="9551988" y="5002213"/>
            <a:ext cx="392112" cy="844550"/>
            <a:chOff x="5057" y="3151"/>
            <a:chExt cx="247" cy="532"/>
          </a:xfrm>
        </p:grpSpPr>
        <p:sp>
          <p:nvSpPr>
            <p:cNvPr id="40040" name="Rectangle 74"/>
            <p:cNvSpPr>
              <a:spLocks noChangeArrowheads="1"/>
            </p:cNvSpPr>
            <p:nvPr/>
          </p:nvSpPr>
          <p:spPr bwMode="auto">
            <a:xfrm>
              <a:off x="5057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41" name="Rectangle 75"/>
            <p:cNvSpPr>
              <a:spLocks noChangeArrowheads="1"/>
            </p:cNvSpPr>
            <p:nvPr/>
          </p:nvSpPr>
          <p:spPr bwMode="auto">
            <a:xfrm>
              <a:off x="5057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42" name="Rectangle 76"/>
            <p:cNvSpPr>
              <a:spLocks noChangeArrowheads="1"/>
            </p:cNvSpPr>
            <p:nvPr/>
          </p:nvSpPr>
          <p:spPr bwMode="auto">
            <a:xfrm>
              <a:off x="5057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</p:grpSp>
      <p:grpSp>
        <p:nvGrpSpPr>
          <p:cNvPr id="7" name="Group 216"/>
          <p:cNvGrpSpPr>
            <a:grpSpLocks/>
          </p:cNvGrpSpPr>
          <p:nvPr/>
        </p:nvGrpSpPr>
        <p:grpSpPr bwMode="auto">
          <a:xfrm>
            <a:off x="6221414" y="5002213"/>
            <a:ext cx="390525" cy="1185862"/>
            <a:chOff x="2959" y="3151"/>
            <a:chExt cx="246" cy="747"/>
          </a:xfrm>
        </p:grpSpPr>
        <p:sp>
          <p:nvSpPr>
            <p:cNvPr id="40036" name="Rectangle 59"/>
            <p:cNvSpPr>
              <a:spLocks noChangeArrowheads="1"/>
            </p:cNvSpPr>
            <p:nvPr/>
          </p:nvSpPr>
          <p:spPr bwMode="auto">
            <a:xfrm>
              <a:off x="2959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37" name="Rectangle 60"/>
            <p:cNvSpPr>
              <a:spLocks noChangeArrowheads="1"/>
            </p:cNvSpPr>
            <p:nvPr/>
          </p:nvSpPr>
          <p:spPr bwMode="auto">
            <a:xfrm>
              <a:off x="2959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38" name="Rectangle 61"/>
            <p:cNvSpPr>
              <a:spLocks noChangeArrowheads="1"/>
            </p:cNvSpPr>
            <p:nvPr/>
          </p:nvSpPr>
          <p:spPr bwMode="auto">
            <a:xfrm>
              <a:off x="2959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0039" name="Text Box 92"/>
            <p:cNvSpPr txBox="1">
              <a:spLocks noChangeArrowheads="1"/>
            </p:cNvSpPr>
            <p:nvPr/>
          </p:nvSpPr>
          <p:spPr bwMode="auto">
            <a:xfrm>
              <a:off x="3016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8" name="Group 218"/>
          <p:cNvGrpSpPr>
            <a:grpSpLocks/>
          </p:cNvGrpSpPr>
          <p:nvPr/>
        </p:nvGrpSpPr>
        <p:grpSpPr bwMode="auto">
          <a:xfrm>
            <a:off x="7527926" y="5002213"/>
            <a:ext cx="396875" cy="1185862"/>
            <a:chOff x="3782" y="3151"/>
            <a:chExt cx="250" cy="747"/>
          </a:xfrm>
        </p:grpSpPr>
        <p:sp>
          <p:nvSpPr>
            <p:cNvPr id="40032" name="Rectangle 65"/>
            <p:cNvSpPr>
              <a:spLocks noChangeArrowheads="1"/>
            </p:cNvSpPr>
            <p:nvPr/>
          </p:nvSpPr>
          <p:spPr bwMode="auto">
            <a:xfrm>
              <a:off x="3782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33" name="Rectangle 66"/>
            <p:cNvSpPr>
              <a:spLocks noChangeArrowheads="1"/>
            </p:cNvSpPr>
            <p:nvPr/>
          </p:nvSpPr>
          <p:spPr bwMode="auto">
            <a:xfrm>
              <a:off x="3782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34" name="Rectangle 67"/>
            <p:cNvSpPr>
              <a:spLocks noChangeArrowheads="1"/>
            </p:cNvSpPr>
            <p:nvPr/>
          </p:nvSpPr>
          <p:spPr bwMode="auto">
            <a:xfrm>
              <a:off x="3782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0035" name="Text Box 93"/>
            <p:cNvSpPr txBox="1">
              <a:spLocks noChangeArrowheads="1"/>
            </p:cNvSpPr>
            <p:nvPr/>
          </p:nvSpPr>
          <p:spPr bwMode="auto">
            <a:xfrm>
              <a:off x="3857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9" name="Group 219"/>
          <p:cNvGrpSpPr>
            <a:grpSpLocks/>
          </p:cNvGrpSpPr>
          <p:nvPr/>
        </p:nvGrpSpPr>
        <p:grpSpPr bwMode="auto">
          <a:xfrm>
            <a:off x="8245476" y="5002213"/>
            <a:ext cx="392113" cy="1185862"/>
            <a:chOff x="4234" y="3151"/>
            <a:chExt cx="247" cy="747"/>
          </a:xfrm>
        </p:grpSpPr>
        <p:sp>
          <p:nvSpPr>
            <p:cNvPr id="40028" name="Rectangle 68"/>
            <p:cNvSpPr>
              <a:spLocks noChangeArrowheads="1"/>
            </p:cNvSpPr>
            <p:nvPr/>
          </p:nvSpPr>
          <p:spPr bwMode="auto">
            <a:xfrm>
              <a:off x="4234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29" name="Rectangle 69"/>
            <p:cNvSpPr>
              <a:spLocks noChangeArrowheads="1"/>
            </p:cNvSpPr>
            <p:nvPr/>
          </p:nvSpPr>
          <p:spPr bwMode="auto">
            <a:xfrm>
              <a:off x="4234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30" name="Rectangle 70"/>
            <p:cNvSpPr>
              <a:spLocks noChangeArrowheads="1"/>
            </p:cNvSpPr>
            <p:nvPr/>
          </p:nvSpPr>
          <p:spPr bwMode="auto">
            <a:xfrm>
              <a:off x="4234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31" name="Text Box 94"/>
            <p:cNvSpPr txBox="1">
              <a:spLocks noChangeArrowheads="1"/>
            </p:cNvSpPr>
            <p:nvPr/>
          </p:nvSpPr>
          <p:spPr bwMode="auto">
            <a:xfrm>
              <a:off x="4277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0" name="Group 214"/>
          <p:cNvGrpSpPr>
            <a:grpSpLocks/>
          </p:cNvGrpSpPr>
          <p:nvPr/>
        </p:nvGrpSpPr>
        <p:grpSpPr bwMode="auto">
          <a:xfrm>
            <a:off x="4914901" y="5002213"/>
            <a:ext cx="390525" cy="1185862"/>
            <a:chOff x="2136" y="3151"/>
            <a:chExt cx="246" cy="747"/>
          </a:xfrm>
        </p:grpSpPr>
        <p:sp>
          <p:nvSpPr>
            <p:cNvPr id="40024" name="Rectangle 53"/>
            <p:cNvSpPr>
              <a:spLocks noChangeArrowheads="1"/>
            </p:cNvSpPr>
            <p:nvPr/>
          </p:nvSpPr>
          <p:spPr bwMode="auto">
            <a:xfrm>
              <a:off x="2136" y="3151"/>
              <a:ext cx="246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25" name="Rectangle 54"/>
            <p:cNvSpPr>
              <a:spLocks noChangeArrowheads="1"/>
            </p:cNvSpPr>
            <p:nvPr/>
          </p:nvSpPr>
          <p:spPr bwMode="auto">
            <a:xfrm>
              <a:off x="2136" y="3329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0026" name="Rectangle 55"/>
            <p:cNvSpPr>
              <a:spLocks noChangeArrowheads="1"/>
            </p:cNvSpPr>
            <p:nvPr/>
          </p:nvSpPr>
          <p:spPr bwMode="auto">
            <a:xfrm>
              <a:off x="2136" y="3506"/>
              <a:ext cx="246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0027" name="Text Box 95"/>
            <p:cNvSpPr txBox="1">
              <a:spLocks noChangeArrowheads="1"/>
            </p:cNvSpPr>
            <p:nvPr/>
          </p:nvSpPr>
          <p:spPr bwMode="auto">
            <a:xfrm>
              <a:off x="2176" y="3725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sp>
        <p:nvSpPr>
          <p:cNvPr id="40003" name="Text Box 96"/>
          <p:cNvSpPr txBox="1">
            <a:spLocks noChangeArrowheads="1"/>
          </p:cNvSpPr>
          <p:nvPr/>
        </p:nvSpPr>
        <p:spPr bwMode="auto">
          <a:xfrm>
            <a:off x="1922463" y="2924175"/>
            <a:ext cx="241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b="1" dirty="0"/>
              <a:t>Flujo de  referencias a páginas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541713" y="3171826"/>
            <a:ext cx="392112" cy="1198563"/>
            <a:chOff x="2017713" y="3171825"/>
            <a:chExt cx="392112" cy="1198563"/>
          </a:xfrm>
        </p:grpSpPr>
        <p:sp>
          <p:nvSpPr>
            <p:cNvPr id="39986" name="Text Box 79"/>
            <p:cNvSpPr txBox="1">
              <a:spLocks noChangeArrowheads="1"/>
            </p:cNvSpPr>
            <p:nvPr/>
          </p:nvSpPr>
          <p:spPr bwMode="auto">
            <a:xfrm>
              <a:off x="2119313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2017713" y="3525838"/>
              <a:ext cx="392112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>
              <a:off x="2017713" y="3806825"/>
              <a:ext cx="392112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51" name="Rectangle 13"/>
            <p:cNvSpPr>
              <a:spLocks noChangeArrowheads="1"/>
            </p:cNvSpPr>
            <p:nvPr/>
          </p:nvSpPr>
          <p:spPr bwMode="auto">
            <a:xfrm>
              <a:off x="2017713" y="4089400"/>
              <a:ext cx="392112" cy="2809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914901" y="3171826"/>
            <a:ext cx="390525" cy="1539875"/>
            <a:chOff x="3390900" y="3171825"/>
            <a:chExt cx="390525" cy="1539875"/>
          </a:xfrm>
        </p:grpSpPr>
        <p:sp>
          <p:nvSpPr>
            <p:cNvPr id="39996" name="Text Box 89"/>
            <p:cNvSpPr txBox="1">
              <a:spLocks noChangeArrowheads="1"/>
            </p:cNvSpPr>
            <p:nvPr/>
          </p:nvSpPr>
          <p:spPr bwMode="auto">
            <a:xfrm>
              <a:off x="3454400" y="4437063"/>
              <a:ext cx="2778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39988" name="Text Box 81"/>
            <p:cNvSpPr txBox="1">
              <a:spLocks noChangeArrowheads="1"/>
            </p:cNvSpPr>
            <p:nvPr/>
          </p:nvSpPr>
          <p:spPr bwMode="auto">
            <a:xfrm>
              <a:off x="3454400" y="3171825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39955" name="Rectangle 17"/>
            <p:cNvSpPr>
              <a:spLocks noChangeArrowheads="1"/>
            </p:cNvSpPr>
            <p:nvPr/>
          </p:nvSpPr>
          <p:spPr bwMode="auto">
            <a:xfrm>
              <a:off x="3390900" y="3525838"/>
              <a:ext cx="390525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3390900" y="3806825"/>
              <a:ext cx="390525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3390900" y="4089400"/>
              <a:ext cx="390525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567364" y="3171826"/>
            <a:ext cx="390525" cy="1198563"/>
            <a:chOff x="4043363" y="3171825"/>
            <a:chExt cx="390525" cy="1198563"/>
          </a:xfrm>
        </p:grpSpPr>
        <p:sp>
          <p:nvSpPr>
            <p:cNvPr id="39989" name="Text Box 82"/>
            <p:cNvSpPr txBox="1">
              <a:spLocks noChangeArrowheads="1"/>
            </p:cNvSpPr>
            <p:nvPr/>
          </p:nvSpPr>
          <p:spPr bwMode="auto">
            <a:xfrm>
              <a:off x="4121150" y="3171825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58" name="Rectangle 20"/>
            <p:cNvSpPr>
              <a:spLocks noChangeArrowheads="1"/>
            </p:cNvSpPr>
            <p:nvPr/>
          </p:nvSpPr>
          <p:spPr bwMode="auto">
            <a:xfrm>
              <a:off x="4043363" y="3525838"/>
              <a:ext cx="390525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59" name="Rectangle 21"/>
            <p:cNvSpPr>
              <a:spLocks noChangeArrowheads="1"/>
            </p:cNvSpPr>
            <p:nvPr/>
          </p:nvSpPr>
          <p:spPr bwMode="auto">
            <a:xfrm>
              <a:off x="4043363" y="3806825"/>
              <a:ext cx="390525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60" name="Rectangle 22"/>
            <p:cNvSpPr>
              <a:spLocks noChangeArrowheads="1"/>
            </p:cNvSpPr>
            <p:nvPr/>
          </p:nvSpPr>
          <p:spPr bwMode="auto">
            <a:xfrm>
              <a:off x="4043363" y="4089400"/>
              <a:ext cx="390525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221414" y="3171826"/>
            <a:ext cx="390525" cy="1539875"/>
            <a:chOff x="4697413" y="3171825"/>
            <a:chExt cx="390525" cy="1539875"/>
          </a:xfrm>
        </p:grpSpPr>
        <p:sp>
          <p:nvSpPr>
            <p:cNvPr id="39997" name="Text Box 90"/>
            <p:cNvSpPr txBox="1">
              <a:spLocks noChangeArrowheads="1"/>
            </p:cNvSpPr>
            <p:nvPr/>
          </p:nvSpPr>
          <p:spPr bwMode="auto">
            <a:xfrm>
              <a:off x="4787900" y="4437063"/>
              <a:ext cx="2778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39990" name="Text Box 83"/>
            <p:cNvSpPr txBox="1">
              <a:spLocks noChangeArrowheads="1"/>
            </p:cNvSpPr>
            <p:nvPr/>
          </p:nvSpPr>
          <p:spPr bwMode="auto">
            <a:xfrm>
              <a:off x="4787900" y="3171825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39961" name="Rectangle 23"/>
            <p:cNvSpPr>
              <a:spLocks noChangeArrowheads="1"/>
            </p:cNvSpPr>
            <p:nvPr/>
          </p:nvSpPr>
          <p:spPr bwMode="auto">
            <a:xfrm>
              <a:off x="4697413" y="3525838"/>
              <a:ext cx="390525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39962" name="Rectangle 24"/>
            <p:cNvSpPr>
              <a:spLocks noChangeArrowheads="1"/>
            </p:cNvSpPr>
            <p:nvPr/>
          </p:nvSpPr>
          <p:spPr bwMode="auto">
            <a:xfrm>
              <a:off x="4697413" y="3806825"/>
              <a:ext cx="390525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63" name="Rectangle 25"/>
            <p:cNvSpPr>
              <a:spLocks noChangeArrowheads="1"/>
            </p:cNvSpPr>
            <p:nvPr/>
          </p:nvSpPr>
          <p:spPr bwMode="auto">
            <a:xfrm>
              <a:off x="4697413" y="4089400"/>
              <a:ext cx="390525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873876" y="3171826"/>
            <a:ext cx="390525" cy="1198563"/>
            <a:chOff x="5349875" y="3171825"/>
            <a:chExt cx="390525" cy="1198563"/>
          </a:xfrm>
        </p:grpSpPr>
        <p:sp>
          <p:nvSpPr>
            <p:cNvPr id="39991" name="Text Box 84"/>
            <p:cNvSpPr txBox="1">
              <a:spLocks noChangeArrowheads="1"/>
            </p:cNvSpPr>
            <p:nvPr/>
          </p:nvSpPr>
          <p:spPr bwMode="auto">
            <a:xfrm>
              <a:off x="5454650" y="3171825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39964" name="Rectangle 26"/>
            <p:cNvSpPr>
              <a:spLocks noChangeArrowheads="1"/>
            </p:cNvSpPr>
            <p:nvPr/>
          </p:nvSpPr>
          <p:spPr bwMode="auto">
            <a:xfrm>
              <a:off x="5349875" y="3525838"/>
              <a:ext cx="390525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39965" name="Rectangle 27"/>
            <p:cNvSpPr>
              <a:spLocks noChangeArrowheads="1"/>
            </p:cNvSpPr>
            <p:nvPr/>
          </p:nvSpPr>
          <p:spPr bwMode="auto">
            <a:xfrm>
              <a:off x="5349875" y="3806825"/>
              <a:ext cx="390525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66" name="Rectangle 28"/>
            <p:cNvSpPr>
              <a:spLocks noChangeArrowheads="1"/>
            </p:cNvSpPr>
            <p:nvPr/>
          </p:nvSpPr>
          <p:spPr bwMode="auto">
            <a:xfrm>
              <a:off x="5349875" y="4089400"/>
              <a:ext cx="390525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527926" y="3171826"/>
            <a:ext cx="392113" cy="1198563"/>
            <a:chOff x="6003925" y="3171825"/>
            <a:chExt cx="392113" cy="1198563"/>
          </a:xfrm>
        </p:grpSpPr>
        <p:sp>
          <p:nvSpPr>
            <p:cNvPr id="39992" name="Text Box 85"/>
            <p:cNvSpPr txBox="1">
              <a:spLocks noChangeArrowheads="1"/>
            </p:cNvSpPr>
            <p:nvPr/>
          </p:nvSpPr>
          <p:spPr bwMode="auto">
            <a:xfrm>
              <a:off x="6122988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67" name="Rectangle 29"/>
            <p:cNvSpPr>
              <a:spLocks noChangeArrowheads="1"/>
            </p:cNvSpPr>
            <p:nvPr/>
          </p:nvSpPr>
          <p:spPr bwMode="auto">
            <a:xfrm>
              <a:off x="6003925" y="3525838"/>
              <a:ext cx="392113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39968" name="Rectangle 30"/>
            <p:cNvSpPr>
              <a:spLocks noChangeArrowheads="1"/>
            </p:cNvSpPr>
            <p:nvPr/>
          </p:nvSpPr>
          <p:spPr bwMode="auto">
            <a:xfrm>
              <a:off x="6003925" y="3806825"/>
              <a:ext cx="392113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69" name="Rectangle 31"/>
            <p:cNvSpPr>
              <a:spLocks noChangeArrowheads="1"/>
            </p:cNvSpPr>
            <p:nvPr/>
          </p:nvSpPr>
          <p:spPr bwMode="auto">
            <a:xfrm>
              <a:off x="6003925" y="4089400"/>
              <a:ext cx="392113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8245476" y="3171826"/>
            <a:ext cx="392113" cy="1539875"/>
            <a:chOff x="6721475" y="3171825"/>
            <a:chExt cx="392113" cy="1539875"/>
          </a:xfrm>
        </p:grpSpPr>
        <p:sp>
          <p:nvSpPr>
            <p:cNvPr id="39993" name="Text Box 86"/>
            <p:cNvSpPr txBox="1">
              <a:spLocks noChangeArrowheads="1"/>
            </p:cNvSpPr>
            <p:nvPr/>
          </p:nvSpPr>
          <p:spPr bwMode="auto">
            <a:xfrm>
              <a:off x="6789738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98" name="Text Box 91"/>
            <p:cNvSpPr txBox="1">
              <a:spLocks noChangeArrowheads="1"/>
            </p:cNvSpPr>
            <p:nvPr/>
          </p:nvSpPr>
          <p:spPr bwMode="auto">
            <a:xfrm>
              <a:off x="6789738" y="4437063"/>
              <a:ext cx="277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39970" name="Rectangle 32"/>
            <p:cNvSpPr>
              <a:spLocks noChangeArrowheads="1"/>
            </p:cNvSpPr>
            <p:nvPr/>
          </p:nvSpPr>
          <p:spPr bwMode="auto">
            <a:xfrm>
              <a:off x="6721475" y="3525838"/>
              <a:ext cx="392113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71" name="Rectangle 33"/>
            <p:cNvSpPr>
              <a:spLocks noChangeArrowheads="1"/>
            </p:cNvSpPr>
            <p:nvPr/>
          </p:nvSpPr>
          <p:spPr bwMode="auto">
            <a:xfrm>
              <a:off x="6721475" y="3806825"/>
              <a:ext cx="392113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72" name="Rectangle 34"/>
            <p:cNvSpPr>
              <a:spLocks noChangeArrowheads="1"/>
            </p:cNvSpPr>
            <p:nvPr/>
          </p:nvSpPr>
          <p:spPr bwMode="auto">
            <a:xfrm>
              <a:off x="6721475" y="4089400"/>
              <a:ext cx="392113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8897938" y="3171826"/>
            <a:ext cx="393700" cy="1198563"/>
            <a:chOff x="7373938" y="3171825"/>
            <a:chExt cx="393700" cy="1198563"/>
          </a:xfrm>
        </p:grpSpPr>
        <p:sp>
          <p:nvSpPr>
            <p:cNvPr id="39994" name="Text Box 87"/>
            <p:cNvSpPr txBox="1">
              <a:spLocks noChangeArrowheads="1"/>
            </p:cNvSpPr>
            <p:nvPr/>
          </p:nvSpPr>
          <p:spPr bwMode="auto">
            <a:xfrm>
              <a:off x="7456488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39973" name="Rectangle 35"/>
            <p:cNvSpPr>
              <a:spLocks noChangeArrowheads="1"/>
            </p:cNvSpPr>
            <p:nvPr/>
          </p:nvSpPr>
          <p:spPr bwMode="auto">
            <a:xfrm>
              <a:off x="7373938" y="3525838"/>
              <a:ext cx="393700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74" name="Rectangle 36"/>
            <p:cNvSpPr>
              <a:spLocks noChangeArrowheads="1"/>
            </p:cNvSpPr>
            <p:nvPr/>
          </p:nvSpPr>
          <p:spPr bwMode="auto">
            <a:xfrm>
              <a:off x="7373938" y="3806825"/>
              <a:ext cx="393700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75" name="Rectangle 37"/>
            <p:cNvSpPr>
              <a:spLocks noChangeArrowheads="1"/>
            </p:cNvSpPr>
            <p:nvPr/>
          </p:nvSpPr>
          <p:spPr bwMode="auto">
            <a:xfrm>
              <a:off x="7373938" y="4089400"/>
              <a:ext cx="393700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551988" y="3171826"/>
            <a:ext cx="392112" cy="1198563"/>
            <a:chOff x="8027988" y="3171825"/>
            <a:chExt cx="392112" cy="1198563"/>
          </a:xfrm>
        </p:grpSpPr>
        <p:sp>
          <p:nvSpPr>
            <p:cNvPr id="39995" name="Text Box 88"/>
            <p:cNvSpPr txBox="1">
              <a:spLocks noChangeArrowheads="1"/>
            </p:cNvSpPr>
            <p:nvPr/>
          </p:nvSpPr>
          <p:spPr bwMode="auto">
            <a:xfrm>
              <a:off x="8123238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76" name="Rectangle 38"/>
            <p:cNvSpPr>
              <a:spLocks noChangeArrowheads="1"/>
            </p:cNvSpPr>
            <p:nvPr/>
          </p:nvSpPr>
          <p:spPr bwMode="auto">
            <a:xfrm>
              <a:off x="8027988" y="3525838"/>
              <a:ext cx="392112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77" name="Rectangle 39"/>
            <p:cNvSpPr>
              <a:spLocks noChangeArrowheads="1"/>
            </p:cNvSpPr>
            <p:nvPr/>
          </p:nvSpPr>
          <p:spPr bwMode="auto">
            <a:xfrm>
              <a:off x="8027988" y="3806825"/>
              <a:ext cx="392112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78" name="Rectangle 40"/>
            <p:cNvSpPr>
              <a:spLocks noChangeArrowheads="1"/>
            </p:cNvSpPr>
            <p:nvPr/>
          </p:nvSpPr>
          <p:spPr bwMode="auto">
            <a:xfrm>
              <a:off x="8027988" y="4089400"/>
              <a:ext cx="392112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5</a:t>
              </a:r>
            </a:p>
          </p:txBody>
        </p:sp>
      </p:grpSp>
      <p:sp>
        <p:nvSpPr>
          <p:cNvPr id="40004" name="Text Box 97"/>
          <p:cNvSpPr txBox="1">
            <a:spLocks noChangeArrowheads="1"/>
          </p:cNvSpPr>
          <p:nvPr/>
        </p:nvSpPr>
        <p:spPr bwMode="auto">
          <a:xfrm>
            <a:off x="1774826" y="3768725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b="1" dirty="0"/>
              <a:t>OPT</a:t>
            </a:r>
          </a:p>
        </p:txBody>
      </p:sp>
      <p:sp>
        <p:nvSpPr>
          <p:cNvPr id="40005" name="Text Box 98"/>
          <p:cNvSpPr txBox="1">
            <a:spLocks noChangeArrowheads="1"/>
          </p:cNvSpPr>
          <p:nvPr/>
        </p:nvSpPr>
        <p:spPr bwMode="auto">
          <a:xfrm>
            <a:off x="1774825" y="5245100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b="1" dirty="0"/>
              <a:t>LRU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2235201" y="3171825"/>
            <a:ext cx="392113" cy="1543050"/>
            <a:chOff x="711200" y="3171825"/>
            <a:chExt cx="392113" cy="1543050"/>
          </a:xfrm>
        </p:grpSpPr>
        <p:sp>
          <p:nvSpPr>
            <p:cNvPr id="39984" name="Text Box 77"/>
            <p:cNvSpPr txBox="1">
              <a:spLocks noChangeArrowheads="1"/>
            </p:cNvSpPr>
            <p:nvPr/>
          </p:nvSpPr>
          <p:spPr bwMode="auto">
            <a:xfrm>
              <a:off x="785813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711200" y="3525838"/>
              <a:ext cx="392113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711200" y="3806825"/>
              <a:ext cx="392113" cy="28257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MX" altLang="es-MX" sz="1200" b="1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711200" y="4089400"/>
              <a:ext cx="392113" cy="2809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0006" name="Text Box 194"/>
            <p:cNvSpPr txBox="1">
              <a:spLocks noChangeArrowheads="1"/>
            </p:cNvSpPr>
            <p:nvPr/>
          </p:nvSpPr>
          <p:spPr bwMode="auto">
            <a:xfrm>
              <a:off x="741363" y="4440238"/>
              <a:ext cx="277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F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887663" y="3171825"/>
            <a:ext cx="392112" cy="1530350"/>
            <a:chOff x="1363663" y="3171825"/>
            <a:chExt cx="392112" cy="1530350"/>
          </a:xfrm>
        </p:grpSpPr>
        <p:sp>
          <p:nvSpPr>
            <p:cNvPr id="39985" name="Text Box 78"/>
            <p:cNvSpPr txBox="1">
              <a:spLocks noChangeArrowheads="1"/>
            </p:cNvSpPr>
            <p:nvPr/>
          </p:nvSpPr>
          <p:spPr bwMode="auto">
            <a:xfrm>
              <a:off x="1452563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1363663" y="3525838"/>
              <a:ext cx="392112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1363663" y="3806825"/>
              <a:ext cx="392112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1363663" y="4089400"/>
              <a:ext cx="392112" cy="2809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0007" name="Text Box 195"/>
            <p:cNvSpPr txBox="1">
              <a:spLocks noChangeArrowheads="1"/>
            </p:cNvSpPr>
            <p:nvPr/>
          </p:nvSpPr>
          <p:spPr bwMode="auto">
            <a:xfrm>
              <a:off x="1377950" y="4427538"/>
              <a:ext cx="2778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259263" y="3171825"/>
            <a:ext cx="392112" cy="1530350"/>
            <a:chOff x="2735263" y="3171825"/>
            <a:chExt cx="392112" cy="1530350"/>
          </a:xfrm>
        </p:grpSpPr>
        <p:sp>
          <p:nvSpPr>
            <p:cNvPr id="39987" name="Text Box 80"/>
            <p:cNvSpPr txBox="1">
              <a:spLocks noChangeArrowheads="1"/>
            </p:cNvSpPr>
            <p:nvPr/>
          </p:nvSpPr>
          <p:spPr bwMode="auto">
            <a:xfrm>
              <a:off x="2786063" y="3171825"/>
              <a:ext cx="2682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2735263" y="3525838"/>
              <a:ext cx="392112" cy="28098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2735263" y="3806825"/>
              <a:ext cx="392112" cy="28257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2735263" y="4089400"/>
              <a:ext cx="392112" cy="2809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0008" name="Text Box 197"/>
            <p:cNvSpPr txBox="1">
              <a:spLocks noChangeArrowheads="1"/>
            </p:cNvSpPr>
            <p:nvPr/>
          </p:nvSpPr>
          <p:spPr bwMode="auto">
            <a:xfrm>
              <a:off x="2808288" y="4427538"/>
              <a:ext cx="277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1" name="Group 210"/>
          <p:cNvGrpSpPr>
            <a:grpSpLocks/>
          </p:cNvGrpSpPr>
          <p:nvPr/>
        </p:nvGrpSpPr>
        <p:grpSpPr bwMode="auto">
          <a:xfrm>
            <a:off x="2235201" y="5002213"/>
            <a:ext cx="392113" cy="1173162"/>
            <a:chOff x="448" y="3151"/>
            <a:chExt cx="247" cy="739"/>
          </a:xfrm>
        </p:grpSpPr>
        <p:sp>
          <p:nvSpPr>
            <p:cNvPr id="40020" name="Rectangle 41"/>
            <p:cNvSpPr>
              <a:spLocks noChangeArrowheads="1"/>
            </p:cNvSpPr>
            <p:nvPr/>
          </p:nvSpPr>
          <p:spPr bwMode="auto">
            <a:xfrm>
              <a:off x="448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21" name="Rectangle 42"/>
            <p:cNvSpPr>
              <a:spLocks noChangeArrowheads="1"/>
            </p:cNvSpPr>
            <p:nvPr/>
          </p:nvSpPr>
          <p:spPr bwMode="auto">
            <a:xfrm>
              <a:off x="448" y="3329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0022" name="Rectangle 43"/>
            <p:cNvSpPr>
              <a:spLocks noChangeArrowheads="1"/>
            </p:cNvSpPr>
            <p:nvPr/>
          </p:nvSpPr>
          <p:spPr bwMode="auto">
            <a:xfrm>
              <a:off x="448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0023" name="Text Box 198"/>
            <p:cNvSpPr txBox="1">
              <a:spLocks noChangeArrowheads="1"/>
            </p:cNvSpPr>
            <p:nvPr/>
          </p:nvSpPr>
          <p:spPr bwMode="auto">
            <a:xfrm>
              <a:off x="461" y="3717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2" name="Group 211"/>
          <p:cNvGrpSpPr>
            <a:grpSpLocks/>
          </p:cNvGrpSpPr>
          <p:nvPr/>
        </p:nvGrpSpPr>
        <p:grpSpPr bwMode="auto">
          <a:xfrm>
            <a:off x="2887663" y="5002213"/>
            <a:ext cx="392112" cy="1160462"/>
            <a:chOff x="859" y="3151"/>
            <a:chExt cx="247" cy="731"/>
          </a:xfrm>
        </p:grpSpPr>
        <p:sp>
          <p:nvSpPr>
            <p:cNvPr id="40016" name="Rectangle 44"/>
            <p:cNvSpPr>
              <a:spLocks noChangeArrowheads="1"/>
            </p:cNvSpPr>
            <p:nvPr/>
          </p:nvSpPr>
          <p:spPr bwMode="auto">
            <a:xfrm>
              <a:off x="859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17" name="Rectangle 45"/>
            <p:cNvSpPr>
              <a:spLocks noChangeArrowheads="1"/>
            </p:cNvSpPr>
            <p:nvPr/>
          </p:nvSpPr>
          <p:spPr bwMode="auto">
            <a:xfrm>
              <a:off x="859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18" name="Rectangle 46"/>
            <p:cNvSpPr>
              <a:spLocks noChangeArrowheads="1"/>
            </p:cNvSpPr>
            <p:nvPr/>
          </p:nvSpPr>
          <p:spPr bwMode="auto">
            <a:xfrm>
              <a:off x="859" y="3506"/>
              <a:ext cx="247" cy="17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0019" name="Text Box 199"/>
            <p:cNvSpPr txBox="1">
              <a:spLocks noChangeArrowheads="1"/>
            </p:cNvSpPr>
            <p:nvPr/>
          </p:nvSpPr>
          <p:spPr bwMode="auto">
            <a:xfrm>
              <a:off x="862" y="370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3" name="Group 213"/>
          <p:cNvGrpSpPr>
            <a:grpSpLocks/>
          </p:cNvGrpSpPr>
          <p:nvPr/>
        </p:nvGrpSpPr>
        <p:grpSpPr bwMode="auto">
          <a:xfrm>
            <a:off x="4259263" y="5002213"/>
            <a:ext cx="392112" cy="1160462"/>
            <a:chOff x="1723" y="3151"/>
            <a:chExt cx="247" cy="731"/>
          </a:xfrm>
        </p:grpSpPr>
        <p:sp>
          <p:nvSpPr>
            <p:cNvPr id="40012" name="Rectangle 50"/>
            <p:cNvSpPr>
              <a:spLocks noChangeArrowheads="1"/>
            </p:cNvSpPr>
            <p:nvPr/>
          </p:nvSpPr>
          <p:spPr bwMode="auto">
            <a:xfrm>
              <a:off x="1723" y="3151"/>
              <a:ext cx="247" cy="17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0013" name="Rectangle 51"/>
            <p:cNvSpPr>
              <a:spLocks noChangeArrowheads="1"/>
            </p:cNvSpPr>
            <p:nvPr/>
          </p:nvSpPr>
          <p:spPr bwMode="auto">
            <a:xfrm>
              <a:off x="1723" y="3329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0014" name="Rectangle 52"/>
            <p:cNvSpPr>
              <a:spLocks noChangeArrowheads="1"/>
            </p:cNvSpPr>
            <p:nvPr/>
          </p:nvSpPr>
          <p:spPr bwMode="auto">
            <a:xfrm>
              <a:off x="1723" y="3506"/>
              <a:ext cx="247" cy="17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0015" name="Text Box 201"/>
            <p:cNvSpPr txBox="1">
              <a:spLocks noChangeArrowheads="1"/>
            </p:cNvSpPr>
            <p:nvPr/>
          </p:nvSpPr>
          <p:spPr bwMode="auto">
            <a:xfrm>
              <a:off x="1763" y="3709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3" grpId="0"/>
      <p:bldP spid="40004" grpId="0"/>
      <p:bldP spid="400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Algoritmos</a:t>
            </a:r>
            <a:r>
              <a:rPr lang="en-US" altLang="es-MX" dirty="0"/>
              <a:t> </a:t>
            </a:r>
            <a:r>
              <a:rPr lang="en-US" altLang="es-MX" dirty="0" err="1"/>
              <a:t>básicos</a:t>
            </a:r>
            <a:r>
              <a:rPr lang="en-US" altLang="es-MX" dirty="0"/>
              <a:t> de </a:t>
            </a:r>
            <a:r>
              <a:rPr lang="en-US" altLang="es-MX" dirty="0" err="1"/>
              <a:t>reemplazo</a:t>
            </a:r>
            <a:endParaRPr lang="en-US" altLang="es-MX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 sz="2000" dirty="0" err="1"/>
              <a:t>Primera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en</a:t>
            </a:r>
            <a:r>
              <a:rPr lang="en-US" altLang="es-MX" sz="2000" dirty="0"/>
              <a:t> </a:t>
            </a:r>
            <a:r>
              <a:rPr lang="en-US" altLang="es-MX" sz="2000" dirty="0" err="1"/>
              <a:t>salir</a:t>
            </a:r>
            <a:r>
              <a:rPr lang="en-US" altLang="es-MX" sz="2000" dirty="0"/>
              <a:t> (FIFO):</a:t>
            </a:r>
          </a:p>
          <a:p>
            <a:pPr lvl="1" eaLnBrk="1" hangingPunct="1"/>
            <a:r>
              <a:rPr lang="en-US" altLang="es-MX" sz="2000" dirty="0"/>
              <a:t>Los </a:t>
            </a:r>
            <a:r>
              <a:rPr lang="en-US" altLang="es-MX" sz="2000" dirty="0" err="1"/>
              <a:t>marcos</a:t>
            </a:r>
            <a:r>
              <a:rPr lang="en-US" altLang="es-MX" sz="2000" dirty="0"/>
              <a:t> de un </a:t>
            </a:r>
            <a:r>
              <a:rPr lang="en-US" altLang="es-MX" sz="2000" dirty="0" err="1"/>
              <a:t>proceso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como</a:t>
            </a:r>
            <a:r>
              <a:rPr lang="en-US" altLang="es-MX" sz="2000" dirty="0"/>
              <a:t> un buffer circular. </a:t>
            </a:r>
          </a:p>
          <a:p>
            <a:pPr lvl="1" eaLnBrk="1" hangingPunct="1"/>
            <a:r>
              <a:rPr lang="en-US" altLang="es-MX" sz="2000" dirty="0" err="1"/>
              <a:t>Muy</a:t>
            </a:r>
            <a:r>
              <a:rPr lang="en-US" altLang="es-MX" sz="2000" dirty="0"/>
              <a:t> </a:t>
            </a:r>
            <a:r>
              <a:rPr lang="en-US" altLang="es-MX" sz="2000" dirty="0" err="1"/>
              <a:t>sencilla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implementar</a:t>
            </a:r>
            <a:r>
              <a:rPr lang="en-US" altLang="es-MX" sz="2000" dirty="0"/>
              <a:t>.</a:t>
            </a:r>
          </a:p>
          <a:p>
            <a:pPr lvl="1" eaLnBrk="1" hangingPunct="1"/>
            <a:r>
              <a:rPr lang="en-US" altLang="es-MX" sz="2000" dirty="0"/>
              <a:t>Se </a:t>
            </a:r>
            <a:r>
              <a:rPr lang="en-US" altLang="es-MX" sz="2000" dirty="0" err="1"/>
              <a:t>reemplaza</a:t>
            </a:r>
            <a:r>
              <a:rPr lang="en-US" altLang="es-MX" sz="2000" dirty="0"/>
              <a:t> la </a:t>
            </a:r>
            <a:r>
              <a:rPr lang="en-US" altLang="es-MX" sz="2000" dirty="0" err="1"/>
              <a:t>página</a:t>
            </a:r>
            <a:r>
              <a:rPr lang="en-US" altLang="es-MX" sz="2000" dirty="0"/>
              <a:t> que ha </a:t>
            </a:r>
            <a:r>
              <a:rPr lang="en-US" altLang="es-MX" sz="2000" dirty="0" err="1"/>
              <a:t>estado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más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tiempo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en</a:t>
            </a:r>
            <a:r>
              <a:rPr lang="en-US" altLang="es-MX" sz="2000" dirty="0"/>
              <a:t> la </a:t>
            </a:r>
            <a:r>
              <a:rPr lang="en-US" altLang="es-MX" sz="2000" dirty="0" err="1"/>
              <a:t>memoria</a:t>
            </a:r>
            <a:r>
              <a:rPr lang="en-US" altLang="es-MX" sz="2000" dirty="0"/>
              <a:t>. </a:t>
            </a:r>
          </a:p>
          <a:p>
            <a:pPr lvl="1" eaLnBrk="1" hangingPunct="1"/>
            <a:r>
              <a:rPr lang="en-US" altLang="es-MX" sz="2000" dirty="0" err="1"/>
              <a:t>Estas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páginas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pueden</a:t>
            </a:r>
            <a:r>
              <a:rPr lang="en-US" altLang="es-MX" sz="2000" dirty="0"/>
              <a:t> </a:t>
            </a:r>
            <a:r>
              <a:rPr lang="en-US" altLang="es-MX" sz="2000" dirty="0" err="1"/>
              <a:t>necesitarse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nuevo</a:t>
            </a:r>
            <a:r>
              <a:rPr lang="en-US" altLang="es-MX" sz="2000" dirty="0"/>
              <a:t> y </a:t>
            </a:r>
            <a:r>
              <a:rPr lang="en-US" altLang="es-MX" sz="2000" dirty="0" err="1"/>
              <a:t>en</a:t>
            </a:r>
            <a:r>
              <a:rPr lang="en-US" altLang="es-MX" sz="2000" dirty="0"/>
              <a:t> un </a:t>
            </a:r>
            <a:r>
              <a:rPr lang="en-US" altLang="es-MX" sz="2000" dirty="0" err="1"/>
              <a:t>plazo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tiempo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corto</a:t>
            </a:r>
            <a:r>
              <a:rPr lang="en-US" altLang="es-MX" sz="2000" dirty="0"/>
              <a:t>. </a:t>
            </a:r>
          </a:p>
          <a:p>
            <a:pPr eaLnBrk="1" hangingPunct="1"/>
            <a:endParaRPr lang="en-US" altLang="es-MX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82" y="3746500"/>
            <a:ext cx="2397212" cy="28067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939A213-D57D-4BD4-AF84-D3A2C1A56E73}"/>
              </a:ext>
            </a:extLst>
          </p:cNvPr>
          <p:cNvSpPr/>
          <p:nvPr/>
        </p:nvSpPr>
        <p:spPr bwMode="auto">
          <a:xfrm>
            <a:off x="2802079" y="4392118"/>
            <a:ext cx="1929411" cy="524656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A98FF5-A937-412A-AF3C-9405431DFEBC}"/>
              </a:ext>
            </a:extLst>
          </p:cNvPr>
          <p:cNvSpPr/>
          <p:nvPr/>
        </p:nvSpPr>
        <p:spPr bwMode="auto">
          <a:xfrm>
            <a:off x="2802080" y="4916774"/>
            <a:ext cx="1929411" cy="524656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5138BD-3C30-4DE5-88AF-29F9CB377666}"/>
              </a:ext>
            </a:extLst>
          </p:cNvPr>
          <p:cNvSpPr/>
          <p:nvPr/>
        </p:nvSpPr>
        <p:spPr bwMode="auto">
          <a:xfrm>
            <a:off x="2802080" y="5441430"/>
            <a:ext cx="1929411" cy="524656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E11E31D-20ED-4900-8825-5DF04C01D627}"/>
              </a:ext>
            </a:extLst>
          </p:cNvPr>
          <p:cNvSpPr/>
          <p:nvPr/>
        </p:nvSpPr>
        <p:spPr bwMode="auto">
          <a:xfrm>
            <a:off x="2122256" y="4523282"/>
            <a:ext cx="532151" cy="262328"/>
          </a:xfrm>
          <a:prstGeom prst="rightArrow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C1EE4A3-364F-43B4-9E26-3C28C9CF74EB}"/>
              </a:ext>
            </a:extLst>
          </p:cNvPr>
          <p:cNvSpPr/>
          <p:nvPr/>
        </p:nvSpPr>
        <p:spPr bwMode="auto">
          <a:xfrm>
            <a:off x="2117156" y="5051152"/>
            <a:ext cx="532151" cy="262328"/>
          </a:xfrm>
          <a:prstGeom prst="rightArrow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277FEA0-CBE0-4C64-8175-B08DDB1C7D34}"/>
              </a:ext>
            </a:extLst>
          </p:cNvPr>
          <p:cNvSpPr/>
          <p:nvPr/>
        </p:nvSpPr>
        <p:spPr bwMode="auto">
          <a:xfrm>
            <a:off x="2117155" y="5509341"/>
            <a:ext cx="532151" cy="262328"/>
          </a:xfrm>
          <a:prstGeom prst="rightArrow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Anomalía</a:t>
            </a:r>
            <a:r>
              <a:rPr lang="en-US" altLang="es-MX" dirty="0"/>
              <a:t> de </a:t>
            </a:r>
            <a:r>
              <a:rPr lang="en-US" altLang="es-MX" dirty="0" err="1"/>
              <a:t>Belady</a:t>
            </a:r>
            <a:r>
              <a:rPr lang="en-US" altLang="es-MX" dirty="0"/>
              <a:t> (FIFO)</a:t>
            </a:r>
          </a:p>
        </p:txBody>
      </p:sp>
      <p:grpSp>
        <p:nvGrpSpPr>
          <p:cNvPr id="2" name="Group 331"/>
          <p:cNvGrpSpPr>
            <a:grpSpLocks/>
          </p:cNvGrpSpPr>
          <p:nvPr/>
        </p:nvGrpSpPr>
        <p:grpSpPr bwMode="auto">
          <a:xfrm>
            <a:off x="4851401" y="2095501"/>
            <a:ext cx="366713" cy="3630613"/>
            <a:chOff x="2096" y="1000"/>
            <a:chExt cx="231" cy="2287"/>
          </a:xfrm>
        </p:grpSpPr>
        <p:sp>
          <p:nvSpPr>
            <p:cNvPr id="44353" name="Rectangle 16"/>
            <p:cNvSpPr>
              <a:spLocks noChangeArrowheads="1"/>
            </p:cNvSpPr>
            <p:nvPr/>
          </p:nvSpPr>
          <p:spPr bwMode="auto">
            <a:xfrm>
              <a:off x="209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4" name="Rectangle 17"/>
            <p:cNvSpPr>
              <a:spLocks noChangeArrowheads="1"/>
            </p:cNvSpPr>
            <p:nvPr/>
          </p:nvSpPr>
          <p:spPr bwMode="auto">
            <a:xfrm>
              <a:off x="209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5" name="Rectangle 18"/>
            <p:cNvSpPr>
              <a:spLocks noChangeArrowheads="1"/>
            </p:cNvSpPr>
            <p:nvPr/>
          </p:nvSpPr>
          <p:spPr bwMode="auto">
            <a:xfrm>
              <a:off x="209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6" name="Text Box 44"/>
            <p:cNvSpPr txBox="1">
              <a:spLocks noChangeArrowheads="1"/>
            </p:cNvSpPr>
            <p:nvPr/>
          </p:nvSpPr>
          <p:spPr bwMode="auto">
            <a:xfrm>
              <a:off x="2096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57" name="Rectangle 64"/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8" name="Rectangle 65"/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9" name="Rectangle 66"/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0" name="Text Box 92"/>
            <p:cNvSpPr txBox="1">
              <a:spLocks noChangeArrowheads="1"/>
            </p:cNvSpPr>
            <p:nvPr/>
          </p:nvSpPr>
          <p:spPr bwMode="auto">
            <a:xfrm>
              <a:off x="2096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61" name="Rectangle 104"/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2" name="Rectangle 121"/>
            <p:cNvSpPr>
              <a:spLocks noChangeArrowheads="1"/>
            </p:cNvSpPr>
            <p:nvPr/>
          </p:nvSpPr>
          <p:spPr bwMode="auto">
            <a:xfrm>
              <a:off x="2096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3" name="Rectangle 122"/>
            <p:cNvSpPr>
              <a:spLocks noChangeArrowheads="1"/>
            </p:cNvSpPr>
            <p:nvPr/>
          </p:nvSpPr>
          <p:spPr bwMode="auto">
            <a:xfrm>
              <a:off x="2096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4" name="Rectangle 123"/>
            <p:cNvSpPr>
              <a:spLocks noChangeArrowheads="1"/>
            </p:cNvSpPr>
            <p:nvPr/>
          </p:nvSpPr>
          <p:spPr bwMode="auto">
            <a:xfrm>
              <a:off x="2096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5" name="Text Box 170"/>
            <p:cNvSpPr txBox="1">
              <a:spLocks noChangeArrowheads="1"/>
            </p:cNvSpPr>
            <p:nvPr/>
          </p:nvSpPr>
          <p:spPr bwMode="auto">
            <a:xfrm>
              <a:off x="2096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66" name="Rectangle 188"/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7" name="Rectangle 189"/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8" name="Rectangle 190"/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69" name="Rectangle 191"/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70" name="Rectangle 192"/>
            <p:cNvSpPr>
              <a:spLocks noChangeArrowheads="1"/>
            </p:cNvSpPr>
            <p:nvPr/>
          </p:nvSpPr>
          <p:spPr bwMode="auto">
            <a:xfrm>
              <a:off x="2096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71" name="Rectangle 193"/>
            <p:cNvSpPr>
              <a:spLocks noChangeArrowheads="1"/>
            </p:cNvSpPr>
            <p:nvPr/>
          </p:nvSpPr>
          <p:spPr bwMode="auto">
            <a:xfrm>
              <a:off x="2096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72" name="Rectangle 194"/>
            <p:cNvSpPr>
              <a:spLocks noChangeArrowheads="1"/>
            </p:cNvSpPr>
            <p:nvPr/>
          </p:nvSpPr>
          <p:spPr bwMode="auto">
            <a:xfrm>
              <a:off x="2096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73" name="Rectangle 195"/>
            <p:cNvSpPr>
              <a:spLocks noChangeArrowheads="1"/>
            </p:cNvSpPr>
            <p:nvPr/>
          </p:nvSpPr>
          <p:spPr bwMode="auto">
            <a:xfrm>
              <a:off x="2096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32"/>
          <p:cNvGrpSpPr>
            <a:grpSpLocks/>
          </p:cNvGrpSpPr>
          <p:nvPr/>
        </p:nvGrpSpPr>
        <p:grpSpPr bwMode="auto">
          <a:xfrm>
            <a:off x="5308601" y="2095501"/>
            <a:ext cx="366713" cy="3630613"/>
            <a:chOff x="2384" y="1000"/>
            <a:chExt cx="231" cy="2287"/>
          </a:xfrm>
        </p:grpSpPr>
        <p:sp>
          <p:nvSpPr>
            <p:cNvPr id="44332" name="Rectangle 19"/>
            <p:cNvSpPr>
              <a:spLocks noChangeArrowheads="1"/>
            </p:cNvSpPr>
            <p:nvPr/>
          </p:nvSpPr>
          <p:spPr bwMode="auto">
            <a:xfrm>
              <a:off x="2384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3" name="Rectangle 20"/>
            <p:cNvSpPr>
              <a:spLocks noChangeArrowheads="1"/>
            </p:cNvSpPr>
            <p:nvPr/>
          </p:nvSpPr>
          <p:spPr bwMode="auto">
            <a:xfrm>
              <a:off x="2384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4" name="Rectangle 21"/>
            <p:cNvSpPr>
              <a:spLocks noChangeArrowheads="1"/>
            </p:cNvSpPr>
            <p:nvPr/>
          </p:nvSpPr>
          <p:spPr bwMode="auto">
            <a:xfrm>
              <a:off x="2384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5" name="Text Box 45"/>
            <p:cNvSpPr txBox="1">
              <a:spLocks noChangeArrowheads="1"/>
            </p:cNvSpPr>
            <p:nvPr/>
          </p:nvSpPr>
          <p:spPr bwMode="auto">
            <a:xfrm>
              <a:off x="2384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36" name="Rectangle 67"/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7" name="Rectangle 68"/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8" name="Rectangle 69"/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9" name="Text Box 93"/>
            <p:cNvSpPr txBox="1">
              <a:spLocks noChangeArrowheads="1"/>
            </p:cNvSpPr>
            <p:nvPr/>
          </p:nvSpPr>
          <p:spPr bwMode="auto">
            <a:xfrm>
              <a:off x="2384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40" name="Rectangle 105"/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1" name="Rectangle 124"/>
            <p:cNvSpPr>
              <a:spLocks noChangeArrowheads="1"/>
            </p:cNvSpPr>
            <p:nvPr/>
          </p:nvSpPr>
          <p:spPr bwMode="auto">
            <a:xfrm>
              <a:off x="2384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2" name="Rectangle 125"/>
            <p:cNvSpPr>
              <a:spLocks noChangeArrowheads="1"/>
            </p:cNvSpPr>
            <p:nvPr/>
          </p:nvSpPr>
          <p:spPr bwMode="auto">
            <a:xfrm>
              <a:off x="2384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3" name="Rectangle 126"/>
            <p:cNvSpPr>
              <a:spLocks noChangeArrowheads="1"/>
            </p:cNvSpPr>
            <p:nvPr/>
          </p:nvSpPr>
          <p:spPr bwMode="auto">
            <a:xfrm>
              <a:off x="2384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4" name="Text Box 171"/>
            <p:cNvSpPr txBox="1">
              <a:spLocks noChangeArrowheads="1"/>
            </p:cNvSpPr>
            <p:nvPr/>
          </p:nvSpPr>
          <p:spPr bwMode="auto">
            <a:xfrm>
              <a:off x="2384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45" name="Rectangle 196"/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6" name="Rectangle 197"/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7" name="Rectangle 198"/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8" name="Rectangle 199"/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49" name="Rectangle 200"/>
            <p:cNvSpPr>
              <a:spLocks noChangeArrowheads="1"/>
            </p:cNvSpPr>
            <p:nvPr/>
          </p:nvSpPr>
          <p:spPr bwMode="auto">
            <a:xfrm>
              <a:off x="2384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0" name="Rectangle 201"/>
            <p:cNvSpPr>
              <a:spLocks noChangeArrowheads="1"/>
            </p:cNvSpPr>
            <p:nvPr/>
          </p:nvSpPr>
          <p:spPr bwMode="auto">
            <a:xfrm>
              <a:off x="2384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1" name="Rectangle 202"/>
            <p:cNvSpPr>
              <a:spLocks noChangeArrowheads="1"/>
            </p:cNvSpPr>
            <p:nvPr/>
          </p:nvSpPr>
          <p:spPr bwMode="auto">
            <a:xfrm>
              <a:off x="2384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52" name="Rectangle 203"/>
            <p:cNvSpPr>
              <a:spLocks noChangeArrowheads="1"/>
            </p:cNvSpPr>
            <p:nvPr/>
          </p:nvSpPr>
          <p:spPr bwMode="auto">
            <a:xfrm>
              <a:off x="2384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33"/>
          <p:cNvGrpSpPr>
            <a:grpSpLocks/>
          </p:cNvGrpSpPr>
          <p:nvPr/>
        </p:nvGrpSpPr>
        <p:grpSpPr bwMode="auto">
          <a:xfrm>
            <a:off x="5767388" y="2095500"/>
            <a:ext cx="366712" cy="4065588"/>
            <a:chOff x="2673" y="1000"/>
            <a:chExt cx="231" cy="2561"/>
          </a:xfrm>
        </p:grpSpPr>
        <p:sp>
          <p:nvSpPr>
            <p:cNvPr id="44310" name="Rectangle 22"/>
            <p:cNvSpPr>
              <a:spLocks noChangeArrowheads="1"/>
            </p:cNvSpPr>
            <p:nvPr/>
          </p:nvSpPr>
          <p:spPr bwMode="auto">
            <a:xfrm>
              <a:off x="2673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1" name="Rectangle 23"/>
            <p:cNvSpPr>
              <a:spLocks noChangeArrowheads="1"/>
            </p:cNvSpPr>
            <p:nvPr/>
          </p:nvSpPr>
          <p:spPr bwMode="auto">
            <a:xfrm>
              <a:off x="2673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2" name="Rectangle 24"/>
            <p:cNvSpPr>
              <a:spLocks noChangeArrowheads="1"/>
            </p:cNvSpPr>
            <p:nvPr/>
          </p:nvSpPr>
          <p:spPr bwMode="auto">
            <a:xfrm>
              <a:off x="2673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3" name="Text Box 46"/>
            <p:cNvSpPr txBox="1">
              <a:spLocks noChangeArrowheads="1"/>
            </p:cNvSpPr>
            <p:nvPr/>
          </p:nvSpPr>
          <p:spPr bwMode="auto">
            <a:xfrm>
              <a:off x="2673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5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14" name="Rectangle 70"/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5" name="Rectangle 71"/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6" name="Rectangle 72"/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7" name="Text Box 94"/>
            <p:cNvSpPr txBox="1">
              <a:spLocks noChangeArrowheads="1"/>
            </p:cNvSpPr>
            <p:nvPr/>
          </p:nvSpPr>
          <p:spPr bwMode="auto">
            <a:xfrm>
              <a:off x="2673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5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18" name="Rectangle 106"/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19" name="Rectangle 127"/>
            <p:cNvSpPr>
              <a:spLocks noChangeArrowheads="1"/>
            </p:cNvSpPr>
            <p:nvPr/>
          </p:nvSpPr>
          <p:spPr bwMode="auto">
            <a:xfrm>
              <a:off x="2673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0" name="Rectangle 128"/>
            <p:cNvSpPr>
              <a:spLocks noChangeArrowheads="1"/>
            </p:cNvSpPr>
            <p:nvPr/>
          </p:nvSpPr>
          <p:spPr bwMode="auto">
            <a:xfrm>
              <a:off x="2673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1" name="Rectangle 129"/>
            <p:cNvSpPr>
              <a:spLocks noChangeArrowheads="1"/>
            </p:cNvSpPr>
            <p:nvPr/>
          </p:nvSpPr>
          <p:spPr bwMode="auto">
            <a:xfrm>
              <a:off x="2673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2" name="Text Box 172"/>
            <p:cNvSpPr txBox="1">
              <a:spLocks noChangeArrowheads="1"/>
            </p:cNvSpPr>
            <p:nvPr/>
          </p:nvSpPr>
          <p:spPr bwMode="auto">
            <a:xfrm>
              <a:off x="2673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323" name="Rectangle 204"/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4" name="Rectangle 205"/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5" name="Rectangle 206"/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6" name="Rectangle 207"/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7" name="Rectangle 208"/>
            <p:cNvSpPr>
              <a:spLocks noChangeArrowheads="1"/>
            </p:cNvSpPr>
            <p:nvPr/>
          </p:nvSpPr>
          <p:spPr bwMode="auto">
            <a:xfrm>
              <a:off x="2673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8" name="Rectangle 209"/>
            <p:cNvSpPr>
              <a:spLocks noChangeArrowheads="1"/>
            </p:cNvSpPr>
            <p:nvPr/>
          </p:nvSpPr>
          <p:spPr bwMode="auto">
            <a:xfrm>
              <a:off x="2673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29" name="Rectangle 210"/>
            <p:cNvSpPr>
              <a:spLocks noChangeArrowheads="1"/>
            </p:cNvSpPr>
            <p:nvPr/>
          </p:nvSpPr>
          <p:spPr bwMode="auto">
            <a:xfrm>
              <a:off x="2673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0" name="Rectangle 211"/>
            <p:cNvSpPr>
              <a:spLocks noChangeArrowheads="1"/>
            </p:cNvSpPr>
            <p:nvPr/>
          </p:nvSpPr>
          <p:spPr bwMode="auto">
            <a:xfrm>
              <a:off x="2673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31" name="Text Box 312"/>
            <p:cNvSpPr txBox="1">
              <a:spLocks noChangeArrowheads="1"/>
            </p:cNvSpPr>
            <p:nvPr/>
          </p:nvSpPr>
          <p:spPr bwMode="auto">
            <a:xfrm>
              <a:off x="2673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334"/>
          <p:cNvGrpSpPr>
            <a:grpSpLocks/>
          </p:cNvGrpSpPr>
          <p:nvPr/>
        </p:nvGrpSpPr>
        <p:grpSpPr bwMode="auto">
          <a:xfrm>
            <a:off x="6226176" y="2095500"/>
            <a:ext cx="365125" cy="4065588"/>
            <a:chOff x="2962" y="1000"/>
            <a:chExt cx="230" cy="2561"/>
          </a:xfrm>
        </p:grpSpPr>
        <p:sp>
          <p:nvSpPr>
            <p:cNvPr id="44282" name="Rectangle 25"/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3" name="Rectangle 26"/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4" name="Rectangle 27"/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5" name="Text Box 47"/>
            <p:cNvSpPr txBox="1">
              <a:spLocks noChangeArrowheads="1"/>
            </p:cNvSpPr>
            <p:nvPr/>
          </p:nvSpPr>
          <p:spPr bwMode="auto">
            <a:xfrm>
              <a:off x="2962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86" name="Rectangle 73"/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7" name="Rectangle 74"/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8" name="Rectangle 75"/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9" name="Text Box 95"/>
            <p:cNvSpPr txBox="1">
              <a:spLocks noChangeArrowheads="1"/>
            </p:cNvSpPr>
            <p:nvPr/>
          </p:nvSpPr>
          <p:spPr bwMode="auto">
            <a:xfrm>
              <a:off x="2962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90" name="Rectangle 107"/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1" name="Rectangle 130"/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2" name="Rectangle 131"/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3" name="Rectangle 132"/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4" name="Rectangle 133"/>
            <p:cNvSpPr>
              <a:spLocks noChangeArrowheads="1"/>
            </p:cNvSpPr>
            <p:nvPr/>
          </p:nvSpPr>
          <p:spPr bwMode="auto">
            <a:xfrm>
              <a:off x="2962" y="1561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5" name="Rectangle 134"/>
            <p:cNvSpPr>
              <a:spLocks noChangeArrowheads="1"/>
            </p:cNvSpPr>
            <p:nvPr/>
          </p:nvSpPr>
          <p:spPr bwMode="auto">
            <a:xfrm>
              <a:off x="2962" y="1216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6" name="Rectangle 135"/>
            <p:cNvSpPr>
              <a:spLocks noChangeArrowheads="1"/>
            </p:cNvSpPr>
            <p:nvPr/>
          </p:nvSpPr>
          <p:spPr bwMode="auto">
            <a:xfrm>
              <a:off x="2962" y="1388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7" name="Rectangle 212"/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8" name="Rectangle 213"/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99" name="Rectangle 214"/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0" name="Rectangle 215"/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1" name="Rectangle 216"/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2" name="Rectangle 217"/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3" name="Rectangle 218"/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4" name="Rectangle 219"/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5" name="Rectangle 220"/>
            <p:cNvSpPr>
              <a:spLocks noChangeArrowheads="1"/>
            </p:cNvSpPr>
            <p:nvPr/>
          </p:nvSpPr>
          <p:spPr bwMode="auto">
            <a:xfrm>
              <a:off x="2962" y="2942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6" name="Rectangle 221"/>
            <p:cNvSpPr>
              <a:spLocks noChangeArrowheads="1"/>
            </p:cNvSpPr>
            <p:nvPr/>
          </p:nvSpPr>
          <p:spPr bwMode="auto">
            <a:xfrm>
              <a:off x="2962" y="2596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7" name="Rectangle 222"/>
            <p:cNvSpPr>
              <a:spLocks noChangeArrowheads="1"/>
            </p:cNvSpPr>
            <p:nvPr/>
          </p:nvSpPr>
          <p:spPr bwMode="auto">
            <a:xfrm>
              <a:off x="2962" y="2769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8" name="Rectangle 223"/>
            <p:cNvSpPr>
              <a:spLocks noChangeArrowheads="1"/>
            </p:cNvSpPr>
            <p:nvPr/>
          </p:nvSpPr>
          <p:spPr bwMode="auto">
            <a:xfrm>
              <a:off x="2962" y="3114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09" name="Text Box 313"/>
            <p:cNvSpPr txBox="1">
              <a:spLocks noChangeArrowheads="1"/>
            </p:cNvSpPr>
            <p:nvPr/>
          </p:nvSpPr>
          <p:spPr bwMode="auto">
            <a:xfrm>
              <a:off x="2962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335"/>
          <p:cNvGrpSpPr>
            <a:grpSpLocks/>
          </p:cNvGrpSpPr>
          <p:nvPr/>
        </p:nvGrpSpPr>
        <p:grpSpPr bwMode="auto">
          <a:xfrm>
            <a:off x="6683376" y="2095501"/>
            <a:ext cx="366713" cy="4068763"/>
            <a:chOff x="3250" y="1000"/>
            <a:chExt cx="231" cy="2563"/>
          </a:xfrm>
        </p:grpSpPr>
        <p:sp>
          <p:nvSpPr>
            <p:cNvPr id="44250" name="Rectangle 28"/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1" name="Rectangle 29"/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2" name="Rectangle 30"/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3" name="Text Box 48"/>
            <p:cNvSpPr txBox="1">
              <a:spLocks noChangeArrowheads="1"/>
            </p:cNvSpPr>
            <p:nvPr/>
          </p:nvSpPr>
          <p:spPr bwMode="auto">
            <a:xfrm>
              <a:off x="3250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54" name="Rectangle 76"/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5" name="Rectangle 77"/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6" name="Rectangle 78"/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7" name="Text Box 96"/>
            <p:cNvSpPr txBox="1">
              <a:spLocks noChangeArrowheads="1"/>
            </p:cNvSpPr>
            <p:nvPr/>
          </p:nvSpPr>
          <p:spPr bwMode="auto">
            <a:xfrm>
              <a:off x="3250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58" name="Rectangle 108"/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59" name="Rectangle 136"/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0" name="Rectangle 137"/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1" name="Rectangle 138"/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2" name="Rectangle 139"/>
            <p:cNvSpPr>
              <a:spLocks noChangeArrowheads="1"/>
            </p:cNvSpPr>
            <p:nvPr/>
          </p:nvSpPr>
          <p:spPr bwMode="auto">
            <a:xfrm>
              <a:off x="3250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3" name="Rectangle 140"/>
            <p:cNvSpPr>
              <a:spLocks noChangeArrowheads="1"/>
            </p:cNvSpPr>
            <p:nvPr/>
          </p:nvSpPr>
          <p:spPr bwMode="auto">
            <a:xfrm>
              <a:off x="3250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4" name="Rectangle 141"/>
            <p:cNvSpPr>
              <a:spLocks noChangeArrowheads="1"/>
            </p:cNvSpPr>
            <p:nvPr/>
          </p:nvSpPr>
          <p:spPr bwMode="auto">
            <a:xfrm>
              <a:off x="3250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5" name="Rectangle 224"/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6" name="Rectangle 225"/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7" name="Rectangle 226"/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8" name="Rectangle 227"/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69" name="Rectangle 228"/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0" name="Rectangle 229"/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1" name="Rectangle 230"/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2" name="Rectangle 231"/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3" name="Rectangle 232"/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4" name="Rectangle 233"/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5" name="Rectangle 234"/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6" name="Rectangle 235"/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7" name="Rectangle 236"/>
            <p:cNvSpPr>
              <a:spLocks noChangeArrowheads="1"/>
            </p:cNvSpPr>
            <p:nvPr/>
          </p:nvSpPr>
          <p:spPr bwMode="auto">
            <a:xfrm>
              <a:off x="3250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8" name="Rectangle 237"/>
            <p:cNvSpPr>
              <a:spLocks noChangeArrowheads="1"/>
            </p:cNvSpPr>
            <p:nvPr/>
          </p:nvSpPr>
          <p:spPr bwMode="auto">
            <a:xfrm>
              <a:off x="3250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79" name="Rectangle 238"/>
            <p:cNvSpPr>
              <a:spLocks noChangeArrowheads="1"/>
            </p:cNvSpPr>
            <p:nvPr/>
          </p:nvSpPr>
          <p:spPr bwMode="auto">
            <a:xfrm>
              <a:off x="3250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0" name="Rectangle 239"/>
            <p:cNvSpPr>
              <a:spLocks noChangeArrowheads="1"/>
            </p:cNvSpPr>
            <p:nvPr/>
          </p:nvSpPr>
          <p:spPr bwMode="auto">
            <a:xfrm>
              <a:off x="3250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81" name="Text Box 314"/>
            <p:cNvSpPr txBox="1">
              <a:spLocks noChangeArrowheads="1"/>
            </p:cNvSpPr>
            <p:nvPr/>
          </p:nvSpPr>
          <p:spPr bwMode="auto">
            <a:xfrm>
              <a:off x="3250" y="3330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336"/>
          <p:cNvGrpSpPr>
            <a:grpSpLocks/>
          </p:cNvGrpSpPr>
          <p:nvPr/>
        </p:nvGrpSpPr>
        <p:grpSpPr bwMode="auto">
          <a:xfrm>
            <a:off x="7142163" y="2095500"/>
            <a:ext cx="366712" cy="4065588"/>
            <a:chOff x="3539" y="1000"/>
            <a:chExt cx="231" cy="2561"/>
          </a:xfrm>
        </p:grpSpPr>
        <p:sp>
          <p:nvSpPr>
            <p:cNvPr id="44213" name="Rectangle 31"/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4" name="Rectangle 32"/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5" name="Rectangle 33"/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6" name="Text Box 49"/>
            <p:cNvSpPr txBox="1">
              <a:spLocks noChangeArrowheads="1"/>
            </p:cNvSpPr>
            <p:nvPr/>
          </p:nvSpPr>
          <p:spPr bwMode="auto">
            <a:xfrm>
              <a:off x="3539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3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17" name="Rectangle 79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8" name="Rectangle 80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9" name="Rectangle 81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0" name="Text Box 97"/>
            <p:cNvSpPr txBox="1">
              <a:spLocks noChangeArrowheads="1"/>
            </p:cNvSpPr>
            <p:nvPr/>
          </p:nvSpPr>
          <p:spPr bwMode="auto">
            <a:xfrm>
              <a:off x="3539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3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21" name="Rectangle 109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2" name="Rectangle 142"/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3" name="Rectangle 143"/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4" name="Rectangle 144"/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5" name="Rectangle 145"/>
            <p:cNvSpPr>
              <a:spLocks noChangeArrowheads="1"/>
            </p:cNvSpPr>
            <p:nvPr/>
          </p:nvSpPr>
          <p:spPr bwMode="auto">
            <a:xfrm>
              <a:off x="3539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6" name="Rectangle 146"/>
            <p:cNvSpPr>
              <a:spLocks noChangeArrowheads="1"/>
            </p:cNvSpPr>
            <p:nvPr/>
          </p:nvSpPr>
          <p:spPr bwMode="auto">
            <a:xfrm>
              <a:off x="3539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7" name="Rectangle 147"/>
            <p:cNvSpPr>
              <a:spLocks noChangeArrowheads="1"/>
            </p:cNvSpPr>
            <p:nvPr/>
          </p:nvSpPr>
          <p:spPr bwMode="auto">
            <a:xfrm>
              <a:off x="3539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28" name="Text Box 173"/>
            <p:cNvSpPr txBox="1">
              <a:spLocks noChangeArrowheads="1"/>
            </p:cNvSpPr>
            <p:nvPr/>
          </p:nvSpPr>
          <p:spPr bwMode="auto">
            <a:xfrm>
              <a:off x="3539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229" name="Rectangle 240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0" name="Rectangle 241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1" name="Rectangle 242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2" name="Rectangle 243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3" name="Rectangle 244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4" name="Rectangle 245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5" name="Rectangle 246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6" name="Rectangle 247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7" name="Rectangle 248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8" name="Rectangle 249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39" name="Rectangle 250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0" name="Rectangle 251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1" name="Rectangle 252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2" name="Rectangle 253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3" name="Rectangle 254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4" name="Rectangle 255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5" name="Rectangle 256"/>
            <p:cNvSpPr>
              <a:spLocks noChangeArrowheads="1"/>
            </p:cNvSpPr>
            <p:nvPr/>
          </p:nvSpPr>
          <p:spPr bwMode="auto">
            <a:xfrm>
              <a:off x="3539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6" name="Rectangle 257"/>
            <p:cNvSpPr>
              <a:spLocks noChangeArrowheads="1"/>
            </p:cNvSpPr>
            <p:nvPr/>
          </p:nvSpPr>
          <p:spPr bwMode="auto">
            <a:xfrm>
              <a:off x="3539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7" name="Rectangle 258"/>
            <p:cNvSpPr>
              <a:spLocks noChangeArrowheads="1"/>
            </p:cNvSpPr>
            <p:nvPr/>
          </p:nvSpPr>
          <p:spPr bwMode="auto">
            <a:xfrm>
              <a:off x="3539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8" name="Rectangle 259"/>
            <p:cNvSpPr>
              <a:spLocks noChangeArrowheads="1"/>
            </p:cNvSpPr>
            <p:nvPr/>
          </p:nvSpPr>
          <p:spPr bwMode="auto">
            <a:xfrm>
              <a:off x="3539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49" name="Text Box 315"/>
            <p:cNvSpPr txBox="1">
              <a:spLocks noChangeArrowheads="1"/>
            </p:cNvSpPr>
            <p:nvPr/>
          </p:nvSpPr>
          <p:spPr bwMode="auto">
            <a:xfrm>
              <a:off x="3539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337"/>
          <p:cNvGrpSpPr>
            <a:grpSpLocks/>
          </p:cNvGrpSpPr>
          <p:nvPr/>
        </p:nvGrpSpPr>
        <p:grpSpPr bwMode="auto">
          <a:xfrm>
            <a:off x="7600951" y="2095500"/>
            <a:ext cx="365125" cy="4065588"/>
            <a:chOff x="3828" y="1000"/>
            <a:chExt cx="230" cy="2561"/>
          </a:xfrm>
        </p:grpSpPr>
        <p:sp>
          <p:nvSpPr>
            <p:cNvPr id="44169" name="Rectangle 34"/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0" name="Rectangle 35"/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1" name="Rectangle 36"/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2" name="Text Box 50"/>
            <p:cNvSpPr txBox="1">
              <a:spLocks noChangeArrowheads="1"/>
            </p:cNvSpPr>
            <p:nvPr/>
          </p:nvSpPr>
          <p:spPr bwMode="auto">
            <a:xfrm>
              <a:off x="3828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4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73" name="Rectangle 82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4" name="Rectangle 83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5" name="Rectangle 84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6" name="Text Box 98"/>
            <p:cNvSpPr txBox="1">
              <a:spLocks noChangeArrowheads="1"/>
            </p:cNvSpPr>
            <p:nvPr/>
          </p:nvSpPr>
          <p:spPr bwMode="auto">
            <a:xfrm>
              <a:off x="3828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4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77" name="Rectangle 110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8" name="Rectangle 148"/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79" name="Rectangle 149"/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0" name="Rectangle 150"/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1" name="Rectangle 151"/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2" name="Rectangle 152"/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3" name="Rectangle 153"/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4" name="Rectangle 154"/>
            <p:cNvSpPr>
              <a:spLocks noChangeArrowheads="1"/>
            </p:cNvSpPr>
            <p:nvPr/>
          </p:nvSpPr>
          <p:spPr bwMode="auto">
            <a:xfrm>
              <a:off x="3828" y="1561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5" name="Rectangle 155"/>
            <p:cNvSpPr>
              <a:spLocks noChangeArrowheads="1"/>
            </p:cNvSpPr>
            <p:nvPr/>
          </p:nvSpPr>
          <p:spPr bwMode="auto">
            <a:xfrm>
              <a:off x="3828" y="1216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6" name="Rectangle 156"/>
            <p:cNvSpPr>
              <a:spLocks noChangeArrowheads="1"/>
            </p:cNvSpPr>
            <p:nvPr/>
          </p:nvSpPr>
          <p:spPr bwMode="auto">
            <a:xfrm>
              <a:off x="3828" y="1388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7" name="Text Box 174"/>
            <p:cNvSpPr txBox="1">
              <a:spLocks noChangeArrowheads="1"/>
            </p:cNvSpPr>
            <p:nvPr/>
          </p:nvSpPr>
          <p:spPr bwMode="auto">
            <a:xfrm>
              <a:off x="3828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88" name="Rectangle 260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89" name="Rectangle 261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0" name="Rectangle 262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1" name="Rectangle 263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2" name="Rectangle 264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3" name="Rectangle 265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4" name="Rectangle 266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5" name="Rectangle 267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6" name="Rectangle 268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7" name="Rectangle 269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8" name="Rectangle 270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99" name="Rectangle 271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0" name="Rectangle 272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1" name="Rectangle 273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2" name="Rectangle 274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3" name="Rectangle 275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4" name="Rectangle 276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5" name="Rectangle 277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6" name="Rectangle 278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7" name="Rectangle 279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8" name="Rectangle 280"/>
            <p:cNvSpPr>
              <a:spLocks noChangeArrowheads="1"/>
            </p:cNvSpPr>
            <p:nvPr/>
          </p:nvSpPr>
          <p:spPr bwMode="auto">
            <a:xfrm>
              <a:off x="3828" y="2942"/>
              <a:ext cx="230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09" name="Rectangle 281"/>
            <p:cNvSpPr>
              <a:spLocks noChangeArrowheads="1"/>
            </p:cNvSpPr>
            <p:nvPr/>
          </p:nvSpPr>
          <p:spPr bwMode="auto">
            <a:xfrm>
              <a:off x="3828" y="2596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0" name="Rectangle 282"/>
            <p:cNvSpPr>
              <a:spLocks noChangeArrowheads="1"/>
            </p:cNvSpPr>
            <p:nvPr/>
          </p:nvSpPr>
          <p:spPr bwMode="auto">
            <a:xfrm>
              <a:off x="3828" y="2769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1" name="Rectangle 283"/>
            <p:cNvSpPr>
              <a:spLocks noChangeArrowheads="1"/>
            </p:cNvSpPr>
            <p:nvPr/>
          </p:nvSpPr>
          <p:spPr bwMode="auto">
            <a:xfrm>
              <a:off x="3828" y="3114"/>
              <a:ext cx="230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12" name="Text Box 316"/>
            <p:cNvSpPr txBox="1">
              <a:spLocks noChangeArrowheads="1"/>
            </p:cNvSpPr>
            <p:nvPr/>
          </p:nvSpPr>
          <p:spPr bwMode="auto">
            <a:xfrm>
              <a:off x="3828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338"/>
          <p:cNvGrpSpPr>
            <a:grpSpLocks/>
          </p:cNvGrpSpPr>
          <p:nvPr/>
        </p:nvGrpSpPr>
        <p:grpSpPr bwMode="auto">
          <a:xfrm>
            <a:off x="8058151" y="2095501"/>
            <a:ext cx="366713" cy="4068763"/>
            <a:chOff x="4116" y="1000"/>
            <a:chExt cx="231" cy="2563"/>
          </a:xfrm>
        </p:grpSpPr>
        <p:sp>
          <p:nvSpPr>
            <p:cNvPr id="44119" name="Rectangle 37"/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0" name="Rectangle 38"/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1" name="Rectangle 39"/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2" name="Text Box 51"/>
            <p:cNvSpPr txBox="1">
              <a:spLocks noChangeArrowheads="1"/>
            </p:cNvSpPr>
            <p:nvPr/>
          </p:nvSpPr>
          <p:spPr bwMode="auto">
            <a:xfrm>
              <a:off x="4116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5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23" name="Rectangle 85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4" name="Rectangle 86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5" name="Rectangle 87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6" name="Text Box 99"/>
            <p:cNvSpPr txBox="1">
              <a:spLocks noChangeArrowheads="1"/>
            </p:cNvSpPr>
            <p:nvPr/>
          </p:nvSpPr>
          <p:spPr bwMode="auto">
            <a:xfrm>
              <a:off x="4116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5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27" name="Rectangle 111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8" name="Rectangle 157"/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29" name="Rectangle 158"/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0" name="Rectangle 159"/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1" name="Rectangle 160"/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2" name="Rectangle 161"/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3" name="Rectangle 162"/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4" name="Rectangle 163"/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5" name="Rectangle 164"/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6" name="Rectangle 165"/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7" name="Rectangle 166"/>
            <p:cNvSpPr>
              <a:spLocks noChangeArrowheads="1"/>
            </p:cNvSpPr>
            <p:nvPr/>
          </p:nvSpPr>
          <p:spPr bwMode="auto">
            <a:xfrm>
              <a:off x="4116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8" name="Rectangle 167"/>
            <p:cNvSpPr>
              <a:spLocks noChangeArrowheads="1"/>
            </p:cNvSpPr>
            <p:nvPr/>
          </p:nvSpPr>
          <p:spPr bwMode="auto">
            <a:xfrm>
              <a:off x="4116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39" name="Rectangle 168"/>
            <p:cNvSpPr>
              <a:spLocks noChangeArrowheads="1"/>
            </p:cNvSpPr>
            <p:nvPr/>
          </p:nvSpPr>
          <p:spPr bwMode="auto">
            <a:xfrm>
              <a:off x="4116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0" name="Rectangle 284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1" name="Rectangle 285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2" name="Rectangle 286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3" name="Rectangle 287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4" name="Rectangle 288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5" name="Rectangle 289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6" name="Rectangle 290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7" name="Rectangle 291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8" name="Rectangle 292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49" name="Rectangle 293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0" name="Rectangle 294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1" name="Rectangle 295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2" name="Rectangle 296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3" name="Rectangle 297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4" name="Rectangle 298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5" name="Rectangle 299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6" name="Rectangle 300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7" name="Rectangle 301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8" name="Rectangle 302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59" name="Rectangle 303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0" name="Rectangle 304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1" name="Rectangle 305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2" name="Rectangle 306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3" name="Rectangle 307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4" name="Rectangle 308"/>
            <p:cNvSpPr>
              <a:spLocks noChangeArrowheads="1"/>
            </p:cNvSpPr>
            <p:nvPr/>
          </p:nvSpPr>
          <p:spPr bwMode="auto">
            <a:xfrm>
              <a:off x="4116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5" name="Rectangle 309"/>
            <p:cNvSpPr>
              <a:spLocks noChangeArrowheads="1"/>
            </p:cNvSpPr>
            <p:nvPr/>
          </p:nvSpPr>
          <p:spPr bwMode="auto">
            <a:xfrm>
              <a:off x="4116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6" name="Rectangle 310"/>
            <p:cNvSpPr>
              <a:spLocks noChangeArrowheads="1"/>
            </p:cNvSpPr>
            <p:nvPr/>
          </p:nvSpPr>
          <p:spPr bwMode="auto">
            <a:xfrm>
              <a:off x="4116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7" name="Rectangle 311"/>
            <p:cNvSpPr>
              <a:spLocks noChangeArrowheads="1"/>
            </p:cNvSpPr>
            <p:nvPr/>
          </p:nvSpPr>
          <p:spPr bwMode="auto">
            <a:xfrm>
              <a:off x="4116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68" name="Text Box 317"/>
            <p:cNvSpPr txBox="1">
              <a:spLocks noChangeArrowheads="1"/>
            </p:cNvSpPr>
            <p:nvPr/>
          </p:nvSpPr>
          <p:spPr bwMode="auto">
            <a:xfrm>
              <a:off x="4116" y="3330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327"/>
          <p:cNvGrpSpPr>
            <a:grpSpLocks/>
          </p:cNvGrpSpPr>
          <p:nvPr/>
        </p:nvGrpSpPr>
        <p:grpSpPr bwMode="auto">
          <a:xfrm>
            <a:off x="3017838" y="2095500"/>
            <a:ext cx="366712" cy="4065588"/>
            <a:chOff x="941" y="1000"/>
            <a:chExt cx="231" cy="2561"/>
          </a:xfrm>
        </p:grpSpPr>
        <p:sp>
          <p:nvSpPr>
            <p:cNvPr id="44106" name="Rectangle 4"/>
            <p:cNvSpPr>
              <a:spLocks noChangeArrowheads="1"/>
            </p:cNvSpPr>
            <p:nvPr/>
          </p:nvSpPr>
          <p:spPr bwMode="auto">
            <a:xfrm>
              <a:off x="941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7" name="Rectangle 5"/>
            <p:cNvSpPr>
              <a:spLocks noChangeArrowheads="1"/>
            </p:cNvSpPr>
            <p:nvPr/>
          </p:nvSpPr>
          <p:spPr bwMode="auto">
            <a:xfrm>
              <a:off x="941" y="1388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8" name="Rectangle 6"/>
            <p:cNvSpPr>
              <a:spLocks noChangeArrowheads="1"/>
            </p:cNvSpPr>
            <p:nvPr/>
          </p:nvSpPr>
          <p:spPr bwMode="auto">
            <a:xfrm>
              <a:off x="941" y="1561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9" name="Text Box 40"/>
            <p:cNvSpPr txBox="1">
              <a:spLocks noChangeArrowheads="1"/>
            </p:cNvSpPr>
            <p:nvPr/>
          </p:nvSpPr>
          <p:spPr bwMode="auto">
            <a:xfrm>
              <a:off x="941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10" name="Rectangle 52"/>
            <p:cNvSpPr>
              <a:spLocks noChangeArrowheads="1"/>
            </p:cNvSpPr>
            <p:nvPr/>
          </p:nvSpPr>
          <p:spPr bwMode="auto">
            <a:xfrm>
              <a:off x="941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1" name="Rectangle 53"/>
            <p:cNvSpPr>
              <a:spLocks noChangeArrowheads="1"/>
            </p:cNvSpPr>
            <p:nvPr/>
          </p:nvSpPr>
          <p:spPr bwMode="auto">
            <a:xfrm>
              <a:off x="941" y="2769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2" name="Rectangle 54"/>
            <p:cNvSpPr>
              <a:spLocks noChangeArrowheads="1"/>
            </p:cNvSpPr>
            <p:nvPr/>
          </p:nvSpPr>
          <p:spPr bwMode="auto">
            <a:xfrm>
              <a:off x="941" y="2942"/>
              <a:ext cx="231" cy="1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3" name="Text Box 88"/>
            <p:cNvSpPr txBox="1">
              <a:spLocks noChangeArrowheads="1"/>
            </p:cNvSpPr>
            <p:nvPr/>
          </p:nvSpPr>
          <p:spPr bwMode="auto">
            <a:xfrm>
              <a:off x="941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1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14" name="Rectangle 100"/>
            <p:cNvSpPr>
              <a:spLocks noChangeArrowheads="1"/>
            </p:cNvSpPr>
            <p:nvPr/>
          </p:nvSpPr>
          <p:spPr bwMode="auto">
            <a:xfrm>
              <a:off x="941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5" name="Rectangle 112"/>
            <p:cNvSpPr>
              <a:spLocks noChangeArrowheads="1"/>
            </p:cNvSpPr>
            <p:nvPr/>
          </p:nvSpPr>
          <p:spPr bwMode="auto">
            <a:xfrm>
              <a:off x="941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6" name="Rectangle 183"/>
            <p:cNvSpPr>
              <a:spLocks noChangeArrowheads="1"/>
            </p:cNvSpPr>
            <p:nvPr/>
          </p:nvSpPr>
          <p:spPr bwMode="auto">
            <a:xfrm>
              <a:off x="941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17" name="Text Box 318"/>
            <p:cNvSpPr txBox="1">
              <a:spLocks noChangeArrowheads="1"/>
            </p:cNvSpPr>
            <p:nvPr/>
          </p:nvSpPr>
          <p:spPr bwMode="auto">
            <a:xfrm>
              <a:off x="941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18" name="Text Box 321"/>
            <p:cNvSpPr txBox="1">
              <a:spLocks noChangeArrowheads="1"/>
            </p:cNvSpPr>
            <p:nvPr/>
          </p:nvSpPr>
          <p:spPr bwMode="auto">
            <a:xfrm>
              <a:off x="941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328"/>
          <p:cNvGrpSpPr>
            <a:grpSpLocks/>
          </p:cNvGrpSpPr>
          <p:nvPr/>
        </p:nvGrpSpPr>
        <p:grpSpPr bwMode="auto">
          <a:xfrm>
            <a:off x="3468688" y="2095500"/>
            <a:ext cx="374650" cy="4065588"/>
            <a:chOff x="1225" y="1000"/>
            <a:chExt cx="236" cy="2561"/>
          </a:xfrm>
        </p:grpSpPr>
        <p:sp>
          <p:nvSpPr>
            <p:cNvPr id="44091" name="Rectangle 7"/>
            <p:cNvSpPr>
              <a:spLocks noChangeArrowheads="1"/>
            </p:cNvSpPr>
            <p:nvPr/>
          </p:nvSpPr>
          <p:spPr bwMode="auto">
            <a:xfrm>
              <a:off x="1230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2" name="Rectangle 8"/>
            <p:cNvSpPr>
              <a:spLocks noChangeArrowheads="1"/>
            </p:cNvSpPr>
            <p:nvPr/>
          </p:nvSpPr>
          <p:spPr bwMode="auto">
            <a:xfrm>
              <a:off x="1230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3" name="Rectangle 9"/>
            <p:cNvSpPr>
              <a:spLocks noChangeArrowheads="1"/>
            </p:cNvSpPr>
            <p:nvPr/>
          </p:nvSpPr>
          <p:spPr bwMode="auto">
            <a:xfrm>
              <a:off x="1230" y="1561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4" name="Text Box 41"/>
            <p:cNvSpPr txBox="1">
              <a:spLocks noChangeArrowheads="1"/>
            </p:cNvSpPr>
            <p:nvPr/>
          </p:nvSpPr>
          <p:spPr bwMode="auto">
            <a:xfrm>
              <a:off x="1225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95" name="Rectangle 55"/>
            <p:cNvSpPr>
              <a:spLocks noChangeArrowheads="1"/>
            </p:cNvSpPr>
            <p:nvPr/>
          </p:nvSpPr>
          <p:spPr bwMode="auto">
            <a:xfrm>
              <a:off x="1230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6" name="Rectangle 56"/>
            <p:cNvSpPr>
              <a:spLocks noChangeArrowheads="1"/>
            </p:cNvSpPr>
            <p:nvPr/>
          </p:nvSpPr>
          <p:spPr bwMode="auto">
            <a:xfrm>
              <a:off x="1230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7" name="Rectangle 57"/>
            <p:cNvSpPr>
              <a:spLocks noChangeArrowheads="1"/>
            </p:cNvSpPr>
            <p:nvPr/>
          </p:nvSpPr>
          <p:spPr bwMode="auto">
            <a:xfrm>
              <a:off x="1230" y="2942"/>
              <a:ext cx="231" cy="1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8" name="Text Box 89"/>
            <p:cNvSpPr txBox="1">
              <a:spLocks noChangeArrowheads="1"/>
            </p:cNvSpPr>
            <p:nvPr/>
          </p:nvSpPr>
          <p:spPr bwMode="auto">
            <a:xfrm>
              <a:off x="1225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2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99" name="Rectangle 101"/>
            <p:cNvSpPr>
              <a:spLocks noChangeArrowheads="1"/>
            </p:cNvSpPr>
            <p:nvPr/>
          </p:nvSpPr>
          <p:spPr bwMode="auto">
            <a:xfrm>
              <a:off x="1230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0" name="Rectangle 113"/>
            <p:cNvSpPr>
              <a:spLocks noChangeArrowheads="1"/>
            </p:cNvSpPr>
            <p:nvPr/>
          </p:nvSpPr>
          <p:spPr bwMode="auto">
            <a:xfrm>
              <a:off x="1230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1" name="Rectangle 114"/>
            <p:cNvSpPr>
              <a:spLocks noChangeArrowheads="1"/>
            </p:cNvSpPr>
            <p:nvPr/>
          </p:nvSpPr>
          <p:spPr bwMode="auto">
            <a:xfrm>
              <a:off x="1230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2" name="Rectangle 181"/>
            <p:cNvSpPr>
              <a:spLocks noChangeArrowheads="1"/>
            </p:cNvSpPr>
            <p:nvPr/>
          </p:nvSpPr>
          <p:spPr bwMode="auto">
            <a:xfrm>
              <a:off x="1230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3" name="Rectangle 182"/>
            <p:cNvSpPr>
              <a:spLocks noChangeArrowheads="1"/>
            </p:cNvSpPr>
            <p:nvPr/>
          </p:nvSpPr>
          <p:spPr bwMode="auto">
            <a:xfrm>
              <a:off x="1230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4" name="Text Box 319"/>
            <p:cNvSpPr txBox="1">
              <a:spLocks noChangeArrowheads="1"/>
            </p:cNvSpPr>
            <p:nvPr/>
          </p:nvSpPr>
          <p:spPr bwMode="auto">
            <a:xfrm>
              <a:off x="1230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105" name="Text Box 322"/>
            <p:cNvSpPr txBox="1">
              <a:spLocks noChangeArrowheads="1"/>
            </p:cNvSpPr>
            <p:nvPr/>
          </p:nvSpPr>
          <p:spPr bwMode="auto">
            <a:xfrm>
              <a:off x="1230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29"/>
          <p:cNvGrpSpPr>
            <a:grpSpLocks/>
          </p:cNvGrpSpPr>
          <p:nvPr/>
        </p:nvGrpSpPr>
        <p:grpSpPr bwMode="auto">
          <a:xfrm>
            <a:off x="3925888" y="2095500"/>
            <a:ext cx="374650" cy="4065588"/>
            <a:chOff x="1513" y="1000"/>
            <a:chExt cx="236" cy="2561"/>
          </a:xfrm>
        </p:grpSpPr>
        <p:sp>
          <p:nvSpPr>
            <p:cNvPr id="44071" name="Rectangle 10"/>
            <p:cNvSpPr>
              <a:spLocks noChangeArrowheads="1"/>
            </p:cNvSpPr>
            <p:nvPr/>
          </p:nvSpPr>
          <p:spPr bwMode="auto">
            <a:xfrm>
              <a:off x="1518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2" name="Rectangle 11"/>
            <p:cNvSpPr>
              <a:spLocks noChangeArrowheads="1"/>
            </p:cNvSpPr>
            <p:nvPr/>
          </p:nvSpPr>
          <p:spPr bwMode="auto">
            <a:xfrm>
              <a:off x="1518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3" name="Rectangle 12"/>
            <p:cNvSpPr>
              <a:spLocks noChangeArrowheads="1"/>
            </p:cNvSpPr>
            <p:nvPr/>
          </p:nvSpPr>
          <p:spPr bwMode="auto">
            <a:xfrm>
              <a:off x="1518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4" name="Text Box 42"/>
            <p:cNvSpPr txBox="1">
              <a:spLocks noChangeArrowheads="1"/>
            </p:cNvSpPr>
            <p:nvPr/>
          </p:nvSpPr>
          <p:spPr bwMode="auto">
            <a:xfrm>
              <a:off x="1513" y="1000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3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75" name="Rectangle 58"/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6" name="Rectangle 59"/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7" name="Rectangle 60"/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8" name="Text Box 90"/>
            <p:cNvSpPr txBox="1">
              <a:spLocks noChangeArrowheads="1"/>
            </p:cNvSpPr>
            <p:nvPr/>
          </p:nvSpPr>
          <p:spPr bwMode="auto">
            <a:xfrm>
              <a:off x="1513" y="2381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3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79" name="Rectangle 102"/>
            <p:cNvSpPr>
              <a:spLocks noChangeArrowheads="1"/>
            </p:cNvSpPr>
            <p:nvPr/>
          </p:nvSpPr>
          <p:spPr bwMode="auto">
            <a:xfrm>
              <a:off x="1518" y="3114"/>
              <a:ext cx="23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0" name="Rectangle 115"/>
            <p:cNvSpPr>
              <a:spLocks noChangeArrowheads="1"/>
            </p:cNvSpPr>
            <p:nvPr/>
          </p:nvSpPr>
          <p:spPr bwMode="auto">
            <a:xfrm>
              <a:off x="1518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1" name="Rectangle 116"/>
            <p:cNvSpPr>
              <a:spLocks noChangeArrowheads="1"/>
            </p:cNvSpPr>
            <p:nvPr/>
          </p:nvSpPr>
          <p:spPr bwMode="auto">
            <a:xfrm>
              <a:off x="1518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2" name="Rectangle 117"/>
            <p:cNvSpPr>
              <a:spLocks noChangeArrowheads="1"/>
            </p:cNvSpPr>
            <p:nvPr/>
          </p:nvSpPr>
          <p:spPr bwMode="auto">
            <a:xfrm>
              <a:off x="1518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3" name="Rectangle 175"/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4" name="Rectangle 176"/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5" name="Rectangle 177"/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6" name="Rectangle 178"/>
            <p:cNvSpPr>
              <a:spLocks noChangeArrowheads="1"/>
            </p:cNvSpPr>
            <p:nvPr/>
          </p:nvSpPr>
          <p:spPr bwMode="auto">
            <a:xfrm>
              <a:off x="1518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7" name="Rectangle 179"/>
            <p:cNvSpPr>
              <a:spLocks noChangeArrowheads="1"/>
            </p:cNvSpPr>
            <p:nvPr/>
          </p:nvSpPr>
          <p:spPr bwMode="auto">
            <a:xfrm>
              <a:off x="1518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8" name="Rectangle 180"/>
            <p:cNvSpPr>
              <a:spLocks noChangeArrowheads="1"/>
            </p:cNvSpPr>
            <p:nvPr/>
          </p:nvSpPr>
          <p:spPr bwMode="auto">
            <a:xfrm>
              <a:off x="1518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9" name="Text Box 320"/>
            <p:cNvSpPr txBox="1">
              <a:spLocks noChangeArrowheads="1"/>
            </p:cNvSpPr>
            <p:nvPr/>
          </p:nvSpPr>
          <p:spPr bwMode="auto">
            <a:xfrm>
              <a:off x="1518" y="173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90" name="Text Box 323"/>
            <p:cNvSpPr txBox="1">
              <a:spLocks noChangeArrowheads="1"/>
            </p:cNvSpPr>
            <p:nvPr/>
          </p:nvSpPr>
          <p:spPr bwMode="auto">
            <a:xfrm>
              <a:off x="1518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330"/>
          <p:cNvGrpSpPr>
            <a:grpSpLocks/>
          </p:cNvGrpSpPr>
          <p:nvPr/>
        </p:nvGrpSpPr>
        <p:grpSpPr bwMode="auto">
          <a:xfrm>
            <a:off x="4370389" y="2095500"/>
            <a:ext cx="388937" cy="4065588"/>
            <a:chOff x="1793" y="1000"/>
            <a:chExt cx="245" cy="2561"/>
          </a:xfrm>
        </p:grpSpPr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1807" y="121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4" name="Rectangle 14"/>
            <p:cNvSpPr>
              <a:spLocks noChangeArrowheads="1"/>
            </p:cNvSpPr>
            <p:nvPr/>
          </p:nvSpPr>
          <p:spPr bwMode="auto">
            <a:xfrm>
              <a:off x="1807" y="1388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5" name="Rectangle 15"/>
            <p:cNvSpPr>
              <a:spLocks noChangeArrowheads="1"/>
            </p:cNvSpPr>
            <p:nvPr/>
          </p:nvSpPr>
          <p:spPr bwMode="auto">
            <a:xfrm>
              <a:off x="1807" y="1561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6" name="Text Box 43"/>
            <p:cNvSpPr txBox="1">
              <a:spLocks noChangeArrowheads="1"/>
            </p:cNvSpPr>
            <p:nvPr/>
          </p:nvSpPr>
          <p:spPr bwMode="auto">
            <a:xfrm>
              <a:off x="1807" y="1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4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57" name="Rectangle 61"/>
            <p:cNvSpPr>
              <a:spLocks noChangeArrowheads="1"/>
            </p:cNvSpPr>
            <p:nvPr/>
          </p:nvSpPr>
          <p:spPr bwMode="auto">
            <a:xfrm>
              <a:off x="1807" y="2596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8" name="Rectangle 62"/>
            <p:cNvSpPr>
              <a:spLocks noChangeArrowheads="1"/>
            </p:cNvSpPr>
            <p:nvPr/>
          </p:nvSpPr>
          <p:spPr bwMode="auto">
            <a:xfrm>
              <a:off x="1807" y="2769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9" name="Rectangle 63"/>
            <p:cNvSpPr>
              <a:spLocks noChangeArrowheads="1"/>
            </p:cNvSpPr>
            <p:nvPr/>
          </p:nvSpPr>
          <p:spPr bwMode="auto">
            <a:xfrm>
              <a:off x="1807" y="2942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0" name="Text Box 91"/>
            <p:cNvSpPr txBox="1">
              <a:spLocks noChangeArrowheads="1"/>
            </p:cNvSpPr>
            <p:nvPr/>
          </p:nvSpPr>
          <p:spPr bwMode="auto">
            <a:xfrm>
              <a:off x="1807" y="238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4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61" name="Rectangle 103"/>
            <p:cNvSpPr>
              <a:spLocks noChangeArrowheads="1"/>
            </p:cNvSpPr>
            <p:nvPr/>
          </p:nvSpPr>
          <p:spPr bwMode="auto">
            <a:xfrm>
              <a:off x="1807" y="3114"/>
              <a:ext cx="23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2" name="Rectangle 118"/>
            <p:cNvSpPr>
              <a:spLocks noChangeArrowheads="1"/>
            </p:cNvSpPr>
            <p:nvPr/>
          </p:nvSpPr>
          <p:spPr bwMode="auto">
            <a:xfrm>
              <a:off x="1807" y="1561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3" name="Rectangle 119"/>
            <p:cNvSpPr>
              <a:spLocks noChangeArrowheads="1"/>
            </p:cNvSpPr>
            <p:nvPr/>
          </p:nvSpPr>
          <p:spPr bwMode="auto">
            <a:xfrm>
              <a:off x="1807" y="1216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4" name="Rectangle 120"/>
            <p:cNvSpPr>
              <a:spLocks noChangeArrowheads="1"/>
            </p:cNvSpPr>
            <p:nvPr/>
          </p:nvSpPr>
          <p:spPr bwMode="auto">
            <a:xfrm>
              <a:off x="1807" y="1388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5" name="Text Box 169"/>
            <p:cNvSpPr txBox="1">
              <a:spLocks noChangeArrowheads="1"/>
            </p:cNvSpPr>
            <p:nvPr/>
          </p:nvSpPr>
          <p:spPr bwMode="auto">
            <a:xfrm>
              <a:off x="1807" y="17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66" name="Rectangle 184"/>
            <p:cNvSpPr>
              <a:spLocks noChangeArrowheads="1"/>
            </p:cNvSpPr>
            <p:nvPr/>
          </p:nvSpPr>
          <p:spPr bwMode="auto">
            <a:xfrm>
              <a:off x="1807" y="2942"/>
              <a:ext cx="231" cy="1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7" name="Rectangle 185"/>
            <p:cNvSpPr>
              <a:spLocks noChangeArrowheads="1"/>
            </p:cNvSpPr>
            <p:nvPr/>
          </p:nvSpPr>
          <p:spPr bwMode="auto">
            <a:xfrm>
              <a:off x="1807" y="2596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8" name="Rectangle 186"/>
            <p:cNvSpPr>
              <a:spLocks noChangeArrowheads="1"/>
            </p:cNvSpPr>
            <p:nvPr/>
          </p:nvSpPr>
          <p:spPr bwMode="auto">
            <a:xfrm>
              <a:off x="1807" y="2769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69" name="Rectangle 187"/>
            <p:cNvSpPr>
              <a:spLocks noChangeArrowheads="1"/>
            </p:cNvSpPr>
            <p:nvPr/>
          </p:nvSpPr>
          <p:spPr bwMode="auto">
            <a:xfrm>
              <a:off x="1807" y="3114"/>
              <a:ext cx="231" cy="1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s-MX" sz="1800">
                <a:latin typeface="Helvetica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0" name="Text Box 324"/>
            <p:cNvSpPr txBox="1">
              <a:spLocks noChangeArrowheads="1"/>
            </p:cNvSpPr>
            <p:nvPr/>
          </p:nvSpPr>
          <p:spPr bwMode="auto">
            <a:xfrm>
              <a:off x="1793" y="333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F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339"/>
          <p:cNvGrpSpPr>
            <a:grpSpLocks/>
          </p:cNvGrpSpPr>
          <p:nvPr/>
        </p:nvGrpSpPr>
        <p:grpSpPr bwMode="auto">
          <a:xfrm>
            <a:off x="8791575" y="3260726"/>
            <a:ext cx="819150" cy="2900363"/>
            <a:chOff x="4578" y="1734"/>
            <a:chExt cx="516" cy="1827"/>
          </a:xfrm>
        </p:grpSpPr>
        <p:sp>
          <p:nvSpPr>
            <p:cNvPr id="44051" name="Text Box 325"/>
            <p:cNvSpPr txBox="1">
              <a:spLocks noChangeArrowheads="1"/>
            </p:cNvSpPr>
            <p:nvPr/>
          </p:nvSpPr>
          <p:spPr bwMode="auto">
            <a:xfrm>
              <a:off x="4578" y="1734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= 9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  <p:sp>
          <p:nvSpPr>
            <p:cNvPr id="44052" name="Text Box 326"/>
            <p:cNvSpPr txBox="1">
              <a:spLocks noChangeArrowheads="1"/>
            </p:cNvSpPr>
            <p:nvPr/>
          </p:nvSpPr>
          <p:spPr bwMode="auto">
            <a:xfrm>
              <a:off x="4693" y="333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cs typeface="Arial" panose="020B0604020202020204" pitchFamily="34" charset="0"/>
                </a:rPr>
                <a:t>= 10</a:t>
              </a:r>
              <a:endParaRPr lang="en-US" altLang="es-MX" sz="1800">
                <a:cs typeface="Arial" panose="020B0604020202020204" pitchFamily="34" charset="0"/>
              </a:endParaRPr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2325687"/>
            <a:ext cx="3400426" cy="340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s-MX" dirty="0" err="1"/>
              <a:t>Comparación</a:t>
            </a:r>
            <a:r>
              <a:rPr lang="en-US" altLang="es-MX" dirty="0"/>
              <a:t> de FIFO con LRU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678378"/>
          </a:xfrm>
        </p:spPr>
        <p:txBody>
          <a:bodyPr/>
          <a:lstStyle/>
          <a:p>
            <a:r>
              <a:rPr lang="en-US" altLang="es-MX" dirty="0"/>
              <a:t>El </a:t>
            </a:r>
            <a:r>
              <a:rPr lang="en-US" altLang="es-MX" dirty="0" err="1"/>
              <a:t>rendimiento</a:t>
            </a:r>
            <a:r>
              <a:rPr lang="en-US" altLang="es-MX" dirty="0"/>
              <a:t> de FIFO </a:t>
            </a:r>
            <a:r>
              <a:rPr lang="en-US" altLang="es-MX" dirty="0" err="1"/>
              <a:t>es</a:t>
            </a:r>
            <a:r>
              <a:rPr lang="en-US" altLang="es-MX" dirty="0"/>
              <a:t> </a:t>
            </a:r>
            <a:r>
              <a:rPr lang="en-US" altLang="es-MX" dirty="0" err="1"/>
              <a:t>relativamente</a:t>
            </a:r>
            <a:r>
              <a:rPr lang="en-US" altLang="es-MX" dirty="0"/>
              <a:t> </a:t>
            </a:r>
            <a:r>
              <a:rPr lang="en-US" altLang="es-MX" dirty="0" err="1"/>
              <a:t>pobre</a:t>
            </a:r>
            <a:endParaRPr lang="en-US" altLang="es-MX" dirty="0"/>
          </a:p>
        </p:txBody>
      </p:sp>
      <p:sp>
        <p:nvSpPr>
          <p:cNvPr id="45116" name="Text Box 57"/>
          <p:cNvSpPr txBox="1">
            <a:spLocks noChangeArrowheads="1"/>
          </p:cNvSpPr>
          <p:nvPr/>
        </p:nvSpPr>
        <p:spPr bwMode="auto">
          <a:xfrm>
            <a:off x="1833563" y="2819402"/>
            <a:ext cx="2435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b="1" dirty="0"/>
              <a:t>Flujo de  referencias a páginas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448050" y="3053747"/>
            <a:ext cx="396876" cy="2540804"/>
            <a:chOff x="2279650" y="3053747"/>
            <a:chExt cx="396876" cy="2540804"/>
          </a:xfrm>
        </p:grpSpPr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2284413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71" name="Rectangle 12"/>
            <p:cNvSpPr>
              <a:spLocks noChangeArrowheads="1"/>
            </p:cNvSpPr>
            <p:nvPr/>
          </p:nvSpPr>
          <p:spPr bwMode="auto">
            <a:xfrm>
              <a:off x="2284413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2284413" y="5326727"/>
              <a:ext cx="392113" cy="2678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2" name="Text Box 43"/>
            <p:cNvSpPr txBox="1">
              <a:spLocks noChangeArrowheads="1"/>
            </p:cNvSpPr>
            <p:nvPr/>
          </p:nvSpPr>
          <p:spPr bwMode="auto">
            <a:xfrm>
              <a:off x="2386013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24" name="Rectangle 65"/>
            <p:cNvSpPr>
              <a:spLocks noChangeArrowheads="1"/>
            </p:cNvSpPr>
            <p:nvPr/>
          </p:nvSpPr>
          <p:spPr bwMode="auto">
            <a:xfrm>
              <a:off x="2279650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25" name="Rectangle 66"/>
            <p:cNvSpPr>
              <a:spLocks noChangeArrowheads="1"/>
            </p:cNvSpPr>
            <p:nvPr/>
          </p:nvSpPr>
          <p:spPr bwMode="auto">
            <a:xfrm>
              <a:off x="2279650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26" name="Rectangle 67"/>
            <p:cNvSpPr>
              <a:spLocks noChangeArrowheads="1"/>
            </p:cNvSpPr>
            <p:nvPr/>
          </p:nvSpPr>
          <p:spPr bwMode="auto">
            <a:xfrm>
              <a:off x="2279650" y="3977035"/>
              <a:ext cx="392113" cy="2660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780214" y="3053747"/>
            <a:ext cx="395287" cy="2540804"/>
            <a:chOff x="5611813" y="3053747"/>
            <a:chExt cx="395287" cy="2540804"/>
          </a:xfrm>
        </p:grpSpPr>
        <p:sp>
          <p:nvSpPr>
            <p:cNvPr id="45085" name="Rectangle 26"/>
            <p:cNvSpPr>
              <a:spLocks noChangeArrowheads="1"/>
            </p:cNvSpPr>
            <p:nvPr/>
          </p:nvSpPr>
          <p:spPr bwMode="auto">
            <a:xfrm>
              <a:off x="5616575" y="4792841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86" name="Rectangle 27"/>
            <p:cNvSpPr>
              <a:spLocks noChangeArrowheads="1"/>
            </p:cNvSpPr>
            <p:nvPr/>
          </p:nvSpPr>
          <p:spPr bwMode="auto">
            <a:xfrm>
              <a:off x="5616575" y="506066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87" name="Rectangle 28"/>
            <p:cNvSpPr>
              <a:spLocks noChangeArrowheads="1"/>
            </p:cNvSpPr>
            <p:nvPr/>
          </p:nvSpPr>
          <p:spPr bwMode="auto">
            <a:xfrm>
              <a:off x="5616575" y="5326727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07" name="Text Box 48"/>
            <p:cNvSpPr txBox="1">
              <a:spLocks noChangeArrowheads="1"/>
            </p:cNvSpPr>
            <p:nvPr/>
          </p:nvSpPr>
          <p:spPr bwMode="auto">
            <a:xfrm>
              <a:off x="5721350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39" name="Rectangle 80"/>
            <p:cNvSpPr>
              <a:spLocks noChangeArrowheads="1"/>
            </p:cNvSpPr>
            <p:nvPr/>
          </p:nvSpPr>
          <p:spPr bwMode="auto">
            <a:xfrm>
              <a:off x="5611813" y="3441387"/>
              <a:ext cx="390525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40" name="Rectangle 81"/>
            <p:cNvSpPr>
              <a:spLocks noChangeArrowheads="1"/>
            </p:cNvSpPr>
            <p:nvPr/>
          </p:nvSpPr>
          <p:spPr bwMode="auto">
            <a:xfrm>
              <a:off x="5611813" y="3710973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41" name="Rectangle 82"/>
            <p:cNvSpPr>
              <a:spLocks noChangeArrowheads="1"/>
            </p:cNvSpPr>
            <p:nvPr/>
          </p:nvSpPr>
          <p:spPr bwMode="auto">
            <a:xfrm>
              <a:off x="5611813" y="397703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804276" y="3053748"/>
            <a:ext cx="398463" cy="2863615"/>
            <a:chOff x="7635875" y="3053747"/>
            <a:chExt cx="398463" cy="2863615"/>
          </a:xfrm>
        </p:grpSpPr>
        <p:sp>
          <p:nvSpPr>
            <p:cNvPr id="45094" name="Rectangle 35"/>
            <p:cNvSpPr>
              <a:spLocks noChangeArrowheads="1"/>
            </p:cNvSpPr>
            <p:nvPr/>
          </p:nvSpPr>
          <p:spPr bwMode="auto">
            <a:xfrm>
              <a:off x="7640638" y="4792841"/>
              <a:ext cx="393700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95" name="Rectangle 36"/>
            <p:cNvSpPr>
              <a:spLocks noChangeArrowheads="1"/>
            </p:cNvSpPr>
            <p:nvPr/>
          </p:nvSpPr>
          <p:spPr bwMode="auto">
            <a:xfrm>
              <a:off x="7640638" y="5060665"/>
              <a:ext cx="393700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96" name="Rectangle 37"/>
            <p:cNvSpPr>
              <a:spLocks noChangeArrowheads="1"/>
            </p:cNvSpPr>
            <p:nvPr/>
          </p:nvSpPr>
          <p:spPr bwMode="auto">
            <a:xfrm>
              <a:off x="7640638" y="5326727"/>
              <a:ext cx="393700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10" name="Text Box 51"/>
            <p:cNvSpPr txBox="1">
              <a:spLocks noChangeArrowheads="1"/>
            </p:cNvSpPr>
            <p:nvPr/>
          </p:nvSpPr>
          <p:spPr bwMode="auto">
            <a:xfrm>
              <a:off x="7723188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14" name="Text Box 55"/>
            <p:cNvSpPr txBox="1">
              <a:spLocks noChangeArrowheads="1"/>
            </p:cNvSpPr>
            <p:nvPr/>
          </p:nvSpPr>
          <p:spPr bwMode="auto">
            <a:xfrm>
              <a:off x="76803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48" name="Rectangle 89"/>
            <p:cNvSpPr>
              <a:spLocks noChangeArrowheads="1"/>
            </p:cNvSpPr>
            <p:nvPr/>
          </p:nvSpPr>
          <p:spPr bwMode="auto">
            <a:xfrm>
              <a:off x="7635875" y="3441387"/>
              <a:ext cx="393700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49" name="Rectangle 90"/>
            <p:cNvSpPr>
              <a:spLocks noChangeArrowheads="1"/>
            </p:cNvSpPr>
            <p:nvPr/>
          </p:nvSpPr>
          <p:spPr bwMode="auto">
            <a:xfrm>
              <a:off x="7635875" y="3710973"/>
              <a:ext cx="393700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50" name="Rectangle 91"/>
            <p:cNvSpPr>
              <a:spLocks noChangeArrowheads="1"/>
            </p:cNvSpPr>
            <p:nvPr/>
          </p:nvSpPr>
          <p:spPr bwMode="auto">
            <a:xfrm>
              <a:off x="7635875" y="3977035"/>
              <a:ext cx="393700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2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127750" y="3053748"/>
            <a:ext cx="395288" cy="2863615"/>
            <a:chOff x="4959350" y="3053747"/>
            <a:chExt cx="395288" cy="2863615"/>
          </a:xfrm>
        </p:grpSpPr>
        <p:sp>
          <p:nvSpPr>
            <p:cNvPr id="45082" name="Rectangle 23"/>
            <p:cNvSpPr>
              <a:spLocks noChangeArrowheads="1"/>
            </p:cNvSpPr>
            <p:nvPr/>
          </p:nvSpPr>
          <p:spPr bwMode="auto">
            <a:xfrm>
              <a:off x="4964113" y="4792841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83" name="Rectangle 24"/>
            <p:cNvSpPr>
              <a:spLocks noChangeArrowheads="1"/>
            </p:cNvSpPr>
            <p:nvPr/>
          </p:nvSpPr>
          <p:spPr bwMode="auto">
            <a:xfrm>
              <a:off x="4964113" y="506066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84" name="Rectangle 25"/>
            <p:cNvSpPr>
              <a:spLocks noChangeArrowheads="1"/>
            </p:cNvSpPr>
            <p:nvPr/>
          </p:nvSpPr>
          <p:spPr bwMode="auto">
            <a:xfrm>
              <a:off x="4964113" y="5326727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06" name="Text Box 47"/>
            <p:cNvSpPr txBox="1">
              <a:spLocks noChangeArrowheads="1"/>
            </p:cNvSpPr>
            <p:nvPr/>
          </p:nvSpPr>
          <p:spPr bwMode="auto">
            <a:xfrm>
              <a:off x="5054600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12" name="Text Box 53"/>
            <p:cNvSpPr txBox="1">
              <a:spLocks noChangeArrowheads="1"/>
            </p:cNvSpPr>
            <p:nvPr/>
          </p:nvSpPr>
          <p:spPr bwMode="auto">
            <a:xfrm>
              <a:off x="50133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36" name="Rectangle 77"/>
            <p:cNvSpPr>
              <a:spLocks noChangeArrowheads="1"/>
            </p:cNvSpPr>
            <p:nvPr/>
          </p:nvSpPr>
          <p:spPr bwMode="auto">
            <a:xfrm>
              <a:off x="4959350" y="3441387"/>
              <a:ext cx="390525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37" name="Rectangle 78"/>
            <p:cNvSpPr>
              <a:spLocks noChangeArrowheads="1"/>
            </p:cNvSpPr>
            <p:nvPr/>
          </p:nvSpPr>
          <p:spPr bwMode="auto">
            <a:xfrm>
              <a:off x="4959350" y="3710973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38" name="Rectangle 79"/>
            <p:cNvSpPr>
              <a:spLocks noChangeArrowheads="1"/>
            </p:cNvSpPr>
            <p:nvPr/>
          </p:nvSpPr>
          <p:spPr bwMode="auto">
            <a:xfrm>
              <a:off x="4959350" y="397703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54" name="Text Box 95"/>
            <p:cNvSpPr txBox="1">
              <a:spLocks noChangeArrowheads="1"/>
            </p:cNvSpPr>
            <p:nvPr/>
          </p:nvSpPr>
          <p:spPr bwMode="auto">
            <a:xfrm>
              <a:off x="5072063" y="433472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34264" y="3053748"/>
            <a:ext cx="420531" cy="2863615"/>
            <a:chOff x="6265863" y="3053747"/>
            <a:chExt cx="420531" cy="2863615"/>
          </a:xfrm>
        </p:grpSpPr>
        <p:sp>
          <p:nvSpPr>
            <p:cNvPr id="45088" name="Rectangle 29"/>
            <p:cNvSpPr>
              <a:spLocks noChangeArrowheads="1"/>
            </p:cNvSpPr>
            <p:nvPr/>
          </p:nvSpPr>
          <p:spPr bwMode="auto">
            <a:xfrm>
              <a:off x="6270625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89" name="Rectangle 30"/>
            <p:cNvSpPr>
              <a:spLocks noChangeArrowheads="1"/>
            </p:cNvSpPr>
            <p:nvPr/>
          </p:nvSpPr>
          <p:spPr bwMode="auto">
            <a:xfrm>
              <a:off x="6270625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90" name="Rectangle 31"/>
            <p:cNvSpPr>
              <a:spLocks noChangeArrowheads="1"/>
            </p:cNvSpPr>
            <p:nvPr/>
          </p:nvSpPr>
          <p:spPr bwMode="auto">
            <a:xfrm>
              <a:off x="6270625" y="5326727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08" name="Text Box 49"/>
            <p:cNvSpPr txBox="1">
              <a:spLocks noChangeArrowheads="1"/>
            </p:cNvSpPr>
            <p:nvPr/>
          </p:nvSpPr>
          <p:spPr bwMode="auto">
            <a:xfrm>
              <a:off x="6389688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13" name="Text Box 54"/>
            <p:cNvSpPr txBox="1">
              <a:spLocks noChangeArrowheads="1"/>
            </p:cNvSpPr>
            <p:nvPr/>
          </p:nvSpPr>
          <p:spPr bwMode="auto">
            <a:xfrm>
              <a:off x="63849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42" name="Rectangle 83"/>
            <p:cNvSpPr>
              <a:spLocks noChangeArrowheads="1"/>
            </p:cNvSpPr>
            <p:nvPr/>
          </p:nvSpPr>
          <p:spPr bwMode="auto">
            <a:xfrm>
              <a:off x="6265863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43" name="Rectangle 84"/>
            <p:cNvSpPr>
              <a:spLocks noChangeArrowheads="1"/>
            </p:cNvSpPr>
            <p:nvPr/>
          </p:nvSpPr>
          <p:spPr bwMode="auto">
            <a:xfrm>
              <a:off x="6265863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44" name="Rectangle 85"/>
            <p:cNvSpPr>
              <a:spLocks noChangeArrowheads="1"/>
            </p:cNvSpPr>
            <p:nvPr/>
          </p:nvSpPr>
          <p:spPr bwMode="auto">
            <a:xfrm>
              <a:off x="6265863" y="397703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55" name="Text Box 96"/>
            <p:cNvSpPr txBox="1">
              <a:spLocks noChangeArrowheads="1"/>
            </p:cNvSpPr>
            <p:nvPr/>
          </p:nvSpPr>
          <p:spPr bwMode="auto">
            <a:xfrm>
              <a:off x="6407150" y="433472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151814" y="3053747"/>
            <a:ext cx="396875" cy="2540804"/>
            <a:chOff x="6983413" y="3053747"/>
            <a:chExt cx="396875" cy="2540804"/>
          </a:xfrm>
        </p:grpSpPr>
        <p:sp>
          <p:nvSpPr>
            <p:cNvPr id="45091" name="Rectangle 32"/>
            <p:cNvSpPr>
              <a:spLocks noChangeArrowheads="1"/>
            </p:cNvSpPr>
            <p:nvPr/>
          </p:nvSpPr>
          <p:spPr bwMode="auto">
            <a:xfrm>
              <a:off x="6988175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92" name="Rectangle 33"/>
            <p:cNvSpPr>
              <a:spLocks noChangeArrowheads="1"/>
            </p:cNvSpPr>
            <p:nvPr/>
          </p:nvSpPr>
          <p:spPr bwMode="auto">
            <a:xfrm>
              <a:off x="6988175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93" name="Rectangle 34"/>
            <p:cNvSpPr>
              <a:spLocks noChangeArrowheads="1"/>
            </p:cNvSpPr>
            <p:nvPr/>
          </p:nvSpPr>
          <p:spPr bwMode="auto">
            <a:xfrm>
              <a:off x="6988175" y="5326727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4</a:t>
              </a:r>
            </a:p>
          </p:txBody>
        </p:sp>
        <p:sp>
          <p:nvSpPr>
            <p:cNvPr id="45109" name="Text Box 50"/>
            <p:cNvSpPr txBox="1">
              <a:spLocks noChangeArrowheads="1"/>
            </p:cNvSpPr>
            <p:nvPr/>
          </p:nvSpPr>
          <p:spPr bwMode="auto">
            <a:xfrm>
              <a:off x="7056438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45" name="Rectangle 86"/>
            <p:cNvSpPr>
              <a:spLocks noChangeArrowheads="1"/>
            </p:cNvSpPr>
            <p:nvPr/>
          </p:nvSpPr>
          <p:spPr bwMode="auto">
            <a:xfrm>
              <a:off x="6983413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46" name="Rectangle 87"/>
            <p:cNvSpPr>
              <a:spLocks noChangeArrowheads="1"/>
            </p:cNvSpPr>
            <p:nvPr/>
          </p:nvSpPr>
          <p:spPr bwMode="auto">
            <a:xfrm>
              <a:off x="6983413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47" name="Rectangle 88"/>
            <p:cNvSpPr>
              <a:spLocks noChangeArrowheads="1"/>
            </p:cNvSpPr>
            <p:nvPr/>
          </p:nvSpPr>
          <p:spPr bwMode="auto">
            <a:xfrm>
              <a:off x="6983413" y="397703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56" name="Text Box 97"/>
            <p:cNvSpPr txBox="1">
              <a:spLocks noChangeArrowheads="1"/>
            </p:cNvSpPr>
            <p:nvPr/>
          </p:nvSpPr>
          <p:spPr bwMode="auto">
            <a:xfrm>
              <a:off x="7073900" y="433472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21239" y="3053748"/>
            <a:ext cx="395287" cy="2863615"/>
            <a:chOff x="3652838" y="3053747"/>
            <a:chExt cx="395287" cy="2863615"/>
          </a:xfrm>
        </p:grpSpPr>
        <p:sp>
          <p:nvSpPr>
            <p:cNvPr id="45076" name="Rectangle 17"/>
            <p:cNvSpPr>
              <a:spLocks noChangeArrowheads="1"/>
            </p:cNvSpPr>
            <p:nvPr/>
          </p:nvSpPr>
          <p:spPr bwMode="auto">
            <a:xfrm>
              <a:off x="3657600" y="4792841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77" name="Rectangle 18"/>
            <p:cNvSpPr>
              <a:spLocks noChangeArrowheads="1"/>
            </p:cNvSpPr>
            <p:nvPr/>
          </p:nvSpPr>
          <p:spPr bwMode="auto">
            <a:xfrm>
              <a:off x="3657600" y="506066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78" name="Rectangle 19"/>
            <p:cNvSpPr>
              <a:spLocks noChangeArrowheads="1"/>
            </p:cNvSpPr>
            <p:nvPr/>
          </p:nvSpPr>
          <p:spPr bwMode="auto">
            <a:xfrm>
              <a:off x="3657600" y="5326727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04" name="Text Box 45"/>
            <p:cNvSpPr txBox="1">
              <a:spLocks noChangeArrowheads="1"/>
            </p:cNvSpPr>
            <p:nvPr/>
          </p:nvSpPr>
          <p:spPr bwMode="auto">
            <a:xfrm>
              <a:off x="3721100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15" name="Text Box 56"/>
            <p:cNvSpPr txBox="1">
              <a:spLocks noChangeArrowheads="1"/>
            </p:cNvSpPr>
            <p:nvPr/>
          </p:nvSpPr>
          <p:spPr bwMode="auto">
            <a:xfrm>
              <a:off x="37179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30" name="Rectangle 71"/>
            <p:cNvSpPr>
              <a:spLocks noChangeArrowheads="1"/>
            </p:cNvSpPr>
            <p:nvPr/>
          </p:nvSpPr>
          <p:spPr bwMode="auto">
            <a:xfrm>
              <a:off x="3652838" y="3441387"/>
              <a:ext cx="390525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31" name="Rectangle 72"/>
            <p:cNvSpPr>
              <a:spLocks noChangeArrowheads="1"/>
            </p:cNvSpPr>
            <p:nvPr/>
          </p:nvSpPr>
          <p:spPr bwMode="auto">
            <a:xfrm>
              <a:off x="3652838" y="3710973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32" name="Rectangle 73"/>
            <p:cNvSpPr>
              <a:spLocks noChangeArrowheads="1"/>
            </p:cNvSpPr>
            <p:nvPr/>
          </p:nvSpPr>
          <p:spPr bwMode="auto">
            <a:xfrm>
              <a:off x="3652838" y="397703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57" name="Text Box 98"/>
            <p:cNvSpPr txBox="1">
              <a:spLocks noChangeArrowheads="1"/>
            </p:cNvSpPr>
            <p:nvPr/>
          </p:nvSpPr>
          <p:spPr bwMode="auto">
            <a:xfrm>
              <a:off x="3738563" y="433472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473700" y="3053748"/>
            <a:ext cx="395288" cy="2863615"/>
            <a:chOff x="4305300" y="3053747"/>
            <a:chExt cx="395288" cy="2863615"/>
          </a:xfrm>
        </p:grpSpPr>
        <p:sp>
          <p:nvSpPr>
            <p:cNvPr id="45079" name="Rectangle 20"/>
            <p:cNvSpPr>
              <a:spLocks noChangeArrowheads="1"/>
            </p:cNvSpPr>
            <p:nvPr/>
          </p:nvSpPr>
          <p:spPr bwMode="auto">
            <a:xfrm>
              <a:off x="4310063" y="4792841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80" name="Rectangle 21"/>
            <p:cNvSpPr>
              <a:spLocks noChangeArrowheads="1"/>
            </p:cNvSpPr>
            <p:nvPr/>
          </p:nvSpPr>
          <p:spPr bwMode="auto">
            <a:xfrm>
              <a:off x="4310063" y="506066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81" name="Rectangle 22"/>
            <p:cNvSpPr>
              <a:spLocks noChangeArrowheads="1"/>
            </p:cNvSpPr>
            <p:nvPr/>
          </p:nvSpPr>
          <p:spPr bwMode="auto">
            <a:xfrm>
              <a:off x="4310063" y="5326727"/>
              <a:ext cx="390525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05" name="Text Box 46"/>
            <p:cNvSpPr txBox="1">
              <a:spLocks noChangeArrowheads="1"/>
            </p:cNvSpPr>
            <p:nvPr/>
          </p:nvSpPr>
          <p:spPr bwMode="auto">
            <a:xfrm>
              <a:off x="4387850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33" name="Rectangle 74"/>
            <p:cNvSpPr>
              <a:spLocks noChangeArrowheads="1"/>
            </p:cNvSpPr>
            <p:nvPr/>
          </p:nvSpPr>
          <p:spPr bwMode="auto">
            <a:xfrm>
              <a:off x="4305300" y="3441387"/>
              <a:ext cx="390525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34" name="Rectangle 75"/>
            <p:cNvSpPr>
              <a:spLocks noChangeArrowheads="1"/>
            </p:cNvSpPr>
            <p:nvPr/>
          </p:nvSpPr>
          <p:spPr bwMode="auto">
            <a:xfrm>
              <a:off x="4305300" y="3710973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35" name="Rectangle 76"/>
            <p:cNvSpPr>
              <a:spLocks noChangeArrowheads="1"/>
            </p:cNvSpPr>
            <p:nvPr/>
          </p:nvSpPr>
          <p:spPr bwMode="auto">
            <a:xfrm>
              <a:off x="4305300" y="3977035"/>
              <a:ext cx="390525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59" name="Text Box 100"/>
            <p:cNvSpPr txBox="1">
              <a:spLocks noChangeArrowheads="1"/>
            </p:cNvSpPr>
            <p:nvPr/>
          </p:nvSpPr>
          <p:spPr bwMode="auto">
            <a:xfrm>
              <a:off x="44037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458325" y="3053748"/>
            <a:ext cx="396876" cy="2863615"/>
            <a:chOff x="8289925" y="3053747"/>
            <a:chExt cx="396876" cy="2863615"/>
          </a:xfrm>
        </p:grpSpPr>
        <p:sp>
          <p:nvSpPr>
            <p:cNvPr id="45097" name="Rectangle 38"/>
            <p:cNvSpPr>
              <a:spLocks noChangeArrowheads="1"/>
            </p:cNvSpPr>
            <p:nvPr/>
          </p:nvSpPr>
          <p:spPr bwMode="auto">
            <a:xfrm>
              <a:off x="8294688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98" name="Rectangle 39"/>
            <p:cNvSpPr>
              <a:spLocks noChangeArrowheads="1"/>
            </p:cNvSpPr>
            <p:nvPr/>
          </p:nvSpPr>
          <p:spPr bwMode="auto">
            <a:xfrm>
              <a:off x="8294688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099" name="Rectangle 40"/>
            <p:cNvSpPr>
              <a:spLocks noChangeArrowheads="1"/>
            </p:cNvSpPr>
            <p:nvPr/>
          </p:nvSpPr>
          <p:spPr bwMode="auto">
            <a:xfrm>
              <a:off x="8294688" y="5326727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11" name="Text Box 52"/>
            <p:cNvSpPr txBox="1">
              <a:spLocks noChangeArrowheads="1"/>
            </p:cNvSpPr>
            <p:nvPr/>
          </p:nvSpPr>
          <p:spPr bwMode="auto">
            <a:xfrm>
              <a:off x="8389938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51" name="Rectangle 92"/>
            <p:cNvSpPr>
              <a:spLocks noChangeArrowheads="1"/>
            </p:cNvSpPr>
            <p:nvPr/>
          </p:nvSpPr>
          <p:spPr bwMode="auto">
            <a:xfrm>
              <a:off x="8289925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52" name="Rectangle 93"/>
            <p:cNvSpPr>
              <a:spLocks noChangeArrowheads="1"/>
            </p:cNvSpPr>
            <p:nvPr/>
          </p:nvSpPr>
          <p:spPr bwMode="auto">
            <a:xfrm>
              <a:off x="8289925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5</a:t>
              </a:r>
            </a:p>
          </p:txBody>
        </p:sp>
        <p:sp>
          <p:nvSpPr>
            <p:cNvPr id="45153" name="Rectangle 94"/>
            <p:cNvSpPr>
              <a:spLocks noChangeArrowheads="1"/>
            </p:cNvSpPr>
            <p:nvPr/>
          </p:nvSpPr>
          <p:spPr bwMode="auto">
            <a:xfrm>
              <a:off x="8289925" y="397703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60" name="Text Box 101"/>
            <p:cNvSpPr txBox="1">
              <a:spLocks noChangeArrowheads="1"/>
            </p:cNvSpPr>
            <p:nvPr/>
          </p:nvSpPr>
          <p:spPr bwMode="auto">
            <a:xfrm>
              <a:off x="8366125" y="564036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609725" y="3053748"/>
            <a:ext cx="928688" cy="2854805"/>
            <a:chOff x="441325" y="3053747"/>
            <a:chExt cx="928688" cy="2854805"/>
          </a:xfrm>
        </p:grpSpPr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977900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65" name="Rectangle 6"/>
            <p:cNvSpPr>
              <a:spLocks noChangeArrowheads="1"/>
            </p:cNvSpPr>
            <p:nvPr/>
          </p:nvSpPr>
          <p:spPr bwMode="auto">
            <a:xfrm>
              <a:off x="977900" y="5060665"/>
              <a:ext cx="392113" cy="2660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977900" y="5326727"/>
              <a:ext cx="392113" cy="2678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0" name="Text Box 41"/>
            <p:cNvSpPr txBox="1">
              <a:spLocks noChangeArrowheads="1"/>
            </p:cNvSpPr>
            <p:nvPr/>
          </p:nvSpPr>
          <p:spPr bwMode="auto">
            <a:xfrm>
              <a:off x="1052513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17" name="Text Box 58"/>
            <p:cNvSpPr txBox="1">
              <a:spLocks noChangeArrowheads="1"/>
            </p:cNvSpPr>
            <p:nvPr/>
          </p:nvSpPr>
          <p:spPr bwMode="auto">
            <a:xfrm>
              <a:off x="441325" y="5023663"/>
              <a:ext cx="5730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FIFO</a:t>
              </a:r>
            </a:p>
          </p:txBody>
        </p:sp>
        <p:sp>
          <p:nvSpPr>
            <p:cNvPr id="45118" name="Rectangle 59"/>
            <p:cNvSpPr>
              <a:spLocks noChangeArrowheads="1"/>
            </p:cNvSpPr>
            <p:nvPr/>
          </p:nvSpPr>
          <p:spPr bwMode="auto">
            <a:xfrm>
              <a:off x="973138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19" name="Rectangle 60"/>
            <p:cNvSpPr>
              <a:spLocks noChangeArrowheads="1"/>
            </p:cNvSpPr>
            <p:nvPr/>
          </p:nvSpPr>
          <p:spPr bwMode="auto">
            <a:xfrm>
              <a:off x="973138" y="3710973"/>
              <a:ext cx="392113" cy="2660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20" name="Rectangle 61"/>
            <p:cNvSpPr>
              <a:spLocks noChangeArrowheads="1"/>
            </p:cNvSpPr>
            <p:nvPr/>
          </p:nvSpPr>
          <p:spPr bwMode="auto">
            <a:xfrm>
              <a:off x="973138" y="3977035"/>
              <a:ext cx="392113" cy="2660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58" name="Text Box 99"/>
            <p:cNvSpPr txBox="1">
              <a:spLocks noChangeArrowheads="1"/>
            </p:cNvSpPr>
            <p:nvPr/>
          </p:nvSpPr>
          <p:spPr bwMode="auto">
            <a:xfrm>
              <a:off x="512763" y="3672209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LRU</a:t>
              </a:r>
            </a:p>
          </p:txBody>
        </p:sp>
        <p:sp>
          <p:nvSpPr>
            <p:cNvPr id="45161" name="Text Box 102"/>
            <p:cNvSpPr txBox="1">
              <a:spLocks noChangeArrowheads="1"/>
            </p:cNvSpPr>
            <p:nvPr/>
          </p:nvSpPr>
          <p:spPr bwMode="auto">
            <a:xfrm>
              <a:off x="1033463" y="4278337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64" name="Text Box 105"/>
            <p:cNvSpPr txBox="1">
              <a:spLocks noChangeArrowheads="1"/>
            </p:cNvSpPr>
            <p:nvPr/>
          </p:nvSpPr>
          <p:spPr bwMode="auto">
            <a:xfrm>
              <a:off x="1020763" y="5631553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F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794000" y="3053748"/>
            <a:ext cx="396876" cy="2840709"/>
            <a:chOff x="1625600" y="3053747"/>
            <a:chExt cx="396876" cy="2840709"/>
          </a:xfrm>
        </p:grpSpPr>
        <p:sp>
          <p:nvSpPr>
            <p:cNvPr id="45067" name="Rectangle 8"/>
            <p:cNvSpPr>
              <a:spLocks noChangeArrowheads="1"/>
            </p:cNvSpPr>
            <p:nvPr/>
          </p:nvSpPr>
          <p:spPr bwMode="auto">
            <a:xfrm>
              <a:off x="1630363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68" name="Rectangle 9"/>
            <p:cNvSpPr>
              <a:spLocks noChangeArrowheads="1"/>
            </p:cNvSpPr>
            <p:nvPr/>
          </p:nvSpPr>
          <p:spPr bwMode="auto">
            <a:xfrm>
              <a:off x="1630363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1630363" y="5326727"/>
              <a:ext cx="392113" cy="2678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1" name="Text Box 42"/>
            <p:cNvSpPr txBox="1">
              <a:spLocks noChangeArrowheads="1"/>
            </p:cNvSpPr>
            <p:nvPr/>
          </p:nvSpPr>
          <p:spPr bwMode="auto">
            <a:xfrm>
              <a:off x="1719263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21" name="Rectangle 62"/>
            <p:cNvSpPr>
              <a:spLocks noChangeArrowheads="1"/>
            </p:cNvSpPr>
            <p:nvPr/>
          </p:nvSpPr>
          <p:spPr bwMode="auto">
            <a:xfrm>
              <a:off x="1625600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22" name="Rectangle 63"/>
            <p:cNvSpPr>
              <a:spLocks noChangeArrowheads="1"/>
            </p:cNvSpPr>
            <p:nvPr/>
          </p:nvSpPr>
          <p:spPr bwMode="auto">
            <a:xfrm>
              <a:off x="1625600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23" name="Rectangle 64"/>
            <p:cNvSpPr>
              <a:spLocks noChangeArrowheads="1"/>
            </p:cNvSpPr>
            <p:nvPr/>
          </p:nvSpPr>
          <p:spPr bwMode="auto">
            <a:xfrm>
              <a:off x="1625600" y="3977035"/>
              <a:ext cx="392113" cy="2660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62" name="Text Box 103"/>
            <p:cNvSpPr txBox="1">
              <a:spLocks noChangeArrowheads="1"/>
            </p:cNvSpPr>
            <p:nvPr/>
          </p:nvSpPr>
          <p:spPr bwMode="auto">
            <a:xfrm>
              <a:off x="1668463" y="426424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65" name="Text Box 106"/>
            <p:cNvSpPr txBox="1">
              <a:spLocks noChangeArrowheads="1"/>
            </p:cNvSpPr>
            <p:nvPr/>
          </p:nvSpPr>
          <p:spPr bwMode="auto">
            <a:xfrm>
              <a:off x="1655763" y="5617457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165600" y="3053748"/>
            <a:ext cx="396876" cy="2812517"/>
            <a:chOff x="2997200" y="3053747"/>
            <a:chExt cx="396876" cy="2812517"/>
          </a:xfrm>
        </p:grpSpPr>
        <p:sp>
          <p:nvSpPr>
            <p:cNvPr id="45073" name="Rectangle 14"/>
            <p:cNvSpPr>
              <a:spLocks noChangeArrowheads="1"/>
            </p:cNvSpPr>
            <p:nvPr/>
          </p:nvSpPr>
          <p:spPr bwMode="auto">
            <a:xfrm>
              <a:off x="3001963" y="4792841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074" name="Rectangle 15"/>
            <p:cNvSpPr>
              <a:spLocks noChangeArrowheads="1"/>
            </p:cNvSpPr>
            <p:nvPr/>
          </p:nvSpPr>
          <p:spPr bwMode="auto">
            <a:xfrm>
              <a:off x="3001963" y="506066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075" name="Rectangle 16"/>
            <p:cNvSpPr>
              <a:spLocks noChangeArrowheads="1"/>
            </p:cNvSpPr>
            <p:nvPr/>
          </p:nvSpPr>
          <p:spPr bwMode="auto">
            <a:xfrm>
              <a:off x="3001963" y="5326727"/>
              <a:ext cx="392113" cy="26782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03" name="Text Box 44"/>
            <p:cNvSpPr txBox="1">
              <a:spLocks noChangeArrowheads="1"/>
            </p:cNvSpPr>
            <p:nvPr/>
          </p:nvSpPr>
          <p:spPr bwMode="auto">
            <a:xfrm>
              <a:off x="3052763" y="3053747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1</a:t>
              </a:r>
            </a:p>
          </p:txBody>
        </p:sp>
        <p:sp>
          <p:nvSpPr>
            <p:cNvPr id="45127" name="Rectangle 68"/>
            <p:cNvSpPr>
              <a:spLocks noChangeArrowheads="1"/>
            </p:cNvSpPr>
            <p:nvPr/>
          </p:nvSpPr>
          <p:spPr bwMode="auto">
            <a:xfrm>
              <a:off x="2997200" y="3441387"/>
              <a:ext cx="392113" cy="26958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2</a:t>
              </a:r>
            </a:p>
          </p:txBody>
        </p:sp>
        <p:sp>
          <p:nvSpPr>
            <p:cNvPr id="45128" name="Rectangle 69"/>
            <p:cNvSpPr>
              <a:spLocks noChangeArrowheads="1"/>
            </p:cNvSpPr>
            <p:nvPr/>
          </p:nvSpPr>
          <p:spPr bwMode="auto">
            <a:xfrm>
              <a:off x="2997200" y="3710973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3</a:t>
              </a:r>
            </a:p>
          </p:txBody>
        </p:sp>
        <p:sp>
          <p:nvSpPr>
            <p:cNvPr id="45129" name="Rectangle 70"/>
            <p:cNvSpPr>
              <a:spLocks noChangeArrowheads="1"/>
            </p:cNvSpPr>
            <p:nvPr/>
          </p:nvSpPr>
          <p:spPr bwMode="auto">
            <a:xfrm>
              <a:off x="2997200" y="3977035"/>
              <a:ext cx="392113" cy="26606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1</a:t>
              </a:r>
            </a:p>
          </p:txBody>
        </p:sp>
        <p:sp>
          <p:nvSpPr>
            <p:cNvPr id="45163" name="Text Box 104"/>
            <p:cNvSpPr txBox="1">
              <a:spLocks noChangeArrowheads="1"/>
            </p:cNvSpPr>
            <p:nvPr/>
          </p:nvSpPr>
          <p:spPr bwMode="auto">
            <a:xfrm>
              <a:off x="3078163" y="4236049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  <p:sp>
          <p:nvSpPr>
            <p:cNvPr id="45166" name="Text Box 107"/>
            <p:cNvSpPr txBox="1">
              <a:spLocks noChangeArrowheads="1"/>
            </p:cNvSpPr>
            <p:nvPr/>
          </p:nvSpPr>
          <p:spPr bwMode="auto">
            <a:xfrm>
              <a:off x="3065463" y="5589265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/>
      <p:bldP spid="451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/>
              <a:t>La política de reloj: ejemplo</a:t>
            </a:r>
            <a:endParaRPr lang="es-MX" altLang="es-MX"/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4164013" y="2160073"/>
            <a:ext cx="3867145" cy="3282345"/>
            <a:chOff x="1123" y="672"/>
            <a:chExt cx="3660" cy="3343"/>
          </a:xfrm>
        </p:grpSpPr>
        <p:sp>
          <p:nvSpPr>
            <p:cNvPr id="47150" name="Oval 5"/>
            <p:cNvSpPr>
              <a:spLocks noChangeArrowheads="1"/>
            </p:cNvSpPr>
            <p:nvPr/>
          </p:nvSpPr>
          <p:spPr bwMode="auto">
            <a:xfrm>
              <a:off x="1500" y="848"/>
              <a:ext cx="2957" cy="29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1" name="Oval 6"/>
            <p:cNvSpPr>
              <a:spLocks noChangeArrowheads="1"/>
            </p:cNvSpPr>
            <p:nvPr/>
          </p:nvSpPr>
          <p:spPr bwMode="auto">
            <a:xfrm>
              <a:off x="2093" y="1406"/>
              <a:ext cx="1771" cy="18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2" name="Line 7"/>
            <p:cNvSpPr>
              <a:spLocks noChangeShapeType="1"/>
            </p:cNvSpPr>
            <p:nvPr/>
          </p:nvSpPr>
          <p:spPr bwMode="auto">
            <a:xfrm flipV="1">
              <a:off x="3001" y="841"/>
              <a:ext cx="0" cy="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3" name="Line 8"/>
            <p:cNvSpPr>
              <a:spLocks noChangeShapeType="1"/>
            </p:cNvSpPr>
            <p:nvPr/>
          </p:nvSpPr>
          <p:spPr bwMode="auto">
            <a:xfrm>
              <a:off x="3873" y="2349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4" name="Line 9"/>
            <p:cNvSpPr>
              <a:spLocks noChangeShapeType="1"/>
            </p:cNvSpPr>
            <p:nvPr/>
          </p:nvSpPr>
          <p:spPr bwMode="auto">
            <a:xfrm flipV="1">
              <a:off x="3781" y="1572"/>
              <a:ext cx="448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5" name="Line 10"/>
            <p:cNvSpPr>
              <a:spLocks noChangeShapeType="1"/>
            </p:cNvSpPr>
            <p:nvPr/>
          </p:nvSpPr>
          <p:spPr bwMode="auto">
            <a:xfrm flipV="1">
              <a:off x="3462" y="1056"/>
              <a:ext cx="311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6" name="Line 11"/>
            <p:cNvSpPr>
              <a:spLocks noChangeShapeType="1"/>
            </p:cNvSpPr>
            <p:nvPr/>
          </p:nvSpPr>
          <p:spPr bwMode="auto">
            <a:xfrm>
              <a:off x="3001" y="3299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7" name="Line 12"/>
            <p:cNvSpPr>
              <a:spLocks noChangeShapeType="1"/>
            </p:cNvSpPr>
            <p:nvPr/>
          </p:nvSpPr>
          <p:spPr bwMode="auto">
            <a:xfrm>
              <a:off x="3781" y="2740"/>
              <a:ext cx="493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8" name="Line 13"/>
            <p:cNvSpPr>
              <a:spLocks noChangeShapeType="1"/>
            </p:cNvSpPr>
            <p:nvPr/>
          </p:nvSpPr>
          <p:spPr bwMode="auto">
            <a:xfrm>
              <a:off x="3508" y="3127"/>
              <a:ext cx="356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59" name="Line 14"/>
            <p:cNvSpPr>
              <a:spLocks noChangeShapeType="1"/>
            </p:cNvSpPr>
            <p:nvPr/>
          </p:nvSpPr>
          <p:spPr bwMode="auto">
            <a:xfrm flipH="1">
              <a:off x="1494" y="2349"/>
              <a:ext cx="5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0" name="Line 15"/>
            <p:cNvSpPr>
              <a:spLocks noChangeShapeType="1"/>
            </p:cNvSpPr>
            <p:nvPr/>
          </p:nvSpPr>
          <p:spPr bwMode="auto">
            <a:xfrm flipH="1">
              <a:off x="1676" y="2783"/>
              <a:ext cx="508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1" name="Line 16"/>
            <p:cNvSpPr>
              <a:spLocks noChangeShapeType="1"/>
            </p:cNvSpPr>
            <p:nvPr/>
          </p:nvSpPr>
          <p:spPr bwMode="auto">
            <a:xfrm flipH="1">
              <a:off x="2223" y="3213"/>
              <a:ext cx="326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2" name="Line 17"/>
            <p:cNvSpPr>
              <a:spLocks noChangeShapeType="1"/>
            </p:cNvSpPr>
            <p:nvPr/>
          </p:nvSpPr>
          <p:spPr bwMode="auto">
            <a:xfrm flipH="1" flipV="1">
              <a:off x="2132" y="1099"/>
              <a:ext cx="37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3" name="Rectangle 18"/>
            <p:cNvSpPr>
              <a:spLocks noChangeArrowheads="1"/>
            </p:cNvSpPr>
            <p:nvPr/>
          </p:nvSpPr>
          <p:spPr bwMode="auto">
            <a:xfrm>
              <a:off x="3356" y="672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0</a:t>
              </a:r>
            </a:p>
          </p:txBody>
        </p:sp>
        <p:sp>
          <p:nvSpPr>
            <p:cNvPr id="47164" name="Rectangle 19"/>
            <p:cNvSpPr>
              <a:spLocks noChangeArrowheads="1"/>
            </p:cNvSpPr>
            <p:nvPr/>
          </p:nvSpPr>
          <p:spPr bwMode="auto">
            <a:xfrm>
              <a:off x="4087" y="1016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7165" name="Rectangle 20"/>
            <p:cNvSpPr>
              <a:spLocks noChangeArrowheads="1"/>
            </p:cNvSpPr>
            <p:nvPr/>
          </p:nvSpPr>
          <p:spPr bwMode="auto">
            <a:xfrm>
              <a:off x="4452" y="1792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7166" name="Rectangle 21"/>
            <p:cNvSpPr>
              <a:spLocks noChangeArrowheads="1"/>
            </p:cNvSpPr>
            <p:nvPr/>
          </p:nvSpPr>
          <p:spPr bwMode="auto">
            <a:xfrm>
              <a:off x="4543" y="2649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7167" name="Rectangle 22"/>
            <p:cNvSpPr>
              <a:spLocks noChangeArrowheads="1"/>
            </p:cNvSpPr>
            <p:nvPr/>
          </p:nvSpPr>
          <p:spPr bwMode="auto">
            <a:xfrm>
              <a:off x="4178" y="3293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7168" name="Rectangle 23"/>
            <p:cNvSpPr>
              <a:spLocks noChangeArrowheads="1"/>
            </p:cNvSpPr>
            <p:nvPr/>
          </p:nvSpPr>
          <p:spPr bwMode="auto">
            <a:xfrm>
              <a:off x="3449" y="3767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7169" name="Rectangle 24"/>
            <p:cNvSpPr>
              <a:spLocks noChangeArrowheads="1"/>
            </p:cNvSpPr>
            <p:nvPr/>
          </p:nvSpPr>
          <p:spPr bwMode="auto">
            <a:xfrm>
              <a:off x="2308" y="3768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6</a:t>
              </a:r>
            </a:p>
          </p:txBody>
        </p:sp>
        <p:sp>
          <p:nvSpPr>
            <p:cNvPr id="47170" name="Rectangle 25"/>
            <p:cNvSpPr>
              <a:spLocks noChangeArrowheads="1"/>
            </p:cNvSpPr>
            <p:nvPr/>
          </p:nvSpPr>
          <p:spPr bwMode="auto">
            <a:xfrm>
              <a:off x="1623" y="3380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7</a:t>
              </a:r>
            </a:p>
          </p:txBody>
        </p:sp>
        <p:sp>
          <p:nvSpPr>
            <p:cNvPr id="47171" name="Rectangle 26"/>
            <p:cNvSpPr>
              <a:spLocks noChangeArrowheads="1"/>
            </p:cNvSpPr>
            <p:nvPr/>
          </p:nvSpPr>
          <p:spPr bwMode="auto">
            <a:xfrm>
              <a:off x="1123" y="2693"/>
              <a:ext cx="24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8</a:t>
              </a:r>
            </a:p>
          </p:txBody>
        </p:sp>
        <p:sp>
          <p:nvSpPr>
            <p:cNvPr id="47172" name="Rectangle 27"/>
            <p:cNvSpPr>
              <a:spLocks noChangeArrowheads="1"/>
            </p:cNvSpPr>
            <p:nvPr/>
          </p:nvSpPr>
          <p:spPr bwMode="auto">
            <a:xfrm>
              <a:off x="2308" y="716"/>
              <a:ext cx="24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 i="1"/>
                <a:t>n</a:t>
              </a:r>
            </a:p>
          </p:txBody>
        </p:sp>
        <p:sp>
          <p:nvSpPr>
            <p:cNvPr id="47173" name="Rectangle 28"/>
            <p:cNvSpPr>
              <a:spLocks noChangeArrowheads="1"/>
            </p:cNvSpPr>
            <p:nvPr/>
          </p:nvSpPr>
          <p:spPr bwMode="auto">
            <a:xfrm>
              <a:off x="1976" y="1488"/>
              <a:ext cx="20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74" name="Rectangle 29"/>
            <p:cNvSpPr>
              <a:spLocks noChangeArrowheads="1"/>
            </p:cNvSpPr>
            <p:nvPr/>
          </p:nvSpPr>
          <p:spPr bwMode="auto">
            <a:xfrm>
              <a:off x="1793" y="1747"/>
              <a:ext cx="2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75" name="Rectangle 30"/>
            <p:cNvSpPr>
              <a:spLocks noChangeArrowheads="1"/>
            </p:cNvSpPr>
            <p:nvPr/>
          </p:nvSpPr>
          <p:spPr bwMode="auto">
            <a:xfrm>
              <a:off x="1747" y="2048"/>
              <a:ext cx="2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76" name="Rectangle 31"/>
            <p:cNvSpPr>
              <a:spLocks noChangeArrowheads="1"/>
            </p:cNvSpPr>
            <p:nvPr/>
          </p:nvSpPr>
          <p:spPr bwMode="auto">
            <a:xfrm>
              <a:off x="2402" y="1016"/>
              <a:ext cx="59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9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77" name="Rectangle 32"/>
            <p:cNvSpPr>
              <a:spLocks noChangeArrowheads="1"/>
            </p:cNvSpPr>
            <p:nvPr/>
          </p:nvSpPr>
          <p:spPr bwMode="auto">
            <a:xfrm>
              <a:off x="3130" y="974"/>
              <a:ext cx="58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19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78" name="Rectangle 33"/>
            <p:cNvSpPr>
              <a:spLocks noChangeArrowheads="1"/>
            </p:cNvSpPr>
            <p:nvPr/>
          </p:nvSpPr>
          <p:spPr bwMode="auto">
            <a:xfrm>
              <a:off x="3586" y="1358"/>
              <a:ext cx="59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79" name="Rectangle 34"/>
            <p:cNvSpPr>
              <a:spLocks noChangeArrowheads="1"/>
            </p:cNvSpPr>
            <p:nvPr/>
          </p:nvSpPr>
          <p:spPr bwMode="auto">
            <a:xfrm>
              <a:off x="3860" y="1876"/>
              <a:ext cx="58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45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80" name="Rectangle 35"/>
            <p:cNvSpPr>
              <a:spLocks noChangeArrowheads="1"/>
            </p:cNvSpPr>
            <p:nvPr/>
          </p:nvSpPr>
          <p:spPr bwMode="auto">
            <a:xfrm>
              <a:off x="3860" y="2478"/>
              <a:ext cx="65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191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81" name="Rectangle 36"/>
            <p:cNvSpPr>
              <a:spLocks noChangeArrowheads="1"/>
            </p:cNvSpPr>
            <p:nvPr/>
          </p:nvSpPr>
          <p:spPr bwMode="auto">
            <a:xfrm>
              <a:off x="3631" y="2953"/>
              <a:ext cx="66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rgbClr val="008000"/>
                  </a:solidFill>
                </a:rPr>
                <a:t>Pag. 727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rgbClr val="008000"/>
                  </a:solidFill>
                </a:rPr>
                <a:t>uso = 1</a:t>
              </a:r>
            </a:p>
          </p:txBody>
        </p:sp>
        <p:sp>
          <p:nvSpPr>
            <p:cNvPr id="47182" name="Rectangle 37"/>
            <p:cNvSpPr>
              <a:spLocks noChangeArrowheads="1"/>
            </p:cNvSpPr>
            <p:nvPr/>
          </p:nvSpPr>
          <p:spPr bwMode="auto">
            <a:xfrm>
              <a:off x="3084" y="3338"/>
              <a:ext cx="58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83" name="Rectangle 38"/>
            <p:cNvSpPr>
              <a:spLocks noChangeArrowheads="1"/>
            </p:cNvSpPr>
            <p:nvPr/>
          </p:nvSpPr>
          <p:spPr bwMode="auto">
            <a:xfrm>
              <a:off x="2445" y="3338"/>
              <a:ext cx="58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67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84" name="Rectangle 39"/>
            <p:cNvSpPr>
              <a:spLocks noChangeArrowheads="1"/>
            </p:cNvSpPr>
            <p:nvPr/>
          </p:nvSpPr>
          <p:spPr bwMode="auto">
            <a:xfrm>
              <a:off x="1808" y="2994"/>
              <a:ext cx="58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33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85" name="Rectangle 40"/>
            <p:cNvSpPr>
              <a:spLocks noChangeArrowheads="1"/>
            </p:cNvSpPr>
            <p:nvPr/>
          </p:nvSpPr>
          <p:spPr bwMode="auto">
            <a:xfrm>
              <a:off x="1535" y="2520"/>
              <a:ext cx="66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222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86" name="Line 41"/>
            <p:cNvSpPr>
              <a:spLocks noChangeShapeType="1"/>
            </p:cNvSpPr>
            <p:nvPr/>
          </p:nvSpPr>
          <p:spPr bwMode="auto">
            <a:xfrm>
              <a:off x="3006" y="2285"/>
              <a:ext cx="265" cy="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164013" y="2172494"/>
            <a:ext cx="3858511" cy="3269350"/>
            <a:chOff x="4413229" y="2964992"/>
            <a:chExt cx="3858511" cy="3269350"/>
          </a:xfrm>
        </p:grpSpPr>
        <p:sp>
          <p:nvSpPr>
            <p:cNvPr id="47130" name="Rectangle 60"/>
            <p:cNvSpPr>
              <a:spLocks noChangeArrowheads="1"/>
            </p:cNvSpPr>
            <p:nvPr/>
          </p:nvSpPr>
          <p:spPr bwMode="auto">
            <a:xfrm>
              <a:off x="6912530" y="5990686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 dirty="0"/>
                <a:t>5</a:t>
              </a:r>
            </a:p>
          </p:txBody>
        </p:sp>
        <p:sp>
          <p:nvSpPr>
            <p:cNvPr id="47131" name="Rectangle 61"/>
            <p:cNvSpPr>
              <a:spLocks noChangeArrowheads="1"/>
            </p:cNvSpPr>
            <p:nvPr/>
          </p:nvSpPr>
          <p:spPr bwMode="auto">
            <a:xfrm>
              <a:off x="5712462" y="5989692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6</a:t>
              </a:r>
            </a:p>
          </p:txBody>
        </p:sp>
        <p:sp>
          <p:nvSpPr>
            <p:cNvPr id="47113" name="Oval 43"/>
            <p:cNvSpPr>
              <a:spLocks noChangeArrowheads="1"/>
            </p:cNvSpPr>
            <p:nvPr/>
          </p:nvSpPr>
          <p:spPr bwMode="auto">
            <a:xfrm>
              <a:off x="4818956" y="3109449"/>
              <a:ext cx="3116953" cy="29086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14" name="Oval 44"/>
            <p:cNvSpPr>
              <a:spLocks noChangeArrowheads="1"/>
            </p:cNvSpPr>
            <p:nvPr/>
          </p:nvSpPr>
          <p:spPr bwMode="auto">
            <a:xfrm>
              <a:off x="5444159" y="3658357"/>
              <a:ext cx="1867554" cy="18525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15" name="Line 45"/>
            <p:cNvSpPr>
              <a:spLocks noChangeShapeType="1"/>
            </p:cNvSpPr>
            <p:nvPr/>
          </p:nvSpPr>
          <p:spPr bwMode="auto">
            <a:xfrm flipV="1">
              <a:off x="6401595" y="3102488"/>
              <a:ext cx="0" cy="555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16" name="Line 46"/>
            <p:cNvSpPr>
              <a:spLocks noChangeShapeType="1"/>
            </p:cNvSpPr>
            <p:nvPr/>
          </p:nvSpPr>
          <p:spPr bwMode="auto">
            <a:xfrm>
              <a:off x="7319768" y="4585135"/>
              <a:ext cx="616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17" name="Line 47"/>
            <p:cNvSpPr>
              <a:spLocks noChangeShapeType="1"/>
            </p:cNvSpPr>
            <p:nvPr/>
          </p:nvSpPr>
          <p:spPr bwMode="auto">
            <a:xfrm flipV="1">
              <a:off x="7224125" y="3821438"/>
              <a:ext cx="472174" cy="344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18" name="Line 48"/>
            <p:cNvSpPr>
              <a:spLocks noChangeShapeType="1"/>
            </p:cNvSpPr>
            <p:nvPr/>
          </p:nvSpPr>
          <p:spPr bwMode="auto">
            <a:xfrm flipV="1">
              <a:off x="6887864" y="3314295"/>
              <a:ext cx="327200" cy="471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19" name="Line 49"/>
            <p:cNvSpPr>
              <a:spLocks noChangeShapeType="1"/>
            </p:cNvSpPr>
            <p:nvPr/>
          </p:nvSpPr>
          <p:spPr bwMode="auto">
            <a:xfrm>
              <a:off x="6401595" y="5518875"/>
              <a:ext cx="0" cy="499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0" name="Line 50"/>
            <p:cNvSpPr>
              <a:spLocks noChangeShapeType="1"/>
            </p:cNvSpPr>
            <p:nvPr/>
          </p:nvSpPr>
          <p:spPr bwMode="auto">
            <a:xfrm>
              <a:off x="7224125" y="4969967"/>
              <a:ext cx="519492" cy="287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1" name="Line 51"/>
            <p:cNvSpPr>
              <a:spLocks noChangeShapeType="1"/>
            </p:cNvSpPr>
            <p:nvPr/>
          </p:nvSpPr>
          <p:spPr bwMode="auto">
            <a:xfrm>
              <a:off x="6935182" y="5349827"/>
              <a:ext cx="376531" cy="372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2" name="Line 52"/>
            <p:cNvSpPr>
              <a:spLocks noChangeShapeType="1"/>
            </p:cNvSpPr>
            <p:nvPr/>
          </p:nvSpPr>
          <p:spPr bwMode="auto">
            <a:xfrm flipH="1">
              <a:off x="4811909" y="4585135"/>
              <a:ext cx="632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3" name="Line 53"/>
            <p:cNvSpPr>
              <a:spLocks noChangeShapeType="1"/>
            </p:cNvSpPr>
            <p:nvPr/>
          </p:nvSpPr>
          <p:spPr bwMode="auto">
            <a:xfrm flipH="1">
              <a:off x="5004202" y="5011732"/>
              <a:ext cx="535600" cy="245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4" name="Line 54"/>
            <p:cNvSpPr>
              <a:spLocks noChangeShapeType="1"/>
            </p:cNvSpPr>
            <p:nvPr/>
          </p:nvSpPr>
          <p:spPr bwMode="auto">
            <a:xfrm flipH="1">
              <a:off x="5581080" y="5434351"/>
              <a:ext cx="344315" cy="372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5" name="Line 55"/>
            <p:cNvSpPr>
              <a:spLocks noChangeShapeType="1"/>
            </p:cNvSpPr>
            <p:nvPr/>
          </p:nvSpPr>
          <p:spPr bwMode="auto">
            <a:xfrm flipH="1" flipV="1">
              <a:off x="5485437" y="3356060"/>
              <a:ext cx="391633" cy="42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26" name="Rectangle 56"/>
            <p:cNvSpPr>
              <a:spLocks noChangeArrowheads="1"/>
            </p:cNvSpPr>
            <p:nvPr/>
          </p:nvSpPr>
          <p:spPr bwMode="auto">
            <a:xfrm>
              <a:off x="7539243" y="3275514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7127" name="Rectangle 57"/>
            <p:cNvSpPr>
              <a:spLocks noChangeArrowheads="1"/>
            </p:cNvSpPr>
            <p:nvPr/>
          </p:nvSpPr>
          <p:spPr bwMode="auto">
            <a:xfrm>
              <a:off x="7924835" y="4035233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7128" name="Rectangle 58"/>
            <p:cNvSpPr>
              <a:spLocks noChangeArrowheads="1"/>
            </p:cNvSpPr>
            <p:nvPr/>
          </p:nvSpPr>
          <p:spPr bwMode="auto">
            <a:xfrm>
              <a:off x="8018465" y="4882460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7129" name="Rectangle 59"/>
            <p:cNvSpPr>
              <a:spLocks noChangeArrowheads="1"/>
            </p:cNvSpPr>
            <p:nvPr/>
          </p:nvSpPr>
          <p:spPr bwMode="auto">
            <a:xfrm>
              <a:off x="7636900" y="5518875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7132" name="Rectangle 62"/>
            <p:cNvSpPr>
              <a:spLocks noChangeArrowheads="1"/>
            </p:cNvSpPr>
            <p:nvPr/>
          </p:nvSpPr>
          <p:spPr bwMode="auto">
            <a:xfrm>
              <a:off x="4941782" y="5596438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7</a:t>
              </a:r>
            </a:p>
          </p:txBody>
        </p:sp>
        <p:sp>
          <p:nvSpPr>
            <p:cNvPr id="47133" name="Rectangle 63"/>
            <p:cNvSpPr>
              <a:spLocks noChangeArrowheads="1"/>
            </p:cNvSpPr>
            <p:nvPr/>
          </p:nvSpPr>
          <p:spPr bwMode="auto">
            <a:xfrm>
              <a:off x="4413229" y="4923231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8</a:t>
              </a:r>
            </a:p>
          </p:txBody>
        </p:sp>
        <p:sp>
          <p:nvSpPr>
            <p:cNvPr id="47134" name="Rectangle 64"/>
            <p:cNvSpPr>
              <a:spLocks noChangeArrowheads="1"/>
            </p:cNvSpPr>
            <p:nvPr/>
          </p:nvSpPr>
          <p:spPr bwMode="auto">
            <a:xfrm>
              <a:off x="5668669" y="2979183"/>
              <a:ext cx="261291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 i="1"/>
                <a:t>n</a:t>
              </a:r>
            </a:p>
          </p:txBody>
        </p:sp>
        <p:sp>
          <p:nvSpPr>
            <p:cNvPr id="47135" name="Rectangle 65"/>
            <p:cNvSpPr>
              <a:spLocks noChangeArrowheads="1"/>
            </p:cNvSpPr>
            <p:nvPr/>
          </p:nvSpPr>
          <p:spPr bwMode="auto">
            <a:xfrm>
              <a:off x="5315293" y="3738903"/>
              <a:ext cx="218009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36" name="Rectangle 66"/>
            <p:cNvSpPr>
              <a:spLocks noChangeArrowheads="1"/>
            </p:cNvSpPr>
            <p:nvPr/>
          </p:nvSpPr>
          <p:spPr bwMode="auto">
            <a:xfrm>
              <a:off x="5125014" y="3992474"/>
              <a:ext cx="218009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37" name="Rectangle 67"/>
            <p:cNvSpPr>
              <a:spLocks noChangeArrowheads="1"/>
            </p:cNvSpPr>
            <p:nvPr/>
          </p:nvSpPr>
          <p:spPr bwMode="auto">
            <a:xfrm>
              <a:off x="5075682" y="4286816"/>
              <a:ext cx="218009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.</a:t>
              </a:r>
            </a:p>
          </p:txBody>
        </p:sp>
        <p:sp>
          <p:nvSpPr>
            <p:cNvPr id="47138" name="Rectangle 68"/>
            <p:cNvSpPr>
              <a:spLocks noChangeArrowheads="1"/>
            </p:cNvSpPr>
            <p:nvPr/>
          </p:nvSpPr>
          <p:spPr bwMode="auto">
            <a:xfrm>
              <a:off x="5770352" y="3275514"/>
              <a:ext cx="62677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9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6536502" y="3234743"/>
              <a:ext cx="6283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19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40" name="Rectangle 70"/>
            <p:cNvSpPr>
              <a:spLocks noChangeArrowheads="1"/>
            </p:cNvSpPr>
            <p:nvPr/>
          </p:nvSpPr>
          <p:spPr bwMode="auto">
            <a:xfrm>
              <a:off x="7016731" y="3611620"/>
              <a:ext cx="62677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41" name="Rectangle 71"/>
            <p:cNvSpPr>
              <a:spLocks noChangeArrowheads="1"/>
            </p:cNvSpPr>
            <p:nvPr/>
          </p:nvSpPr>
          <p:spPr bwMode="auto">
            <a:xfrm>
              <a:off x="7305673" y="4119757"/>
              <a:ext cx="6283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45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42" name="Rectangle 72"/>
            <p:cNvSpPr>
              <a:spLocks noChangeArrowheads="1"/>
            </p:cNvSpPr>
            <p:nvPr/>
          </p:nvSpPr>
          <p:spPr bwMode="auto">
            <a:xfrm>
              <a:off x="7305673" y="4710430"/>
              <a:ext cx="69891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191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43" name="Rectangle 73"/>
            <p:cNvSpPr>
              <a:spLocks noChangeArrowheads="1"/>
            </p:cNvSpPr>
            <p:nvPr/>
          </p:nvSpPr>
          <p:spPr bwMode="auto">
            <a:xfrm>
              <a:off x="7065056" y="5175808"/>
              <a:ext cx="69891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rgbClr val="FF0000"/>
                  </a:solidFill>
                </a:rPr>
                <a:t>Pag. 556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>
                  <a:solidFill>
                    <a:srgbClr val="FF0000"/>
                  </a:solidFill>
                </a:rPr>
                <a:t>uso = 0</a:t>
              </a:r>
            </a:p>
          </p:txBody>
        </p:sp>
        <p:sp>
          <p:nvSpPr>
            <p:cNvPr id="47144" name="Rectangle 74"/>
            <p:cNvSpPr>
              <a:spLocks noChangeArrowheads="1"/>
            </p:cNvSpPr>
            <p:nvPr/>
          </p:nvSpPr>
          <p:spPr bwMode="auto">
            <a:xfrm>
              <a:off x="6489184" y="5557656"/>
              <a:ext cx="6283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13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45" name="Rectangle 75"/>
            <p:cNvSpPr>
              <a:spLocks noChangeArrowheads="1"/>
            </p:cNvSpPr>
            <p:nvPr/>
          </p:nvSpPr>
          <p:spPr bwMode="auto">
            <a:xfrm>
              <a:off x="5815657" y="5557656"/>
              <a:ext cx="6283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67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46" name="Rectangle 76"/>
            <p:cNvSpPr>
              <a:spLocks noChangeArrowheads="1"/>
            </p:cNvSpPr>
            <p:nvPr/>
          </p:nvSpPr>
          <p:spPr bwMode="auto">
            <a:xfrm>
              <a:off x="5142129" y="5219561"/>
              <a:ext cx="6283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33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1</a:t>
              </a:r>
            </a:p>
          </p:txBody>
        </p:sp>
        <p:sp>
          <p:nvSpPr>
            <p:cNvPr id="47147" name="Rectangle 77"/>
            <p:cNvSpPr>
              <a:spLocks noChangeArrowheads="1"/>
            </p:cNvSpPr>
            <p:nvPr/>
          </p:nvSpPr>
          <p:spPr bwMode="auto">
            <a:xfrm>
              <a:off x="4854193" y="4757166"/>
              <a:ext cx="69891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Pag. 222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uso = 0</a:t>
              </a:r>
            </a:p>
          </p:txBody>
        </p:sp>
        <p:sp>
          <p:nvSpPr>
            <p:cNvPr id="47148" name="Line 78"/>
            <p:cNvSpPr>
              <a:spLocks noChangeShapeType="1"/>
            </p:cNvSpPr>
            <p:nvPr/>
          </p:nvSpPr>
          <p:spPr bwMode="auto">
            <a:xfrm flipV="1">
              <a:off x="6406629" y="4370346"/>
              <a:ext cx="856759" cy="2177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49" name="Rectangle 79"/>
            <p:cNvSpPr>
              <a:spLocks noChangeArrowheads="1"/>
            </p:cNvSpPr>
            <p:nvPr/>
          </p:nvSpPr>
          <p:spPr bwMode="auto">
            <a:xfrm>
              <a:off x="6311993" y="4083959"/>
              <a:ext cx="961803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Apuntador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al sig. marco</a:t>
              </a:r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6803799" y="2964992"/>
              <a:ext cx="253275" cy="24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err="1"/>
              <a:t>Comparación</a:t>
            </a:r>
            <a:r>
              <a:rPr lang="en-US" altLang="es-MX" dirty="0"/>
              <a:t> del </a:t>
            </a:r>
            <a:r>
              <a:rPr lang="en-US" altLang="es-MX" dirty="0" err="1"/>
              <a:t>reloj</a:t>
            </a:r>
            <a:r>
              <a:rPr lang="en-US" altLang="es-MX" dirty="0"/>
              <a:t> con FIFO y LRU</a:t>
            </a:r>
          </a:p>
        </p:txBody>
      </p:sp>
      <p:sp>
        <p:nvSpPr>
          <p:cNvPr id="49211" name="Text Box 56"/>
          <p:cNvSpPr txBox="1">
            <a:spLocks noChangeArrowheads="1"/>
          </p:cNvSpPr>
          <p:nvPr/>
        </p:nvSpPr>
        <p:spPr bwMode="auto">
          <a:xfrm>
            <a:off x="2142784" y="2014539"/>
            <a:ext cx="2030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000" b="1" dirty="0"/>
              <a:t>Flujo de  referencias a páginas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634783" y="2184402"/>
            <a:ext cx="1193800" cy="2778125"/>
            <a:chOff x="304800" y="2184401"/>
            <a:chExt cx="1193800" cy="2778125"/>
          </a:xfrm>
        </p:grpSpPr>
        <p:sp>
          <p:nvSpPr>
            <p:cNvPr id="49159" name="Rectangle 4"/>
            <p:cNvSpPr>
              <a:spLocks noChangeArrowheads="1"/>
            </p:cNvSpPr>
            <p:nvPr/>
          </p:nvSpPr>
          <p:spPr bwMode="auto">
            <a:xfrm>
              <a:off x="1117600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1117600" y="3587751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61" name="Rectangle 6"/>
            <p:cNvSpPr>
              <a:spLocks noChangeArrowheads="1"/>
            </p:cNvSpPr>
            <p:nvPr/>
          </p:nvSpPr>
          <p:spPr bwMode="auto">
            <a:xfrm>
              <a:off x="1117600" y="3778251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95" name="Text Box 40"/>
            <p:cNvSpPr txBox="1">
              <a:spLocks noChangeArrowheads="1"/>
            </p:cNvSpPr>
            <p:nvPr/>
          </p:nvSpPr>
          <p:spPr bwMode="auto">
            <a:xfrm>
              <a:off x="1189038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12" name="Text Box 57"/>
            <p:cNvSpPr txBox="1">
              <a:spLocks noChangeArrowheads="1"/>
            </p:cNvSpPr>
            <p:nvPr/>
          </p:nvSpPr>
          <p:spPr bwMode="auto">
            <a:xfrm>
              <a:off x="596900" y="3560763"/>
              <a:ext cx="555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FIFO</a:t>
              </a:r>
            </a:p>
          </p:txBody>
        </p:sp>
        <p:sp>
          <p:nvSpPr>
            <p:cNvPr id="49213" name="Rectangle 58"/>
            <p:cNvSpPr>
              <a:spLocks noChangeArrowheads="1"/>
            </p:cNvSpPr>
            <p:nvPr/>
          </p:nvSpPr>
          <p:spPr bwMode="auto">
            <a:xfrm>
              <a:off x="1112838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14" name="Rectangle 59"/>
            <p:cNvSpPr>
              <a:spLocks noChangeArrowheads="1"/>
            </p:cNvSpPr>
            <p:nvPr/>
          </p:nvSpPr>
          <p:spPr bwMode="auto">
            <a:xfrm>
              <a:off x="1112838" y="2624138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15" name="Rectangle 60"/>
            <p:cNvSpPr>
              <a:spLocks noChangeArrowheads="1"/>
            </p:cNvSpPr>
            <p:nvPr/>
          </p:nvSpPr>
          <p:spPr bwMode="auto">
            <a:xfrm>
              <a:off x="1112838" y="2814638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53" name="Text Box 98"/>
            <p:cNvSpPr txBox="1">
              <a:spLocks noChangeArrowheads="1"/>
            </p:cNvSpPr>
            <p:nvPr/>
          </p:nvSpPr>
          <p:spPr bwMode="auto">
            <a:xfrm>
              <a:off x="665163" y="2622551"/>
              <a:ext cx="4460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LRU</a:t>
              </a:r>
            </a:p>
          </p:txBody>
        </p:sp>
        <p:sp>
          <p:nvSpPr>
            <p:cNvPr id="49256" name="Rectangle 101"/>
            <p:cNvSpPr>
              <a:spLocks noChangeArrowheads="1"/>
            </p:cNvSpPr>
            <p:nvPr/>
          </p:nvSpPr>
          <p:spPr bwMode="auto">
            <a:xfrm>
              <a:off x="1117600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57" name="Rectangle 102"/>
            <p:cNvSpPr>
              <a:spLocks noChangeArrowheads="1"/>
            </p:cNvSpPr>
            <p:nvPr/>
          </p:nvSpPr>
          <p:spPr bwMode="auto">
            <a:xfrm>
              <a:off x="1117600" y="4581526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58" name="Rectangle 103"/>
            <p:cNvSpPr>
              <a:spLocks noChangeArrowheads="1"/>
            </p:cNvSpPr>
            <p:nvPr/>
          </p:nvSpPr>
          <p:spPr bwMode="auto">
            <a:xfrm>
              <a:off x="1117600" y="4772026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96" name="Text Box 141"/>
            <p:cNvSpPr txBox="1">
              <a:spLocks noChangeArrowheads="1"/>
            </p:cNvSpPr>
            <p:nvPr/>
          </p:nvSpPr>
          <p:spPr bwMode="auto">
            <a:xfrm>
              <a:off x="304800" y="4530726"/>
              <a:ext cx="6699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CLOCK</a:t>
              </a:r>
            </a:p>
          </p:txBody>
        </p:sp>
        <p:sp>
          <p:nvSpPr>
            <p:cNvPr id="49298" name="Line 143"/>
            <p:cNvSpPr>
              <a:spLocks noChangeShapeType="1"/>
            </p:cNvSpPr>
            <p:nvPr/>
          </p:nvSpPr>
          <p:spPr bwMode="auto">
            <a:xfrm>
              <a:off x="896938" y="4651376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893672" y="2184402"/>
            <a:ext cx="568325" cy="2778125"/>
            <a:chOff x="1563688" y="2184401"/>
            <a:chExt cx="568325" cy="2778125"/>
          </a:xfrm>
        </p:grpSpPr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1751013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1751013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1751013" y="3778251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96" name="Text Box 41"/>
            <p:cNvSpPr txBox="1">
              <a:spLocks noChangeArrowheads="1"/>
            </p:cNvSpPr>
            <p:nvPr/>
          </p:nvSpPr>
          <p:spPr bwMode="auto">
            <a:xfrm>
              <a:off x="1836738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16" name="Rectangle 61"/>
            <p:cNvSpPr>
              <a:spLocks noChangeArrowheads="1"/>
            </p:cNvSpPr>
            <p:nvPr/>
          </p:nvSpPr>
          <p:spPr bwMode="auto">
            <a:xfrm>
              <a:off x="1746250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17" name="Rectangle 62"/>
            <p:cNvSpPr>
              <a:spLocks noChangeArrowheads="1"/>
            </p:cNvSpPr>
            <p:nvPr/>
          </p:nvSpPr>
          <p:spPr bwMode="auto">
            <a:xfrm>
              <a:off x="1746250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18" name="Rectangle 63"/>
            <p:cNvSpPr>
              <a:spLocks noChangeArrowheads="1"/>
            </p:cNvSpPr>
            <p:nvPr/>
          </p:nvSpPr>
          <p:spPr bwMode="auto">
            <a:xfrm>
              <a:off x="1746250" y="2814638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59" name="Rectangle 104"/>
            <p:cNvSpPr>
              <a:spLocks noChangeArrowheads="1"/>
            </p:cNvSpPr>
            <p:nvPr/>
          </p:nvSpPr>
          <p:spPr bwMode="auto">
            <a:xfrm>
              <a:off x="1751013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60" name="Rectangle 105"/>
            <p:cNvSpPr>
              <a:spLocks noChangeArrowheads="1"/>
            </p:cNvSpPr>
            <p:nvPr/>
          </p:nvSpPr>
          <p:spPr bwMode="auto">
            <a:xfrm>
              <a:off x="1751013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61" name="Rectangle 106"/>
            <p:cNvSpPr>
              <a:spLocks noChangeArrowheads="1"/>
            </p:cNvSpPr>
            <p:nvPr/>
          </p:nvSpPr>
          <p:spPr bwMode="auto">
            <a:xfrm>
              <a:off x="1751013" y="4772026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99" name="Line 144"/>
            <p:cNvSpPr>
              <a:spLocks noChangeShapeType="1"/>
            </p:cNvSpPr>
            <p:nvPr/>
          </p:nvSpPr>
          <p:spPr bwMode="auto">
            <a:xfrm>
              <a:off x="1563688" y="4832351"/>
              <a:ext cx="2206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484222" y="2184402"/>
            <a:ext cx="612775" cy="2778125"/>
            <a:chOff x="2154238" y="2184401"/>
            <a:chExt cx="612775" cy="2778125"/>
          </a:xfrm>
        </p:grpSpPr>
        <p:sp>
          <p:nvSpPr>
            <p:cNvPr id="49165" name="Rectangle 10"/>
            <p:cNvSpPr>
              <a:spLocks noChangeArrowheads="1"/>
            </p:cNvSpPr>
            <p:nvPr/>
          </p:nvSpPr>
          <p:spPr bwMode="auto">
            <a:xfrm>
              <a:off x="2386013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2386013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67" name="Rectangle 12"/>
            <p:cNvSpPr>
              <a:spLocks noChangeArrowheads="1"/>
            </p:cNvSpPr>
            <p:nvPr/>
          </p:nvSpPr>
          <p:spPr bwMode="auto">
            <a:xfrm>
              <a:off x="2386013" y="3778251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97" name="Text Box 42"/>
            <p:cNvSpPr txBox="1">
              <a:spLocks noChangeArrowheads="1"/>
            </p:cNvSpPr>
            <p:nvPr/>
          </p:nvSpPr>
          <p:spPr bwMode="auto">
            <a:xfrm>
              <a:off x="2484438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19" name="Rectangle 64"/>
            <p:cNvSpPr>
              <a:spLocks noChangeArrowheads="1"/>
            </p:cNvSpPr>
            <p:nvPr/>
          </p:nvSpPr>
          <p:spPr bwMode="auto">
            <a:xfrm>
              <a:off x="2381250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20" name="Rectangle 65"/>
            <p:cNvSpPr>
              <a:spLocks noChangeArrowheads="1"/>
            </p:cNvSpPr>
            <p:nvPr/>
          </p:nvSpPr>
          <p:spPr bwMode="auto">
            <a:xfrm>
              <a:off x="2381250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21" name="Rectangle 66"/>
            <p:cNvSpPr>
              <a:spLocks noChangeArrowheads="1"/>
            </p:cNvSpPr>
            <p:nvPr/>
          </p:nvSpPr>
          <p:spPr bwMode="auto">
            <a:xfrm>
              <a:off x="2381250" y="2814638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62" name="Rectangle 107"/>
            <p:cNvSpPr>
              <a:spLocks noChangeArrowheads="1"/>
            </p:cNvSpPr>
            <p:nvPr/>
          </p:nvSpPr>
          <p:spPr bwMode="auto">
            <a:xfrm>
              <a:off x="2386013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63" name="Rectangle 108"/>
            <p:cNvSpPr>
              <a:spLocks noChangeArrowheads="1"/>
            </p:cNvSpPr>
            <p:nvPr/>
          </p:nvSpPr>
          <p:spPr bwMode="auto">
            <a:xfrm>
              <a:off x="2386013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64" name="Rectangle 109"/>
            <p:cNvSpPr>
              <a:spLocks noChangeArrowheads="1"/>
            </p:cNvSpPr>
            <p:nvPr/>
          </p:nvSpPr>
          <p:spPr bwMode="auto">
            <a:xfrm>
              <a:off x="2386013" y="4772026"/>
              <a:ext cx="381000" cy="1905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300" name="Line 145"/>
            <p:cNvSpPr>
              <a:spLocks noChangeShapeType="1"/>
            </p:cNvSpPr>
            <p:nvPr/>
          </p:nvSpPr>
          <p:spPr bwMode="auto">
            <a:xfrm>
              <a:off x="2154238" y="4832351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150972" y="2184402"/>
            <a:ext cx="642937" cy="2778125"/>
            <a:chOff x="2820988" y="2184401"/>
            <a:chExt cx="642937" cy="2778125"/>
          </a:xfrm>
        </p:grpSpPr>
        <p:sp>
          <p:nvSpPr>
            <p:cNvPr id="49168" name="Rectangle 13"/>
            <p:cNvSpPr>
              <a:spLocks noChangeArrowheads="1"/>
            </p:cNvSpPr>
            <p:nvPr/>
          </p:nvSpPr>
          <p:spPr bwMode="auto">
            <a:xfrm>
              <a:off x="3082925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69" name="Rectangle 14"/>
            <p:cNvSpPr>
              <a:spLocks noChangeArrowheads="1"/>
            </p:cNvSpPr>
            <p:nvPr/>
          </p:nvSpPr>
          <p:spPr bwMode="auto">
            <a:xfrm>
              <a:off x="3082925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70" name="Rectangle 15"/>
            <p:cNvSpPr>
              <a:spLocks noChangeArrowheads="1"/>
            </p:cNvSpPr>
            <p:nvPr/>
          </p:nvSpPr>
          <p:spPr bwMode="auto">
            <a:xfrm>
              <a:off x="3082925" y="3778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198" name="Text Box 43"/>
            <p:cNvSpPr txBox="1">
              <a:spLocks noChangeArrowheads="1"/>
            </p:cNvSpPr>
            <p:nvPr/>
          </p:nvSpPr>
          <p:spPr bwMode="auto">
            <a:xfrm>
              <a:off x="3132138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22" name="Rectangle 67"/>
            <p:cNvSpPr>
              <a:spLocks noChangeArrowheads="1"/>
            </p:cNvSpPr>
            <p:nvPr/>
          </p:nvSpPr>
          <p:spPr bwMode="auto">
            <a:xfrm>
              <a:off x="3078163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23" name="Rectangle 68"/>
            <p:cNvSpPr>
              <a:spLocks noChangeArrowheads="1"/>
            </p:cNvSpPr>
            <p:nvPr/>
          </p:nvSpPr>
          <p:spPr bwMode="auto">
            <a:xfrm>
              <a:off x="3078163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24" name="Rectangle 69"/>
            <p:cNvSpPr>
              <a:spLocks noChangeArrowheads="1"/>
            </p:cNvSpPr>
            <p:nvPr/>
          </p:nvSpPr>
          <p:spPr bwMode="auto">
            <a:xfrm>
              <a:off x="3078163" y="2814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65" name="Rectangle 110"/>
            <p:cNvSpPr>
              <a:spLocks noChangeArrowheads="1"/>
            </p:cNvSpPr>
            <p:nvPr/>
          </p:nvSpPr>
          <p:spPr bwMode="auto">
            <a:xfrm>
              <a:off x="3082925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66" name="Rectangle 111"/>
            <p:cNvSpPr>
              <a:spLocks noChangeArrowheads="1"/>
            </p:cNvSpPr>
            <p:nvPr/>
          </p:nvSpPr>
          <p:spPr bwMode="auto">
            <a:xfrm>
              <a:off x="3082925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67" name="Rectangle 112"/>
            <p:cNvSpPr>
              <a:spLocks noChangeArrowheads="1"/>
            </p:cNvSpPr>
            <p:nvPr/>
          </p:nvSpPr>
          <p:spPr bwMode="auto">
            <a:xfrm>
              <a:off x="3082925" y="4772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1*</a:t>
              </a:r>
            </a:p>
          </p:txBody>
        </p:sp>
        <p:sp>
          <p:nvSpPr>
            <p:cNvPr id="49301" name="Line 146"/>
            <p:cNvSpPr>
              <a:spLocks noChangeShapeType="1"/>
            </p:cNvSpPr>
            <p:nvPr/>
          </p:nvSpPr>
          <p:spPr bwMode="auto">
            <a:xfrm>
              <a:off x="2820988" y="4470401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17721" y="2184401"/>
            <a:ext cx="611188" cy="3079750"/>
            <a:chOff x="3487738" y="2184401"/>
            <a:chExt cx="611188" cy="3079750"/>
          </a:xfrm>
        </p:grpSpPr>
        <p:sp>
          <p:nvSpPr>
            <p:cNvPr id="49171" name="Rectangle 16"/>
            <p:cNvSpPr>
              <a:spLocks noChangeArrowheads="1"/>
            </p:cNvSpPr>
            <p:nvPr/>
          </p:nvSpPr>
          <p:spPr bwMode="auto">
            <a:xfrm>
              <a:off x="3719513" y="3397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72" name="Rectangle 17"/>
            <p:cNvSpPr>
              <a:spLocks noChangeArrowheads="1"/>
            </p:cNvSpPr>
            <p:nvPr/>
          </p:nvSpPr>
          <p:spPr bwMode="auto">
            <a:xfrm>
              <a:off x="3719513" y="35877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73" name="Rectangle 18"/>
            <p:cNvSpPr>
              <a:spLocks noChangeArrowheads="1"/>
            </p:cNvSpPr>
            <p:nvPr/>
          </p:nvSpPr>
          <p:spPr bwMode="auto">
            <a:xfrm>
              <a:off x="3719513" y="3778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199" name="Text Box 44"/>
            <p:cNvSpPr txBox="1">
              <a:spLocks noChangeArrowheads="1"/>
            </p:cNvSpPr>
            <p:nvPr/>
          </p:nvSpPr>
          <p:spPr bwMode="auto">
            <a:xfrm>
              <a:off x="37814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10" name="Text Box 55"/>
            <p:cNvSpPr txBox="1">
              <a:spLocks noChangeArrowheads="1"/>
            </p:cNvSpPr>
            <p:nvPr/>
          </p:nvSpPr>
          <p:spPr bwMode="auto">
            <a:xfrm>
              <a:off x="3778250" y="4027488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25" name="Rectangle 70"/>
            <p:cNvSpPr>
              <a:spLocks noChangeArrowheads="1"/>
            </p:cNvSpPr>
            <p:nvPr/>
          </p:nvSpPr>
          <p:spPr bwMode="auto">
            <a:xfrm>
              <a:off x="3714750" y="2433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26" name="Rectangle 71"/>
            <p:cNvSpPr>
              <a:spLocks noChangeArrowheads="1"/>
            </p:cNvSpPr>
            <p:nvPr/>
          </p:nvSpPr>
          <p:spPr bwMode="auto">
            <a:xfrm>
              <a:off x="3714750" y="26241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27" name="Rectangle 72"/>
            <p:cNvSpPr>
              <a:spLocks noChangeArrowheads="1"/>
            </p:cNvSpPr>
            <p:nvPr/>
          </p:nvSpPr>
          <p:spPr bwMode="auto">
            <a:xfrm>
              <a:off x="3714750" y="2814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52" name="Text Box 97"/>
            <p:cNvSpPr txBox="1">
              <a:spLocks noChangeArrowheads="1"/>
            </p:cNvSpPr>
            <p:nvPr/>
          </p:nvSpPr>
          <p:spPr bwMode="auto">
            <a:xfrm>
              <a:off x="3798888" y="309562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68" name="Rectangle 113"/>
            <p:cNvSpPr>
              <a:spLocks noChangeArrowheads="1"/>
            </p:cNvSpPr>
            <p:nvPr/>
          </p:nvSpPr>
          <p:spPr bwMode="auto">
            <a:xfrm>
              <a:off x="3719513" y="4391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269" name="Rectangle 114"/>
            <p:cNvSpPr>
              <a:spLocks noChangeArrowheads="1"/>
            </p:cNvSpPr>
            <p:nvPr/>
          </p:nvSpPr>
          <p:spPr bwMode="auto">
            <a:xfrm>
              <a:off x="3719513" y="45815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70" name="Rectangle 115"/>
            <p:cNvSpPr>
              <a:spLocks noChangeArrowheads="1"/>
            </p:cNvSpPr>
            <p:nvPr/>
          </p:nvSpPr>
          <p:spPr bwMode="auto">
            <a:xfrm>
              <a:off x="3719513" y="4772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95" name="Text Box 140"/>
            <p:cNvSpPr txBox="1">
              <a:spLocks noChangeArrowheads="1"/>
            </p:cNvSpPr>
            <p:nvPr/>
          </p:nvSpPr>
          <p:spPr bwMode="auto">
            <a:xfrm>
              <a:off x="3778250" y="50196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302" name="Line 147"/>
            <p:cNvSpPr>
              <a:spLocks noChangeShapeType="1"/>
            </p:cNvSpPr>
            <p:nvPr/>
          </p:nvSpPr>
          <p:spPr bwMode="auto">
            <a:xfrm>
              <a:off x="3487738" y="4651376"/>
              <a:ext cx="2206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482883" y="2184401"/>
            <a:ext cx="579438" cy="3079750"/>
            <a:chOff x="4152900" y="2184401"/>
            <a:chExt cx="579438" cy="3079750"/>
          </a:xfrm>
        </p:grpSpPr>
        <p:sp>
          <p:nvSpPr>
            <p:cNvPr id="49174" name="Rectangle 19"/>
            <p:cNvSpPr>
              <a:spLocks noChangeArrowheads="1"/>
            </p:cNvSpPr>
            <p:nvPr/>
          </p:nvSpPr>
          <p:spPr bwMode="auto">
            <a:xfrm>
              <a:off x="4352925" y="3397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75" name="Rectangle 20"/>
            <p:cNvSpPr>
              <a:spLocks noChangeArrowheads="1"/>
            </p:cNvSpPr>
            <p:nvPr/>
          </p:nvSpPr>
          <p:spPr bwMode="auto">
            <a:xfrm>
              <a:off x="4352925" y="35877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76" name="Rectangle 21"/>
            <p:cNvSpPr>
              <a:spLocks noChangeArrowheads="1"/>
            </p:cNvSpPr>
            <p:nvPr/>
          </p:nvSpPr>
          <p:spPr bwMode="auto">
            <a:xfrm>
              <a:off x="4352925" y="3778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00" name="Text Box 45"/>
            <p:cNvSpPr txBox="1">
              <a:spLocks noChangeArrowheads="1"/>
            </p:cNvSpPr>
            <p:nvPr/>
          </p:nvSpPr>
          <p:spPr bwMode="auto">
            <a:xfrm>
              <a:off x="44291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28" name="Rectangle 73"/>
            <p:cNvSpPr>
              <a:spLocks noChangeArrowheads="1"/>
            </p:cNvSpPr>
            <p:nvPr/>
          </p:nvSpPr>
          <p:spPr bwMode="auto">
            <a:xfrm>
              <a:off x="4348163" y="2433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29" name="Rectangle 74"/>
            <p:cNvSpPr>
              <a:spLocks noChangeArrowheads="1"/>
            </p:cNvSpPr>
            <p:nvPr/>
          </p:nvSpPr>
          <p:spPr bwMode="auto">
            <a:xfrm>
              <a:off x="4348163" y="26241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30" name="Rectangle 75"/>
            <p:cNvSpPr>
              <a:spLocks noChangeArrowheads="1"/>
            </p:cNvSpPr>
            <p:nvPr/>
          </p:nvSpPr>
          <p:spPr bwMode="auto">
            <a:xfrm>
              <a:off x="4348163" y="2814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54" name="Text Box 99"/>
            <p:cNvSpPr txBox="1">
              <a:spLocks noChangeArrowheads="1"/>
            </p:cNvSpPr>
            <p:nvPr/>
          </p:nvSpPr>
          <p:spPr bwMode="auto">
            <a:xfrm>
              <a:off x="4445000" y="4027488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71" name="Rectangle 116"/>
            <p:cNvSpPr>
              <a:spLocks noChangeArrowheads="1"/>
            </p:cNvSpPr>
            <p:nvPr/>
          </p:nvSpPr>
          <p:spPr bwMode="auto">
            <a:xfrm>
              <a:off x="4352925" y="4391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272" name="Rectangle 117"/>
            <p:cNvSpPr>
              <a:spLocks noChangeArrowheads="1"/>
            </p:cNvSpPr>
            <p:nvPr/>
          </p:nvSpPr>
          <p:spPr bwMode="auto">
            <a:xfrm>
              <a:off x="4352925" y="45815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73" name="Rectangle 118"/>
            <p:cNvSpPr>
              <a:spLocks noChangeArrowheads="1"/>
            </p:cNvSpPr>
            <p:nvPr/>
          </p:nvSpPr>
          <p:spPr bwMode="auto">
            <a:xfrm>
              <a:off x="4352925" y="4772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1</a:t>
              </a:r>
            </a:p>
          </p:txBody>
        </p:sp>
        <p:sp>
          <p:nvSpPr>
            <p:cNvPr id="49297" name="Text Box 142"/>
            <p:cNvSpPr txBox="1">
              <a:spLocks noChangeArrowheads="1"/>
            </p:cNvSpPr>
            <p:nvPr/>
          </p:nvSpPr>
          <p:spPr bwMode="auto">
            <a:xfrm>
              <a:off x="4445000" y="50196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303" name="Line 148"/>
            <p:cNvSpPr>
              <a:spLocks noChangeShapeType="1"/>
            </p:cNvSpPr>
            <p:nvPr/>
          </p:nvSpPr>
          <p:spPr bwMode="auto">
            <a:xfrm>
              <a:off x="4152900" y="4892676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075021" y="2184401"/>
            <a:ext cx="622300" cy="3079750"/>
            <a:chOff x="4745038" y="2184401"/>
            <a:chExt cx="622300" cy="3079750"/>
          </a:xfrm>
        </p:grpSpPr>
        <p:sp>
          <p:nvSpPr>
            <p:cNvPr id="49177" name="Rectangle 22"/>
            <p:cNvSpPr>
              <a:spLocks noChangeArrowheads="1"/>
            </p:cNvSpPr>
            <p:nvPr/>
          </p:nvSpPr>
          <p:spPr bwMode="auto">
            <a:xfrm>
              <a:off x="4989513" y="3397251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78" name="Rectangle 23"/>
            <p:cNvSpPr>
              <a:spLocks noChangeArrowheads="1"/>
            </p:cNvSpPr>
            <p:nvPr/>
          </p:nvSpPr>
          <p:spPr bwMode="auto">
            <a:xfrm>
              <a:off x="4989513" y="3587751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79" name="Rectangle 24"/>
            <p:cNvSpPr>
              <a:spLocks noChangeArrowheads="1"/>
            </p:cNvSpPr>
            <p:nvPr/>
          </p:nvSpPr>
          <p:spPr bwMode="auto">
            <a:xfrm>
              <a:off x="4989513" y="3778251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1" name="Text Box 46"/>
            <p:cNvSpPr txBox="1">
              <a:spLocks noChangeArrowheads="1"/>
            </p:cNvSpPr>
            <p:nvPr/>
          </p:nvSpPr>
          <p:spPr bwMode="auto">
            <a:xfrm>
              <a:off x="50768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7" name="Text Box 52"/>
            <p:cNvSpPr txBox="1">
              <a:spLocks noChangeArrowheads="1"/>
            </p:cNvSpPr>
            <p:nvPr/>
          </p:nvSpPr>
          <p:spPr bwMode="auto">
            <a:xfrm>
              <a:off x="5037138" y="4027488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31" name="Rectangle 76"/>
            <p:cNvSpPr>
              <a:spLocks noChangeArrowheads="1"/>
            </p:cNvSpPr>
            <p:nvPr/>
          </p:nvSpPr>
          <p:spPr bwMode="auto">
            <a:xfrm>
              <a:off x="4984750" y="2433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32" name="Rectangle 77"/>
            <p:cNvSpPr>
              <a:spLocks noChangeArrowheads="1"/>
            </p:cNvSpPr>
            <p:nvPr/>
          </p:nvSpPr>
          <p:spPr bwMode="auto">
            <a:xfrm>
              <a:off x="4984750" y="26241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33" name="Rectangle 78"/>
            <p:cNvSpPr>
              <a:spLocks noChangeArrowheads="1"/>
            </p:cNvSpPr>
            <p:nvPr/>
          </p:nvSpPr>
          <p:spPr bwMode="auto">
            <a:xfrm>
              <a:off x="4984750" y="2814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49" name="Text Box 94"/>
            <p:cNvSpPr txBox="1">
              <a:spLocks noChangeArrowheads="1"/>
            </p:cNvSpPr>
            <p:nvPr/>
          </p:nvSpPr>
          <p:spPr bwMode="auto">
            <a:xfrm>
              <a:off x="5094288" y="309562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74" name="Rectangle 119"/>
            <p:cNvSpPr>
              <a:spLocks noChangeArrowheads="1"/>
            </p:cNvSpPr>
            <p:nvPr/>
          </p:nvSpPr>
          <p:spPr bwMode="auto">
            <a:xfrm>
              <a:off x="4989513" y="4391026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275" name="Rectangle 120"/>
            <p:cNvSpPr>
              <a:spLocks noChangeArrowheads="1"/>
            </p:cNvSpPr>
            <p:nvPr/>
          </p:nvSpPr>
          <p:spPr bwMode="auto">
            <a:xfrm>
              <a:off x="4989513" y="4581526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76" name="Rectangle 121"/>
            <p:cNvSpPr>
              <a:spLocks noChangeArrowheads="1"/>
            </p:cNvSpPr>
            <p:nvPr/>
          </p:nvSpPr>
          <p:spPr bwMode="auto">
            <a:xfrm>
              <a:off x="4989513" y="4772026"/>
              <a:ext cx="377825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4*</a:t>
              </a:r>
            </a:p>
          </p:txBody>
        </p:sp>
        <p:sp>
          <p:nvSpPr>
            <p:cNvPr id="49292" name="Text Box 137"/>
            <p:cNvSpPr txBox="1">
              <a:spLocks noChangeArrowheads="1"/>
            </p:cNvSpPr>
            <p:nvPr/>
          </p:nvSpPr>
          <p:spPr bwMode="auto">
            <a:xfrm>
              <a:off x="5037138" y="50196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304" name="Line 149"/>
            <p:cNvSpPr>
              <a:spLocks noChangeShapeType="1"/>
            </p:cNvSpPr>
            <p:nvPr/>
          </p:nvSpPr>
          <p:spPr bwMode="auto">
            <a:xfrm>
              <a:off x="4745038" y="4470401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741771" y="2184402"/>
            <a:ext cx="590550" cy="2778125"/>
            <a:chOff x="5411788" y="2184401"/>
            <a:chExt cx="590550" cy="2778125"/>
          </a:xfrm>
        </p:grpSpPr>
        <p:sp>
          <p:nvSpPr>
            <p:cNvPr id="49180" name="Rectangle 25"/>
            <p:cNvSpPr>
              <a:spLocks noChangeArrowheads="1"/>
            </p:cNvSpPr>
            <p:nvPr/>
          </p:nvSpPr>
          <p:spPr bwMode="auto">
            <a:xfrm>
              <a:off x="5622925" y="3397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81" name="Rectangle 26"/>
            <p:cNvSpPr>
              <a:spLocks noChangeArrowheads="1"/>
            </p:cNvSpPr>
            <p:nvPr/>
          </p:nvSpPr>
          <p:spPr bwMode="auto">
            <a:xfrm>
              <a:off x="5622925" y="35877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82" name="Rectangle 27"/>
            <p:cNvSpPr>
              <a:spLocks noChangeArrowheads="1"/>
            </p:cNvSpPr>
            <p:nvPr/>
          </p:nvSpPr>
          <p:spPr bwMode="auto">
            <a:xfrm>
              <a:off x="5622925" y="3778251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2" name="Text Box 47"/>
            <p:cNvSpPr txBox="1">
              <a:spLocks noChangeArrowheads="1"/>
            </p:cNvSpPr>
            <p:nvPr/>
          </p:nvSpPr>
          <p:spPr bwMode="auto">
            <a:xfrm>
              <a:off x="57245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34" name="Rectangle 79"/>
            <p:cNvSpPr>
              <a:spLocks noChangeArrowheads="1"/>
            </p:cNvSpPr>
            <p:nvPr/>
          </p:nvSpPr>
          <p:spPr bwMode="auto">
            <a:xfrm>
              <a:off x="5618163" y="2433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35" name="Rectangle 80"/>
            <p:cNvSpPr>
              <a:spLocks noChangeArrowheads="1"/>
            </p:cNvSpPr>
            <p:nvPr/>
          </p:nvSpPr>
          <p:spPr bwMode="auto">
            <a:xfrm>
              <a:off x="5618163" y="26241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36" name="Rectangle 81"/>
            <p:cNvSpPr>
              <a:spLocks noChangeArrowheads="1"/>
            </p:cNvSpPr>
            <p:nvPr/>
          </p:nvSpPr>
          <p:spPr bwMode="auto">
            <a:xfrm>
              <a:off x="5618163" y="2814638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77" name="Rectangle 122"/>
            <p:cNvSpPr>
              <a:spLocks noChangeArrowheads="1"/>
            </p:cNvSpPr>
            <p:nvPr/>
          </p:nvSpPr>
          <p:spPr bwMode="auto">
            <a:xfrm>
              <a:off x="5622925" y="4391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278" name="Rectangle 123"/>
            <p:cNvSpPr>
              <a:spLocks noChangeArrowheads="1"/>
            </p:cNvSpPr>
            <p:nvPr/>
          </p:nvSpPr>
          <p:spPr bwMode="auto">
            <a:xfrm>
              <a:off x="5622925" y="45815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79" name="Rectangle 124"/>
            <p:cNvSpPr>
              <a:spLocks noChangeArrowheads="1"/>
            </p:cNvSpPr>
            <p:nvPr/>
          </p:nvSpPr>
          <p:spPr bwMode="auto">
            <a:xfrm>
              <a:off x="5622925" y="4772026"/>
              <a:ext cx="379413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4*</a:t>
              </a:r>
            </a:p>
          </p:txBody>
        </p:sp>
        <p:sp>
          <p:nvSpPr>
            <p:cNvPr id="49305" name="Line 150"/>
            <p:cNvSpPr>
              <a:spLocks noChangeShapeType="1"/>
            </p:cNvSpPr>
            <p:nvPr/>
          </p:nvSpPr>
          <p:spPr bwMode="auto">
            <a:xfrm>
              <a:off x="5411788" y="4470401"/>
              <a:ext cx="2206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406933" y="2184401"/>
            <a:ext cx="574676" cy="3079750"/>
            <a:chOff x="6076950" y="2184401"/>
            <a:chExt cx="574676" cy="3079750"/>
          </a:xfrm>
        </p:grpSpPr>
        <p:sp>
          <p:nvSpPr>
            <p:cNvPr id="49293" name="Text Box 138"/>
            <p:cNvSpPr txBox="1">
              <a:spLocks noChangeArrowheads="1"/>
            </p:cNvSpPr>
            <p:nvPr/>
          </p:nvSpPr>
          <p:spPr bwMode="auto">
            <a:xfrm>
              <a:off x="6369050" y="50196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183" name="Rectangle 28"/>
            <p:cNvSpPr>
              <a:spLocks noChangeArrowheads="1"/>
            </p:cNvSpPr>
            <p:nvPr/>
          </p:nvSpPr>
          <p:spPr bwMode="auto">
            <a:xfrm>
              <a:off x="6257925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84" name="Rectangle 29"/>
            <p:cNvSpPr>
              <a:spLocks noChangeArrowheads="1"/>
            </p:cNvSpPr>
            <p:nvPr/>
          </p:nvSpPr>
          <p:spPr bwMode="auto">
            <a:xfrm>
              <a:off x="6257925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85" name="Rectangle 30"/>
            <p:cNvSpPr>
              <a:spLocks noChangeArrowheads="1"/>
            </p:cNvSpPr>
            <p:nvPr/>
          </p:nvSpPr>
          <p:spPr bwMode="auto">
            <a:xfrm>
              <a:off x="6257925" y="3778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3" name="Text Box 48"/>
            <p:cNvSpPr txBox="1">
              <a:spLocks noChangeArrowheads="1"/>
            </p:cNvSpPr>
            <p:nvPr/>
          </p:nvSpPr>
          <p:spPr bwMode="auto">
            <a:xfrm>
              <a:off x="6373813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08" name="Text Box 53"/>
            <p:cNvSpPr txBox="1">
              <a:spLocks noChangeArrowheads="1"/>
            </p:cNvSpPr>
            <p:nvPr/>
          </p:nvSpPr>
          <p:spPr bwMode="auto">
            <a:xfrm>
              <a:off x="6369050" y="4027488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37" name="Rectangle 82"/>
            <p:cNvSpPr>
              <a:spLocks noChangeArrowheads="1"/>
            </p:cNvSpPr>
            <p:nvPr/>
          </p:nvSpPr>
          <p:spPr bwMode="auto">
            <a:xfrm>
              <a:off x="6253163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38" name="Rectangle 83"/>
            <p:cNvSpPr>
              <a:spLocks noChangeArrowheads="1"/>
            </p:cNvSpPr>
            <p:nvPr/>
          </p:nvSpPr>
          <p:spPr bwMode="auto">
            <a:xfrm>
              <a:off x="6253163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39" name="Rectangle 84"/>
            <p:cNvSpPr>
              <a:spLocks noChangeArrowheads="1"/>
            </p:cNvSpPr>
            <p:nvPr/>
          </p:nvSpPr>
          <p:spPr bwMode="auto">
            <a:xfrm>
              <a:off x="6253163" y="2814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50" name="Text Box 95"/>
            <p:cNvSpPr txBox="1">
              <a:spLocks noChangeArrowheads="1"/>
            </p:cNvSpPr>
            <p:nvPr/>
          </p:nvSpPr>
          <p:spPr bwMode="auto">
            <a:xfrm>
              <a:off x="6389688" y="309562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80" name="Rectangle 125"/>
            <p:cNvSpPr>
              <a:spLocks noChangeArrowheads="1"/>
            </p:cNvSpPr>
            <p:nvPr/>
          </p:nvSpPr>
          <p:spPr bwMode="auto">
            <a:xfrm>
              <a:off x="6257925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81" name="Rectangle 126"/>
            <p:cNvSpPr>
              <a:spLocks noChangeArrowheads="1"/>
            </p:cNvSpPr>
            <p:nvPr/>
          </p:nvSpPr>
          <p:spPr bwMode="auto">
            <a:xfrm>
              <a:off x="6257925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 dirty="0"/>
                <a:t>2</a:t>
              </a:r>
            </a:p>
          </p:txBody>
        </p:sp>
        <p:sp>
          <p:nvSpPr>
            <p:cNvPr id="49282" name="Rectangle 127"/>
            <p:cNvSpPr>
              <a:spLocks noChangeArrowheads="1"/>
            </p:cNvSpPr>
            <p:nvPr/>
          </p:nvSpPr>
          <p:spPr bwMode="auto">
            <a:xfrm>
              <a:off x="6257925" y="4772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306" name="Line 151"/>
            <p:cNvSpPr>
              <a:spLocks noChangeShapeType="1"/>
            </p:cNvSpPr>
            <p:nvPr/>
          </p:nvSpPr>
          <p:spPr bwMode="auto">
            <a:xfrm>
              <a:off x="6076950" y="4651376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073683" y="2184402"/>
            <a:ext cx="592138" cy="2778125"/>
            <a:chOff x="6743700" y="2184401"/>
            <a:chExt cx="592138" cy="2778125"/>
          </a:xfrm>
        </p:grpSpPr>
        <p:sp>
          <p:nvSpPr>
            <p:cNvPr id="49186" name="Rectangle 31"/>
            <p:cNvSpPr>
              <a:spLocks noChangeArrowheads="1"/>
            </p:cNvSpPr>
            <p:nvPr/>
          </p:nvSpPr>
          <p:spPr bwMode="auto">
            <a:xfrm>
              <a:off x="6954838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87" name="Rectangle 32"/>
            <p:cNvSpPr>
              <a:spLocks noChangeArrowheads="1"/>
            </p:cNvSpPr>
            <p:nvPr/>
          </p:nvSpPr>
          <p:spPr bwMode="auto">
            <a:xfrm>
              <a:off x="6954838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188" name="Rectangle 33"/>
            <p:cNvSpPr>
              <a:spLocks noChangeArrowheads="1"/>
            </p:cNvSpPr>
            <p:nvPr/>
          </p:nvSpPr>
          <p:spPr bwMode="auto">
            <a:xfrm>
              <a:off x="6954838" y="3778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4" name="Text Box 49"/>
            <p:cNvSpPr txBox="1">
              <a:spLocks noChangeArrowheads="1"/>
            </p:cNvSpPr>
            <p:nvPr/>
          </p:nvSpPr>
          <p:spPr bwMode="auto">
            <a:xfrm>
              <a:off x="7021513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40" name="Rectangle 85"/>
            <p:cNvSpPr>
              <a:spLocks noChangeArrowheads="1"/>
            </p:cNvSpPr>
            <p:nvPr/>
          </p:nvSpPr>
          <p:spPr bwMode="auto">
            <a:xfrm>
              <a:off x="6950075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41" name="Rectangle 86"/>
            <p:cNvSpPr>
              <a:spLocks noChangeArrowheads="1"/>
            </p:cNvSpPr>
            <p:nvPr/>
          </p:nvSpPr>
          <p:spPr bwMode="auto">
            <a:xfrm>
              <a:off x="6950075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42" name="Rectangle 87"/>
            <p:cNvSpPr>
              <a:spLocks noChangeArrowheads="1"/>
            </p:cNvSpPr>
            <p:nvPr/>
          </p:nvSpPr>
          <p:spPr bwMode="auto">
            <a:xfrm>
              <a:off x="6950075" y="2814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51" name="Text Box 96"/>
            <p:cNvSpPr txBox="1">
              <a:spLocks noChangeArrowheads="1"/>
            </p:cNvSpPr>
            <p:nvPr/>
          </p:nvSpPr>
          <p:spPr bwMode="auto">
            <a:xfrm>
              <a:off x="7037388" y="309562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83" name="Rectangle 128"/>
            <p:cNvSpPr>
              <a:spLocks noChangeArrowheads="1"/>
            </p:cNvSpPr>
            <p:nvPr/>
          </p:nvSpPr>
          <p:spPr bwMode="auto">
            <a:xfrm>
              <a:off x="6954838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84" name="Rectangle 129"/>
            <p:cNvSpPr>
              <a:spLocks noChangeArrowheads="1"/>
            </p:cNvSpPr>
            <p:nvPr/>
          </p:nvSpPr>
          <p:spPr bwMode="auto">
            <a:xfrm>
              <a:off x="6954838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85" name="Rectangle 130"/>
            <p:cNvSpPr>
              <a:spLocks noChangeArrowheads="1"/>
            </p:cNvSpPr>
            <p:nvPr/>
          </p:nvSpPr>
          <p:spPr bwMode="auto">
            <a:xfrm>
              <a:off x="6954838" y="4772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307" name="Line 152"/>
            <p:cNvSpPr>
              <a:spLocks noChangeShapeType="1"/>
            </p:cNvSpPr>
            <p:nvPr/>
          </p:nvSpPr>
          <p:spPr bwMode="auto">
            <a:xfrm>
              <a:off x="6743700" y="4651376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8738847" y="2184401"/>
            <a:ext cx="561975" cy="3079750"/>
            <a:chOff x="7408863" y="2184401"/>
            <a:chExt cx="561975" cy="3079750"/>
          </a:xfrm>
        </p:grpSpPr>
        <p:sp>
          <p:nvSpPr>
            <p:cNvPr id="49189" name="Rectangle 34"/>
            <p:cNvSpPr>
              <a:spLocks noChangeArrowheads="1"/>
            </p:cNvSpPr>
            <p:nvPr/>
          </p:nvSpPr>
          <p:spPr bwMode="auto">
            <a:xfrm>
              <a:off x="7588250" y="3397251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90" name="Rectangle 35"/>
            <p:cNvSpPr>
              <a:spLocks noChangeArrowheads="1"/>
            </p:cNvSpPr>
            <p:nvPr/>
          </p:nvSpPr>
          <p:spPr bwMode="auto">
            <a:xfrm>
              <a:off x="7588250" y="3587751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91" name="Rectangle 36"/>
            <p:cNvSpPr>
              <a:spLocks noChangeArrowheads="1"/>
            </p:cNvSpPr>
            <p:nvPr/>
          </p:nvSpPr>
          <p:spPr bwMode="auto">
            <a:xfrm>
              <a:off x="7588250" y="3778251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4</a:t>
              </a:r>
            </a:p>
          </p:txBody>
        </p:sp>
        <p:sp>
          <p:nvSpPr>
            <p:cNvPr id="49205" name="Text Box 50"/>
            <p:cNvSpPr txBox="1">
              <a:spLocks noChangeArrowheads="1"/>
            </p:cNvSpPr>
            <p:nvPr/>
          </p:nvSpPr>
          <p:spPr bwMode="auto">
            <a:xfrm>
              <a:off x="76676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09" name="Text Box 54"/>
            <p:cNvSpPr txBox="1">
              <a:spLocks noChangeArrowheads="1"/>
            </p:cNvSpPr>
            <p:nvPr/>
          </p:nvSpPr>
          <p:spPr bwMode="auto">
            <a:xfrm>
              <a:off x="7626350" y="4027488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43" name="Rectangle 88"/>
            <p:cNvSpPr>
              <a:spLocks noChangeArrowheads="1"/>
            </p:cNvSpPr>
            <p:nvPr/>
          </p:nvSpPr>
          <p:spPr bwMode="auto">
            <a:xfrm>
              <a:off x="7583488" y="2433638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44" name="Rectangle 89"/>
            <p:cNvSpPr>
              <a:spLocks noChangeArrowheads="1"/>
            </p:cNvSpPr>
            <p:nvPr/>
          </p:nvSpPr>
          <p:spPr bwMode="auto">
            <a:xfrm>
              <a:off x="7583488" y="2624138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45" name="Rectangle 90"/>
            <p:cNvSpPr>
              <a:spLocks noChangeArrowheads="1"/>
            </p:cNvSpPr>
            <p:nvPr/>
          </p:nvSpPr>
          <p:spPr bwMode="auto">
            <a:xfrm>
              <a:off x="7583488" y="2814638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86" name="Rectangle 131"/>
            <p:cNvSpPr>
              <a:spLocks noChangeArrowheads="1"/>
            </p:cNvSpPr>
            <p:nvPr/>
          </p:nvSpPr>
          <p:spPr bwMode="auto">
            <a:xfrm>
              <a:off x="7588250" y="4391026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87" name="Rectangle 132"/>
            <p:cNvSpPr>
              <a:spLocks noChangeArrowheads="1"/>
            </p:cNvSpPr>
            <p:nvPr/>
          </p:nvSpPr>
          <p:spPr bwMode="auto">
            <a:xfrm>
              <a:off x="7588250" y="4581526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88" name="Rectangle 133"/>
            <p:cNvSpPr>
              <a:spLocks noChangeArrowheads="1"/>
            </p:cNvSpPr>
            <p:nvPr/>
          </p:nvSpPr>
          <p:spPr bwMode="auto">
            <a:xfrm>
              <a:off x="7588250" y="4772026"/>
              <a:ext cx="382588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294" name="Text Box 139"/>
            <p:cNvSpPr txBox="1">
              <a:spLocks noChangeArrowheads="1"/>
            </p:cNvSpPr>
            <p:nvPr/>
          </p:nvSpPr>
          <p:spPr bwMode="auto">
            <a:xfrm>
              <a:off x="7626350" y="50196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308" name="Line 153"/>
            <p:cNvSpPr>
              <a:spLocks noChangeShapeType="1"/>
            </p:cNvSpPr>
            <p:nvPr/>
          </p:nvSpPr>
          <p:spPr bwMode="auto">
            <a:xfrm>
              <a:off x="7408863" y="4470401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330983" y="2184402"/>
            <a:ext cx="603250" cy="2778125"/>
            <a:chOff x="8001000" y="2184401"/>
            <a:chExt cx="603250" cy="2778125"/>
          </a:xfrm>
        </p:grpSpPr>
        <p:sp>
          <p:nvSpPr>
            <p:cNvPr id="49192" name="Rectangle 37"/>
            <p:cNvSpPr>
              <a:spLocks noChangeArrowheads="1"/>
            </p:cNvSpPr>
            <p:nvPr/>
          </p:nvSpPr>
          <p:spPr bwMode="auto">
            <a:xfrm>
              <a:off x="8223250" y="3397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193" name="Rectangle 38"/>
            <p:cNvSpPr>
              <a:spLocks noChangeArrowheads="1"/>
            </p:cNvSpPr>
            <p:nvPr/>
          </p:nvSpPr>
          <p:spPr bwMode="auto">
            <a:xfrm>
              <a:off x="8223250" y="35877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194" name="Rectangle 39"/>
            <p:cNvSpPr>
              <a:spLocks noChangeArrowheads="1"/>
            </p:cNvSpPr>
            <p:nvPr/>
          </p:nvSpPr>
          <p:spPr bwMode="auto">
            <a:xfrm>
              <a:off x="8223250" y="3778251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06" name="Text Box 51"/>
            <p:cNvSpPr txBox="1">
              <a:spLocks noChangeArrowheads="1"/>
            </p:cNvSpPr>
            <p:nvPr/>
          </p:nvSpPr>
          <p:spPr bwMode="auto">
            <a:xfrm>
              <a:off x="8315325" y="2184401"/>
              <a:ext cx="2551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46" name="Rectangle 91"/>
            <p:cNvSpPr>
              <a:spLocks noChangeArrowheads="1"/>
            </p:cNvSpPr>
            <p:nvPr/>
          </p:nvSpPr>
          <p:spPr bwMode="auto">
            <a:xfrm>
              <a:off x="8218488" y="2433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</a:t>
              </a:r>
            </a:p>
          </p:txBody>
        </p:sp>
        <p:sp>
          <p:nvSpPr>
            <p:cNvPr id="49247" name="Rectangle 92"/>
            <p:cNvSpPr>
              <a:spLocks noChangeArrowheads="1"/>
            </p:cNvSpPr>
            <p:nvPr/>
          </p:nvSpPr>
          <p:spPr bwMode="auto">
            <a:xfrm>
              <a:off x="8218488" y="26241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</a:t>
              </a:r>
            </a:p>
          </p:txBody>
        </p:sp>
        <p:sp>
          <p:nvSpPr>
            <p:cNvPr id="49248" name="Rectangle 93"/>
            <p:cNvSpPr>
              <a:spLocks noChangeArrowheads="1"/>
            </p:cNvSpPr>
            <p:nvPr/>
          </p:nvSpPr>
          <p:spPr bwMode="auto">
            <a:xfrm>
              <a:off x="8218488" y="2814638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</a:t>
              </a:r>
            </a:p>
          </p:txBody>
        </p:sp>
        <p:sp>
          <p:nvSpPr>
            <p:cNvPr id="49255" name="Text Box 100"/>
            <p:cNvSpPr txBox="1">
              <a:spLocks noChangeArrowheads="1"/>
            </p:cNvSpPr>
            <p:nvPr/>
          </p:nvSpPr>
          <p:spPr bwMode="auto">
            <a:xfrm>
              <a:off x="8293100" y="4029076"/>
              <a:ext cx="261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F</a:t>
              </a:r>
            </a:p>
          </p:txBody>
        </p:sp>
        <p:sp>
          <p:nvSpPr>
            <p:cNvPr id="49289" name="Rectangle 134"/>
            <p:cNvSpPr>
              <a:spLocks noChangeArrowheads="1"/>
            </p:cNvSpPr>
            <p:nvPr/>
          </p:nvSpPr>
          <p:spPr bwMode="auto">
            <a:xfrm>
              <a:off x="8223250" y="4391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3*</a:t>
              </a:r>
            </a:p>
          </p:txBody>
        </p:sp>
        <p:sp>
          <p:nvSpPr>
            <p:cNvPr id="49290" name="Rectangle 135"/>
            <p:cNvSpPr>
              <a:spLocks noChangeArrowheads="1"/>
            </p:cNvSpPr>
            <p:nvPr/>
          </p:nvSpPr>
          <p:spPr bwMode="auto">
            <a:xfrm>
              <a:off x="8223250" y="45815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2*</a:t>
              </a:r>
            </a:p>
          </p:txBody>
        </p:sp>
        <p:sp>
          <p:nvSpPr>
            <p:cNvPr id="49291" name="Rectangle 136"/>
            <p:cNvSpPr>
              <a:spLocks noChangeArrowheads="1"/>
            </p:cNvSpPr>
            <p:nvPr/>
          </p:nvSpPr>
          <p:spPr bwMode="auto">
            <a:xfrm>
              <a:off x="8223250" y="4772026"/>
              <a:ext cx="381000" cy="1905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000" b="1"/>
                <a:t>5*</a:t>
              </a:r>
            </a:p>
          </p:txBody>
        </p:sp>
        <p:sp>
          <p:nvSpPr>
            <p:cNvPr id="49309" name="Line 154"/>
            <p:cNvSpPr>
              <a:spLocks noChangeShapeType="1"/>
            </p:cNvSpPr>
            <p:nvPr/>
          </p:nvSpPr>
          <p:spPr bwMode="auto">
            <a:xfrm>
              <a:off x="8001000" y="4470401"/>
              <a:ext cx="2222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9310" name="Text Box 155"/>
          <p:cNvSpPr txBox="1">
            <a:spLocks noChangeArrowheads="1"/>
          </p:cNvSpPr>
          <p:nvPr/>
        </p:nvSpPr>
        <p:spPr bwMode="auto">
          <a:xfrm>
            <a:off x="2104251" y="5467351"/>
            <a:ext cx="815498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400" dirty="0"/>
              <a:t>El </a:t>
            </a:r>
            <a:r>
              <a:rPr lang="en-US" altLang="es-MX" sz="1400" dirty="0" err="1"/>
              <a:t>asterisco</a:t>
            </a:r>
            <a:r>
              <a:rPr lang="en-US" altLang="es-MX" sz="1400" dirty="0"/>
              <a:t> </a:t>
            </a:r>
            <a:r>
              <a:rPr lang="en-US" altLang="es-MX" sz="1400" dirty="0" err="1"/>
              <a:t>indica</a:t>
            </a:r>
            <a:r>
              <a:rPr lang="en-US" altLang="es-MX" sz="1400" dirty="0"/>
              <a:t> que el bit de </a:t>
            </a:r>
            <a:r>
              <a:rPr lang="en-US" altLang="es-MX" sz="1400" dirty="0" err="1"/>
              <a:t>uso</a:t>
            </a:r>
            <a:r>
              <a:rPr lang="en-US" altLang="es-MX" sz="1400" dirty="0"/>
              <a:t> </a:t>
            </a:r>
            <a:r>
              <a:rPr lang="en-US" altLang="es-MX" sz="1400" dirty="0" err="1"/>
              <a:t>correspondiente</a:t>
            </a:r>
            <a:r>
              <a:rPr lang="en-US" altLang="es-MX" sz="1400" dirty="0"/>
              <a:t> </a:t>
            </a:r>
            <a:r>
              <a:rPr lang="en-US" altLang="es-MX" sz="1400" dirty="0" err="1"/>
              <a:t>está</a:t>
            </a:r>
            <a:r>
              <a:rPr lang="en-US" altLang="es-MX" sz="1400" dirty="0"/>
              <a:t> </a:t>
            </a:r>
            <a:r>
              <a:rPr lang="en-US" altLang="es-MX" sz="1400" dirty="0" err="1"/>
              <a:t>en</a:t>
            </a:r>
            <a:r>
              <a:rPr lang="en-US" altLang="es-MX" sz="1400" dirty="0"/>
              <a:t>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1400" dirty="0"/>
              <a:t>El </a:t>
            </a:r>
            <a:r>
              <a:rPr lang="en-US" altLang="es-MX" sz="1400" dirty="0" err="1"/>
              <a:t>reloj</a:t>
            </a:r>
            <a:r>
              <a:rPr lang="en-US" altLang="es-MX" sz="1400" dirty="0"/>
              <a:t> </a:t>
            </a:r>
            <a:r>
              <a:rPr lang="en-US" altLang="es-MX" sz="1400" dirty="0" err="1"/>
              <a:t>proteje</a:t>
            </a:r>
            <a:r>
              <a:rPr lang="en-US" altLang="es-MX" sz="1400" dirty="0"/>
              <a:t> las </a:t>
            </a:r>
            <a:r>
              <a:rPr lang="en-US" altLang="es-MX" sz="1400" dirty="0" err="1"/>
              <a:t>páginas</a:t>
            </a:r>
            <a:r>
              <a:rPr lang="en-US" altLang="es-MX" sz="1400" dirty="0"/>
              <a:t> </a:t>
            </a:r>
            <a:r>
              <a:rPr lang="en-US" altLang="es-MX" sz="1400" dirty="0" err="1"/>
              <a:t>frecuentemente</a:t>
            </a:r>
            <a:r>
              <a:rPr lang="en-US" altLang="es-MX" sz="1400" dirty="0"/>
              <a:t> </a:t>
            </a:r>
            <a:r>
              <a:rPr lang="en-US" altLang="es-MX" sz="1400" dirty="0" err="1"/>
              <a:t>referenciadas</a:t>
            </a:r>
            <a:r>
              <a:rPr lang="en-US" altLang="es-MX" sz="1400" dirty="0"/>
              <a:t> </a:t>
            </a:r>
            <a:r>
              <a:rPr lang="en-US" altLang="es-MX" sz="1400" dirty="0" err="1"/>
              <a:t>poniendo</a:t>
            </a:r>
            <a:r>
              <a:rPr lang="en-US" altLang="es-MX" sz="1400" dirty="0"/>
              <a:t> el bit de </a:t>
            </a:r>
            <a:r>
              <a:rPr lang="en-US" altLang="es-MX" sz="1400" dirty="0" err="1"/>
              <a:t>uso</a:t>
            </a:r>
            <a:r>
              <a:rPr lang="en-US" altLang="es-MX" sz="1400" dirty="0"/>
              <a:t> </a:t>
            </a:r>
            <a:r>
              <a:rPr lang="en-US" altLang="es-MX" sz="1400" dirty="0" err="1"/>
              <a:t>en</a:t>
            </a:r>
            <a:r>
              <a:rPr lang="en-US" altLang="es-MX" sz="1400" dirty="0"/>
              <a:t> 1 </a:t>
            </a:r>
            <a:r>
              <a:rPr lang="en-US" altLang="es-MX" sz="1400" dirty="0" err="1"/>
              <a:t>en</a:t>
            </a:r>
            <a:r>
              <a:rPr lang="en-US" altLang="es-MX" sz="1400" dirty="0"/>
              <a:t> </a:t>
            </a:r>
            <a:r>
              <a:rPr lang="en-US" altLang="es-MX" sz="1400" dirty="0" err="1"/>
              <a:t>cada</a:t>
            </a:r>
            <a:r>
              <a:rPr lang="en-US" altLang="es-MX" sz="1400" dirty="0"/>
              <a:t> </a:t>
            </a:r>
            <a:r>
              <a:rPr lang="en-US" altLang="es-MX" sz="1400" dirty="0" err="1"/>
              <a:t>referencia</a:t>
            </a:r>
            <a:endParaRPr lang="en-US" altLang="es-MX" sz="1400" dirty="0"/>
          </a:p>
          <a:p>
            <a:pPr>
              <a:spcBef>
                <a:spcPct val="0"/>
              </a:spcBef>
              <a:buFontTx/>
              <a:buNone/>
            </a:pPr>
            <a:endParaRPr lang="es-MX" altLang="es-MX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1" grpId="0"/>
      <p:bldP spid="493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Basado en Frecuencia</a:t>
            </a:r>
            <a:endParaRPr lang="en-US" altLang="es-MX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MX"/>
              <a:t>Least Frequently Used (LFU)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Elimina página con poco uso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Contador puede tardar en depreciarse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MX"/>
              <a:t>En vez de incrementar contador hacer shift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MX"/>
              <a:t>Most Frequently Used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Trata de eliminar el problema presentado en LFU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Se basa en que la página con contador pequeño acaba de entrar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MX"/>
              <a:t>Implementación costosa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MX"/>
              <a:t>Aproximación pobre al óptimo</a:t>
            </a:r>
            <a:endParaRPr lang="en-U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/>
              <a:t>Algoritmos básicos de reemplazo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Almacenamiento intermedio de páginas:</a:t>
            </a:r>
          </a:p>
          <a:p>
            <a:pPr lvl="1" eaLnBrk="1" hangingPunct="1"/>
            <a:r>
              <a:rPr lang="en-US" altLang="es-MX"/>
              <a:t>La pista de la página reemplazada se asigna a una de las dos listas siguientes: </a:t>
            </a:r>
          </a:p>
          <a:p>
            <a:pPr lvl="2" eaLnBrk="1" hangingPunct="1"/>
            <a:r>
              <a:rPr lang="en-US" altLang="es-MX"/>
              <a:t>La lista de páginas libres, si la página no ha sido modificada. </a:t>
            </a:r>
          </a:p>
          <a:p>
            <a:pPr lvl="2" eaLnBrk="1" hangingPunct="1"/>
            <a:r>
              <a:rPr lang="en-US" altLang="es-MX"/>
              <a:t>La lista de páginas modificadas, si lo ha sido. </a:t>
            </a:r>
          </a:p>
          <a:p>
            <a:pPr lvl="1" eaLnBrk="1" hangingPunct="1"/>
            <a:endParaRPr lang="en-US" alt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350915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Asignación de marcos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3368724" y="1741282"/>
            <a:ext cx="5007981" cy="646986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sz="3200" dirty="0"/>
              <a:t>Dos esquemas de asignación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2208213" y="3261243"/>
            <a:ext cx="3220958" cy="919401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" altLang="es-MX" sz="3600" dirty="0"/>
              <a:t>Asignación fija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6597446" y="3329344"/>
            <a:ext cx="3392129" cy="851299"/>
          </a:xfrm>
          <a:prstGeom prst="roundRect">
            <a:avLst/>
          </a:prstGeom>
          <a:solidFill>
            <a:srgbClr val="CC00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s-ES" altLang="es-MX" sz="2400" dirty="0"/>
              <a:t>Asignación por prioridad</a:t>
            </a:r>
          </a:p>
        </p:txBody>
      </p:sp>
    </p:spTree>
    <p:extLst>
      <p:ext uri="{BB962C8B-B14F-4D97-AF65-F5344CB8AC3E}">
        <p14:creationId xmlns:p14="http://schemas.microsoft.com/office/powerpoint/2010/main" val="13725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38132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Asignación fija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Asignación equitativa</a:t>
            </a:r>
          </a:p>
          <a:p>
            <a:pPr lvl="1" eaLnBrk="1" hangingPunct="1"/>
            <a:r>
              <a:rPr lang="es-ES" altLang="es-MX" dirty="0"/>
              <a:t>Ejemplo: Si son 100 marcos y 5 procesos, dale a cada uno 20 marcos.</a:t>
            </a:r>
          </a:p>
          <a:p>
            <a:pPr eaLnBrk="1" hangingPunct="1"/>
            <a:endParaRPr lang="es-ES" altLang="es-MX" dirty="0"/>
          </a:p>
          <a:p>
            <a:pPr eaLnBrk="1" hangingPunct="1"/>
            <a:r>
              <a:rPr lang="es-ES" altLang="es-MX" dirty="0"/>
              <a:t>Asignación proporcional</a:t>
            </a:r>
          </a:p>
          <a:p>
            <a:pPr lvl="1" eaLnBrk="1" hangingPunct="1"/>
            <a:r>
              <a:rPr lang="es-ES" altLang="es-MX" dirty="0"/>
              <a:t>Asignar de acuerdo al tamaño del proceso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9" name="Object 9"/>
              <p:cNvSpPr txBox="1"/>
              <p:nvPr/>
            </p:nvSpPr>
            <p:spPr bwMode="auto">
              <a:xfrm>
                <a:off x="7467599" y="4178300"/>
                <a:ext cx="2245743" cy="2409825"/>
              </a:xfrm>
              <a:prstGeom prst="rect">
                <a:avLst/>
              </a:prstGeom>
              <a:solidFill>
                <a:srgbClr val="FFFF66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×64≈5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num>
                        <m:den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×64≈59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656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599" y="4178300"/>
                <a:ext cx="2245743" cy="240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2130426" y="4237039"/>
            <a:ext cx="3814763" cy="1228725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i="1" dirty="0"/>
              <a:t>s</a:t>
            </a:r>
            <a:r>
              <a:rPr lang="es-ES" altLang="es-MX" sz="1800" i="1" baseline="-25000" dirty="0"/>
              <a:t>i</a:t>
            </a:r>
            <a:r>
              <a:rPr lang="es-ES" altLang="es-MX" sz="1800" dirty="0"/>
              <a:t> = tamaño del proceso p</a:t>
            </a:r>
            <a:r>
              <a:rPr lang="es-ES" altLang="es-MX" sz="1800" baseline="-25000" dirty="0"/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i="1" dirty="0"/>
              <a:t>S</a:t>
            </a:r>
            <a:r>
              <a:rPr lang="es-ES" altLang="es-MX" sz="1800" dirty="0"/>
              <a:t> = </a:t>
            </a:r>
            <a:r>
              <a:rPr lang="el-GR" altLang="es-MX" sz="1800" dirty="0">
                <a:cs typeface="Arial" panose="020B0604020202020204" pitchFamily="34" charset="0"/>
              </a:rPr>
              <a:t>Σ</a:t>
            </a:r>
            <a:r>
              <a:rPr lang="en-US" altLang="es-MX" sz="1800" dirty="0" err="1">
                <a:cs typeface="Arial" panose="020B0604020202020204" pitchFamily="34" charset="0"/>
              </a:rPr>
              <a:t>s</a:t>
            </a:r>
            <a:r>
              <a:rPr lang="en-US" altLang="es-MX" sz="1800" baseline="-25000" dirty="0" err="1">
                <a:cs typeface="Arial" panose="020B0604020202020204" pitchFamily="34" charset="0"/>
              </a:rPr>
              <a:t>i</a:t>
            </a:r>
            <a:endParaRPr lang="en-US" altLang="es-MX" sz="1800" baseline="-25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i="1" dirty="0">
                <a:cs typeface="Arial" panose="020B0604020202020204" pitchFamily="34" charset="0"/>
              </a:rPr>
              <a:t>m</a:t>
            </a:r>
            <a:r>
              <a:rPr lang="en-US" altLang="es-MX" sz="1800" dirty="0">
                <a:cs typeface="Arial" panose="020B0604020202020204" pitchFamily="34" charset="0"/>
              </a:rPr>
              <a:t> = </a:t>
            </a:r>
            <a:r>
              <a:rPr lang="en-US" altLang="es-MX" sz="1800" dirty="0" err="1">
                <a:cs typeface="Arial" panose="020B0604020202020204" pitchFamily="34" charset="0"/>
              </a:rPr>
              <a:t>número</a:t>
            </a:r>
            <a:r>
              <a:rPr lang="en-US" altLang="es-MX" sz="1800" dirty="0">
                <a:cs typeface="Arial" panose="020B0604020202020204" pitchFamily="34" charset="0"/>
              </a:rPr>
              <a:t> total de </a:t>
            </a:r>
            <a:r>
              <a:rPr lang="en-US" altLang="es-MX" sz="1800" dirty="0" err="1">
                <a:cs typeface="Arial" panose="020B0604020202020204" pitchFamily="34" charset="0"/>
              </a:rPr>
              <a:t>marcos</a:t>
            </a:r>
            <a:endParaRPr lang="en-US" altLang="es-MX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i="1" dirty="0" err="1">
                <a:cs typeface="Arial" panose="020B0604020202020204" pitchFamily="34" charset="0"/>
              </a:rPr>
              <a:t>a</a:t>
            </a:r>
            <a:r>
              <a:rPr lang="en-US" altLang="es-MX" sz="1800" i="1" baseline="-25000" dirty="0" err="1">
                <a:cs typeface="Arial" panose="020B0604020202020204" pitchFamily="34" charset="0"/>
              </a:rPr>
              <a:t>i</a:t>
            </a:r>
            <a:r>
              <a:rPr lang="en-US" altLang="es-MX" sz="1800" dirty="0">
                <a:cs typeface="Arial" panose="020B0604020202020204" pitchFamily="34" charset="0"/>
              </a:rPr>
              <a:t> = </a:t>
            </a:r>
            <a:r>
              <a:rPr lang="en-US" altLang="es-MX" sz="1800" dirty="0" err="1">
                <a:cs typeface="Arial" panose="020B0604020202020204" pitchFamily="34" charset="0"/>
              </a:rPr>
              <a:t>asignación</a:t>
            </a:r>
            <a:r>
              <a:rPr lang="en-US" altLang="es-MX" sz="1800" dirty="0">
                <a:cs typeface="Arial" panose="020B0604020202020204" pitchFamily="34" charset="0"/>
              </a:rPr>
              <a:t> para </a:t>
            </a:r>
            <a:r>
              <a:rPr lang="en-US" altLang="es-MX" sz="1800" i="1" dirty="0">
                <a:cs typeface="Arial" panose="020B0604020202020204" pitchFamily="34" charset="0"/>
              </a:rPr>
              <a:t>p</a:t>
            </a:r>
            <a:r>
              <a:rPr lang="en-US" altLang="es-MX" sz="1800" i="1" baseline="-25000" dirty="0">
                <a:cs typeface="Arial" panose="020B0604020202020204" pitchFamily="34" charset="0"/>
              </a:rPr>
              <a:t>i</a:t>
            </a:r>
            <a:r>
              <a:rPr lang="en-US" altLang="es-MX" sz="1800" i="1" dirty="0">
                <a:cs typeface="Arial" panose="020B0604020202020204" pitchFamily="34" charset="0"/>
              </a:rPr>
              <a:t> = (</a:t>
            </a:r>
            <a:r>
              <a:rPr lang="en-US" altLang="es-MX" sz="1800" i="1" dirty="0" err="1">
                <a:cs typeface="Arial" panose="020B0604020202020204" pitchFamily="34" charset="0"/>
              </a:rPr>
              <a:t>s</a:t>
            </a:r>
            <a:r>
              <a:rPr lang="en-US" altLang="es-MX" sz="1800" i="1" baseline="-25000" dirty="0" err="1">
                <a:cs typeface="Arial" panose="020B0604020202020204" pitchFamily="34" charset="0"/>
              </a:rPr>
              <a:t>i</a:t>
            </a:r>
            <a:r>
              <a:rPr lang="en-US" altLang="es-MX" sz="1800" i="1" dirty="0">
                <a:cs typeface="Arial" panose="020B0604020202020204" pitchFamily="34" charset="0"/>
              </a:rPr>
              <a:t> / S) x m</a:t>
            </a:r>
            <a:endParaRPr lang="el-GR" altLang="es-MX" sz="18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nimBg="1"/>
      <p:bldP spid="666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Asignación por prioridad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Usar un esquema de asignación proporcional </a:t>
            </a:r>
            <a:r>
              <a:rPr lang="es-ES" altLang="es-MX" b="1" dirty="0"/>
              <a:t>usando prioridades en vez de tamaño</a:t>
            </a:r>
          </a:p>
          <a:p>
            <a:pPr marL="0" indent="0">
              <a:buNone/>
            </a:pPr>
            <a:endParaRPr lang="es-ES" altLang="es-MX" b="1" dirty="0"/>
          </a:p>
          <a:p>
            <a:pPr eaLnBrk="1" hangingPunct="1"/>
            <a:r>
              <a:rPr lang="es-ES" altLang="es-MX" dirty="0"/>
              <a:t>Si el proceso </a:t>
            </a:r>
            <a:r>
              <a:rPr lang="es-ES" altLang="es-MX" i="1" dirty="0" err="1"/>
              <a:t>P</a:t>
            </a:r>
            <a:r>
              <a:rPr lang="es-ES" altLang="es-MX" i="1" baseline="-25000" dirty="0" err="1"/>
              <a:t>j</a:t>
            </a:r>
            <a:r>
              <a:rPr lang="es-ES" altLang="es-MX" dirty="0"/>
              <a:t> ocasiona un fallo de página</a:t>
            </a:r>
          </a:p>
          <a:p>
            <a:pPr lvl="1" eaLnBrk="1" hangingPunct="1"/>
            <a:r>
              <a:rPr lang="es-ES" altLang="es-MX" dirty="0"/>
              <a:t>Selecciona uno de sus marcos para reemplazarlo</a:t>
            </a:r>
          </a:p>
          <a:p>
            <a:pPr lvl="1" eaLnBrk="1" hangingPunct="1"/>
            <a:r>
              <a:rPr lang="es-ES" altLang="es-MX" dirty="0"/>
              <a:t>Selecciona un marco de un proceso con menor prioridad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Reemplazo global vs local</a:t>
            </a:r>
          </a:p>
        </p:txBody>
      </p:sp>
      <p:sp>
        <p:nvSpPr>
          <p:cNvPr id="8" name="Rectángulo 7"/>
          <p:cNvSpPr/>
          <p:nvPr/>
        </p:nvSpPr>
        <p:spPr bwMode="auto">
          <a:xfrm>
            <a:off x="7453745" y="2491788"/>
            <a:ext cx="1562100" cy="3892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7453745" y="2491788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B0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7453745" y="2885488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A0</a:t>
            </a:r>
          </a:p>
        </p:txBody>
      </p:sp>
      <p:sp>
        <p:nvSpPr>
          <p:cNvPr id="11" name="Rectángulo 10"/>
          <p:cNvSpPr/>
          <p:nvPr/>
        </p:nvSpPr>
        <p:spPr bwMode="auto">
          <a:xfrm>
            <a:off x="7453745" y="3279188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A1</a:t>
            </a:r>
          </a:p>
        </p:txBody>
      </p:sp>
      <p:sp>
        <p:nvSpPr>
          <p:cNvPr id="12" name="Rectángulo 11"/>
          <p:cNvSpPr/>
          <p:nvPr/>
        </p:nvSpPr>
        <p:spPr bwMode="auto">
          <a:xfrm>
            <a:off x="7453745" y="3672888"/>
            <a:ext cx="1562100" cy="3937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A2</a:t>
            </a:r>
          </a:p>
        </p:txBody>
      </p:sp>
      <p:sp>
        <p:nvSpPr>
          <p:cNvPr id="13" name="Rectángulo 12"/>
          <p:cNvSpPr/>
          <p:nvPr/>
        </p:nvSpPr>
        <p:spPr bwMode="auto">
          <a:xfrm>
            <a:off x="7453745" y="4066588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B1</a:t>
            </a:r>
          </a:p>
        </p:txBody>
      </p:sp>
      <p:sp>
        <p:nvSpPr>
          <p:cNvPr id="14" name="Rectángulo 13"/>
          <p:cNvSpPr/>
          <p:nvPr/>
        </p:nvSpPr>
        <p:spPr bwMode="auto">
          <a:xfrm>
            <a:off x="7453745" y="4460288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B2</a:t>
            </a:r>
          </a:p>
        </p:txBody>
      </p:sp>
      <p:sp>
        <p:nvSpPr>
          <p:cNvPr id="15" name="Rectángulo 14"/>
          <p:cNvSpPr/>
          <p:nvPr/>
        </p:nvSpPr>
        <p:spPr bwMode="auto">
          <a:xfrm>
            <a:off x="7453745" y="4853988"/>
            <a:ext cx="1562100" cy="393700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B3</a:t>
            </a:r>
          </a:p>
        </p:txBody>
      </p:sp>
      <p:sp>
        <p:nvSpPr>
          <p:cNvPr id="16" name="Rectángulo 15"/>
          <p:cNvSpPr/>
          <p:nvPr/>
        </p:nvSpPr>
        <p:spPr bwMode="auto">
          <a:xfrm>
            <a:off x="7453745" y="5247688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C0</a:t>
            </a:r>
          </a:p>
        </p:txBody>
      </p:sp>
      <p:sp>
        <p:nvSpPr>
          <p:cNvPr id="17" name="Rectángulo 16"/>
          <p:cNvSpPr/>
          <p:nvPr/>
        </p:nvSpPr>
        <p:spPr bwMode="auto">
          <a:xfrm>
            <a:off x="7453745" y="5641388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C1</a:t>
            </a:r>
          </a:p>
        </p:txBody>
      </p:sp>
      <p:sp>
        <p:nvSpPr>
          <p:cNvPr id="18" name="Rectángulo 17"/>
          <p:cNvSpPr/>
          <p:nvPr/>
        </p:nvSpPr>
        <p:spPr bwMode="auto">
          <a:xfrm>
            <a:off x="7453745" y="6035088"/>
            <a:ext cx="1562100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C2</a:t>
            </a:r>
          </a:p>
        </p:txBody>
      </p:sp>
      <p:sp>
        <p:nvSpPr>
          <p:cNvPr id="19" name="Rectángulo 18"/>
          <p:cNvSpPr/>
          <p:nvPr/>
        </p:nvSpPr>
        <p:spPr bwMode="auto">
          <a:xfrm>
            <a:off x="6979797" y="2491788"/>
            <a:ext cx="382588" cy="389255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6979797" y="24917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1" name="Rectángulo 20"/>
          <p:cNvSpPr/>
          <p:nvPr/>
        </p:nvSpPr>
        <p:spPr bwMode="auto">
          <a:xfrm>
            <a:off x="6979797" y="28854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979797" y="32791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3" name="Rectángulo 22"/>
          <p:cNvSpPr/>
          <p:nvPr/>
        </p:nvSpPr>
        <p:spPr bwMode="auto">
          <a:xfrm>
            <a:off x="6979797" y="36728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24" name="Rectángulo 23"/>
          <p:cNvSpPr/>
          <p:nvPr/>
        </p:nvSpPr>
        <p:spPr bwMode="auto">
          <a:xfrm>
            <a:off x="6979797" y="40665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5" name="Rectángulo 24"/>
          <p:cNvSpPr/>
          <p:nvPr/>
        </p:nvSpPr>
        <p:spPr bwMode="auto">
          <a:xfrm>
            <a:off x="6979797" y="44602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sp>
        <p:nvSpPr>
          <p:cNvPr id="26" name="Rectángulo 25"/>
          <p:cNvSpPr/>
          <p:nvPr/>
        </p:nvSpPr>
        <p:spPr bwMode="auto">
          <a:xfrm>
            <a:off x="6979797" y="48539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7" name="Rectángulo 26"/>
          <p:cNvSpPr/>
          <p:nvPr/>
        </p:nvSpPr>
        <p:spPr bwMode="auto">
          <a:xfrm>
            <a:off x="6979797" y="52476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7</a:t>
            </a:r>
          </a:p>
        </p:txBody>
      </p:sp>
      <p:sp>
        <p:nvSpPr>
          <p:cNvPr id="28" name="Rectángulo 27"/>
          <p:cNvSpPr/>
          <p:nvPr/>
        </p:nvSpPr>
        <p:spPr bwMode="auto">
          <a:xfrm>
            <a:off x="6979797" y="56413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9" name="Rectángulo 28"/>
          <p:cNvSpPr/>
          <p:nvPr/>
        </p:nvSpPr>
        <p:spPr bwMode="auto">
          <a:xfrm>
            <a:off x="6979797" y="6035088"/>
            <a:ext cx="382588" cy="3937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solidFill>
                  <a:schemeClr val="tx1"/>
                </a:solidFill>
                <a:latin typeface="Arial" charset="0"/>
              </a:rPr>
              <a:t>9</a:t>
            </a:r>
          </a:p>
        </p:txBody>
      </p:sp>
      <p:sp>
        <p:nvSpPr>
          <p:cNvPr id="3" name="Abrir llave 2"/>
          <p:cNvSpPr/>
          <p:nvPr/>
        </p:nvSpPr>
        <p:spPr bwMode="auto">
          <a:xfrm>
            <a:off x="5893521" y="2447338"/>
            <a:ext cx="989294" cy="3937000"/>
          </a:xfrm>
          <a:prstGeom prst="leftBrace">
            <a:avLst>
              <a:gd name="adj1" fmla="val 8333"/>
              <a:gd name="adj2" fmla="val 22903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1985634" y="2142538"/>
            <a:ext cx="3820961" cy="1362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000" b="1" dirty="0">
                <a:solidFill>
                  <a:schemeClr val="bg1"/>
                </a:solidFill>
                <a:latin typeface="Arial" charset="0"/>
              </a:rPr>
              <a:t>Reemplazo global</a:t>
            </a:r>
          </a:p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El proceso selecciona un marco del conjunto de marcos; puede tomar un marco de otro</a:t>
            </a:r>
          </a:p>
        </p:txBody>
      </p:sp>
      <p:sp>
        <p:nvSpPr>
          <p:cNvPr id="32" name="Rectángulo redondeado 31"/>
          <p:cNvSpPr/>
          <p:nvPr/>
        </p:nvSpPr>
        <p:spPr bwMode="auto">
          <a:xfrm>
            <a:off x="2201503" y="3735634"/>
            <a:ext cx="3820961" cy="1055608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000" b="1" dirty="0">
                <a:solidFill>
                  <a:schemeClr val="bg1"/>
                </a:solidFill>
                <a:latin typeface="Arial" charset="0"/>
              </a:rPr>
              <a:t>Reemplazo local</a:t>
            </a:r>
          </a:p>
          <a:p>
            <a:pPr eaLnBrk="1" hangingPunct="1"/>
            <a:r>
              <a:rPr lang="es-MX" dirty="0">
                <a:solidFill>
                  <a:schemeClr val="bg1"/>
                </a:solidFill>
                <a:latin typeface="Arial" charset="0"/>
              </a:rPr>
              <a:t>Cada proceso selecciona marcos de los marcos que tiene asignados</a:t>
            </a:r>
          </a:p>
        </p:txBody>
      </p:sp>
      <p:sp>
        <p:nvSpPr>
          <p:cNvPr id="33" name="Abrir llave 32"/>
          <p:cNvSpPr/>
          <p:nvPr/>
        </p:nvSpPr>
        <p:spPr bwMode="auto">
          <a:xfrm>
            <a:off x="6119446" y="2901940"/>
            <a:ext cx="1063911" cy="1164648"/>
          </a:xfrm>
          <a:prstGeom prst="leftBrace">
            <a:avLst>
              <a:gd name="adj1" fmla="val 8333"/>
              <a:gd name="adj2" fmla="val 76596"/>
            </a:avLst>
          </a:prstGeom>
          <a:ln w="381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sz="3200" dirty="0" err="1">
                <a:solidFill>
                  <a:srgbClr val="FF0000"/>
                </a:solidFill>
              </a:rPr>
              <a:t>Trashing</a:t>
            </a:r>
            <a:endParaRPr lang="es-ES" altLang="es-MX" sz="3200" dirty="0">
              <a:solidFill>
                <a:srgbClr val="FF0000"/>
              </a:solidFill>
            </a:endParaRPr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426531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 err="1"/>
              <a:t>Trashing</a:t>
            </a:r>
            <a:r>
              <a:rPr lang="es-ES" altLang="es-MX" dirty="0"/>
              <a:t> (</a:t>
            </a:r>
            <a:r>
              <a:rPr lang="es-ES" altLang="es-MX" dirty="0" err="1"/>
              <a:t>Hiperpaginación</a:t>
            </a:r>
            <a:r>
              <a:rPr lang="es-ES" altLang="es-MX" dirty="0"/>
              <a:t>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Si un proceso no tiene suficientes marcos</a:t>
            </a:r>
          </a:p>
          <a:p>
            <a:pPr lvl="1" eaLnBrk="1" hangingPunct="1"/>
            <a:r>
              <a:rPr lang="es-ES" altLang="es-MX" dirty="0"/>
              <a:t>La tasa de fallos de página es muy alta: mucha E/S</a:t>
            </a:r>
          </a:p>
          <a:p>
            <a:pPr lvl="1" eaLnBrk="1" hangingPunct="1"/>
            <a:r>
              <a:rPr lang="es-ES" altLang="es-MX" dirty="0"/>
              <a:t>Baja utilización del CPU</a:t>
            </a:r>
          </a:p>
          <a:p>
            <a:pPr lvl="1" eaLnBrk="1" hangingPunct="1"/>
            <a:r>
              <a:rPr lang="es-ES" altLang="es-MX" dirty="0"/>
              <a:t>El Sistema Operativo cree que es necesario incrementar el grado de multiprogramación</a:t>
            </a:r>
          </a:p>
          <a:p>
            <a:pPr lvl="1" eaLnBrk="1" hangingPunct="1"/>
            <a:r>
              <a:rPr lang="es-ES" altLang="es-MX" dirty="0"/>
              <a:t>Se agrega otro proceso al sistema</a:t>
            </a:r>
          </a:p>
          <a:p>
            <a:pPr marL="457200" lvl="1" indent="0">
              <a:buNone/>
            </a:pPr>
            <a:endParaRPr lang="es-ES" altLang="es-MX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3352802" y="4353810"/>
            <a:ext cx="5143499" cy="12618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s-MX" sz="4000" b="1" dirty="0" err="1">
                <a:latin typeface="Arial" charset="0"/>
              </a:rPr>
              <a:t>Hiperpaginación</a:t>
            </a:r>
            <a:endParaRPr lang="es-MX" sz="4000" b="1" dirty="0">
              <a:latin typeface="Arial" charset="0"/>
            </a:endParaRPr>
          </a:p>
          <a:p>
            <a:pPr eaLnBrk="1" hangingPunct="1"/>
            <a:r>
              <a:rPr lang="es-MX" dirty="0">
                <a:latin typeface="Arial" charset="0"/>
              </a:rPr>
              <a:t>Un proceso está demasiado ocupado leyendo y escribiendo páginas del disco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Diagrama de </a:t>
            </a:r>
            <a:r>
              <a:rPr lang="es-ES" altLang="es-MX" dirty="0" err="1"/>
              <a:t>hiperpaginación</a:t>
            </a:r>
            <a:endParaRPr lang="es-ES" altLang="es-MX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184650" y="2351088"/>
            <a:ext cx="4216400" cy="2252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4195764" y="3248025"/>
            <a:ext cx="3286125" cy="1328738"/>
          </a:xfrm>
          <a:custGeom>
            <a:avLst/>
            <a:gdLst>
              <a:gd name="T0" fmla="*/ 0 w 2070"/>
              <a:gd name="T1" fmla="*/ 2147483646 h 837"/>
              <a:gd name="T2" fmla="*/ 2147483646 w 2070"/>
              <a:gd name="T3" fmla="*/ 2147483646 h 837"/>
              <a:gd name="T4" fmla="*/ 2147483646 w 2070"/>
              <a:gd name="T5" fmla="*/ 2147483646 h 837"/>
              <a:gd name="T6" fmla="*/ 2147483646 w 2070"/>
              <a:gd name="T7" fmla="*/ 2147483646 h 837"/>
              <a:gd name="T8" fmla="*/ 2147483646 w 2070"/>
              <a:gd name="T9" fmla="*/ 2147483646 h 837"/>
              <a:gd name="T10" fmla="*/ 2147483646 w 2070"/>
              <a:gd name="T11" fmla="*/ 2147483646 h 837"/>
              <a:gd name="T12" fmla="*/ 2147483646 w 2070"/>
              <a:gd name="T13" fmla="*/ 2147483646 h 837"/>
              <a:gd name="T14" fmla="*/ 2147483646 w 2070"/>
              <a:gd name="T15" fmla="*/ 2147483646 h 8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70"/>
              <a:gd name="T25" fmla="*/ 0 h 837"/>
              <a:gd name="T26" fmla="*/ 2070 w 2070"/>
              <a:gd name="T27" fmla="*/ 837 h 83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70" h="837">
                <a:moveTo>
                  <a:pt x="0" y="829"/>
                </a:moveTo>
                <a:cubicBezTo>
                  <a:pt x="15" y="822"/>
                  <a:pt x="30" y="815"/>
                  <a:pt x="125" y="737"/>
                </a:cubicBezTo>
                <a:cubicBezTo>
                  <a:pt x="220" y="659"/>
                  <a:pt x="404" y="471"/>
                  <a:pt x="568" y="361"/>
                </a:cubicBezTo>
                <a:cubicBezTo>
                  <a:pt x="732" y="251"/>
                  <a:pt x="929" y="135"/>
                  <a:pt x="1110" y="78"/>
                </a:cubicBezTo>
                <a:cubicBezTo>
                  <a:pt x="1291" y="21"/>
                  <a:pt x="1538" y="0"/>
                  <a:pt x="1653" y="19"/>
                </a:cubicBezTo>
                <a:cubicBezTo>
                  <a:pt x="1768" y="38"/>
                  <a:pt x="1766" y="88"/>
                  <a:pt x="1803" y="194"/>
                </a:cubicBezTo>
                <a:cubicBezTo>
                  <a:pt x="1840" y="300"/>
                  <a:pt x="1834" y="547"/>
                  <a:pt x="1878" y="654"/>
                </a:cubicBezTo>
                <a:cubicBezTo>
                  <a:pt x="1922" y="761"/>
                  <a:pt x="1996" y="799"/>
                  <a:pt x="2070" y="83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383338" y="2617789"/>
            <a:ext cx="127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6383338" y="2801938"/>
            <a:ext cx="164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6437313" y="2840038"/>
            <a:ext cx="183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Hiperpaginación</a:t>
            </a: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4183063" y="2139950"/>
            <a:ext cx="12700" cy="245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4197350" y="4591050"/>
            <a:ext cx="442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525" name="Text Box 14"/>
          <p:cNvSpPr txBox="1">
            <a:spLocks noChangeArrowheads="1"/>
          </p:cNvSpPr>
          <p:nvPr/>
        </p:nvSpPr>
        <p:spPr bwMode="auto">
          <a:xfrm>
            <a:off x="4794250" y="4614863"/>
            <a:ext cx="307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Grado de multiprogramación</a:t>
            </a:r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 rot="-5400000">
            <a:off x="2924969" y="3144044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Utilización del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Diagrama de hiperpaginación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¿Por qué funciona la paginación?</a:t>
            </a:r>
          </a:p>
          <a:p>
            <a:pPr lvl="1" eaLnBrk="1" hangingPunct="1"/>
            <a:r>
              <a:rPr lang="es-ES" altLang="es-MX" dirty="0"/>
              <a:t>Modelo de localidad</a:t>
            </a:r>
          </a:p>
          <a:p>
            <a:pPr lvl="2" eaLnBrk="1" hangingPunct="1"/>
            <a:r>
              <a:rPr lang="es-ES" altLang="es-MX" dirty="0"/>
              <a:t>El proceso migra de una localidad a otra</a:t>
            </a:r>
          </a:p>
          <a:p>
            <a:pPr lvl="2" eaLnBrk="1" hangingPunct="1"/>
            <a:r>
              <a:rPr lang="es-ES" altLang="es-MX" dirty="0"/>
              <a:t>Las localidades pueden superponerse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Diagrama de hiperpaginación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¿Por qué ocurre la </a:t>
            </a:r>
            <a:r>
              <a:rPr lang="es-ES" altLang="es-MX" dirty="0" err="1"/>
              <a:t>hiperpaginación</a:t>
            </a:r>
            <a:r>
              <a:rPr lang="es-ES" altLang="es-MX" dirty="0"/>
              <a:t>?</a:t>
            </a:r>
          </a:p>
        </p:txBody>
      </p:sp>
      <p:sp>
        <p:nvSpPr>
          <p:cNvPr id="8" name="Rectángulo 7"/>
          <p:cNvSpPr/>
          <p:nvPr/>
        </p:nvSpPr>
        <p:spPr bwMode="auto">
          <a:xfrm>
            <a:off x="5422660" y="3143465"/>
            <a:ext cx="1274618" cy="2967328"/>
          </a:xfrm>
          <a:prstGeom prst="rect">
            <a:avLst/>
          </a:prstGeom>
          <a:solidFill>
            <a:srgbClr val="99FF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422660" y="3143467"/>
            <a:ext cx="1274618" cy="22998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25819" y="4134667"/>
            <a:ext cx="255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Tamaño de la memoria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772351" y="4442463"/>
            <a:ext cx="249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s-MX" dirty="0">
                <a:sym typeface="Symbol" panose="05050102010706020507" pitchFamily="18" charset="2"/>
              </a:rPr>
              <a:t> tamaño de la localidad</a:t>
            </a:r>
            <a:endParaRPr lang="es-MX" dirty="0"/>
          </a:p>
        </p:txBody>
      </p:sp>
      <p:sp>
        <p:nvSpPr>
          <p:cNvPr id="5" name="Abrir llave 4"/>
          <p:cNvSpPr/>
          <p:nvPr/>
        </p:nvSpPr>
        <p:spPr bwMode="auto">
          <a:xfrm>
            <a:off x="4383378" y="3143465"/>
            <a:ext cx="895205" cy="2299856"/>
          </a:xfrm>
          <a:prstGeom prst="leftBrace">
            <a:avLst>
              <a:gd name="adj1" fmla="val 8333"/>
              <a:gd name="adj2" fmla="val 5120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  <p:sp>
        <p:nvSpPr>
          <p:cNvPr id="6" name="Cerrar llave 5"/>
          <p:cNvSpPr/>
          <p:nvPr/>
        </p:nvSpPr>
        <p:spPr bwMode="auto">
          <a:xfrm>
            <a:off x="6907496" y="3143465"/>
            <a:ext cx="745747" cy="296732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4" grpId="0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Modelo del conjunto residente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47659"/>
            <a:ext cx="10515600" cy="4351338"/>
          </a:xfrm>
        </p:spPr>
        <p:txBody>
          <a:bodyPr/>
          <a:lstStyle/>
          <a:p>
            <a:pPr eaLnBrk="1" hangingPunct="1"/>
            <a:r>
              <a:rPr lang="es-ES" altLang="es-MX" dirty="0">
                <a:sym typeface="Symbol" panose="05050102010706020507" pitchFamily="18" charset="2"/>
              </a:rPr>
              <a:t>  ventana del conjunto residente</a:t>
            </a: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Un número fijo de referencias de páginas</a:t>
            </a: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Ejemplo:  10,000 instrucciones</a:t>
            </a:r>
          </a:p>
          <a:p>
            <a:pPr lvl="1" eaLnBrk="1" hangingPunct="1"/>
            <a:endParaRPr lang="es-ES" altLang="es-MX" dirty="0">
              <a:sym typeface="Symbol" panose="05050102010706020507" pitchFamily="18" charset="2"/>
            </a:endParaRPr>
          </a:p>
          <a:p>
            <a:pPr eaLnBrk="1" hangingPunct="1"/>
            <a:r>
              <a:rPr lang="es-ES" altLang="es-MX" i="1" dirty="0" err="1">
                <a:sym typeface="Symbol" panose="05050102010706020507" pitchFamily="18" charset="2"/>
              </a:rPr>
              <a:t>WSS</a:t>
            </a:r>
            <a:r>
              <a:rPr lang="es-ES" altLang="es-MX" i="1" baseline="-25000" dirty="0" err="1">
                <a:sym typeface="Symbol" panose="05050102010706020507" pitchFamily="18" charset="2"/>
              </a:rPr>
              <a:t>i</a:t>
            </a:r>
            <a:r>
              <a:rPr lang="es-ES" altLang="es-MX" dirty="0">
                <a:sym typeface="Symbol" panose="05050102010706020507" pitchFamily="18" charset="2"/>
              </a:rPr>
              <a:t> (conjunto residente del proceso </a:t>
            </a:r>
            <a:r>
              <a:rPr lang="es-ES" altLang="es-MX" i="1" dirty="0">
                <a:sym typeface="Symbol" panose="05050102010706020507" pitchFamily="18" charset="2"/>
              </a:rPr>
              <a:t>P</a:t>
            </a:r>
            <a:r>
              <a:rPr lang="es-ES" altLang="es-MX" i="1" baseline="-25000" dirty="0">
                <a:sym typeface="Symbol" panose="05050102010706020507" pitchFamily="18" charset="2"/>
              </a:rPr>
              <a:t>i</a:t>
            </a:r>
            <a:r>
              <a:rPr lang="es-ES" altLang="es-MX" dirty="0">
                <a:sym typeface="Symbol" panose="05050102010706020507" pitchFamily="18" charset="2"/>
              </a:rPr>
              <a:t>) =</a:t>
            </a: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Total de páginas referenciadas en la más reciente  </a:t>
            </a:r>
          </a:p>
          <a:p>
            <a:pPr lvl="2" eaLnBrk="1" hangingPunct="1"/>
            <a:r>
              <a:rPr lang="es-ES" altLang="es-MX" dirty="0">
                <a:sym typeface="Symbol" panose="05050102010706020507" pitchFamily="18" charset="2"/>
              </a:rPr>
              <a:t>varía en el tiempo</a:t>
            </a:r>
          </a:p>
          <a:p>
            <a:pPr marL="457200" lvl="1" indent="0">
              <a:buNone/>
            </a:pPr>
            <a:endParaRPr lang="es-ES" altLang="es-MX" dirty="0">
              <a:sym typeface="Symbol" panose="05050102010706020507" pitchFamily="18" charset="2"/>
            </a:endParaRPr>
          </a:p>
        </p:txBody>
      </p:sp>
      <p:sp>
        <p:nvSpPr>
          <p:cNvPr id="7" name="Rectángulo redondeado 6"/>
          <p:cNvSpPr/>
          <p:nvPr/>
        </p:nvSpPr>
        <p:spPr bwMode="auto">
          <a:xfrm>
            <a:off x="1869919" y="5101704"/>
            <a:ext cx="8452162" cy="1328023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si </a:t>
            </a:r>
            <a:r>
              <a:rPr lang="es-ES" altLang="es-MX" sz="2400" dirty="0">
                <a:solidFill>
                  <a:schemeClr val="tx1"/>
                </a:solidFill>
                <a:sym typeface="Symbol" panose="05050102010706020507" pitchFamily="18" charset="2"/>
              </a:rPr>
              <a:t>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 es demasiado pequeña no abarcará la localidad entera.</a:t>
            </a:r>
          </a:p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si </a:t>
            </a:r>
            <a:r>
              <a:rPr lang="es-ES" altLang="es-MX" sz="2400" dirty="0">
                <a:solidFill>
                  <a:schemeClr val="tx1"/>
                </a:solidFill>
                <a:sym typeface="Symbol" panose="05050102010706020507" pitchFamily="18" charset="2"/>
              </a:rPr>
              <a:t>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 es demasiado grande abarcará muchas localidades.</a:t>
            </a:r>
          </a:p>
          <a:p>
            <a:pPr eaLnBrk="1" hangingPunct="1"/>
            <a:r>
              <a:rPr lang="es-MX" sz="2400" dirty="0">
                <a:solidFill>
                  <a:schemeClr val="tx1"/>
                </a:solidFill>
                <a:latin typeface="Arial" charset="0"/>
              </a:rPr>
              <a:t>si </a:t>
            </a:r>
            <a:r>
              <a:rPr lang="es-ES" altLang="es-MX" sz="2400" dirty="0">
                <a:solidFill>
                  <a:schemeClr val="tx1"/>
                </a:solidFill>
                <a:sym typeface="Symbol" panose="05050102010706020507" pitchFamily="18" charset="2"/>
              </a:rPr>
              <a:t>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 =</a:t>
            </a:r>
            <a:r>
              <a:rPr lang="es-ES" altLang="es-MX" sz="2400" dirty="0">
                <a:solidFill>
                  <a:schemeClr val="tx1"/>
                </a:solidFill>
                <a:sym typeface="Symbol" panose="05050102010706020507" pitchFamily="18" charset="2"/>
              </a:rPr>
              <a:t> </a:t>
            </a:r>
            <a:r>
              <a:rPr lang="es-MX" sz="2400" dirty="0">
                <a:solidFill>
                  <a:schemeClr val="tx1"/>
                </a:solidFill>
                <a:latin typeface="Arial" charset="0"/>
              </a:rPr>
              <a:t> abarcará todo el programa.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88C37A-A357-40E6-B29C-71046212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67" y="2422284"/>
            <a:ext cx="3190875" cy="1428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AF76966-65CB-40B7-AA4C-4EECC0328F62}"/>
              </a:ext>
            </a:extLst>
          </p:cNvPr>
          <p:cNvSpPr txBox="1"/>
          <p:nvPr/>
        </p:nvSpPr>
        <p:spPr>
          <a:xfrm>
            <a:off x="4504606" y="1775954"/>
            <a:ext cx="30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Cuántos marcos le debo asignar a un proceso</a:t>
            </a:r>
          </a:p>
        </p:txBody>
      </p:sp>
    </p:spTree>
    <p:extLst>
      <p:ext uri="{BB962C8B-B14F-4D97-AF65-F5344CB8AC3E}">
        <p14:creationId xmlns:p14="http://schemas.microsoft.com/office/powerpoint/2010/main" val="16216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Modelo del conjunto residente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b="1" i="1" dirty="0">
                <a:sym typeface="Symbol" panose="05050102010706020507" pitchFamily="18" charset="2"/>
              </a:rPr>
              <a:t>D</a:t>
            </a:r>
            <a:r>
              <a:rPr lang="es-ES" altLang="es-MX" dirty="0">
                <a:sym typeface="Symbol" panose="05050102010706020507" pitchFamily="18" charset="2"/>
              </a:rPr>
              <a:t> =  </a:t>
            </a:r>
            <a:r>
              <a:rPr lang="es-ES" altLang="es-MX" i="1" dirty="0" err="1">
                <a:sym typeface="Symbol" panose="05050102010706020507" pitchFamily="18" charset="2"/>
              </a:rPr>
              <a:t>WSS</a:t>
            </a:r>
            <a:r>
              <a:rPr lang="es-ES" altLang="es-MX" i="1" baseline="-25000" dirty="0" err="1">
                <a:sym typeface="Symbol" panose="05050102010706020507" pitchFamily="18" charset="2"/>
              </a:rPr>
              <a:t>i</a:t>
            </a:r>
            <a:r>
              <a:rPr lang="es-ES" altLang="es-MX" dirty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Sumatoria del total de páginas referenciadas para todos los procesos</a:t>
            </a: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Demanda total de marcos</a:t>
            </a:r>
          </a:p>
          <a:p>
            <a:pPr eaLnBrk="1" hangingPunct="1"/>
            <a:endParaRPr lang="es-ES" altLang="es-MX" dirty="0">
              <a:sym typeface="Symbol" panose="05050102010706020507" pitchFamily="18" charset="2"/>
            </a:endParaRPr>
          </a:p>
          <a:p>
            <a:pPr eaLnBrk="1" hangingPunct="1"/>
            <a:r>
              <a:rPr lang="es-ES" altLang="es-MX" dirty="0">
                <a:sym typeface="Symbol" panose="05050102010706020507" pitchFamily="18" charset="2"/>
              </a:rPr>
              <a:t>si </a:t>
            </a:r>
            <a:r>
              <a:rPr lang="es-ES" altLang="es-MX" b="1" i="1" dirty="0">
                <a:sym typeface="Symbol" panose="05050102010706020507" pitchFamily="18" charset="2"/>
              </a:rPr>
              <a:t>D</a:t>
            </a:r>
            <a:r>
              <a:rPr lang="es-ES" altLang="es-MX" dirty="0">
                <a:sym typeface="Symbol" panose="05050102010706020507" pitchFamily="18" charset="2"/>
              </a:rPr>
              <a:t> &gt; </a:t>
            </a:r>
            <a:r>
              <a:rPr lang="es-ES" altLang="es-MX" i="1" dirty="0">
                <a:sym typeface="Symbol" panose="05050102010706020507" pitchFamily="18" charset="2"/>
              </a:rPr>
              <a:t>m</a:t>
            </a:r>
            <a:r>
              <a:rPr lang="es-ES" altLang="es-MX" dirty="0">
                <a:sym typeface="Symbol" panose="05050102010706020507" pitchFamily="18" charset="2"/>
              </a:rPr>
              <a:t>  </a:t>
            </a:r>
            <a:r>
              <a:rPr lang="es-ES" altLang="es-MX" dirty="0" err="1">
                <a:solidFill>
                  <a:srgbClr val="FF0000"/>
                </a:solidFill>
                <a:sym typeface="Symbol" panose="05050102010706020507" pitchFamily="18" charset="2"/>
              </a:rPr>
              <a:t>Hiperpaginación</a:t>
            </a:r>
            <a:endParaRPr lang="es-ES" altLang="es-MX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s-ES" altLang="es-MX" dirty="0">
                <a:sym typeface="Symbol" panose="05050102010706020507" pitchFamily="18" charset="2"/>
              </a:rPr>
              <a:t>Política: si </a:t>
            </a:r>
            <a:r>
              <a:rPr lang="es-ES" altLang="es-MX" i="1" dirty="0">
                <a:sym typeface="Symbol" panose="05050102010706020507" pitchFamily="18" charset="2"/>
              </a:rPr>
              <a:t>D</a:t>
            </a:r>
            <a:r>
              <a:rPr lang="es-ES" altLang="es-MX" dirty="0">
                <a:sym typeface="Symbol" panose="05050102010706020507" pitchFamily="18" charset="2"/>
              </a:rPr>
              <a:t> &gt; m, entonces suspende uno de los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Introducción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1981200" y="1550379"/>
            <a:ext cx="7900844" cy="1055608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sz="2800" dirty="0"/>
              <a:t>Memoria virtual – separación de la memoria lógica de usuario de la memoria física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981201" y="2868896"/>
            <a:ext cx="3879273" cy="1328023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400"/>
              <a:t>Solo una parte del programa se necesita que esté en memoria para su ejecución</a:t>
            </a:r>
            <a:endParaRPr lang="es-MX" altLang="es-MX" sz="2400" dirty="0"/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6002772" y="2664584"/>
            <a:ext cx="3879273" cy="1736646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400"/>
              <a:t>El espacio de direcciones lógico puede ser más grande que el espacio de direcciones físico</a:t>
            </a:r>
            <a:endParaRPr lang="es-MX" altLang="es-MX" sz="2400" dirty="0"/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2031279" y="4851424"/>
            <a:ext cx="3879273" cy="1225868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altLang="es-MX" sz="2400" dirty="0"/>
              <a:t>Se necesita permitir que las páginas salgan y entren</a:t>
            </a:r>
          </a:p>
          <a:p>
            <a:pPr eaLnBrk="1" hangingPunct="1"/>
            <a:r>
              <a:rPr lang="es-MX" altLang="es-MX" dirty="0"/>
              <a:t>Memoria a disco y disco a memoria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4444207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Monitoreo del conjunto residente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Aproximar con </a:t>
            </a:r>
            <a:r>
              <a:rPr lang="es-ES" altLang="es-MX" dirty="0" err="1"/>
              <a:t>timer</a:t>
            </a:r>
            <a:r>
              <a:rPr lang="es-ES" altLang="es-MX" dirty="0"/>
              <a:t> periódico + bit de referencia</a:t>
            </a:r>
          </a:p>
          <a:p>
            <a:pPr eaLnBrk="1" hangingPunct="1"/>
            <a:r>
              <a:rPr lang="es-ES" altLang="es-MX" dirty="0"/>
              <a:t>Ejemplo: </a:t>
            </a:r>
            <a:r>
              <a:rPr lang="es-ES" altLang="es-MX" dirty="0">
                <a:sym typeface="Symbol" panose="05050102010706020507" pitchFamily="18" charset="2"/>
              </a:rPr>
              <a:t></a:t>
            </a:r>
            <a:r>
              <a:rPr lang="es-ES" altLang="es-MX" dirty="0"/>
              <a:t> = 10,000</a:t>
            </a:r>
          </a:p>
          <a:p>
            <a:pPr lvl="1" eaLnBrk="1" hangingPunct="1"/>
            <a:r>
              <a:rPr lang="es-ES" altLang="es-MX" dirty="0"/>
              <a:t>Interrupción del </a:t>
            </a:r>
            <a:r>
              <a:rPr lang="es-ES" altLang="es-MX" dirty="0" err="1"/>
              <a:t>timer</a:t>
            </a:r>
            <a:r>
              <a:rPr lang="es-ES" altLang="es-MX" dirty="0"/>
              <a:t> cada 5000 unidades de tiempo</a:t>
            </a:r>
          </a:p>
          <a:p>
            <a:pPr lvl="1" eaLnBrk="1" hangingPunct="1"/>
            <a:r>
              <a:rPr lang="es-ES" altLang="es-MX" dirty="0"/>
              <a:t>Mantener en memoria 2 bits por cada página</a:t>
            </a:r>
          </a:p>
          <a:p>
            <a:pPr lvl="1" eaLnBrk="1" hangingPunct="1"/>
            <a:r>
              <a:rPr lang="es-ES" altLang="es-MX" dirty="0"/>
              <a:t>En la interrupción copiar bit de referenciado y ponerlo en cero (shift)</a:t>
            </a:r>
          </a:p>
          <a:p>
            <a:pPr lvl="1" eaLnBrk="1" hangingPunct="1"/>
            <a:r>
              <a:rPr lang="es-ES" altLang="es-MX" dirty="0"/>
              <a:t>Si uno de los bits = 1  página pertenece a conjunto de trabajo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5677594" y="4904509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6301049" y="4904509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82232" y="49554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83805" y="49755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147910" y="49374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0</a:t>
            </a:r>
          </a:p>
        </p:txBody>
      </p:sp>
      <p:sp>
        <p:nvSpPr>
          <p:cNvPr id="5" name="Rectángulo 4"/>
          <p:cNvSpPr/>
          <p:nvPr/>
        </p:nvSpPr>
        <p:spPr bwMode="auto">
          <a:xfrm>
            <a:off x="2042566" y="5001533"/>
            <a:ext cx="2737252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sz="2400" dirty="0"/>
              <a:t>¿Por qué no es preciso?</a:t>
            </a:r>
          </a:p>
        </p:txBody>
      </p:sp>
      <p:sp>
        <p:nvSpPr>
          <p:cNvPr id="13" name="Rectángulo 12"/>
          <p:cNvSpPr/>
          <p:nvPr/>
        </p:nvSpPr>
        <p:spPr bwMode="auto">
          <a:xfrm>
            <a:off x="1781762" y="5089346"/>
            <a:ext cx="2156975" cy="923330"/>
          </a:xfrm>
          <a:prstGeom prst="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ES" altLang="es-MX" dirty="0"/>
              <a:t>Mejora = 10 bits e </a:t>
            </a:r>
            <a:r>
              <a:rPr lang="es-ES" altLang="es-MX" dirty="0" err="1"/>
              <a:t>interrupt</a:t>
            </a:r>
            <a:r>
              <a:rPr lang="es-ES" altLang="es-MX" dirty="0"/>
              <a:t> cada 1000 unidades de tiempo</a:t>
            </a:r>
          </a:p>
        </p:txBody>
      </p:sp>
      <p:sp>
        <p:nvSpPr>
          <p:cNvPr id="14" name="Rectángulo 13"/>
          <p:cNvSpPr/>
          <p:nvPr/>
        </p:nvSpPr>
        <p:spPr bwMode="auto">
          <a:xfrm>
            <a:off x="4187309" y="5406445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5935" y="54467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16" name="Rectángulo 15"/>
          <p:cNvSpPr/>
          <p:nvPr/>
        </p:nvSpPr>
        <p:spPr bwMode="auto">
          <a:xfrm>
            <a:off x="4800323" y="5406445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878949" y="54467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18" name="Rectángulo 17"/>
          <p:cNvSpPr/>
          <p:nvPr/>
        </p:nvSpPr>
        <p:spPr bwMode="auto">
          <a:xfrm>
            <a:off x="5440249" y="5408436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518875" y="54625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20" name="Rectángulo 19"/>
          <p:cNvSpPr/>
          <p:nvPr/>
        </p:nvSpPr>
        <p:spPr bwMode="auto">
          <a:xfrm>
            <a:off x="6065789" y="5414684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155836" y="54491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6703724" y="5409491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782350" y="54497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24" name="Rectángulo 23"/>
          <p:cNvSpPr/>
          <p:nvPr/>
        </p:nvSpPr>
        <p:spPr bwMode="auto">
          <a:xfrm>
            <a:off x="7322855" y="5407523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401481" y="54477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26" name="Rectángulo 25"/>
          <p:cNvSpPr/>
          <p:nvPr/>
        </p:nvSpPr>
        <p:spPr bwMode="auto">
          <a:xfrm>
            <a:off x="7955665" y="5413040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024936" y="547433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28" name="Rectángulo 27"/>
          <p:cNvSpPr/>
          <p:nvPr/>
        </p:nvSpPr>
        <p:spPr bwMode="auto">
          <a:xfrm>
            <a:off x="8579120" y="5413040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648391" y="547433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30" name="Rectángulo 29"/>
          <p:cNvSpPr/>
          <p:nvPr/>
        </p:nvSpPr>
        <p:spPr bwMode="auto">
          <a:xfrm>
            <a:off x="9202575" y="5413040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271846" y="547433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sp>
        <p:nvSpPr>
          <p:cNvPr id="32" name="Rectángulo 31"/>
          <p:cNvSpPr/>
          <p:nvPr/>
        </p:nvSpPr>
        <p:spPr bwMode="auto">
          <a:xfrm>
            <a:off x="9804441" y="5408708"/>
            <a:ext cx="623455" cy="7758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3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9873712" y="5479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56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04935 0.002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6627 -0.0025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13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5196 0.0027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9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4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4" grpId="0"/>
      <p:bldP spid="4" grpId="1"/>
      <p:bldP spid="4" grpId="2"/>
      <p:bldP spid="10" grpId="0"/>
      <p:bldP spid="10" grpId="1"/>
      <p:bldP spid="10" grpId="2"/>
      <p:bldP spid="10" grpId="3"/>
      <p:bldP spid="11" grpId="0"/>
      <p:bldP spid="11" grpId="1"/>
      <p:bldP spid="11" grpId="2"/>
      <p:bldP spid="5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Esquema de frecuencia de fallos de página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2332039" y="5138935"/>
            <a:ext cx="7227887" cy="155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MX"/>
              <a:t>Establecer una tasa de fallos de página aceptable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/>
              <a:t>Si es muy bajo, el proceso pierde un marco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/>
              <a:t>Si es muy alto, el proceso obtiene un marco</a:t>
            </a:r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3300413" y="1998860"/>
            <a:ext cx="5486400" cy="2557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800"/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>
            <a:off x="3300413" y="4569022"/>
            <a:ext cx="5776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 flipV="1">
            <a:off x="3313113" y="1706761"/>
            <a:ext cx="0" cy="283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62" name="Line 9"/>
          <p:cNvSpPr>
            <a:spLocks noChangeShapeType="1"/>
          </p:cNvSpPr>
          <p:nvPr/>
        </p:nvSpPr>
        <p:spPr bwMode="auto">
          <a:xfrm>
            <a:off x="3365501" y="4024510"/>
            <a:ext cx="376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>
            <a:off x="3368676" y="3179960"/>
            <a:ext cx="376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3630614" y="2527498"/>
            <a:ext cx="3406775" cy="1895475"/>
          </a:xfrm>
          <a:custGeom>
            <a:avLst/>
            <a:gdLst>
              <a:gd name="T0" fmla="*/ 0 w 2146"/>
              <a:gd name="T1" fmla="*/ 0 h 1194"/>
              <a:gd name="T2" fmla="*/ 2147483646 w 2146"/>
              <a:gd name="T3" fmla="*/ 2147483646 h 1194"/>
              <a:gd name="T4" fmla="*/ 2147483646 w 2146"/>
              <a:gd name="T5" fmla="*/ 2147483646 h 1194"/>
              <a:gd name="T6" fmla="*/ 2147483646 w 2146"/>
              <a:gd name="T7" fmla="*/ 2147483646 h 1194"/>
              <a:gd name="T8" fmla="*/ 0 60000 65536"/>
              <a:gd name="T9" fmla="*/ 0 60000 65536"/>
              <a:gd name="T10" fmla="*/ 0 60000 65536"/>
              <a:gd name="T11" fmla="*/ 0 60000 65536"/>
              <a:gd name="T12" fmla="*/ 0 w 2146"/>
              <a:gd name="T13" fmla="*/ 0 h 1194"/>
              <a:gd name="T14" fmla="*/ 2146 w 2146"/>
              <a:gd name="T15" fmla="*/ 1194 h 1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6" h="1194">
                <a:moveTo>
                  <a:pt x="0" y="0"/>
                </a:moveTo>
                <a:cubicBezTo>
                  <a:pt x="63" y="92"/>
                  <a:pt x="192" y="387"/>
                  <a:pt x="376" y="551"/>
                </a:cubicBezTo>
                <a:cubicBezTo>
                  <a:pt x="560" y="715"/>
                  <a:pt x="807" y="878"/>
                  <a:pt x="1102" y="985"/>
                </a:cubicBezTo>
                <a:cubicBezTo>
                  <a:pt x="1397" y="1092"/>
                  <a:pt x="1929" y="1151"/>
                  <a:pt x="2146" y="119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118351" y="3038672"/>
            <a:ext cx="1355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Límite superior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7099300" y="3837185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Límite inferior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831014" y="2486222"/>
            <a:ext cx="20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Incrementar el número de marcos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835776" y="4014985"/>
            <a:ext cx="20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/>
              <a:t>Decrementar el número de marcos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049838" y="4538860"/>
            <a:ext cx="212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Número de marcos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 rot="-5400000">
            <a:off x="1691482" y="2929929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/>
              <a:t>Tasa de fallos de página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2112138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 bwMode="auto">
          <a:xfrm>
            <a:off x="2334481" y="2679122"/>
            <a:ext cx="1936461" cy="2846607"/>
          </a:xfrm>
          <a:prstGeom prst="rect">
            <a:avLst/>
          </a:prstGeom>
          <a:solidFill>
            <a:srgbClr val="99FF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Selección del tamaño de página: fragmentación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7619989" y="2589210"/>
            <a:ext cx="1936461" cy="2846607"/>
          </a:xfrm>
          <a:prstGeom prst="rect">
            <a:avLst/>
          </a:prstGeom>
          <a:solidFill>
            <a:srgbClr val="99FF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7623176" y="2589209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2323813" y="2991355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2323813" y="334363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323813" y="3670661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2323813" y="2653649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7623176" y="3934691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7623175" y="5280173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2331294" y="4322982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2331294" y="4675263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2331294" y="5002288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2331294" y="398527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2331294" y="5316252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67151" y="2139511"/>
            <a:ext cx="18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pequeñas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619988" y="2124057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grandes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102835" y="4284267"/>
            <a:ext cx="158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Fragmentación</a:t>
            </a:r>
          </a:p>
          <a:p>
            <a:pPr algn="ctr"/>
            <a:r>
              <a:rPr lang="es-MX" dirty="0"/>
              <a:t>interna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>
            <a:off x="6511636" y="4989758"/>
            <a:ext cx="1007114" cy="80705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 bwMode="auto">
          <a:xfrm flipH="1">
            <a:off x="4341814" y="4989758"/>
            <a:ext cx="1141929" cy="64594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6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 bwMode="auto">
          <a:xfrm>
            <a:off x="2209786" y="2679122"/>
            <a:ext cx="1936461" cy="2846607"/>
          </a:xfrm>
          <a:prstGeom prst="rect">
            <a:avLst/>
          </a:prstGeom>
          <a:solidFill>
            <a:srgbClr val="99FF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Selección del tamaño de página: tamaño de tabla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7841664" y="2589210"/>
            <a:ext cx="1936461" cy="2846607"/>
          </a:xfrm>
          <a:prstGeom prst="rect">
            <a:avLst/>
          </a:prstGeom>
          <a:solidFill>
            <a:srgbClr val="99FF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7844851" y="2589209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2199118" y="2991355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2199118" y="334363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199118" y="3670661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2199118" y="2653649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7844851" y="3934691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7844850" y="5280173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2206599" y="4322982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2206599" y="4675263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2206599" y="5002288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2206599" y="398527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2206599" y="5316252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42456" y="2139511"/>
            <a:ext cx="18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pequeñas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841663" y="2124057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grandes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478191" y="2322587"/>
            <a:ext cx="114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 de páginas</a:t>
            </a:r>
          </a:p>
        </p:txBody>
      </p:sp>
      <p:sp>
        <p:nvSpPr>
          <p:cNvPr id="8" name="Rectángulo 7"/>
          <p:cNvSpPr/>
          <p:nvPr/>
        </p:nvSpPr>
        <p:spPr bwMode="auto">
          <a:xfrm>
            <a:off x="4558139" y="3024042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4558138" y="3342699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4558137" y="3661356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595125" y="2355956"/>
            <a:ext cx="106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 de páginas</a:t>
            </a:r>
          </a:p>
        </p:txBody>
      </p:sp>
      <p:sp>
        <p:nvSpPr>
          <p:cNvPr id="31" name="Rectángulo 30"/>
          <p:cNvSpPr/>
          <p:nvPr/>
        </p:nvSpPr>
        <p:spPr bwMode="auto">
          <a:xfrm>
            <a:off x="6705172" y="3002286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6705171" y="3320943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Rectángulo 33"/>
          <p:cNvSpPr/>
          <p:nvPr/>
        </p:nvSpPr>
        <p:spPr bwMode="auto">
          <a:xfrm>
            <a:off x="6705170" y="3639600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4558139" y="3976942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4558138" y="4295599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4558137" y="4614256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4558139" y="4929806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4558138" y="5248463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4558137" y="5567120"/>
            <a:ext cx="872836" cy="31959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6" grpId="0"/>
      <p:bldP spid="8" grpId="0" animBg="1"/>
      <p:bldP spid="28" grpId="0" animBg="1"/>
      <p:bldP spid="29" grpId="0" animBg="1"/>
      <p:bldP spid="30" grpId="0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 bwMode="auto">
          <a:xfrm>
            <a:off x="8729672" y="2589209"/>
            <a:ext cx="1936461" cy="1345482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8729672" y="3934691"/>
            <a:ext cx="1936461" cy="1345482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8729671" y="5280173"/>
            <a:ext cx="1936461" cy="1345482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1379968" y="2991353"/>
            <a:ext cx="1936461" cy="343911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1379968" y="3343634"/>
            <a:ext cx="1936461" cy="33251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1379968" y="3670659"/>
            <a:ext cx="1936461" cy="31945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1379968" y="2653647"/>
            <a:ext cx="1936461" cy="33251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1387449" y="4322980"/>
            <a:ext cx="1936461" cy="343911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1387449" y="4675261"/>
            <a:ext cx="1936461" cy="33251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1387449" y="5002286"/>
            <a:ext cx="1936461" cy="31945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1387449" y="3985274"/>
            <a:ext cx="1936461" cy="33251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1387449" y="5316250"/>
            <a:ext cx="1936461" cy="319450"/>
          </a:xfrm>
          <a:prstGeom prst="rect">
            <a:avLst/>
          </a:prstGeom>
          <a:solidFill>
            <a:srgbClr val="CC99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Selección del tamaño de página: entrada y salida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8721151" y="2589209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1379968" y="2991355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1379968" y="334363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1379968" y="3670661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1379968" y="2653649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8721151" y="3934691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8721150" y="5280173"/>
            <a:ext cx="1936461" cy="134548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1387449" y="4322982"/>
            <a:ext cx="1936461" cy="34391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1387449" y="4675263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1387449" y="5002288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1387449" y="3985276"/>
            <a:ext cx="1936461" cy="3325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1387449" y="5316252"/>
            <a:ext cx="1936461" cy="3194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42456" y="2139511"/>
            <a:ext cx="18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pequeñas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717963" y="2124057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Páginas grandes</a:t>
            </a:r>
          </a:p>
        </p:txBody>
      </p:sp>
      <p:sp>
        <p:nvSpPr>
          <p:cNvPr id="5" name="Disco magnético 4"/>
          <p:cNvSpPr/>
          <p:nvPr/>
        </p:nvSpPr>
        <p:spPr bwMode="auto">
          <a:xfrm>
            <a:off x="4946074" y="2589210"/>
            <a:ext cx="2058709" cy="2413077"/>
          </a:xfrm>
          <a:prstGeom prst="flowChartMagneticDisk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94554" y="2755530"/>
            <a:ext cx="68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5757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c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3082 0.16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8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3000" ac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4.44444E-6 L 0.30664 0.06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3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3000" accel="50000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4.07407E-6 L 0.3043 -0.022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1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3000" ac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1.48148E-6 L 0.29674 -0.1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35" presetClass="path" presetSubtype="0" repeatCount="300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31028 0.098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490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3000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7.40741E-7 L -0.31315 -0.097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4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436415" y="2870201"/>
            <a:ext cx="1889924" cy="3179245"/>
            <a:chOff x="3058715" y="2870200"/>
            <a:chExt cx="1889924" cy="3179245"/>
          </a:xfrm>
        </p:grpSpPr>
        <p:sp>
          <p:nvSpPr>
            <p:cNvPr id="18" name="Rectángulo 17"/>
            <p:cNvSpPr/>
            <p:nvPr/>
          </p:nvSpPr>
          <p:spPr bwMode="auto">
            <a:xfrm>
              <a:off x="3071021" y="2870200"/>
              <a:ext cx="1865313" cy="1054100"/>
            </a:xfrm>
            <a:prstGeom prst="rect">
              <a:avLst/>
            </a:prstGeom>
            <a:solidFill>
              <a:srgbClr val="99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ángulo 18"/>
            <p:cNvSpPr/>
            <p:nvPr/>
          </p:nvSpPr>
          <p:spPr bwMode="auto">
            <a:xfrm>
              <a:off x="3071021" y="3930373"/>
              <a:ext cx="1865313" cy="1054100"/>
            </a:xfrm>
            <a:prstGeom prst="rect">
              <a:avLst/>
            </a:prstGeom>
            <a:solidFill>
              <a:srgbClr val="CC99F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8715" y="4970359"/>
              <a:ext cx="1889924" cy="1079086"/>
            </a:xfrm>
            <a:prstGeom prst="rect">
              <a:avLst/>
            </a:prstGeom>
          </p:spPr>
        </p:pic>
      </p:grp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Selección del tamaño de página: localidad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68230" y="2358509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</a:t>
            </a:r>
          </a:p>
        </p:txBody>
      </p:sp>
      <p:sp>
        <p:nvSpPr>
          <p:cNvPr id="4" name="Flecha derecha 3"/>
          <p:cNvSpPr/>
          <p:nvPr/>
        </p:nvSpPr>
        <p:spPr bwMode="auto">
          <a:xfrm>
            <a:off x="1739901" y="3054866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Flecha derecha 9"/>
          <p:cNvSpPr/>
          <p:nvPr/>
        </p:nvSpPr>
        <p:spPr bwMode="auto">
          <a:xfrm>
            <a:off x="1727201" y="4020066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1727201" y="5073114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2461421" y="2885577"/>
            <a:ext cx="1865313" cy="1047473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2461025" y="3924301"/>
            <a:ext cx="1853009" cy="1054100"/>
          </a:xfrm>
          <a:prstGeom prst="rect">
            <a:avLst/>
          </a:prstGeom>
          <a:solidFill>
            <a:srgbClr val="CC99FF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15" y="4970360"/>
            <a:ext cx="1889924" cy="1079086"/>
          </a:xfrm>
          <a:prstGeom prst="rect">
            <a:avLst/>
          </a:prstGeom>
          <a:ln w="38100">
            <a:noFill/>
          </a:ln>
        </p:spPr>
      </p:pic>
      <p:sp>
        <p:nvSpPr>
          <p:cNvPr id="15" name="Rectángulo 14"/>
          <p:cNvSpPr/>
          <p:nvPr/>
        </p:nvSpPr>
        <p:spPr bwMode="auto">
          <a:xfrm>
            <a:off x="7623176" y="2825750"/>
            <a:ext cx="1865313" cy="1054100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7623176" y="3885923"/>
            <a:ext cx="1865313" cy="1054100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23175" y="2292906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Marcos asignados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795805" y="5509903"/>
            <a:ext cx="2355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6 fallos de página</a:t>
            </a:r>
          </a:p>
        </p:txBody>
      </p:sp>
    </p:spTree>
    <p:extLst>
      <p:ext uri="{BB962C8B-B14F-4D97-AF65-F5344CB8AC3E}">
        <p14:creationId xmlns:p14="http://schemas.microsoft.com/office/powerpoint/2010/main" val="22493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246 -0.0041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74 L 0.42357 -0.00648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2408 -0.3127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926 L 0.4246 0.14954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4.07407E-6 L 0.42409 -0.1592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2513 -0.1571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444757" y="2870201"/>
            <a:ext cx="1889924" cy="3358515"/>
            <a:chOff x="3067057" y="2870200"/>
            <a:chExt cx="1889924" cy="3153790"/>
          </a:xfrm>
        </p:grpSpPr>
        <p:sp>
          <p:nvSpPr>
            <p:cNvPr id="18" name="Rectángulo 17"/>
            <p:cNvSpPr/>
            <p:nvPr/>
          </p:nvSpPr>
          <p:spPr bwMode="auto">
            <a:xfrm>
              <a:off x="3071021" y="2870200"/>
              <a:ext cx="1865313" cy="1054100"/>
            </a:xfrm>
            <a:prstGeom prst="rect">
              <a:avLst/>
            </a:prstGeom>
            <a:solidFill>
              <a:srgbClr val="99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ángulo 18"/>
            <p:cNvSpPr/>
            <p:nvPr/>
          </p:nvSpPr>
          <p:spPr bwMode="auto">
            <a:xfrm>
              <a:off x="3071021" y="3930373"/>
              <a:ext cx="1865313" cy="1008458"/>
            </a:xfrm>
            <a:prstGeom prst="rect">
              <a:avLst/>
            </a:prstGeom>
            <a:solidFill>
              <a:srgbClr val="CC99F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57" y="4944904"/>
              <a:ext cx="1889924" cy="1079086"/>
            </a:xfrm>
            <a:prstGeom prst="rect">
              <a:avLst/>
            </a:prstGeom>
          </p:spPr>
        </p:pic>
      </p:grp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Selección del tamaño de página: localidad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68230" y="2358509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</a:t>
            </a:r>
          </a:p>
        </p:txBody>
      </p:sp>
      <p:sp>
        <p:nvSpPr>
          <p:cNvPr id="4" name="Flecha derecha 3"/>
          <p:cNvSpPr/>
          <p:nvPr/>
        </p:nvSpPr>
        <p:spPr bwMode="auto">
          <a:xfrm>
            <a:off x="1727201" y="3080266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Flecha derecha 9"/>
          <p:cNvSpPr/>
          <p:nvPr/>
        </p:nvSpPr>
        <p:spPr bwMode="auto">
          <a:xfrm>
            <a:off x="1727201" y="4020066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1727201" y="5073114"/>
            <a:ext cx="481013" cy="297934"/>
          </a:xfrm>
          <a:prstGeom prst="rightArrow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2451098" y="2857500"/>
            <a:ext cx="1865313" cy="297378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7719005" y="2828668"/>
            <a:ext cx="1862935" cy="308233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23175" y="2292906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Marcos asignados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2451098" y="3136900"/>
            <a:ext cx="1865313" cy="297378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2451098" y="3416300"/>
            <a:ext cx="1865313" cy="297378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2446740" y="4005426"/>
            <a:ext cx="1865313" cy="268170"/>
          </a:xfrm>
          <a:prstGeom prst="rect">
            <a:avLst/>
          </a:prstGeom>
          <a:solidFill>
            <a:srgbClr val="CC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2446740" y="4284826"/>
            <a:ext cx="1865313" cy="268170"/>
          </a:xfrm>
          <a:prstGeom prst="rect">
            <a:avLst/>
          </a:prstGeom>
          <a:solidFill>
            <a:srgbClr val="CC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Rectángulo 25"/>
          <p:cNvSpPr/>
          <p:nvPr/>
        </p:nvSpPr>
        <p:spPr bwMode="auto">
          <a:xfrm>
            <a:off x="2449514" y="4552996"/>
            <a:ext cx="1865313" cy="268170"/>
          </a:xfrm>
          <a:prstGeom prst="rect">
            <a:avLst/>
          </a:prstGeom>
          <a:solidFill>
            <a:srgbClr val="CC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2446740" y="4809589"/>
            <a:ext cx="1865313" cy="268170"/>
          </a:xfrm>
          <a:prstGeom prst="rect">
            <a:avLst/>
          </a:prstGeom>
          <a:solidFill>
            <a:srgbClr val="CC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7" y="5073114"/>
            <a:ext cx="1889924" cy="29018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7" y="5363294"/>
            <a:ext cx="1889924" cy="29018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7" y="5643968"/>
            <a:ext cx="1889924" cy="29018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7" y="5919557"/>
            <a:ext cx="1889924" cy="29018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 bwMode="auto">
          <a:xfrm>
            <a:off x="7716629" y="3134343"/>
            <a:ext cx="1865313" cy="29737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7716628" y="3429164"/>
            <a:ext cx="1865313" cy="29737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Rectángulo 33"/>
          <p:cNvSpPr/>
          <p:nvPr/>
        </p:nvSpPr>
        <p:spPr bwMode="auto">
          <a:xfrm>
            <a:off x="7716627" y="3724697"/>
            <a:ext cx="1865313" cy="29737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795805" y="5509903"/>
            <a:ext cx="2355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3 fallos de página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43086 -0.04445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323 -0.12407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185 L 0.43139 -0.24074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22" grpId="0" animBg="1"/>
      <p:bldP spid="24" grpId="0" animBg="1"/>
      <p:bldP spid="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Otras Consideraciones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tabLst>
                <a:tab pos="3319463" algn="l"/>
                <a:tab pos="3651250" algn="l"/>
              </a:tabLst>
            </a:pPr>
            <a:r>
              <a:rPr lang="es-ES" altLang="es-MX" dirty="0"/>
              <a:t>Programa 1: estructura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 dirty="0"/>
              <a:t>Arreglo A[1024, 1024] de enteros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 dirty="0"/>
              <a:t>Cada fila se almacena en una página</a:t>
            </a:r>
          </a:p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 dirty="0"/>
              <a:t>Un marco asignado para el proceso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94645" y="3541708"/>
            <a:ext cx="5903912" cy="22923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hangingPunct="1"/>
            <a:r>
              <a:rPr lang="es-ES" altLang="es-MX" sz="2400" b="1"/>
              <a:t>for</a:t>
            </a:r>
            <a:r>
              <a:rPr lang="es-ES" altLang="es-MX" sz="2400" i="1"/>
              <a:t> j</a:t>
            </a:r>
            <a:r>
              <a:rPr lang="es-ES" altLang="es-MX" sz="2400"/>
              <a:t> := 1 to 1024 </a:t>
            </a:r>
            <a:r>
              <a:rPr lang="es-ES" altLang="es-MX" sz="2400" b="1"/>
              <a:t>do</a:t>
            </a:r>
            <a:endParaRPr lang="es-ES" altLang="es-MX" sz="2400"/>
          </a:p>
          <a:p>
            <a:pPr lvl="3" eaLnBrk="1" hangingPunct="1"/>
            <a:r>
              <a:rPr lang="es-ES" altLang="es-MX" sz="2400"/>
              <a:t>	</a:t>
            </a:r>
            <a:r>
              <a:rPr lang="es-ES" altLang="es-MX" sz="2400" b="1"/>
              <a:t>for</a:t>
            </a:r>
            <a:r>
              <a:rPr lang="es-ES" altLang="es-MX" sz="2400" i="1"/>
              <a:t> i</a:t>
            </a:r>
            <a:r>
              <a:rPr lang="es-ES" altLang="es-MX" sz="2400"/>
              <a:t> := 1 to 1024 </a:t>
            </a:r>
            <a:r>
              <a:rPr lang="es-ES" altLang="es-MX" sz="2400" b="1"/>
              <a:t>do</a:t>
            </a:r>
          </a:p>
          <a:p>
            <a:pPr lvl="4" eaLnBrk="1" hangingPunct="1"/>
            <a:r>
              <a:rPr lang="es-ES" altLang="es-MX" sz="2400"/>
              <a:t>		A[</a:t>
            </a:r>
            <a:r>
              <a:rPr lang="es-ES" altLang="es-MX" sz="2400" i="1"/>
              <a:t>i,j</a:t>
            </a:r>
            <a:r>
              <a:rPr lang="es-ES" altLang="es-MX" sz="2400"/>
              <a:t>] := 0; </a:t>
            </a:r>
          </a:p>
          <a:p>
            <a:pPr lvl="1" eaLnBrk="1" hangingPunct="1"/>
            <a:endParaRPr lang="es-ES" altLang="es-MX" sz="2400"/>
          </a:p>
          <a:p>
            <a:pPr lvl="1" eaLnBrk="1" hangingPunct="1"/>
            <a:endParaRPr lang="es-ES" altLang="es-MX" sz="2400"/>
          </a:p>
          <a:p>
            <a:pPr eaLnBrk="1" hangingPunct="1"/>
            <a:endParaRPr lang="es-ES" altLang="es-MX" sz="2400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028083" y="5053008"/>
            <a:ext cx="4086225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>
                <a:solidFill>
                  <a:schemeClr val="bg1"/>
                </a:solidFill>
              </a:rPr>
              <a:t>1024 x 1024 fallos de página</a:t>
            </a:r>
            <a:endParaRPr lang="es-MX" altLang="es-MX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8686800" y="320040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8686797" y="342207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8880765" y="320039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8880762" y="342207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9060867" y="3200399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9060864" y="3422074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9254832" y="320039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9254829" y="342207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8686795" y="365760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8686792" y="387927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8880760" y="3657600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8880757" y="3879275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9060862" y="365760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9060859" y="387927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9254827" y="365759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9254824" y="387927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9448799" y="320039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Rectángulo 25"/>
          <p:cNvSpPr/>
          <p:nvPr/>
        </p:nvSpPr>
        <p:spPr bwMode="auto">
          <a:xfrm>
            <a:off x="9448796" y="342207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9642764" y="320039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9642761" y="342206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9822866" y="3200394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9822863" y="3422069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10016831" y="320039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10016828" y="342206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9448794" y="365759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Rectángulo 33"/>
          <p:cNvSpPr/>
          <p:nvPr/>
        </p:nvSpPr>
        <p:spPr bwMode="auto">
          <a:xfrm>
            <a:off x="9448791" y="387927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9642759" y="3657595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9642756" y="3879270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9822861" y="365759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9822858" y="387927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10016826" y="365759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10016823" y="387926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8686797" y="411479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8686794" y="433647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8880762" y="411479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8880759" y="433646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9060864" y="4114794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9060861" y="4336469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9254829" y="411479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9254826" y="433646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8686792" y="457199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686789" y="479367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8880757" y="4571995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8880754" y="4793670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ángulo 52"/>
          <p:cNvSpPr/>
          <p:nvPr/>
        </p:nvSpPr>
        <p:spPr bwMode="auto">
          <a:xfrm>
            <a:off x="9060859" y="457199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9060856" y="479367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9254824" y="457199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9254821" y="479366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9448796" y="411479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9448793" y="433646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" name="Rectángulo 58"/>
          <p:cNvSpPr/>
          <p:nvPr/>
        </p:nvSpPr>
        <p:spPr bwMode="auto">
          <a:xfrm>
            <a:off x="9642761" y="411478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ángulo 59"/>
          <p:cNvSpPr/>
          <p:nvPr/>
        </p:nvSpPr>
        <p:spPr bwMode="auto">
          <a:xfrm>
            <a:off x="9642758" y="433646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9822863" y="4114789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9822860" y="4336464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Rectángulo 62"/>
          <p:cNvSpPr/>
          <p:nvPr/>
        </p:nvSpPr>
        <p:spPr bwMode="auto">
          <a:xfrm>
            <a:off x="10016828" y="411478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10016825" y="433646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9448791" y="457199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9448788" y="479366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9642756" y="4571990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9642753" y="4793665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9822858" y="4571991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9822855" y="4793666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" name="Rectángulo 70"/>
          <p:cNvSpPr/>
          <p:nvPr/>
        </p:nvSpPr>
        <p:spPr bwMode="auto">
          <a:xfrm>
            <a:off x="10016823" y="4571988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ectángulo 71"/>
          <p:cNvSpPr/>
          <p:nvPr/>
        </p:nvSpPr>
        <p:spPr bwMode="auto">
          <a:xfrm>
            <a:off x="10016820" y="4793663"/>
            <a:ext cx="193964" cy="235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00"/>
                            </p:stCondLst>
                            <p:childTnLst>
                              <p:par>
                                <p:cTn id="3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900"/>
                            </p:stCondLst>
                            <p:childTnLst>
                              <p:par>
                                <p:cTn id="3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100"/>
                            </p:stCondLst>
                            <p:childTnLst>
                              <p:par>
                                <p:cTn id="3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9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300"/>
                            </p:stCondLst>
                            <p:childTnLst>
                              <p:par>
                                <p:cTn id="3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4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9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700"/>
                            </p:stCondLst>
                            <p:childTnLst>
                              <p:par>
                                <p:cTn id="3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8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900"/>
                            </p:stCondLst>
                            <p:childTnLst>
                              <p:par>
                                <p:cTn id="3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8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100"/>
                            </p:stCondLst>
                            <p:childTnLst>
                              <p:par>
                                <p:cTn id="3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300"/>
                            </p:stCondLst>
                            <p:childTnLst>
                              <p:par>
                                <p:cTn id="3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500"/>
                            </p:stCondLst>
                            <p:childTnLst>
                              <p:par>
                                <p:cTn id="4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700"/>
                            </p:stCondLst>
                            <p:childTnLst>
                              <p:par>
                                <p:cTn id="4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900"/>
                            </p:stCondLst>
                            <p:childTnLst>
                              <p:par>
                                <p:cTn id="4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4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100"/>
                            </p:stCondLst>
                            <p:childTnLst>
                              <p:par>
                                <p:cTn id="4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4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3500"/>
                            </p:stCondLst>
                            <p:childTnLst>
                              <p:par>
                                <p:cTn id="4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700"/>
                            </p:stCondLst>
                            <p:childTnLst>
                              <p:par>
                                <p:cTn id="4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00"/>
                            </p:stCondLst>
                            <p:childTnLst>
                              <p:par>
                                <p:cTn id="4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44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49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500"/>
                            </p:stCondLst>
                            <p:childTnLst>
                              <p:par>
                                <p:cTn id="4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5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700"/>
                            </p:stCondLst>
                            <p:childTnLst>
                              <p:par>
                                <p:cTn id="4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59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4900"/>
                            </p:stCondLst>
                            <p:childTnLst>
                              <p:par>
                                <p:cTn id="4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4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100"/>
                            </p:stCondLst>
                            <p:childTnLst>
                              <p:par>
                                <p:cTn id="4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300"/>
                            </p:stCondLst>
                            <p:childTnLst>
                              <p:par>
                                <p:cTn id="4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7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7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700"/>
                            </p:stCondLst>
                            <p:childTnLst>
                              <p:par>
                                <p:cTn id="4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8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900"/>
                            </p:stCondLst>
                            <p:childTnLst>
                              <p:par>
                                <p:cTn id="4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8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6100"/>
                            </p:stCondLst>
                            <p:childTnLst>
                              <p:par>
                                <p:cTn id="4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300"/>
                            </p:stCondLst>
                            <p:childTnLst>
                              <p:par>
                                <p:cTn id="4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9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6500"/>
                            </p:stCondLst>
                            <p:childTnLst>
                              <p:par>
                                <p:cTn id="5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4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700"/>
                            </p:stCondLst>
                            <p:childTnLst>
                              <p:par>
                                <p:cTn id="5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6900"/>
                            </p:stCondLst>
                            <p:childTnLst>
                              <p:par>
                                <p:cTn id="5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7100"/>
                            </p:stCondLst>
                            <p:childTnLst>
                              <p:par>
                                <p:cTn id="5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7300"/>
                            </p:stCondLst>
                            <p:childTnLst>
                              <p:par>
                                <p:cTn id="5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4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5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7500"/>
                            </p:stCondLst>
                            <p:childTnLst>
                              <p:par>
                                <p:cTn id="5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9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7700"/>
                            </p:stCondLst>
                            <p:childTnLst>
                              <p:par>
                                <p:cTn id="5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34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7900"/>
                            </p:stCondLst>
                            <p:childTnLst>
                              <p:par>
                                <p:cTn id="5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39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8100"/>
                            </p:stCondLst>
                            <p:childTnLst>
                              <p:par>
                                <p:cTn id="5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4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8300"/>
                            </p:stCondLst>
                            <p:childTnLst>
                              <p:par>
                                <p:cTn id="5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4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5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8700"/>
                            </p:stCondLst>
                            <p:childTnLst>
                              <p:par>
                                <p:cTn id="5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8900"/>
                            </p:stCondLst>
                            <p:childTnLst>
                              <p:par>
                                <p:cTn id="5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6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9100"/>
                            </p:stCondLst>
                            <p:childTnLst>
                              <p:par>
                                <p:cTn id="5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69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9300"/>
                            </p:stCondLst>
                            <p:childTnLst>
                              <p:par>
                                <p:cTn id="5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74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5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79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9700"/>
                            </p:stCondLst>
                            <p:childTnLst>
                              <p:par>
                                <p:cTn id="5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3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4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5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9900"/>
                            </p:stCondLst>
                            <p:childTnLst>
                              <p:par>
                                <p:cTn id="5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10100"/>
                            </p:stCondLst>
                            <p:childTnLst>
                              <p:par>
                                <p:cTn id="5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9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0300"/>
                            </p:stCondLst>
                            <p:childTnLst>
                              <p:par>
                                <p:cTn id="5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10700"/>
                            </p:stCondLst>
                            <p:childTnLst>
                              <p:par>
                                <p:cTn id="6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9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10900"/>
                            </p:stCondLst>
                            <p:childTnLst>
                              <p:par>
                                <p:cTn id="6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3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4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5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1100"/>
                            </p:stCondLst>
                            <p:childTnLst>
                              <p:par>
                                <p:cTn id="6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9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1300"/>
                            </p:stCondLst>
                            <p:childTnLst>
                              <p:par>
                                <p:cTn id="6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24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2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1700"/>
                            </p:stCondLst>
                            <p:childTnLst>
                              <p:par>
                                <p:cTn id="6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1900"/>
                            </p:stCondLst>
                            <p:childTnLst>
                              <p:par>
                                <p:cTn id="6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2100"/>
                            </p:stCondLst>
                            <p:childTnLst>
                              <p:par>
                                <p:cTn id="6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3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2300"/>
                            </p:stCondLst>
                            <p:childTnLst>
                              <p:par>
                                <p:cTn id="6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9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4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2700"/>
                            </p:stCondLst>
                            <p:childTnLst>
                              <p:par>
                                <p:cTn id="6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9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0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2900"/>
                            </p:stCondLst>
                            <p:childTnLst>
                              <p:par>
                                <p:cTn id="6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3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64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Otras Consideraciones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3319463" algn="l"/>
                <a:tab pos="3651250" algn="l"/>
              </a:tabLst>
            </a:pPr>
            <a:r>
              <a:rPr lang="es-ES" altLang="es-MX" dirty="0"/>
              <a:t>Programa 2</a:t>
            </a:r>
          </a:p>
          <a:p>
            <a:pPr lvl="1">
              <a:tabLst>
                <a:tab pos="3319463" algn="l"/>
                <a:tab pos="3651250" algn="l"/>
              </a:tabLst>
            </a:pPr>
            <a:endParaRPr lang="es-ES" altLang="es-MX" dirty="0"/>
          </a:p>
          <a:p>
            <a:pPr lvl="1">
              <a:tabLst>
                <a:tab pos="3319463" algn="l"/>
                <a:tab pos="3651250" algn="l"/>
              </a:tabLst>
            </a:pPr>
            <a:endParaRPr lang="es-ES" altLang="es-MX" dirty="0"/>
          </a:p>
          <a:p>
            <a:pPr>
              <a:tabLst>
                <a:tab pos="3319463" algn="l"/>
                <a:tab pos="3651250" algn="l"/>
              </a:tabLst>
            </a:pPr>
            <a:endParaRPr lang="es-ES" altLang="es-MX" dirty="0"/>
          </a:p>
          <a:p>
            <a:pPr>
              <a:tabLst>
                <a:tab pos="3319463" algn="l"/>
                <a:tab pos="3651250" algn="l"/>
              </a:tabLst>
            </a:pPr>
            <a:endParaRPr lang="es-ES" altLang="es-MX" dirty="0"/>
          </a:p>
          <a:p>
            <a:pPr>
              <a:tabLst>
                <a:tab pos="3319463" algn="l"/>
                <a:tab pos="3651250" algn="l"/>
              </a:tabLst>
            </a:pPr>
            <a:endParaRPr lang="es-ES" altLang="es-MX" dirty="0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089276" y="2236789"/>
            <a:ext cx="5597525" cy="14747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hangingPunct="1"/>
            <a:r>
              <a:rPr lang="es-ES" altLang="es-MX" b="1"/>
              <a:t>for</a:t>
            </a:r>
            <a:r>
              <a:rPr lang="es-ES" altLang="es-MX" i="1"/>
              <a:t> i</a:t>
            </a:r>
            <a:r>
              <a:rPr lang="es-ES" altLang="es-MX"/>
              <a:t> := 1 to 1024 </a:t>
            </a:r>
            <a:r>
              <a:rPr lang="es-ES" altLang="es-MX" b="1"/>
              <a:t>do</a:t>
            </a:r>
            <a:endParaRPr lang="es-ES" altLang="es-MX"/>
          </a:p>
          <a:p>
            <a:pPr lvl="3" eaLnBrk="1" hangingPunct="1"/>
            <a:r>
              <a:rPr lang="es-ES" altLang="es-MX"/>
              <a:t>	</a:t>
            </a:r>
            <a:r>
              <a:rPr lang="es-ES" altLang="es-MX" b="1"/>
              <a:t>for</a:t>
            </a:r>
            <a:r>
              <a:rPr lang="es-ES" altLang="es-MX" i="1"/>
              <a:t> j</a:t>
            </a:r>
            <a:r>
              <a:rPr lang="es-ES" altLang="es-MX"/>
              <a:t> := 1 to 1024 </a:t>
            </a:r>
            <a:r>
              <a:rPr lang="es-ES" altLang="es-MX" b="1"/>
              <a:t>do</a:t>
            </a:r>
          </a:p>
          <a:p>
            <a:pPr lvl="4" eaLnBrk="1" hangingPunct="1"/>
            <a:r>
              <a:rPr lang="es-ES" altLang="es-MX"/>
              <a:t>		A[</a:t>
            </a:r>
            <a:r>
              <a:rPr lang="es-ES" altLang="es-MX" i="1"/>
              <a:t>i,j</a:t>
            </a:r>
            <a:r>
              <a:rPr lang="es-ES" altLang="es-MX"/>
              <a:t>] := 0; </a:t>
            </a:r>
          </a:p>
          <a:p>
            <a:pPr lvl="1" eaLnBrk="1" hangingPunct="1"/>
            <a:endParaRPr lang="es-ES" altLang="es-MX"/>
          </a:p>
          <a:p>
            <a:pPr eaLnBrk="1" hangingPunct="1"/>
            <a:endParaRPr lang="es-ES" altLang="es-MX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427413" y="3090863"/>
            <a:ext cx="30861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>
                <a:solidFill>
                  <a:schemeClr val="bg1"/>
                </a:solidFill>
              </a:rPr>
              <a:t>1024 fallos de página</a:t>
            </a:r>
            <a:endParaRPr lang="es-MX" altLang="es-MX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356600" y="413862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8356597" y="436029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8550565" y="413862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8550562" y="436029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8730667" y="4138621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8730664" y="4360296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8924632" y="413861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8924629" y="436029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8356595" y="459582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8356592" y="481750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8550560" y="4595822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8550557" y="4817497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8730662" y="459582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8730659" y="481749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8924627" y="459582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8924624" y="481749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9118599" y="413861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Rectángulo 25"/>
          <p:cNvSpPr/>
          <p:nvPr/>
        </p:nvSpPr>
        <p:spPr bwMode="auto">
          <a:xfrm>
            <a:off x="9118596" y="436029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9312564" y="413861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9312561" y="436029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9492666" y="4138616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9492663" y="4360291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9686631" y="413861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9686628" y="436028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9118594" y="459582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Rectángulo 33"/>
          <p:cNvSpPr/>
          <p:nvPr/>
        </p:nvSpPr>
        <p:spPr bwMode="auto">
          <a:xfrm>
            <a:off x="9118591" y="481749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9312559" y="4595817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9312556" y="4817492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9492661" y="459581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9492658" y="481749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9686626" y="459581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9686623" y="481749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8356597" y="505301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8356594" y="527469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8550562" y="505301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8550559" y="527469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8730664" y="5053016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8730661" y="5274691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8924629" y="505301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8924626" y="527468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8356592" y="551022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8356589" y="573189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8550557" y="5510217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8550554" y="5731892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ángulo 52"/>
          <p:cNvSpPr/>
          <p:nvPr/>
        </p:nvSpPr>
        <p:spPr bwMode="auto">
          <a:xfrm>
            <a:off x="8730659" y="551021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8730656" y="573189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8924624" y="551021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8924621" y="573189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9118596" y="505301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9118593" y="527468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" name="Rectángulo 58"/>
          <p:cNvSpPr/>
          <p:nvPr/>
        </p:nvSpPr>
        <p:spPr bwMode="auto">
          <a:xfrm>
            <a:off x="9312561" y="505301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ángulo 59"/>
          <p:cNvSpPr/>
          <p:nvPr/>
        </p:nvSpPr>
        <p:spPr bwMode="auto">
          <a:xfrm>
            <a:off x="9312558" y="527468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9492663" y="5053011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9492660" y="5274686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Rectángulo 62"/>
          <p:cNvSpPr/>
          <p:nvPr/>
        </p:nvSpPr>
        <p:spPr bwMode="auto">
          <a:xfrm>
            <a:off x="9686628" y="505300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9686625" y="527468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9118591" y="551021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9118588" y="573189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9312556" y="5510212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9312553" y="5731887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9492658" y="5510213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9492655" y="5731888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" name="Rectángulo 70"/>
          <p:cNvSpPr/>
          <p:nvPr/>
        </p:nvSpPr>
        <p:spPr bwMode="auto">
          <a:xfrm>
            <a:off x="9686623" y="5510210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ectángulo 71"/>
          <p:cNvSpPr/>
          <p:nvPr/>
        </p:nvSpPr>
        <p:spPr bwMode="auto">
          <a:xfrm>
            <a:off x="9686620" y="5731885"/>
            <a:ext cx="193964" cy="2355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2EA102-9E6F-4C35-AB28-2CE1F2BF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2" y="3875089"/>
            <a:ext cx="2502033" cy="2502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4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700"/>
                            </p:stCondLst>
                            <p:childTnLst>
                              <p:par>
                                <p:cTn id="3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4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00"/>
                            </p:stCondLst>
                            <p:childTnLst>
                              <p:par>
                                <p:cTn id="3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5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100"/>
                            </p:stCondLst>
                            <p:childTnLst>
                              <p:par>
                                <p:cTn id="3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5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300"/>
                            </p:stCondLst>
                            <p:childTnLst>
                              <p:par>
                                <p:cTn id="3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6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6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700"/>
                            </p:stCondLst>
                            <p:childTnLst>
                              <p:par>
                                <p:cTn id="3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74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79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100"/>
                            </p:stCondLst>
                            <p:childTnLst>
                              <p:par>
                                <p:cTn id="3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8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300"/>
                            </p:stCondLst>
                            <p:childTnLst>
                              <p:par>
                                <p:cTn id="3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8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500"/>
                            </p:stCondLst>
                            <p:childTnLst>
                              <p:par>
                                <p:cTn id="3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9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700"/>
                            </p:stCondLst>
                            <p:childTnLst>
                              <p:par>
                                <p:cTn id="3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39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900"/>
                            </p:stCondLst>
                            <p:childTnLst>
                              <p:par>
                                <p:cTn id="4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0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100"/>
                            </p:stCondLst>
                            <p:childTnLst>
                              <p:par>
                                <p:cTn id="4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0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3300"/>
                            </p:stCondLst>
                            <p:childTnLst>
                              <p:par>
                                <p:cTn id="4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14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500"/>
                            </p:stCondLst>
                            <p:childTnLst>
                              <p:par>
                                <p:cTn id="4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1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700"/>
                            </p:stCondLst>
                            <p:childTnLst>
                              <p:par>
                                <p:cTn id="4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3900"/>
                            </p:stCondLst>
                            <p:childTnLst>
                              <p:par>
                                <p:cTn id="4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2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100"/>
                            </p:stCondLst>
                            <p:childTnLst>
                              <p:par>
                                <p:cTn id="4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3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300"/>
                            </p:stCondLst>
                            <p:childTnLst>
                              <p:par>
                                <p:cTn id="4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3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4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4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900"/>
                            </p:stCondLst>
                            <p:childTnLst>
                              <p:par>
                                <p:cTn id="4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5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100"/>
                            </p:stCondLst>
                            <p:childTnLst>
                              <p:par>
                                <p:cTn id="4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5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300"/>
                            </p:stCondLst>
                            <p:childTnLst>
                              <p:par>
                                <p:cTn id="4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6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500"/>
                            </p:stCondLst>
                            <p:childTnLst>
                              <p:par>
                                <p:cTn id="4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6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700"/>
                            </p:stCondLst>
                            <p:childTnLst>
                              <p:par>
                                <p:cTn id="4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74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7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6100"/>
                            </p:stCondLst>
                            <p:childTnLst>
                              <p:par>
                                <p:cTn id="4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84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5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6300"/>
                            </p:stCondLst>
                            <p:childTnLst>
                              <p:par>
                                <p:cTn id="4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8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6500"/>
                            </p:stCondLst>
                            <p:childTnLst>
                              <p:par>
                                <p:cTn id="4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9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700"/>
                            </p:stCondLst>
                            <p:childTnLst>
                              <p:par>
                                <p:cTn id="4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49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6900"/>
                            </p:stCondLst>
                            <p:childTnLst>
                              <p:par>
                                <p:cTn id="5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0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7100"/>
                            </p:stCondLst>
                            <p:childTnLst>
                              <p:par>
                                <p:cTn id="5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0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7300"/>
                            </p:stCondLst>
                            <p:childTnLst>
                              <p:par>
                                <p:cTn id="5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3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14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5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7500"/>
                            </p:stCondLst>
                            <p:childTnLst>
                              <p:par>
                                <p:cTn id="5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19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7700"/>
                            </p:stCondLst>
                            <p:childTnLst>
                              <p:par>
                                <p:cTn id="5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24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5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7900"/>
                            </p:stCondLst>
                            <p:childTnLst>
                              <p:par>
                                <p:cTn id="5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29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8100"/>
                            </p:stCondLst>
                            <p:childTnLst>
                              <p:par>
                                <p:cTn id="5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3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8300"/>
                            </p:stCondLst>
                            <p:childTnLst>
                              <p:par>
                                <p:cTn id="5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39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8500"/>
                            </p:stCondLst>
                            <p:childTnLst>
                              <p:par>
                                <p:cTn id="5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44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8700"/>
                            </p:stCondLst>
                            <p:childTnLst>
                              <p:par>
                                <p:cTn id="5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8900"/>
                            </p:stCondLst>
                            <p:childTnLst>
                              <p:par>
                                <p:cTn id="5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5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9100"/>
                            </p:stCondLst>
                            <p:childTnLst>
                              <p:par>
                                <p:cTn id="5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59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9300"/>
                            </p:stCondLst>
                            <p:childTnLst>
                              <p:par>
                                <p:cTn id="5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64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9500"/>
                            </p:stCondLst>
                            <p:childTnLst>
                              <p:par>
                                <p:cTn id="5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69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9700"/>
                            </p:stCondLst>
                            <p:childTnLst>
                              <p:par>
                                <p:cTn id="5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74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5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9900"/>
                            </p:stCondLst>
                            <p:childTnLst>
                              <p:par>
                                <p:cTn id="5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79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100"/>
                            </p:stCondLst>
                            <p:childTnLst>
                              <p:par>
                                <p:cTn id="5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3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84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5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0300"/>
                            </p:stCondLst>
                            <p:childTnLst>
                              <p:par>
                                <p:cTn id="5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8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9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5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599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900"/>
                            </p:stCondLst>
                            <p:childTnLst>
                              <p:par>
                                <p:cTn id="6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04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11100"/>
                            </p:stCondLst>
                            <p:childTnLst>
                              <p:par>
                                <p:cTn id="6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09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0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6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3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14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5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19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11700"/>
                            </p:stCondLst>
                            <p:childTnLst>
                              <p:par>
                                <p:cTn id="6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2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1900"/>
                            </p:stCondLst>
                            <p:childTnLst>
                              <p:par>
                                <p:cTn id="6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29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2100"/>
                            </p:stCondLst>
                            <p:childTnLst>
                              <p:par>
                                <p:cTn id="6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3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34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5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2300"/>
                            </p:stCondLst>
                            <p:childTnLst>
                              <p:par>
                                <p:cTn id="6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8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39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0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3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4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5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2700"/>
                            </p:stCondLst>
                            <p:childTnLst>
                              <p:par>
                                <p:cTn id="6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49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2900"/>
                            </p:stCondLst>
                            <p:childTnLst>
                              <p:par>
                                <p:cTn id="6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54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3100"/>
                            </p:stCondLst>
                            <p:childTnLst>
                              <p:par>
                                <p:cTn id="6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659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0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Introducción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La memoria virtual puede implementarse via:</a:t>
            </a:r>
          </a:p>
          <a:p>
            <a:pPr lvl="1" eaLnBrk="1" hangingPunct="1"/>
            <a:r>
              <a:rPr lang="es-ES" altLang="es-MX"/>
              <a:t>Paginación por demanda</a:t>
            </a:r>
          </a:p>
          <a:p>
            <a:pPr lvl="1" eaLnBrk="1" hangingPunct="1"/>
            <a:r>
              <a:rPr lang="es-ES" altLang="es-MX"/>
              <a:t>Segmentación por demanda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dirty="0"/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36740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Segmentación por demanda</a:t>
            </a: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1783930" y="1647089"/>
            <a:ext cx="8754755" cy="919401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latin typeface="Arial" charset="0"/>
              </a:rPr>
              <a:t>Usada cuando no hay hardware suficiente para implementar paginación por demanda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783929" y="3800143"/>
            <a:ext cx="8754755" cy="1600438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latin typeface="Arial" charset="0"/>
              </a:rPr>
              <a:t>El descriptor de segmentos contiene un </a:t>
            </a:r>
            <a:r>
              <a:rPr lang="es-MX" sz="2400">
                <a:latin typeface="Arial" charset="0"/>
              </a:rPr>
              <a:t>bit presente </a:t>
            </a:r>
            <a:r>
              <a:rPr lang="es-MX" sz="2400" dirty="0">
                <a:latin typeface="Arial" charset="0"/>
              </a:rPr>
              <a:t>para indicar cuando el segmento está en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charset="0"/>
              </a:rPr>
              <a:t>Si el segmento está en memoria principal, el acceso continúa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charset="0"/>
              </a:rPr>
              <a:t>Si no está en memoria, hay un fallo de segmento.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1783929" y="2725687"/>
            <a:ext cx="8754755" cy="919401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2400" dirty="0">
                <a:latin typeface="Arial" charset="0"/>
              </a:rPr>
              <a:t>OS/2 asigna memoria en segmentos, y cual lleva registro a través de los descriptores de segmento (tabla de segmentos)</a:t>
            </a:r>
          </a:p>
        </p:txBody>
      </p:sp>
    </p:spTree>
    <p:extLst>
      <p:ext uri="{BB962C8B-B14F-4D97-AF65-F5344CB8AC3E}">
        <p14:creationId xmlns:p14="http://schemas.microsoft.com/office/powerpoint/2010/main" val="13868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3" y="1908464"/>
            <a:ext cx="5414818" cy="30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8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89" y="2053504"/>
            <a:ext cx="5096615" cy="35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Memoria Virtual</a:t>
            </a:r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2782889" y="3651399"/>
            <a:ext cx="288925" cy="360363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3071814" y="3651399"/>
            <a:ext cx="935037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1002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3071814" y="4732486"/>
            <a:ext cx="935037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2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2495551" y="4732486"/>
            <a:ext cx="288925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2495551" y="3652986"/>
            <a:ext cx="288925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5232401" y="1995636"/>
            <a:ext cx="1439863" cy="28813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5232401" y="2716361"/>
            <a:ext cx="1439863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A.4</a:t>
            </a:r>
          </a:p>
        </p:txBody>
      </p:sp>
      <p:sp>
        <p:nvSpPr>
          <p:cNvPr id="12301" name="AutoShape 10"/>
          <p:cNvSpPr>
            <a:spLocks noChangeArrowheads="1"/>
          </p:cNvSpPr>
          <p:nvPr/>
        </p:nvSpPr>
        <p:spPr bwMode="auto">
          <a:xfrm>
            <a:off x="7824788" y="1779736"/>
            <a:ext cx="1871662" cy="3744912"/>
          </a:xfrm>
          <a:prstGeom prst="can">
            <a:avLst>
              <a:gd name="adj" fmla="val 2391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2302" name="Rectangle 11"/>
          <p:cNvSpPr>
            <a:spLocks noChangeArrowheads="1"/>
          </p:cNvSpPr>
          <p:nvPr/>
        </p:nvSpPr>
        <p:spPr bwMode="auto">
          <a:xfrm>
            <a:off x="5232401" y="3076724"/>
            <a:ext cx="1439863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A.2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5232401" y="2716361"/>
            <a:ext cx="1439863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A.1</a:t>
            </a:r>
          </a:p>
        </p:txBody>
      </p:sp>
      <p:sp>
        <p:nvSpPr>
          <p:cNvPr id="12304" name="Rectangle 13"/>
          <p:cNvSpPr>
            <a:spLocks noChangeArrowheads="1"/>
          </p:cNvSpPr>
          <p:nvPr/>
        </p:nvSpPr>
        <p:spPr bwMode="auto">
          <a:xfrm>
            <a:off x="5232401" y="2355999"/>
            <a:ext cx="1439863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A.0</a:t>
            </a:r>
          </a:p>
        </p:txBody>
      </p:sp>
      <p:sp>
        <p:nvSpPr>
          <p:cNvPr id="12305" name="Rectangle 14"/>
          <p:cNvSpPr>
            <a:spLocks noChangeArrowheads="1"/>
          </p:cNvSpPr>
          <p:nvPr/>
        </p:nvSpPr>
        <p:spPr bwMode="auto">
          <a:xfrm>
            <a:off x="8040688" y="4876949"/>
            <a:ext cx="1439862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A.5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8040688" y="4443561"/>
            <a:ext cx="1439862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A.4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8040688" y="4011761"/>
            <a:ext cx="1439862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A.3</a:t>
            </a:r>
          </a:p>
        </p:txBody>
      </p:sp>
      <p:grpSp>
        <p:nvGrpSpPr>
          <p:cNvPr id="12308" name="Group 17"/>
          <p:cNvGrpSpPr>
            <a:grpSpLocks/>
          </p:cNvGrpSpPr>
          <p:nvPr/>
        </p:nvGrpSpPr>
        <p:grpSpPr bwMode="auto">
          <a:xfrm>
            <a:off x="4295775" y="1628924"/>
            <a:ext cx="819150" cy="1808163"/>
            <a:chOff x="2046" y="840"/>
            <a:chExt cx="516" cy="1139"/>
          </a:xfrm>
        </p:grpSpPr>
        <p:sp>
          <p:nvSpPr>
            <p:cNvPr id="12355" name="Text Box 18"/>
            <p:cNvSpPr txBox="1">
              <a:spLocks noChangeArrowheads="1"/>
            </p:cNvSpPr>
            <p:nvPr/>
          </p:nvSpPr>
          <p:spPr bwMode="auto">
            <a:xfrm>
              <a:off x="2046" y="84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Marco</a:t>
              </a:r>
            </a:p>
          </p:txBody>
        </p:sp>
        <p:sp>
          <p:nvSpPr>
            <p:cNvPr id="12356" name="Text Box 19"/>
            <p:cNvSpPr txBox="1">
              <a:spLocks noChangeArrowheads="1"/>
            </p:cNvSpPr>
            <p:nvPr/>
          </p:nvSpPr>
          <p:spPr bwMode="auto">
            <a:xfrm>
              <a:off x="2321" y="10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0</a:t>
              </a:r>
            </a:p>
          </p:txBody>
        </p:sp>
        <p:sp>
          <p:nvSpPr>
            <p:cNvPr id="12357" name="Text Box 20"/>
            <p:cNvSpPr txBox="1">
              <a:spLocks noChangeArrowheads="1"/>
            </p:cNvSpPr>
            <p:nvPr/>
          </p:nvSpPr>
          <p:spPr bwMode="auto">
            <a:xfrm>
              <a:off x="2336" y="12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1</a:t>
              </a:r>
            </a:p>
          </p:txBody>
        </p:sp>
        <p:sp>
          <p:nvSpPr>
            <p:cNvPr id="12358" name="Text Box 21"/>
            <p:cNvSpPr txBox="1">
              <a:spLocks noChangeArrowheads="1"/>
            </p:cNvSpPr>
            <p:nvPr/>
          </p:nvSpPr>
          <p:spPr bwMode="auto">
            <a:xfrm>
              <a:off x="2336" y="15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2</a:t>
              </a:r>
            </a:p>
          </p:txBody>
        </p:sp>
        <p:sp>
          <p:nvSpPr>
            <p:cNvPr id="12359" name="Text Box 22"/>
            <p:cNvSpPr txBox="1">
              <a:spLocks noChangeArrowheads="1"/>
            </p:cNvSpPr>
            <p:nvPr/>
          </p:nvSpPr>
          <p:spPr bwMode="auto">
            <a:xfrm>
              <a:off x="2336" y="17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3</a:t>
              </a:r>
            </a:p>
          </p:txBody>
        </p:sp>
      </p:grp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8040688" y="3148161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A.2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8040688" y="2716361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A.1</a:t>
            </a:r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8040688" y="2284561"/>
            <a:ext cx="1439862" cy="360362"/>
          </a:xfrm>
          <a:prstGeom prst="rect">
            <a:avLst/>
          </a:prstGeom>
          <a:solidFill>
            <a:srgbClr val="99FF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A.0</a:t>
            </a:r>
          </a:p>
        </p:txBody>
      </p:sp>
      <p:sp>
        <p:nvSpPr>
          <p:cNvPr id="12312" name="Text Box 26"/>
          <p:cNvSpPr txBox="1">
            <a:spLocks noChangeArrowheads="1"/>
          </p:cNvSpPr>
          <p:nvPr/>
        </p:nvSpPr>
        <p:spPr bwMode="auto">
          <a:xfrm>
            <a:off x="6816725" y="1636861"/>
            <a:ext cx="105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Marco Virtual</a:t>
            </a:r>
          </a:p>
        </p:txBody>
      </p:sp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7235825" y="230361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7248525" y="26449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2</a:t>
            </a:r>
          </a:p>
        </p:txBody>
      </p:sp>
      <p:sp>
        <p:nvSpPr>
          <p:cNvPr id="12315" name="Text Box 29"/>
          <p:cNvSpPr txBox="1">
            <a:spLocks noChangeArrowheads="1"/>
          </p:cNvSpPr>
          <p:nvPr/>
        </p:nvSpPr>
        <p:spPr bwMode="auto">
          <a:xfrm>
            <a:off x="7248525" y="30036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3</a:t>
            </a:r>
          </a:p>
        </p:txBody>
      </p:sp>
      <p:sp>
        <p:nvSpPr>
          <p:cNvPr id="12316" name="Text Box 30"/>
          <p:cNvSpPr txBox="1">
            <a:spLocks noChangeArrowheads="1"/>
          </p:cNvSpPr>
          <p:nvPr/>
        </p:nvSpPr>
        <p:spPr bwMode="auto">
          <a:xfrm>
            <a:off x="7129463" y="4097486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1001</a:t>
            </a:r>
          </a:p>
        </p:txBody>
      </p:sp>
      <p:sp>
        <p:nvSpPr>
          <p:cNvPr id="12317" name="Text Box 31"/>
          <p:cNvSpPr txBox="1">
            <a:spLocks noChangeArrowheads="1"/>
          </p:cNvSpPr>
          <p:nvPr/>
        </p:nvSpPr>
        <p:spPr bwMode="auto">
          <a:xfrm>
            <a:off x="7142163" y="4438799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1002</a:t>
            </a:r>
          </a:p>
        </p:txBody>
      </p:sp>
      <p:sp>
        <p:nvSpPr>
          <p:cNvPr id="12318" name="Text Box 32"/>
          <p:cNvSpPr txBox="1">
            <a:spLocks noChangeArrowheads="1"/>
          </p:cNvSpPr>
          <p:nvPr/>
        </p:nvSpPr>
        <p:spPr bwMode="auto">
          <a:xfrm>
            <a:off x="7142163" y="4797574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1003</a:t>
            </a:r>
          </a:p>
        </p:txBody>
      </p:sp>
      <p:sp>
        <p:nvSpPr>
          <p:cNvPr id="12319" name="Rectangle 33"/>
          <p:cNvSpPr>
            <a:spLocks noChangeArrowheads="1"/>
          </p:cNvSpPr>
          <p:nvPr/>
        </p:nvSpPr>
        <p:spPr bwMode="auto">
          <a:xfrm>
            <a:off x="3073400" y="4013349"/>
            <a:ext cx="935038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3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3073400" y="3652986"/>
            <a:ext cx="935038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2</a:t>
            </a:r>
          </a:p>
        </p:txBody>
      </p:sp>
      <p:sp>
        <p:nvSpPr>
          <p:cNvPr id="12321" name="Rectangle 35"/>
          <p:cNvSpPr>
            <a:spLocks noChangeArrowheads="1"/>
          </p:cNvSpPr>
          <p:nvPr/>
        </p:nvSpPr>
        <p:spPr bwMode="auto">
          <a:xfrm>
            <a:off x="3073400" y="3292624"/>
            <a:ext cx="935038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22" name="Rectangle 36"/>
          <p:cNvSpPr>
            <a:spLocks noChangeArrowheads="1"/>
          </p:cNvSpPr>
          <p:nvPr/>
        </p:nvSpPr>
        <p:spPr bwMode="auto">
          <a:xfrm>
            <a:off x="3073400" y="5092849"/>
            <a:ext cx="935038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/>
              <a:t>1003</a:t>
            </a:r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3073400" y="4732486"/>
            <a:ext cx="935038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1002</a:t>
            </a:r>
          </a:p>
        </p:txBody>
      </p:sp>
      <p:sp>
        <p:nvSpPr>
          <p:cNvPr id="12324" name="Rectangle 38"/>
          <p:cNvSpPr>
            <a:spLocks noChangeArrowheads="1"/>
          </p:cNvSpPr>
          <p:nvPr/>
        </p:nvSpPr>
        <p:spPr bwMode="auto">
          <a:xfrm>
            <a:off x="3073400" y="4372124"/>
            <a:ext cx="935038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1001</a:t>
            </a:r>
          </a:p>
        </p:txBody>
      </p:sp>
      <p:grpSp>
        <p:nvGrpSpPr>
          <p:cNvPr id="12325" name="Group 39"/>
          <p:cNvGrpSpPr>
            <a:grpSpLocks/>
          </p:cNvGrpSpPr>
          <p:nvPr/>
        </p:nvGrpSpPr>
        <p:grpSpPr bwMode="auto">
          <a:xfrm>
            <a:off x="2063750" y="3292623"/>
            <a:ext cx="431800" cy="2160588"/>
            <a:chOff x="340" y="1888"/>
            <a:chExt cx="272" cy="1361"/>
          </a:xfrm>
        </p:grpSpPr>
        <p:sp>
          <p:nvSpPr>
            <p:cNvPr id="12349" name="Rectangle 40"/>
            <p:cNvSpPr>
              <a:spLocks noChangeArrowheads="1"/>
            </p:cNvSpPr>
            <p:nvPr/>
          </p:nvSpPr>
          <p:spPr bwMode="auto">
            <a:xfrm>
              <a:off x="340" y="234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2</a:t>
              </a:r>
            </a:p>
          </p:txBody>
        </p:sp>
        <p:sp>
          <p:nvSpPr>
            <p:cNvPr id="12350" name="Rectangle 41"/>
            <p:cNvSpPr>
              <a:spLocks noChangeArrowheads="1"/>
            </p:cNvSpPr>
            <p:nvPr/>
          </p:nvSpPr>
          <p:spPr bwMode="auto">
            <a:xfrm>
              <a:off x="340" y="2115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1</a:t>
              </a:r>
            </a:p>
          </p:txBody>
        </p:sp>
        <p:sp>
          <p:nvSpPr>
            <p:cNvPr id="12351" name="Rectangle 42"/>
            <p:cNvSpPr>
              <a:spLocks noChangeArrowheads="1"/>
            </p:cNvSpPr>
            <p:nvPr/>
          </p:nvSpPr>
          <p:spPr bwMode="auto">
            <a:xfrm>
              <a:off x="340" y="1888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 dirty="0"/>
                <a:t>0</a:t>
              </a:r>
            </a:p>
          </p:txBody>
        </p:sp>
        <p:sp>
          <p:nvSpPr>
            <p:cNvPr id="12352" name="Rectangle 43"/>
            <p:cNvSpPr>
              <a:spLocks noChangeArrowheads="1"/>
            </p:cNvSpPr>
            <p:nvPr/>
          </p:nvSpPr>
          <p:spPr bwMode="auto">
            <a:xfrm>
              <a:off x="340" y="302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5</a:t>
              </a:r>
            </a:p>
          </p:txBody>
        </p:sp>
        <p:sp>
          <p:nvSpPr>
            <p:cNvPr id="12353" name="Rectangle 44"/>
            <p:cNvSpPr>
              <a:spLocks noChangeArrowheads="1"/>
            </p:cNvSpPr>
            <p:nvPr/>
          </p:nvSpPr>
          <p:spPr bwMode="auto">
            <a:xfrm>
              <a:off x="340" y="2795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4</a:t>
              </a:r>
            </a:p>
          </p:txBody>
        </p:sp>
        <p:sp>
          <p:nvSpPr>
            <p:cNvPr id="12354" name="Rectangle 45"/>
            <p:cNvSpPr>
              <a:spLocks noChangeArrowheads="1"/>
            </p:cNvSpPr>
            <p:nvPr/>
          </p:nvSpPr>
          <p:spPr bwMode="auto">
            <a:xfrm>
              <a:off x="340" y="2568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3</a:t>
              </a:r>
            </a:p>
          </p:txBody>
        </p:sp>
      </p:grpSp>
      <p:sp>
        <p:nvSpPr>
          <p:cNvPr id="12326" name="Rectangle 46"/>
          <p:cNvSpPr>
            <a:spLocks noChangeArrowheads="1"/>
          </p:cNvSpPr>
          <p:nvPr/>
        </p:nvSpPr>
        <p:spPr bwMode="auto">
          <a:xfrm>
            <a:off x="2493964" y="4013349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2493964" y="3652986"/>
            <a:ext cx="288925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28" name="Rectangle 48"/>
          <p:cNvSpPr>
            <a:spLocks noChangeArrowheads="1"/>
          </p:cNvSpPr>
          <p:nvPr/>
        </p:nvSpPr>
        <p:spPr bwMode="auto">
          <a:xfrm>
            <a:off x="2493964" y="3292624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29" name="Rectangle 49"/>
          <p:cNvSpPr>
            <a:spLocks noChangeArrowheads="1"/>
          </p:cNvSpPr>
          <p:nvPr/>
        </p:nvSpPr>
        <p:spPr bwMode="auto">
          <a:xfrm>
            <a:off x="2493964" y="5092849"/>
            <a:ext cx="288925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2493964" y="4732486"/>
            <a:ext cx="288925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331" name="Rectangle 51"/>
          <p:cNvSpPr>
            <a:spLocks noChangeArrowheads="1"/>
          </p:cNvSpPr>
          <p:nvPr/>
        </p:nvSpPr>
        <p:spPr bwMode="auto">
          <a:xfrm>
            <a:off x="2493964" y="4372124"/>
            <a:ext cx="288925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332" name="Line 52"/>
          <p:cNvSpPr>
            <a:spLocks noChangeShapeType="1"/>
          </p:cNvSpPr>
          <p:nvPr/>
        </p:nvSpPr>
        <p:spPr bwMode="auto">
          <a:xfrm>
            <a:off x="2351089" y="2571898"/>
            <a:ext cx="288925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33" name="Text Box 53"/>
          <p:cNvSpPr txBox="1">
            <a:spLocks noChangeArrowheads="1"/>
          </p:cNvSpPr>
          <p:nvPr/>
        </p:nvSpPr>
        <p:spPr bwMode="auto">
          <a:xfrm>
            <a:off x="1919288" y="2211536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Presente</a:t>
            </a:r>
          </a:p>
        </p:txBody>
      </p:sp>
      <p:sp>
        <p:nvSpPr>
          <p:cNvPr id="12334" name="Text Box 54"/>
          <p:cNvSpPr txBox="1">
            <a:spLocks noChangeArrowheads="1"/>
          </p:cNvSpPr>
          <p:nvPr/>
        </p:nvSpPr>
        <p:spPr bwMode="auto">
          <a:xfrm>
            <a:off x="1774825" y="2932261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#Pag</a:t>
            </a:r>
          </a:p>
        </p:txBody>
      </p:sp>
      <p:sp>
        <p:nvSpPr>
          <p:cNvPr id="184375" name="Text Box 55"/>
          <p:cNvSpPr txBox="1">
            <a:spLocks noChangeArrowheads="1"/>
          </p:cNvSpPr>
          <p:nvPr/>
        </p:nvSpPr>
        <p:spPr bwMode="auto">
          <a:xfrm>
            <a:off x="1992314" y="5811986"/>
            <a:ext cx="405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Se referencía una dirección que corresponde a la página 4</a:t>
            </a:r>
          </a:p>
        </p:txBody>
      </p:sp>
      <p:sp>
        <p:nvSpPr>
          <p:cNvPr id="184376" name="Oval 56"/>
          <p:cNvSpPr>
            <a:spLocks noChangeArrowheads="1"/>
          </p:cNvSpPr>
          <p:nvPr/>
        </p:nvSpPr>
        <p:spPr bwMode="auto">
          <a:xfrm>
            <a:off x="4383088" y="1995636"/>
            <a:ext cx="5600700" cy="1873250"/>
          </a:xfrm>
          <a:prstGeom prst="ellipse">
            <a:avLst/>
          </a:prstGeom>
          <a:noFill/>
          <a:ln w="762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84377" name="Line 57"/>
          <p:cNvSpPr>
            <a:spLocks noChangeShapeType="1"/>
          </p:cNvSpPr>
          <p:nvPr/>
        </p:nvSpPr>
        <p:spPr bwMode="auto">
          <a:xfrm flipV="1">
            <a:off x="6600826" y="3960961"/>
            <a:ext cx="385763" cy="21399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78" name="Text Box 58"/>
          <p:cNvSpPr txBox="1">
            <a:spLocks noChangeArrowheads="1"/>
          </p:cNvSpPr>
          <p:nvPr/>
        </p:nvSpPr>
        <p:spPr bwMode="auto">
          <a:xfrm>
            <a:off x="2762251" y="5740548"/>
            <a:ext cx="4054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CC0000"/>
                </a:solidFill>
              </a:rPr>
              <a:t>Escogemos una de las páginas que están en memoria física para reemplazarla</a:t>
            </a:r>
          </a:p>
        </p:txBody>
      </p:sp>
      <p:sp>
        <p:nvSpPr>
          <p:cNvPr id="184379" name="Line 59"/>
          <p:cNvSpPr>
            <a:spLocks noChangeShapeType="1"/>
          </p:cNvSpPr>
          <p:nvPr/>
        </p:nvSpPr>
        <p:spPr bwMode="auto">
          <a:xfrm flipH="1">
            <a:off x="6743700" y="2932261"/>
            <a:ext cx="1296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80" name="Line 60"/>
          <p:cNvSpPr>
            <a:spLocks noChangeShapeType="1"/>
          </p:cNvSpPr>
          <p:nvPr/>
        </p:nvSpPr>
        <p:spPr bwMode="auto">
          <a:xfrm>
            <a:off x="6672264" y="2787798"/>
            <a:ext cx="1368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41" name="Rectangle 61"/>
          <p:cNvSpPr>
            <a:spLocks noChangeArrowheads="1"/>
          </p:cNvSpPr>
          <p:nvPr/>
        </p:nvSpPr>
        <p:spPr bwMode="auto">
          <a:xfrm>
            <a:off x="2782889" y="4013349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84382" name="Rectangle 62"/>
          <p:cNvSpPr>
            <a:spLocks noChangeArrowheads="1"/>
          </p:cNvSpPr>
          <p:nvPr/>
        </p:nvSpPr>
        <p:spPr bwMode="auto">
          <a:xfrm>
            <a:off x="2782889" y="3652986"/>
            <a:ext cx="288925" cy="360362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43" name="Rectangle 63"/>
          <p:cNvSpPr>
            <a:spLocks noChangeArrowheads="1"/>
          </p:cNvSpPr>
          <p:nvPr/>
        </p:nvSpPr>
        <p:spPr bwMode="auto">
          <a:xfrm>
            <a:off x="2782889" y="3292624"/>
            <a:ext cx="288925" cy="360363"/>
          </a:xfrm>
          <a:prstGeom prst="rect">
            <a:avLst/>
          </a:prstGeom>
          <a:solidFill>
            <a:srgbClr val="FF99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1</a:t>
            </a:r>
          </a:p>
        </p:txBody>
      </p:sp>
      <p:sp>
        <p:nvSpPr>
          <p:cNvPr id="12344" name="Rectangle 64"/>
          <p:cNvSpPr>
            <a:spLocks noChangeArrowheads="1"/>
          </p:cNvSpPr>
          <p:nvPr/>
        </p:nvSpPr>
        <p:spPr bwMode="auto">
          <a:xfrm>
            <a:off x="2782889" y="5092849"/>
            <a:ext cx="288925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84385" name="Rectangle 65"/>
          <p:cNvSpPr>
            <a:spLocks noChangeArrowheads="1"/>
          </p:cNvSpPr>
          <p:nvPr/>
        </p:nvSpPr>
        <p:spPr bwMode="auto">
          <a:xfrm>
            <a:off x="2782889" y="4732486"/>
            <a:ext cx="288925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346" name="Rectangle 66"/>
          <p:cNvSpPr>
            <a:spLocks noChangeArrowheads="1"/>
          </p:cNvSpPr>
          <p:nvPr/>
        </p:nvSpPr>
        <p:spPr bwMode="auto">
          <a:xfrm>
            <a:off x="2782889" y="4372124"/>
            <a:ext cx="288925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0</a:t>
            </a:r>
          </a:p>
        </p:txBody>
      </p:sp>
      <p:sp>
        <p:nvSpPr>
          <p:cNvPr id="12347" name="Text Box 67"/>
          <p:cNvSpPr txBox="1">
            <a:spLocks noChangeArrowheads="1"/>
          </p:cNvSpPr>
          <p:nvPr/>
        </p:nvSpPr>
        <p:spPr bwMode="auto">
          <a:xfrm>
            <a:off x="3006725" y="2205186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Modificada</a:t>
            </a:r>
          </a:p>
        </p:txBody>
      </p:sp>
      <p:sp>
        <p:nvSpPr>
          <p:cNvPr id="12348" name="Line 68"/>
          <p:cNvSpPr>
            <a:spLocks noChangeShapeType="1"/>
          </p:cNvSpPr>
          <p:nvPr/>
        </p:nvSpPr>
        <p:spPr bwMode="auto">
          <a:xfrm flipH="1">
            <a:off x="3000375" y="2571898"/>
            <a:ext cx="503238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84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46 L 5.55556E-7 0.257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4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556 L 5.55556E-7 -0.25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2" grpId="0" animBg="1"/>
      <p:bldP spid="184335" grpId="0" animBg="1"/>
      <p:bldP spid="184344" grpId="0" animBg="1"/>
      <p:bldP spid="184354" grpId="0" animBg="1"/>
      <p:bldP spid="184357" grpId="0" animBg="1"/>
      <p:bldP spid="184367" grpId="0" animBg="1"/>
      <p:bldP spid="184370" grpId="0" animBg="1"/>
      <p:bldP spid="184375" grpId="0"/>
      <p:bldP spid="184376" grpId="0" animBg="1"/>
      <p:bldP spid="184378" grpId="0"/>
      <p:bldP spid="1843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/>
              <a:t>Memoria Virtual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Introducción</a:t>
            </a:r>
          </a:p>
          <a:p>
            <a:pPr eaLnBrk="1" hangingPunct="1"/>
            <a:r>
              <a:rPr lang="es-ES" altLang="es-MX" sz="3200" dirty="0">
                <a:solidFill>
                  <a:srgbClr val="FF0000"/>
                </a:solidFill>
              </a:rPr>
              <a:t>Paginación por demanda</a:t>
            </a:r>
          </a:p>
          <a:p>
            <a:pPr eaLnBrk="1" hangingPunct="1"/>
            <a:r>
              <a:rPr lang="es-ES" altLang="es-MX" dirty="0"/>
              <a:t>Reemplazo de páginas</a:t>
            </a:r>
          </a:p>
          <a:p>
            <a:pPr eaLnBrk="1" hangingPunct="1"/>
            <a:r>
              <a:rPr lang="es-ES" altLang="es-MX" dirty="0"/>
              <a:t>Asignación de marcos</a:t>
            </a:r>
          </a:p>
          <a:p>
            <a:pPr eaLnBrk="1" hangingPunct="1"/>
            <a:r>
              <a:rPr lang="es-ES" altLang="es-MX" dirty="0" err="1"/>
              <a:t>Trashing</a:t>
            </a:r>
            <a:endParaRPr lang="es-ES" altLang="es-MX" dirty="0"/>
          </a:p>
          <a:p>
            <a:pPr eaLnBrk="1" hangingPunct="1"/>
            <a:r>
              <a:rPr lang="es-ES" altLang="es-MX" dirty="0"/>
              <a:t>Otras consideraciones</a:t>
            </a:r>
          </a:p>
          <a:p>
            <a:pPr eaLnBrk="1" hangingPunct="1"/>
            <a:r>
              <a:rPr lang="es-ES" altLang="es-MX" dirty="0"/>
              <a:t>Segmentación por demanda</a:t>
            </a:r>
          </a:p>
        </p:txBody>
      </p:sp>
    </p:spTree>
    <p:extLst>
      <p:ext uri="{BB962C8B-B14F-4D97-AF65-F5344CB8AC3E}">
        <p14:creationId xmlns:p14="http://schemas.microsoft.com/office/powerpoint/2010/main" val="10773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Paginación por demanda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Traer una página a memoria solo cuando se necesita</a:t>
            </a:r>
          </a:p>
          <a:p>
            <a:pPr lvl="1" eaLnBrk="1" hangingPunct="1"/>
            <a:r>
              <a:rPr lang="es-ES" altLang="es-MX" dirty="0"/>
              <a:t>Menos E/S necesaria</a:t>
            </a:r>
          </a:p>
          <a:p>
            <a:pPr lvl="1" eaLnBrk="1" hangingPunct="1"/>
            <a:r>
              <a:rPr lang="es-ES" altLang="es-MX" dirty="0"/>
              <a:t>Menos memoria requerida</a:t>
            </a:r>
          </a:p>
          <a:p>
            <a:pPr lvl="1" eaLnBrk="1" hangingPunct="1"/>
            <a:r>
              <a:rPr lang="es-ES" altLang="es-MX" dirty="0"/>
              <a:t>Respuesta más rápida</a:t>
            </a:r>
          </a:p>
          <a:p>
            <a:pPr lvl="1" eaLnBrk="1" hangingPunct="1"/>
            <a:r>
              <a:rPr lang="es-ES" altLang="es-MX" dirty="0"/>
              <a:t>Más usuarios</a:t>
            </a:r>
          </a:p>
          <a:p>
            <a:pPr lvl="1" eaLnBrk="1" hangingPunct="1"/>
            <a:endParaRPr lang="es-ES" altLang="es-MX" dirty="0"/>
          </a:p>
          <a:p>
            <a:pPr eaLnBrk="1" hangingPunct="1"/>
            <a:r>
              <a:rPr lang="es-ES" altLang="es-MX" dirty="0"/>
              <a:t>Se requiere una página cuando se referencia</a:t>
            </a:r>
          </a:p>
          <a:p>
            <a:pPr lvl="1" eaLnBrk="1" hangingPunct="1"/>
            <a:r>
              <a:rPr lang="es-ES" altLang="es-MX" dirty="0"/>
              <a:t>Abortar si hay una referencia inválida</a:t>
            </a:r>
          </a:p>
          <a:p>
            <a:pPr lvl="1" eaLnBrk="1" hangingPunct="1"/>
            <a:r>
              <a:rPr lang="es-ES" altLang="es-MX" dirty="0"/>
              <a:t>Si no está en memoria traer a memoria</a:t>
            </a:r>
            <a:endParaRPr lang="es-ES" altLang="es-MX" dirty="0">
              <a:sym typeface="Symbol" panose="05050102010706020507" pitchFamily="18" charset="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0" y="2307431"/>
            <a:ext cx="2776105" cy="2071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s-MX" dirty="0"/>
              <a:t>Bit de presente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017368" y="1898503"/>
            <a:ext cx="1905000" cy="2667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017368" y="22033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5017368" y="25081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5017368" y="28129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5017368" y="31177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5017368" y="34225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5017368" y="3979715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5017368" y="4260703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6465168" y="1593703"/>
            <a:ext cx="0" cy="297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6541368" y="186992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541368" y="216996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6541368" y="247000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6541368" y="279861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6541368" y="311770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6541368" y="395590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6541368" y="426070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5626338" y="3497393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800">
                <a:solidFill>
                  <a:schemeClr val="bg1"/>
                </a:solidFill>
                <a:latin typeface="Helvetica" panose="020B0604020202020204" pitchFamily="34" charset="0"/>
                <a:sym typeface="MT Extra" panose="05050102010205020202" pitchFamily="18" charset="2"/>
              </a:rPr>
              <a:t></a:t>
            </a:r>
            <a:endParaRPr lang="en-US" altLang="es-MX" sz="18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5366618" y="1593703"/>
            <a:ext cx="857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400" b="1" dirty="0">
                <a:latin typeface="Helvetica" panose="020B0604020202020204" pitchFamily="34" charset="0"/>
              </a:rPr>
              <a:t>Marco #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6499937" y="1558878"/>
            <a:ext cx="1476687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400" b="1" dirty="0">
                <a:latin typeface="Helvetica" panose="020B0604020202020204" pitchFamily="34" charset="0"/>
              </a:rPr>
              <a:t>Bit de </a:t>
            </a:r>
            <a:r>
              <a:rPr lang="en-US" altLang="es-MX" sz="1400" b="1" dirty="0" err="1">
                <a:latin typeface="Helvetica" panose="020B0604020202020204" pitchFamily="34" charset="0"/>
              </a:rPr>
              <a:t>presente</a:t>
            </a:r>
            <a:endParaRPr lang="en-US" altLang="es-MX" sz="1400" b="1" dirty="0">
              <a:latin typeface="Helvetica" panose="020B0604020202020204" pitchFamily="34" charset="0"/>
            </a:endParaRP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5266607" y="4565503"/>
            <a:ext cx="162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MX" sz="1400" b="1">
                <a:latin typeface="Helvetica" panose="020B0604020202020204" pitchFamily="34" charset="0"/>
              </a:rPr>
              <a:t>Tabla de páginas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55418" y="4849483"/>
            <a:ext cx="7682203" cy="147732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1" hangingPunct="1"/>
            <a:r>
              <a:rPr lang="es-ES" altLang="es-MX" dirty="0"/>
              <a:t>En cada entrada de la tabla de páginas hay un bit de presente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/>
              <a:t>1=en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MX" dirty="0"/>
              <a:t>0=no en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es-MX" dirty="0"/>
          </a:p>
          <a:p>
            <a:pPr eaLnBrk="1" hangingPunct="1"/>
            <a:r>
              <a:rPr lang="es-ES" altLang="es-MX" dirty="0"/>
              <a:t>Inicialmente se establece en 0 en todas las entradas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53912" y="5136922"/>
            <a:ext cx="3884177" cy="92333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s-MX" dirty="0">
                <a:sym typeface="Symbol" panose="05050102010706020507" pitchFamily="18" charset="2"/>
              </a:rPr>
              <a:t>Durante la traducción de direcciones, si el bit de presente es 0, entonces hay un </a:t>
            </a:r>
            <a:r>
              <a:rPr lang="es-ES" altLang="es-MX" b="1" dirty="0">
                <a:sym typeface="Symbol" panose="05050102010706020507" pitchFamily="18" charset="2"/>
              </a:rPr>
              <a:t>fallo de página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48" y="2758003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899AF9-BB36-4ABA-BFE8-869550B2CE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4477A2-A723-4F17-953A-F261A2C18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467B84-EC38-4EDB-9E03-F5EFABF66945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c9f30ccb-4534-4a32-90ad-dc3eb3887c43"/>
    <ds:schemaRef ds:uri="4cbf1cb3-1469-4e35-afb2-95d7bcbf8f9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2852</Words>
  <Application>Microsoft Office PowerPoint</Application>
  <PresentationFormat>Panorámica</PresentationFormat>
  <Paragraphs>1023</Paragraphs>
  <Slides>53</Slides>
  <Notes>46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  <vt:variant>
        <vt:lpstr>Presentaciones personalizadas</vt:lpstr>
      </vt:variant>
      <vt:variant>
        <vt:i4>8</vt:i4>
      </vt:variant>
    </vt:vector>
  </HeadingPairs>
  <TitlesOfParts>
    <vt:vector size="69" baseType="lpstr"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Tema de Office</vt:lpstr>
      <vt:lpstr>Fundamentos de Sistemas Operativos</vt:lpstr>
      <vt:lpstr>Memoria Virtual</vt:lpstr>
      <vt:lpstr>Memoria Virtual</vt:lpstr>
      <vt:lpstr>Introducción</vt:lpstr>
      <vt:lpstr>Introducción</vt:lpstr>
      <vt:lpstr>Memoria Virtual</vt:lpstr>
      <vt:lpstr>Memoria Virtual</vt:lpstr>
      <vt:lpstr>Paginación por demanda</vt:lpstr>
      <vt:lpstr>Bit de presente</vt:lpstr>
      <vt:lpstr>Fallo de página</vt:lpstr>
      <vt:lpstr>¿Qué sucede si no hay marcos disponibles?</vt:lpstr>
      <vt:lpstr>Rendimiento en paginación por demanda</vt:lpstr>
      <vt:lpstr>Ejemplo</vt:lpstr>
      <vt:lpstr>Memoria Virtual</vt:lpstr>
      <vt:lpstr>Reemplazo de páginas</vt:lpstr>
      <vt:lpstr>Políticas de reemplazo</vt:lpstr>
      <vt:lpstr>Políticas de reemplazo</vt:lpstr>
      <vt:lpstr>Algoritmos básicos de reemplazo</vt:lpstr>
      <vt:lpstr>Algoritmos básicos de reemplazo</vt:lpstr>
      <vt:lpstr>La política de la usada hace más tiempo</vt:lpstr>
      <vt:lpstr>Algoritmos básicos de reemplazo</vt:lpstr>
      <vt:lpstr>Anomalía de Belady (FIFO)</vt:lpstr>
      <vt:lpstr>Comparación de FIFO con LRU</vt:lpstr>
      <vt:lpstr>La política de reloj: ejemplo</vt:lpstr>
      <vt:lpstr>Comparación del reloj con FIFO y LRU</vt:lpstr>
      <vt:lpstr>Basado en Frecuencia</vt:lpstr>
      <vt:lpstr>Algoritmos básicos de reemplazo</vt:lpstr>
      <vt:lpstr>Memoria Virtual</vt:lpstr>
      <vt:lpstr>Asignación de marcos</vt:lpstr>
      <vt:lpstr>Asignación fija</vt:lpstr>
      <vt:lpstr>Asignación por prioridad</vt:lpstr>
      <vt:lpstr>Reemplazo global vs local</vt:lpstr>
      <vt:lpstr>Memoria Virtual</vt:lpstr>
      <vt:lpstr>Trashing (Hiperpaginación)</vt:lpstr>
      <vt:lpstr>Diagrama de hiperpaginación</vt:lpstr>
      <vt:lpstr>Diagrama de hiperpaginación</vt:lpstr>
      <vt:lpstr>Diagrama de hiperpaginación</vt:lpstr>
      <vt:lpstr>Modelo del conjunto residente</vt:lpstr>
      <vt:lpstr>Modelo del conjunto residente</vt:lpstr>
      <vt:lpstr>Monitoreo del conjunto residente</vt:lpstr>
      <vt:lpstr>Esquema de frecuencia de fallos de página</vt:lpstr>
      <vt:lpstr>Memoria Virtual</vt:lpstr>
      <vt:lpstr>Otras Consideraciones</vt:lpstr>
      <vt:lpstr>Otras Consideraciones</vt:lpstr>
      <vt:lpstr>Otras Consideraciones</vt:lpstr>
      <vt:lpstr>Otras Consideraciones</vt:lpstr>
      <vt:lpstr>Otras Consideraciones</vt:lpstr>
      <vt:lpstr>Otras Consideraciones</vt:lpstr>
      <vt:lpstr>Otras Consideraciones</vt:lpstr>
      <vt:lpstr>Memoria Virtual</vt:lpstr>
      <vt:lpstr>Segmentación por demanda</vt:lpstr>
      <vt:lpstr>Presentación de PowerPoint</vt:lpstr>
      <vt:lpstr>Presentación de PowerPoint</vt:lpstr>
      <vt:lpstr>1.-Introducción</vt:lpstr>
      <vt:lpstr>2.-Paginación por demanda</vt:lpstr>
      <vt:lpstr>3.-Reemplazo de páginas</vt:lpstr>
      <vt:lpstr>4.- Algoritmos de reemplazo LRU y FIFO</vt:lpstr>
      <vt:lpstr>5.-Algoritmos de reemplazo clcok</vt:lpstr>
      <vt:lpstr>6.-Asignación de marcos</vt:lpstr>
      <vt:lpstr>7.-Hiperpaginación</vt:lpstr>
      <vt:lpstr>8.-Otras consideraciones, segmentación por demanda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ELVIRA VALENZUELA, JOSE LUIS</cp:lastModifiedBy>
  <cp:revision>163</cp:revision>
  <cp:lastPrinted>1999-06-28T19:27:31Z</cp:lastPrinted>
  <dcterms:created xsi:type="dcterms:W3CDTF">1999-08-03T15:41:59Z</dcterms:created>
  <dcterms:modified xsi:type="dcterms:W3CDTF">2023-02-22T23:15:25Z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