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6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0" r:id="rId1"/>
    <p:sldMasterId id="2147484271" r:id="rId2"/>
    <p:sldMasterId id="2147484272" r:id="rId3"/>
    <p:sldMasterId id="2147484273" r:id="rId4"/>
    <p:sldMasterId id="2147484274" r:id="rId5"/>
    <p:sldMasterId id="2147484275" r:id="rId6"/>
    <p:sldMasterId id="2147484276" r:id="rId7"/>
  </p:sldMasterIdLst>
  <p:notesMasterIdLst>
    <p:notesMasterId r:id="rId24"/>
  </p:notesMasterIdLst>
  <p:sldIdLst>
    <p:sldId id="277" r:id="rId8"/>
    <p:sldId id="262" r:id="rId9"/>
    <p:sldId id="264" r:id="rId10"/>
    <p:sldId id="265" r:id="rId11"/>
    <p:sldId id="269" r:id="rId12"/>
    <p:sldId id="266" r:id="rId13"/>
    <p:sldId id="268" r:id="rId14"/>
    <p:sldId id="267" r:id="rId15"/>
    <p:sldId id="278" r:id="rId16"/>
    <p:sldId id="275" r:id="rId17"/>
    <p:sldId id="276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4="http://schemas.microsoft.com/office/powerpoint/2010/main" xmlns:p15="http://schemas.microsoft.com/office/powerpoint/2012/main">
        <p15:guide id="1" pos="67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876" y="-252"/>
      </p:cViewPr>
      <p:guideLst>
        <p:guide orient="horz" pos="2160"/>
        <p:guide pos="670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06EE0-CBB3-4788-967A-4545389F8181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72DAC-CE54-4630-880C-54E45B798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840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Detail하게 설명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/>
                </a:solidFill>
                <a:latin typeface="굴림" charset="0"/>
                <a:ea typeface="굴림" charset="0"/>
              </a:rPr>
              <a:t>2</a:t>
            </a:fld>
            <a:endParaRPr lang="en-US" altLang="ko-KR" sz="1200" b="0" cap="none" dirty="0" smtClean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Detail하게 설명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/>
                </a:solidFill>
                <a:latin typeface="굴림" charset="0"/>
                <a:ea typeface="굴림" charset="0"/>
              </a:rPr>
              <a:t>14</a:t>
            </a:fld>
            <a:endParaRPr lang="en-US" altLang="ko-KR" sz="1200" b="0" cap="none" dirty="0" smtClean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Detail하게 설명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/>
                </a:solidFill>
                <a:latin typeface="굴림" charset="0"/>
                <a:ea typeface="굴림" charset="0"/>
              </a:rPr>
              <a:t>15</a:t>
            </a:fld>
            <a:endParaRPr lang="en-US" altLang="ko-KR" sz="1200" b="0" cap="none" dirty="0" smtClean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Detail하게 설명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/>
                </a:solidFill>
                <a:latin typeface="굴림" charset="0"/>
                <a:ea typeface="굴림" charset="0"/>
              </a:rPr>
              <a:t>16</a:t>
            </a:fld>
            <a:endParaRPr lang="en-US" altLang="ko-KR" sz="1200" b="0" cap="none" dirty="0" smtClean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Detail하게 설명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/>
                </a:solidFill>
                <a:latin typeface="굴림" charset="0"/>
                <a:ea typeface="굴림" charset="0"/>
              </a:rPr>
              <a:t>3</a:t>
            </a:fld>
            <a:endParaRPr lang="en-US" altLang="ko-KR" sz="1200" b="0" cap="none" dirty="0" smtClean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Detail하게 설명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/>
                </a:solidFill>
                <a:latin typeface="굴림" charset="0"/>
                <a:ea typeface="굴림" charset="0"/>
              </a:rPr>
              <a:t>4</a:t>
            </a:fld>
            <a:endParaRPr lang="en-US" altLang="ko-KR" sz="1200" b="0" cap="none" dirty="0" smtClean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Detail하게 설명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/>
                </a:solidFill>
                <a:latin typeface="굴림" charset="0"/>
                <a:ea typeface="굴림" charset="0"/>
              </a:rPr>
              <a:t>5</a:t>
            </a:fld>
            <a:endParaRPr lang="en-US" altLang="ko-KR" sz="1200" b="0" cap="none" dirty="0" smtClean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Detail하게 설명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/>
                </a:solidFill>
                <a:latin typeface="굴림" charset="0"/>
                <a:ea typeface="굴림" charset="0"/>
              </a:rPr>
              <a:t>6</a:t>
            </a:fld>
            <a:endParaRPr lang="en-US" altLang="ko-KR" sz="1200" b="0" cap="none" dirty="0" smtClean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Detail하게 설명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/>
                </a:solidFill>
                <a:latin typeface="굴림" charset="0"/>
                <a:ea typeface="굴림" charset="0"/>
              </a:rPr>
              <a:t>7</a:t>
            </a:fld>
            <a:endParaRPr lang="en-US" altLang="ko-KR" sz="1200" b="0" cap="none" dirty="0" smtClean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Detail하게 설명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/>
                </a:solidFill>
                <a:latin typeface="굴림" charset="0"/>
                <a:ea typeface="굴림" charset="0"/>
              </a:rPr>
              <a:t>8</a:t>
            </a:fld>
            <a:endParaRPr lang="en-US" altLang="ko-KR" sz="1200" b="0" cap="none" dirty="0" smtClean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Detail하게 설명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/>
                </a:solidFill>
                <a:latin typeface="굴림" charset="0"/>
                <a:ea typeface="굴림" charset="0"/>
              </a:rPr>
              <a:t>12</a:t>
            </a:fld>
            <a:endParaRPr lang="en-US" altLang="ko-KR" sz="1200" b="0" cap="none" dirty="0" smtClean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Detail하게 설명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/>
                </a:solidFill>
                <a:latin typeface="굴림" charset="0"/>
                <a:ea typeface="굴림" charset="0"/>
              </a:rPr>
              <a:t>13</a:t>
            </a:fld>
            <a:endParaRPr lang="en-US" altLang="ko-KR" sz="1200" b="0" cap="none" dirty="0" smtClean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5035" y="2129790"/>
            <a:ext cx="10362565" cy="1468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125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125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9435" y="3885565"/>
            <a:ext cx="8533765" cy="17519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30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0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2018-09-10</a:t>
            </a:fld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63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10235" y="274955"/>
            <a:ext cx="10972165" cy="11423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125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125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10235" y="1599565"/>
            <a:ext cx="10972165" cy="452564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21310" indent="-32131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0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000" b="0" cap="none" dirty="0" smtClean="0">
              <a:latin typeface="맑은 고딕" charset="0"/>
              <a:ea typeface="맑은 고딕" charset="0"/>
            </a:endParaRPr>
          </a:p>
          <a:p>
            <a:pPr marL="725170" indent="-26797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625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625" b="0" cap="none" dirty="0" smtClean="0">
              <a:latin typeface="맑은 고딕" charset="0"/>
              <a:ea typeface="맑은 고딕" charset="0"/>
            </a:endParaRPr>
          </a:p>
          <a:p>
            <a:pPr marL="1128395" indent="-213995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25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250" b="0" cap="none" dirty="0" smtClean="0">
              <a:latin typeface="맑은 고딕" charset="0"/>
              <a:ea typeface="맑은 고딕" charset="0"/>
            </a:endParaRPr>
          </a:p>
          <a:p>
            <a:pPr marL="15855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75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75" b="0" cap="none" dirty="0" smtClean="0">
              <a:latin typeface="맑은 고딕" charset="0"/>
              <a:ea typeface="맑은 고딕" charset="0"/>
            </a:endParaRPr>
          </a:p>
          <a:p>
            <a:pPr marL="20427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75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75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2018-09-10</a:t>
            </a:fld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2565" cy="5850255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125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125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955"/>
            <a:ext cx="8025765" cy="585025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21310" indent="-32131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0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000" b="0" cap="none" dirty="0" smtClean="0">
              <a:latin typeface="맑은 고딕" charset="0"/>
              <a:ea typeface="맑은 고딕" charset="0"/>
            </a:endParaRPr>
          </a:p>
          <a:p>
            <a:pPr marL="725170" indent="-26797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625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625" b="0" cap="none" dirty="0" smtClean="0">
              <a:latin typeface="맑은 고딕" charset="0"/>
              <a:ea typeface="맑은 고딕" charset="0"/>
            </a:endParaRPr>
          </a:p>
          <a:p>
            <a:pPr marL="1128395" indent="-213995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25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250" b="0" cap="none" dirty="0" smtClean="0">
              <a:latin typeface="맑은 고딕" charset="0"/>
              <a:ea typeface="맑은 고딕" charset="0"/>
            </a:endParaRPr>
          </a:p>
          <a:p>
            <a:pPr marL="15855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75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75" b="0" cap="none" dirty="0" smtClean="0">
              <a:latin typeface="맑은 고딕" charset="0"/>
              <a:ea typeface="맑은 고딕" charset="0"/>
            </a:endParaRPr>
          </a:p>
          <a:p>
            <a:pPr marL="20427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75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75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2018-09-10</a:t>
            </a:fld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6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PC/AppData/Roaming/PolarisOffice/ETemp/4952_5872216/fImage72007116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736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5" name="그림 4" descr="C:/Users/PC/AppData/Roaming/PolarisOffice/ETemp/4952_5872216/fImage4674117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35235" y="490220"/>
            <a:ext cx="1240155" cy="35877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717550" y="2138045"/>
            <a:ext cx="8543925" cy="469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60" b="1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60" b="1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718820" y="2656205"/>
            <a:ext cx="8533765" cy="3117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10" b="1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310" b="1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6785" cy="33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125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개체 틀 8"/>
          <p:cNvSpPr txBox="1">
            <a:spLocks noGrp="1"/>
          </p:cNvSpPr>
          <p:nvPr>
            <p:ph type="body"/>
          </p:nvPr>
        </p:nvSpPr>
        <p:spPr>
          <a:xfrm>
            <a:off x="500380" y="549910"/>
            <a:ext cx="11231245" cy="56153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125" b="1" cap="none" dirty="0" smtClean="0">
              <a:latin typeface="맑은 고딕" charset="0"/>
              <a:ea typeface="맑은 고딕" charset="0"/>
            </a:endParaRP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6785" cy="33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125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24840" y="548640"/>
            <a:ext cx="10927715" cy="55048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125" b="1" cap="none" dirty="0" smtClean="0">
              <a:latin typeface="맑은 고딕" charset="0"/>
              <a:ea typeface="맑은 고딕" charset="0"/>
            </a:endParaRP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2660" y="4406900"/>
            <a:ext cx="10362565" cy="13608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75" b="1" cap="all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75" b="1" cap="all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962660" y="2906395"/>
            <a:ext cx="10362565" cy="1499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85" b="1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685" b="1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6785" cy="33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125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599565"/>
            <a:ext cx="5384165" cy="4525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345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345" b="1" cap="none" dirty="0" smtClean="0">
              <a:latin typeface="맑은 고딕" charset="0"/>
              <a:ea typeface="맑은 고딕" charset="0"/>
            </a:endParaRP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6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060" b="0" cap="none" dirty="0" smtClean="0">
              <a:latin typeface="맑은 고딕" charset="0"/>
              <a:ea typeface="맑은 고딕" charset="0"/>
            </a:endParaRP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1685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685" b="0" cap="none" dirty="0" smtClean="0">
              <a:latin typeface="맑은 고딕" charset="0"/>
              <a:ea typeface="맑은 고딕" charset="0"/>
            </a:endParaRP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tabLst>
                <a:tab pos="720725" algn="l"/>
              </a:tabLst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97600" y="1599565"/>
            <a:ext cx="5384165" cy="45256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345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345" b="1" cap="none" dirty="0" smtClean="0">
              <a:latin typeface="맑은 고딕" charset="0"/>
              <a:ea typeface="맑은 고딕" charset="0"/>
            </a:endParaRP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6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060" b="0" cap="none" dirty="0" smtClean="0">
              <a:latin typeface="맑은 고딕" charset="0"/>
              <a:ea typeface="맑은 고딕" charset="0"/>
            </a:endParaRP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1685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685" b="0" cap="none" dirty="0" smtClean="0">
              <a:latin typeface="맑은 고딕" charset="0"/>
              <a:ea typeface="맑은 고딕" charset="0"/>
            </a:endParaRP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tabLst>
                <a:tab pos="720725" algn="l"/>
              </a:tabLst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6785" cy="33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125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8965" y="1535430"/>
            <a:ext cx="5385435" cy="6381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6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06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08965" y="2174240"/>
            <a:ext cx="5385435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06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060" b="1" cap="none" dirty="0" smtClean="0">
              <a:latin typeface="맑은 고딕" charset="0"/>
              <a:ea typeface="맑은 고딕" charset="0"/>
            </a:endParaRP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85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685" b="0" cap="none" dirty="0" smtClean="0">
              <a:latin typeface="맑은 고딕" charset="0"/>
              <a:ea typeface="맑은 고딕" charset="0"/>
            </a:endParaRP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tabLst>
                <a:tab pos="720725" algn="l"/>
              </a:tabLst>
            </a:pPr>
            <a:r>
              <a:rPr lang="en-US" altLang="ko-KR" sz="131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310" b="0" cap="none" dirty="0" smtClean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31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31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93790" y="1535430"/>
            <a:ext cx="5386705" cy="6381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6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06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93790" y="2174240"/>
            <a:ext cx="5386705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06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060" b="1" cap="none" dirty="0" smtClean="0">
              <a:latin typeface="맑은 고딕" charset="0"/>
              <a:ea typeface="맑은 고딕" charset="0"/>
            </a:endParaRP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85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685" b="0" cap="none" dirty="0" smtClean="0">
              <a:latin typeface="맑은 고딕" charset="0"/>
              <a:ea typeface="맑은 고딕" charset="0"/>
            </a:endParaRP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tabLst>
                <a:tab pos="720725" algn="l"/>
              </a:tabLst>
            </a:pPr>
            <a:r>
              <a:rPr lang="en-US" altLang="ko-KR" sz="131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310" b="0" cap="none" dirty="0" smtClean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31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31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6785" cy="33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125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10235" y="274955"/>
            <a:ext cx="10972165" cy="11423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125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125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10235" y="1599565"/>
            <a:ext cx="10972165" cy="45256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21310" indent="-32131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0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000" b="0" cap="none" dirty="0" smtClean="0">
              <a:latin typeface="맑은 고딕" charset="0"/>
              <a:ea typeface="맑은 고딕" charset="0"/>
            </a:endParaRPr>
          </a:p>
          <a:p>
            <a:pPr marL="725170" indent="-26797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625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625" b="0" cap="none" dirty="0" smtClean="0">
              <a:latin typeface="맑은 고딕" charset="0"/>
              <a:ea typeface="맑은 고딕" charset="0"/>
            </a:endParaRPr>
          </a:p>
          <a:p>
            <a:pPr marL="1128395" indent="-213995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25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250" b="0" cap="none" dirty="0" smtClean="0">
              <a:latin typeface="맑은 고딕" charset="0"/>
              <a:ea typeface="맑은 고딕" charset="0"/>
            </a:endParaRPr>
          </a:p>
          <a:p>
            <a:pPr marL="15855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75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75" b="0" cap="none" dirty="0" smtClean="0">
              <a:latin typeface="맑은 고딕" charset="0"/>
              <a:ea typeface="맑은 고딕" charset="0"/>
            </a:endParaRPr>
          </a:p>
          <a:p>
            <a:pPr marL="20427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75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75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2018-09-10</a:t>
            </a:fld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21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2415"/>
            <a:ext cx="4008755" cy="11614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85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685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766310" y="273050"/>
            <a:ext cx="6814185" cy="58527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72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720" b="1" cap="none" dirty="0" smtClean="0">
              <a:latin typeface="맑은 고딕" charset="0"/>
              <a:ea typeface="맑은 고딕" charset="0"/>
            </a:endParaRP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345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345" b="0" cap="none" dirty="0" smtClean="0">
              <a:latin typeface="맑은 고딕" charset="0"/>
              <a:ea typeface="맑은 고딕" charset="0"/>
            </a:endParaRP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6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60" b="0" cap="none" dirty="0" smtClean="0">
              <a:latin typeface="맑은 고딕" charset="0"/>
              <a:ea typeface="맑은 고딕" charset="0"/>
            </a:endParaRP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685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685" b="0" cap="none" dirty="0" smtClean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85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685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09600" y="1435100"/>
            <a:ext cx="4008755" cy="4690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125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388870" y="4800600"/>
            <a:ext cx="7314565" cy="5657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85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685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2388870" y="612775"/>
            <a:ext cx="7314565" cy="41141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0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2388870" y="5367020"/>
            <a:ext cx="7314565" cy="8032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125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6785" cy="33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125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24840" y="548640"/>
            <a:ext cx="10927715" cy="55048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125" b="1" cap="none" dirty="0" smtClean="0">
              <a:latin typeface="맑은 고딕" charset="0"/>
              <a:ea typeface="맑은 고딕" charset="0"/>
            </a:endParaRP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2565" cy="5850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125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274955"/>
            <a:ext cx="8025765" cy="5850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125" b="1" cap="none" dirty="0" smtClean="0">
              <a:latin typeface="맑은 고딕" charset="0"/>
              <a:ea typeface="맑은 고딕" charset="0"/>
            </a:endParaRP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도형 1"/>
          <p:cNvCxnSpPr/>
          <p:nvPr/>
        </p:nvCxnSpPr>
        <p:spPr>
          <a:xfrm>
            <a:off x="470535" y="525780"/>
            <a:ext cx="11251565" cy="635"/>
          </a:xfrm>
          <a:prstGeom prst="line">
            <a:avLst/>
          </a:prstGeom>
          <a:solidFill>
            <a:schemeClr val="accent1"/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PC/AppData/Roaming/PolarisOffice/ETemp/4952_5872216/fImage72007981633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5" name="그림 4" descr="C:/Users/PC/AppData/Roaming/PolarisOffice/ETemp/4952_5872216/fImage467498265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35235" y="490855"/>
            <a:ext cx="1242695" cy="36004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718185" y="2138680"/>
            <a:ext cx="8545195" cy="470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00" b="1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718820" y="2656205"/>
            <a:ext cx="8535035" cy="3130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600" b="1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개체 틀 8"/>
          <p:cNvSpPr txBox="1">
            <a:spLocks noGrp="1"/>
          </p:cNvSpPr>
          <p:nvPr>
            <p:ph type="body"/>
          </p:nvPr>
        </p:nvSpPr>
        <p:spPr>
          <a:xfrm>
            <a:off x="500380" y="550545"/>
            <a:ext cx="11232515" cy="56165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24840" y="549275"/>
            <a:ext cx="10930255" cy="5506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2660" y="4406900"/>
            <a:ext cx="10363835" cy="13620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all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000" b="1" cap="all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962660" y="2907030"/>
            <a:ext cx="103638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000" b="1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600200"/>
            <a:ext cx="53854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8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tabLst>
                <a:tab pos="720725" algn="l"/>
              </a:tabLs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97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8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tabLst>
                <a:tab pos="720725" algn="l"/>
              </a:tabLs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963295" y="4406900"/>
            <a:ext cx="10362565" cy="13608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750" b="1" cap="all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750" b="1" cap="all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2906395"/>
            <a:ext cx="10362565" cy="1499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1875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7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2018-09-10</a:t>
            </a:fld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10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535430"/>
            <a:ext cx="5386705" cy="6394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09600" y="2174875"/>
            <a:ext cx="5386705" cy="39516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tabLst>
                <a:tab pos="720725" algn="l"/>
              </a:tabLst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93155" y="1535430"/>
            <a:ext cx="5389245" cy="6394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93155" y="2174875"/>
            <a:ext cx="5389245" cy="39516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tabLst>
                <a:tab pos="720725" algn="l"/>
              </a:tabLst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29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766310" y="273050"/>
            <a:ext cx="681545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32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09600" y="1435100"/>
            <a:ext cx="401129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389505" y="4800600"/>
            <a:ext cx="7315835" cy="5670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2389505" y="612775"/>
            <a:ext cx="7315835" cy="411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2389505" y="5367655"/>
            <a:ext cx="7315835" cy="8045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24840" y="549275"/>
            <a:ext cx="10930255" cy="5506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3835" cy="58515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274955"/>
            <a:ext cx="8027035" cy="58515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도형 1"/>
          <p:cNvCxnSpPr/>
          <p:nvPr/>
        </p:nvCxnSpPr>
        <p:spPr>
          <a:xfrm>
            <a:off x="469900" y="527050"/>
            <a:ext cx="11252835" cy="635"/>
          </a:xfrm>
          <a:prstGeom prst="line">
            <a:avLst/>
          </a:prstGeom>
          <a:solidFill>
            <a:schemeClr val="accent1"/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PC/AppData/Roaming/PolarisOffice/ETemp/4952_5872216/fImage7200714009169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5" name="그림 4" descr="C:/Users/PC/AppData/Roaming/PolarisOffice/ETemp/4952_5872216/fImage46741401572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35235" y="490855"/>
            <a:ext cx="1242695" cy="36004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718185" y="2138680"/>
            <a:ext cx="8545195" cy="470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00" b="1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718820" y="2656205"/>
            <a:ext cx="8535035" cy="3130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600" b="1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개체 틀 8"/>
          <p:cNvSpPr txBox="1">
            <a:spLocks noGrp="1"/>
          </p:cNvSpPr>
          <p:nvPr>
            <p:ph type="body"/>
          </p:nvPr>
        </p:nvSpPr>
        <p:spPr>
          <a:xfrm>
            <a:off x="500380" y="550545"/>
            <a:ext cx="11232515" cy="56165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10235" y="274955"/>
            <a:ext cx="10972165" cy="11423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125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125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sz="half" idx="1"/>
          </p:nvPr>
        </p:nvSpPr>
        <p:spPr>
          <a:xfrm>
            <a:off x="609600" y="1599565"/>
            <a:ext cx="5384165" cy="45256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21310" indent="-32131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25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625" b="0" cap="none" dirty="0" smtClean="0">
              <a:latin typeface="맑은 고딕" charset="0"/>
              <a:ea typeface="맑은 고딕" charset="0"/>
            </a:endParaRPr>
          </a:p>
          <a:p>
            <a:pPr marL="725170" indent="-26797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25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250" b="0" cap="none" dirty="0" smtClean="0">
              <a:latin typeface="맑은 고딕" charset="0"/>
              <a:ea typeface="맑은 고딕" charset="0"/>
            </a:endParaRPr>
          </a:p>
          <a:p>
            <a:pPr marL="11283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75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75" b="0" cap="none" dirty="0" smtClean="0">
              <a:latin typeface="맑은 고딕" charset="0"/>
              <a:ea typeface="맑은 고딕" charset="0"/>
            </a:endParaRPr>
          </a:p>
          <a:p>
            <a:pPr marL="1585595" indent="-213995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85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685" b="0" cap="none" dirty="0" smtClean="0">
              <a:latin typeface="맑은 고딕" charset="0"/>
              <a:ea typeface="맑은 고딕" charset="0"/>
            </a:endParaRPr>
          </a:p>
          <a:p>
            <a:pPr marL="2042795" indent="-213995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85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685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197600" y="1599565"/>
            <a:ext cx="5384165" cy="45256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321310" indent="-32131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25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625" b="0" cap="none" dirty="0" smtClean="0">
              <a:latin typeface="맑은 고딕" charset="0"/>
              <a:ea typeface="맑은 고딕" charset="0"/>
            </a:endParaRPr>
          </a:p>
          <a:p>
            <a:pPr marL="725170" indent="-26797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25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250" b="0" cap="none" dirty="0" smtClean="0">
              <a:latin typeface="맑은 고딕" charset="0"/>
              <a:ea typeface="맑은 고딕" charset="0"/>
            </a:endParaRPr>
          </a:p>
          <a:p>
            <a:pPr marL="11283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75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75" b="0" cap="none" dirty="0" smtClean="0">
              <a:latin typeface="맑은 고딕" charset="0"/>
              <a:ea typeface="맑은 고딕" charset="0"/>
            </a:endParaRPr>
          </a:p>
          <a:p>
            <a:pPr marL="1585595" indent="-213995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85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685" b="0" cap="none" dirty="0" smtClean="0">
              <a:latin typeface="맑은 고딕" charset="0"/>
              <a:ea typeface="맑은 고딕" charset="0"/>
            </a:endParaRPr>
          </a:p>
          <a:p>
            <a:pPr marL="2042795" indent="-213995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85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685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2018-09-10</a:t>
            </a:fld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72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24840" y="549275"/>
            <a:ext cx="10930255" cy="5506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2660" y="4406900"/>
            <a:ext cx="10363835" cy="13620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all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000" b="1" cap="all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962660" y="2907030"/>
            <a:ext cx="103638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000" b="1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600200"/>
            <a:ext cx="53854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8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tabLst>
                <a:tab pos="720725" algn="l"/>
              </a:tabLs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97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8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tabLst>
                <a:tab pos="720725" algn="l"/>
              </a:tabLs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535430"/>
            <a:ext cx="5386705" cy="6394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09600" y="2174875"/>
            <a:ext cx="5386705" cy="39516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tabLst>
                <a:tab pos="720725" algn="l"/>
              </a:tabLst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93155" y="1535430"/>
            <a:ext cx="5389245" cy="6394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93155" y="2174875"/>
            <a:ext cx="5389245" cy="39516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tabLst>
                <a:tab pos="720725" algn="l"/>
              </a:tabLst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29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766310" y="273050"/>
            <a:ext cx="681545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32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09600" y="1435100"/>
            <a:ext cx="401129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389505" y="4800600"/>
            <a:ext cx="7315835" cy="5670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2389505" y="612775"/>
            <a:ext cx="7315835" cy="411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2389505" y="5367655"/>
            <a:ext cx="7315835" cy="8045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24840" y="549275"/>
            <a:ext cx="10930255" cy="5506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3835" cy="58515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274955"/>
            <a:ext cx="8027035" cy="58515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10235" y="274955"/>
            <a:ext cx="10972165" cy="11423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125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125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8965" y="1535430"/>
            <a:ext cx="5386705" cy="63817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25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25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08965" y="2174240"/>
            <a:ext cx="5386705" cy="39503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321310" indent="-32131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25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250" b="0" cap="none" dirty="0" smtClean="0">
              <a:latin typeface="맑은 고딕" charset="0"/>
              <a:ea typeface="맑은 고딕" charset="0"/>
            </a:endParaRPr>
          </a:p>
          <a:p>
            <a:pPr marL="725170" indent="-26797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75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875" b="0" cap="none" dirty="0" smtClean="0">
              <a:latin typeface="맑은 고딕" charset="0"/>
              <a:ea typeface="맑은 고딕" charset="0"/>
            </a:endParaRPr>
          </a:p>
          <a:p>
            <a:pPr marL="1128395" indent="-213995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85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685" b="0" cap="none" dirty="0" smtClean="0">
              <a:latin typeface="맑은 고딕" charset="0"/>
              <a:ea typeface="맑은 고딕" charset="0"/>
            </a:endParaRPr>
          </a:p>
          <a:p>
            <a:pPr marL="1585595" indent="-213995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2042795" indent="-213995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>
            <a:off x="6193155" y="1535430"/>
            <a:ext cx="5387975" cy="63817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25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25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sz="quarter" idx="4"/>
          </p:nvPr>
        </p:nvSpPr>
        <p:spPr>
          <a:xfrm>
            <a:off x="6193155" y="2174240"/>
            <a:ext cx="5387975" cy="39503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321310" indent="-32131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25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250" b="0" cap="none" dirty="0" smtClean="0">
              <a:latin typeface="맑은 고딕" charset="0"/>
              <a:ea typeface="맑은 고딕" charset="0"/>
            </a:endParaRPr>
          </a:p>
          <a:p>
            <a:pPr marL="725170" indent="-26797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75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875" b="0" cap="none" dirty="0" smtClean="0">
              <a:latin typeface="맑은 고딕" charset="0"/>
              <a:ea typeface="맑은 고딕" charset="0"/>
            </a:endParaRPr>
          </a:p>
          <a:p>
            <a:pPr marL="1128395" indent="-213995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85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685" b="0" cap="none" dirty="0" smtClean="0">
              <a:latin typeface="맑은 고딕" charset="0"/>
              <a:ea typeface="맑은 고딕" charset="0"/>
            </a:endParaRPr>
          </a:p>
          <a:p>
            <a:pPr marL="1585595" indent="-213995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2042795" indent="-213995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2018-09-10</a:t>
            </a:fld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7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도형 1"/>
          <p:cNvCxnSpPr/>
          <p:nvPr/>
        </p:nvCxnSpPr>
        <p:spPr>
          <a:xfrm>
            <a:off x="469900" y="527050"/>
            <a:ext cx="11252835" cy="635"/>
          </a:xfrm>
          <a:prstGeom prst="line">
            <a:avLst/>
          </a:prstGeom>
          <a:solidFill>
            <a:schemeClr val="accent1"/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WYkim/AppData/Roaming/PolarisOffice/ETemp/9576_7898752/fImage72007480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3270" cy="685800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5" name="그림 4" descr="C:/Users/WYkim/AppData/Roaming/PolarisOffice/ETemp/9576_7898752/fImage4674481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35235" y="490220"/>
            <a:ext cx="1240790" cy="35941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717550" y="2138045"/>
            <a:ext cx="8544560" cy="4699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60" b="1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718820" y="2656205"/>
            <a:ext cx="8534400" cy="3124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10" b="1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7420" cy="331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body"/>
          </p:nvPr>
        </p:nvSpPr>
        <p:spPr>
          <a:xfrm>
            <a:off x="500380" y="549910"/>
            <a:ext cx="11231880" cy="56159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800" cy="36449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800" cy="36449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449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75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7420" cy="331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24840" y="548640"/>
            <a:ext cx="10928350" cy="55054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800" cy="36449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800" cy="36449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449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75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2660" y="4406900"/>
            <a:ext cx="10363200" cy="13614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75" b="1" cap="all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962660" y="2906395"/>
            <a:ext cx="10363200" cy="14998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85" b="1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800" cy="36449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800" cy="36449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449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75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7420" cy="331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599565"/>
            <a:ext cx="5384800" cy="4526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234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2060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685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  <a:tabLst>
                <a:tab pos="720725" algn="l"/>
              </a:tabLst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97600" y="1599565"/>
            <a:ext cx="5384800" cy="4526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234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2060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685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  <a:tabLst>
                <a:tab pos="720725" algn="l"/>
              </a:tabLst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800" cy="36449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800" cy="36449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449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75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7420" cy="331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8965" y="1535430"/>
            <a:ext cx="5386070" cy="6388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6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08965" y="2174240"/>
            <a:ext cx="5386070" cy="39509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6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85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tabLst>
                <a:tab pos="720725" algn="l"/>
              </a:tabLst>
            </a:pPr>
            <a:r>
              <a:rPr lang="en-US" altLang="ko-KR" sz="131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31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93790" y="1535430"/>
            <a:ext cx="5387340" cy="6388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6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93790" y="2174240"/>
            <a:ext cx="5387340" cy="39509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6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85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tabLst>
                <a:tab pos="720725" algn="l"/>
              </a:tabLst>
            </a:pPr>
            <a:r>
              <a:rPr lang="en-US" altLang="ko-KR" sz="131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31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800" cy="36449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800" cy="36449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449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75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7420" cy="331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800" cy="36449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800" cy="36449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449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75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800" cy="36449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800" cy="36449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449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75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2415"/>
            <a:ext cx="4009389" cy="11620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85" b="1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766310" y="273050"/>
            <a:ext cx="6814820" cy="58534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72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340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60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685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85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09600" y="1435100"/>
            <a:ext cx="4009389" cy="46913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800" cy="36449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800" cy="36449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449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75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10235" y="274955"/>
            <a:ext cx="10972165" cy="11423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125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125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2018-09-10</a:t>
            </a:fld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45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388870" y="4800600"/>
            <a:ext cx="7315200" cy="5664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85" b="1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2388870" y="612775"/>
            <a:ext cx="7315200" cy="41148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2388870" y="5367020"/>
            <a:ext cx="7315200" cy="8039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800" cy="36449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800" cy="36449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449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75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7420" cy="331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24840" y="548640"/>
            <a:ext cx="10928350" cy="55054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800" cy="36449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800" cy="36449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449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75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3200" cy="5850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274955"/>
            <a:ext cx="8026400" cy="5850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800" cy="36449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800" cy="36449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449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75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도형 1"/>
          <p:cNvCxnSpPr/>
          <p:nvPr/>
        </p:nvCxnSpPr>
        <p:spPr>
          <a:xfrm>
            <a:off x="470535" y="525780"/>
            <a:ext cx="11252200" cy="1270"/>
          </a:xfrm>
          <a:prstGeom prst="line">
            <a:avLst/>
          </a:prstGeom>
          <a:solidFill>
            <a:schemeClr val="accent1"/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WYkim/AppData/Roaming/PolarisOffice/ETemp/9576_7898752/fImage72007549633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3270" cy="685927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5" name="그림 4" descr="C:/Users/WYkim/AppData/Roaming/PolarisOffice/ETemp/9576_7898752/fImage467455065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35235" y="490855"/>
            <a:ext cx="1243330" cy="36068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718185" y="2138680"/>
            <a:ext cx="8545830" cy="4711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718820" y="2656205"/>
            <a:ext cx="8535670" cy="313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960" cy="3327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body"/>
          </p:nvPr>
        </p:nvSpPr>
        <p:spPr>
          <a:xfrm>
            <a:off x="500380" y="550545"/>
            <a:ext cx="11233150" cy="56172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tabLst>
                <a:tab pos="720725" algn="l"/>
              </a:tabLs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2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960" cy="3327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24840" y="549275"/>
            <a:ext cx="10930890" cy="55067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tabLst>
                <a:tab pos="720725" algn="l"/>
              </a:tabLs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2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2660" y="4406900"/>
            <a:ext cx="10364470" cy="1362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all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962660" y="2907030"/>
            <a:ext cx="10364470" cy="15011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2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960" cy="3327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600200"/>
            <a:ext cx="5386070" cy="45275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tabLst>
                <a:tab pos="720725" algn="l"/>
              </a:tabLs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97600" y="1600200"/>
            <a:ext cx="5386070" cy="45275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tabLst>
                <a:tab pos="720725" algn="l"/>
              </a:tabLs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2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960" cy="3327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535430"/>
            <a:ext cx="538734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09600" y="2174875"/>
            <a:ext cx="5387340" cy="395223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  <a:tabLst>
                <a:tab pos="720725" algn="l"/>
              </a:tabLst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93155" y="1535430"/>
            <a:ext cx="538988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93155" y="2174875"/>
            <a:ext cx="5389880" cy="395223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  <a:tabLst>
                <a:tab pos="720725" algn="l"/>
              </a:tabLst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2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2018-09-10</a:t>
            </a:fld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9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960" cy="3327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2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2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930" cy="1163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766310" y="273050"/>
            <a:ext cx="6816090" cy="58547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32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tabLst>
                <a:tab pos="720725" algn="l"/>
              </a:tabLs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09600" y="1435100"/>
            <a:ext cx="4011930" cy="46926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2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389505" y="4800600"/>
            <a:ext cx="7316470" cy="567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2389505" y="612775"/>
            <a:ext cx="7316470" cy="41160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2389505" y="5367655"/>
            <a:ext cx="7316470" cy="80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2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960" cy="3327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24840" y="549275"/>
            <a:ext cx="10930890" cy="55067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tabLst>
                <a:tab pos="720725" algn="l"/>
              </a:tabLs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2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4470" cy="5852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274955"/>
            <a:ext cx="8027670" cy="5852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tabLst>
                <a:tab pos="720725" algn="l"/>
              </a:tabLs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2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도형 1"/>
          <p:cNvCxnSpPr/>
          <p:nvPr/>
        </p:nvCxnSpPr>
        <p:spPr>
          <a:xfrm>
            <a:off x="469900" y="527050"/>
            <a:ext cx="11253470" cy="1270"/>
          </a:xfrm>
          <a:prstGeom prst="line">
            <a:avLst/>
          </a:prstGeom>
          <a:solidFill>
            <a:schemeClr val="accent1"/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WYkim/AppData/Roaming/PolarisOffice/ETemp/9576_7898752/fImage720076189169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3270" cy="685927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5" name="그림 4" descr="C:/Users/WYkim/AppData/Roaming/PolarisOffice/ETemp/9576_7898752/fImage4674619572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35235" y="490855"/>
            <a:ext cx="1243330" cy="36068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718185" y="2138680"/>
            <a:ext cx="8545830" cy="4711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718820" y="2656205"/>
            <a:ext cx="8535670" cy="313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960" cy="3327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body"/>
          </p:nvPr>
        </p:nvSpPr>
        <p:spPr>
          <a:xfrm>
            <a:off x="500380" y="550545"/>
            <a:ext cx="11233150" cy="56172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tabLst>
                <a:tab pos="720725" algn="l"/>
              </a:tabLs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2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960" cy="3327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24840" y="549275"/>
            <a:ext cx="10930890" cy="55067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tabLst>
                <a:tab pos="720725" algn="l"/>
              </a:tabLs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2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2415"/>
            <a:ext cx="4010025" cy="116141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75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75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6945" y="273050"/>
            <a:ext cx="6814185" cy="5852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21310" indent="-32131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0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000" b="0" cap="none" dirty="0" smtClean="0">
              <a:latin typeface="맑은 고딕" charset="0"/>
              <a:ea typeface="맑은 고딕" charset="0"/>
            </a:endParaRPr>
          </a:p>
          <a:p>
            <a:pPr marL="725170" indent="-26797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625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625" b="0" cap="none" dirty="0" smtClean="0">
              <a:latin typeface="맑은 고딕" charset="0"/>
              <a:ea typeface="맑은 고딕" charset="0"/>
            </a:endParaRPr>
          </a:p>
          <a:p>
            <a:pPr marL="1128395" indent="-213995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25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250" b="0" cap="none" dirty="0" smtClean="0">
              <a:latin typeface="맑은 고딕" charset="0"/>
              <a:ea typeface="맑은 고딕" charset="0"/>
            </a:endParaRPr>
          </a:p>
          <a:p>
            <a:pPr marL="15855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75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75" b="0" cap="none" dirty="0" smtClean="0">
              <a:latin typeface="맑은 고딕" charset="0"/>
              <a:ea typeface="맑은 고딕" charset="0"/>
            </a:endParaRPr>
          </a:p>
          <a:p>
            <a:pPr marL="20427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75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75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07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31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31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2018-09-10</a:t>
            </a:fld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29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2660" y="4406900"/>
            <a:ext cx="10364470" cy="1362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all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962660" y="2907030"/>
            <a:ext cx="10364470" cy="15011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2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960" cy="3327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600200"/>
            <a:ext cx="5386070" cy="45275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tabLst>
                <a:tab pos="720725" algn="l"/>
              </a:tabLs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97600" y="1600200"/>
            <a:ext cx="5386070" cy="45275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tabLst>
                <a:tab pos="720725" algn="l"/>
              </a:tabLs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2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960" cy="3327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535430"/>
            <a:ext cx="538734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09600" y="2174875"/>
            <a:ext cx="5387340" cy="395223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  <a:tabLst>
                <a:tab pos="720725" algn="l"/>
              </a:tabLst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93155" y="1535430"/>
            <a:ext cx="538988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93155" y="2174875"/>
            <a:ext cx="5389880" cy="395223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  <a:tabLst>
                <a:tab pos="720725" algn="l"/>
              </a:tabLst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2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960" cy="3327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2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2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930" cy="1163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766310" y="273050"/>
            <a:ext cx="6816090" cy="58547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32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tabLst>
                <a:tab pos="720725" algn="l"/>
              </a:tabLs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09600" y="1435100"/>
            <a:ext cx="4011930" cy="46926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2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389505" y="4800600"/>
            <a:ext cx="7316470" cy="567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2389505" y="612775"/>
            <a:ext cx="7316470" cy="41160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2389505" y="5367655"/>
            <a:ext cx="7316470" cy="80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2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960" cy="3327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24840" y="549275"/>
            <a:ext cx="10930890" cy="55067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tabLst>
                <a:tab pos="720725" algn="l"/>
              </a:tabLs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2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4470" cy="5852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274955"/>
            <a:ext cx="8027670" cy="5852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tabLst>
                <a:tab pos="720725" algn="l"/>
              </a:tabLs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2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도형 1"/>
          <p:cNvCxnSpPr/>
          <p:nvPr/>
        </p:nvCxnSpPr>
        <p:spPr>
          <a:xfrm>
            <a:off x="469900" y="527050"/>
            <a:ext cx="11253470" cy="1270"/>
          </a:xfrm>
          <a:prstGeom prst="line">
            <a:avLst/>
          </a:prstGeom>
          <a:solidFill>
            <a:schemeClr val="accent1"/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2390140" y="4800600"/>
            <a:ext cx="7314565" cy="56578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75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75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2390140" y="612775"/>
            <a:ext cx="7314565" cy="41141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2390140" y="5367020"/>
            <a:ext cx="7314565" cy="8032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31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31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2018-09-10</a:t>
            </a:fld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81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610235" y="274955"/>
            <a:ext cx="10972165" cy="11423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125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125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10235" y="1599565"/>
            <a:ext cx="10972165" cy="45256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21310" indent="-32131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0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000" b="0" cap="none" dirty="0" smtClean="0">
              <a:latin typeface="맑은 고딕" charset="0"/>
              <a:ea typeface="맑은 고딕" charset="0"/>
            </a:endParaRPr>
          </a:p>
          <a:p>
            <a:pPr marL="725170" indent="-26797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625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625" b="0" cap="none" dirty="0" smtClean="0">
              <a:latin typeface="맑은 고딕" charset="0"/>
              <a:ea typeface="맑은 고딕" charset="0"/>
            </a:endParaRPr>
          </a:p>
          <a:p>
            <a:pPr marL="1128395" indent="-213995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25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250" b="0" cap="none" dirty="0" smtClean="0">
              <a:latin typeface="맑은 고딕" charset="0"/>
              <a:ea typeface="맑은 고딕" charset="0"/>
            </a:endParaRPr>
          </a:p>
          <a:p>
            <a:pPr marL="15855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75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75" b="0" cap="none" dirty="0" smtClean="0">
              <a:latin typeface="맑은 고딕" charset="0"/>
              <a:ea typeface="맑은 고딕" charset="0"/>
            </a:endParaRPr>
          </a:p>
          <a:p>
            <a:pPr marL="20427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75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75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2018-09-10</a:t>
            </a:fld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0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텍스트 개체 틀 1025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6785" cy="33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큰 제목 [맑은 고딕 bold, 14pt]</a:t>
            </a:r>
            <a:endParaRPr lang="ko-KR" altLang="en-US" sz="1125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27" name="텍스트 개체 틀 1026"/>
          <p:cNvSpPr txBox="1">
            <a:spLocks noGrp="1"/>
          </p:cNvSpPr>
          <p:nvPr>
            <p:ph type="body"/>
          </p:nvPr>
        </p:nvSpPr>
        <p:spPr>
          <a:xfrm>
            <a:off x="624840" y="548640"/>
            <a:ext cx="10927715" cy="55048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기본 문자열 [맑은 고딕 bold, 14pt]</a:t>
            </a:r>
            <a:endParaRPr lang="ko-KR" altLang="en-US" sz="1125" b="1" cap="none" dirty="0" smtClean="0">
              <a:latin typeface="맑은 고딕" charset="0"/>
              <a:ea typeface="맑은 고딕" charset="0"/>
            </a:endParaRP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기본 문자열 [맑은 고딕, 12pt]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기본 문자열 [맑은 고딕, 12pt]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기본 문자열 [맑은 고딕, 12pt]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75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471805" y="525780"/>
            <a:ext cx="11249025" cy="635"/>
          </a:xfrm>
          <a:prstGeom prst="line">
            <a:avLst/>
          </a:prstGeom>
          <a:solidFill>
            <a:schemeClr val="accent1"/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  <p:sldLayoutId id="2147484048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텍스트 개체 틀 1025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큰 제목 [맑은 고딕 bold, 14pt]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27" name="텍스트 개체 틀 1026"/>
          <p:cNvSpPr txBox="1">
            <a:spLocks noGrp="1"/>
          </p:cNvSpPr>
          <p:nvPr>
            <p:ph type="body"/>
          </p:nvPr>
        </p:nvSpPr>
        <p:spPr>
          <a:xfrm>
            <a:off x="624840" y="549275"/>
            <a:ext cx="10930255" cy="5506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기본 문자열 [맑은 고딕 bold, 14pt]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기본 문자열 [맑은 고딕, 12pt]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기본 문자열 [맑은 고딕, 12pt]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기본 문자열 [맑은 고딕, 12pt]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471170" y="527050"/>
            <a:ext cx="11251565" cy="635"/>
          </a:xfrm>
          <a:prstGeom prst="line">
            <a:avLst/>
          </a:prstGeom>
          <a:solidFill>
            <a:schemeClr val="accent1"/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6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텍스트 개체 틀 1025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큰 제목 [맑은 고딕 bold, 14pt]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27" name="텍스트 개체 틀 1026"/>
          <p:cNvSpPr txBox="1">
            <a:spLocks noGrp="1"/>
          </p:cNvSpPr>
          <p:nvPr>
            <p:ph type="body"/>
          </p:nvPr>
        </p:nvSpPr>
        <p:spPr>
          <a:xfrm>
            <a:off x="624840" y="549275"/>
            <a:ext cx="10930255" cy="5506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기본 문자열 [맑은 고딕 bold, 14pt]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기본 문자열 [맑은 고딕, 12pt]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기본 문자열 [맑은 고딕, 12pt]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기본 문자열 [맑은 고딕, 12pt]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471170" y="527050"/>
            <a:ext cx="11251565" cy="635"/>
          </a:xfrm>
          <a:prstGeom prst="line">
            <a:avLst/>
          </a:prstGeom>
          <a:solidFill>
            <a:schemeClr val="accent1"/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  <p:sldLayoutId id="2147484074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텍스트 개체 틀 1025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7420" cy="331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큰 제목 [맑은 고딕 bold, 14pt]</a:t>
            </a:r>
          </a:p>
        </p:txBody>
      </p:sp>
      <p:sp>
        <p:nvSpPr>
          <p:cNvPr id="1027" name="텍스트 개체 틀 1026"/>
          <p:cNvSpPr txBox="1">
            <a:spLocks noGrp="1"/>
          </p:cNvSpPr>
          <p:nvPr>
            <p:ph type="body"/>
          </p:nvPr>
        </p:nvSpPr>
        <p:spPr>
          <a:xfrm>
            <a:off x="624840" y="548640"/>
            <a:ext cx="10928350" cy="55054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기본 문자열 [맑은 고딕 bold, 14pt]</a:t>
            </a: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기본 문자열 [맑은 고딕, 12pt]</a:t>
            </a: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기본 문자열 [맑은 고딕, 12pt]</a:t>
            </a: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기본 문자열 [맑은 고딕, 12pt]</a:t>
            </a: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en-US" altLang="ko-KR" sz="1030" b="0" cap="none" dirty="0" smtClean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en-US" altLang="ko-KR" sz="103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800" cy="36449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449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75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471805" y="525780"/>
            <a:ext cx="11249660" cy="1270"/>
          </a:xfrm>
          <a:prstGeom prst="line">
            <a:avLst/>
          </a:prstGeom>
          <a:solidFill>
            <a:schemeClr val="accent1"/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  <p:sldLayoutId id="2147484186" r:id="rId12"/>
    <p:sldLayoutId id="21474841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텍스트 개체 틀 1025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960" cy="3327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큰 제목 [맑은 고딕 bold, 14pt]</a:t>
            </a:r>
          </a:p>
        </p:txBody>
      </p:sp>
      <p:sp>
        <p:nvSpPr>
          <p:cNvPr id="1027" name="텍스트 개체 틀 1026"/>
          <p:cNvSpPr txBox="1">
            <a:spLocks noGrp="1"/>
          </p:cNvSpPr>
          <p:nvPr>
            <p:ph type="body"/>
          </p:nvPr>
        </p:nvSpPr>
        <p:spPr>
          <a:xfrm>
            <a:off x="624840" y="549275"/>
            <a:ext cx="10930890" cy="55067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기본 문자열 [맑은 고딕 bold, 14pt]</a:t>
            </a: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기본 문자열 [맑은 고딕, 12pt]</a:t>
            </a: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기본 문자열 [맑은 고딕, 12pt]</a:t>
            </a: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tabLst>
                <a:tab pos="720725" algn="l"/>
              </a:tabLs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기본 문자열 [맑은 고딕, 12pt]</a:t>
            </a: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en-US" altLang="ko-KR" sz="12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en-US" altLang="ko-KR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2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471170" y="527050"/>
            <a:ext cx="11252200" cy="1270"/>
          </a:xfrm>
          <a:prstGeom prst="line">
            <a:avLst/>
          </a:prstGeom>
          <a:solidFill>
            <a:schemeClr val="accent1"/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  <p:sldLayoutId id="2147484199" r:id="rId12"/>
    <p:sldLayoutId id="214748420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텍스트 개체 틀 1025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960" cy="3327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큰 제목 [맑은 고딕 bold, 14pt]</a:t>
            </a:r>
          </a:p>
        </p:txBody>
      </p:sp>
      <p:sp>
        <p:nvSpPr>
          <p:cNvPr id="1027" name="텍스트 개체 틀 1026"/>
          <p:cNvSpPr txBox="1">
            <a:spLocks noGrp="1"/>
          </p:cNvSpPr>
          <p:nvPr>
            <p:ph type="body"/>
          </p:nvPr>
        </p:nvSpPr>
        <p:spPr>
          <a:xfrm>
            <a:off x="624840" y="549275"/>
            <a:ext cx="10930890" cy="55067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기본 문자열 [맑은 고딕 bold, 14pt]</a:t>
            </a: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기본 문자열 [맑은 고딕, 12pt]</a:t>
            </a: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기본 문자열 [맑은 고딕, 12pt]</a:t>
            </a: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tabLst>
                <a:tab pos="720725" algn="l"/>
              </a:tabLs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기본 문자열 [맑은 고딕, 12pt]</a:t>
            </a: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en-US" altLang="ko-KR" sz="12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en-US" altLang="ko-KR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2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60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471170" y="527050"/>
            <a:ext cx="11252200" cy="1270"/>
          </a:xfrm>
          <a:prstGeom prst="line">
            <a:avLst/>
          </a:prstGeom>
          <a:solidFill>
            <a:schemeClr val="accent1"/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  <p:sldLayoutId id="2147484212" r:id="rId12"/>
    <p:sldLayoutId id="214748421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ko-KR" altLang="en-US" sz="4800" dirty="0" smtClean="0"/>
              <a:t>교육용 실습 게시판 구현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104174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자가진단 </a:t>
            </a:r>
            <a:r>
              <a:rPr lang="en-US" altLang="ko-KR" sz="3200" dirty="0" smtClean="0"/>
              <a:t>ERD </a:t>
            </a:r>
            <a:r>
              <a:rPr lang="ko-KR" altLang="en-US" sz="3200" dirty="0" smtClean="0"/>
              <a:t>물리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076" y="985496"/>
            <a:ext cx="3019847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9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자가진단 </a:t>
            </a:r>
            <a:r>
              <a:rPr lang="en-US" altLang="ko-KR" sz="3200" dirty="0"/>
              <a:t>ERD </a:t>
            </a:r>
            <a:r>
              <a:rPr lang="ko-KR" altLang="en-US" sz="3200" dirty="0" smtClean="0"/>
              <a:t>논</a:t>
            </a:r>
            <a:r>
              <a:rPr lang="ko-KR" altLang="en-US" sz="3200" dirty="0"/>
              <a:t>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1014075"/>
            <a:ext cx="3048426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6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559560" y="704850"/>
          <a:ext cx="8713470" cy="5121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090"/>
                <a:gridCol w="4551045"/>
                <a:gridCol w="3061335"/>
              </a:tblGrid>
              <a:tr h="29400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3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설명</a:t>
                      </a:r>
                      <a:endParaRPr lang="ko-KR" altLang="en-US" sz="93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자가진단 안내 입력 페이지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280035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3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endParaRPr lang="ko-KR" altLang="en-US" sz="93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3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93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4787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4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5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텍스트 개체 틀 7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7420" cy="331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cap="none" dirty="0" smtClean="0">
                <a:latin typeface="맑은 고딕" charset="0"/>
                <a:ea typeface="맑은 고딕" charset="0"/>
              </a:rPr>
              <a:t>	</a:t>
            </a: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UI설계서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449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12</a:t>
            </a:fld>
            <a:endParaRPr lang="ko-KR" altLang="en-US" sz="75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225665" y="1289685"/>
          <a:ext cx="3028315" cy="431482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608330"/>
                <a:gridCol w="2419985"/>
              </a:tblGrid>
              <a:tr h="28257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1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자가진단 명을 입력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1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자가진단 개요입력</a:t>
                      </a:r>
                      <a:endParaRPr lang="ko-KR" altLang="en-US" sz="11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1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자가진단 총평 입력</a:t>
                      </a:r>
                      <a:endParaRPr lang="ko-KR" altLang="en-US" sz="11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1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입력된 자가진단 저장 버튼</a:t>
                      </a:r>
                      <a:endParaRPr lang="ko-KR" altLang="en-US" sz="11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저장완료 시 자가진단관리 페이지로 이동</a:t>
                      </a:r>
                      <a:endParaRPr lang="ko-KR" altLang="en-US" sz="11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4511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Remarks</a:t>
                      </a:r>
                      <a:endParaRPr lang="ko-KR" altLang="en-US" sz="9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2467610"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7" name="그림 26" descr="C:/Users/WYkim/AppData/Roaming/PolarisOffice/ETemp/21448_8750768/fImage40480686147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5275" y="1298575"/>
            <a:ext cx="5617845" cy="4338320"/>
          </a:xfrm>
          <a:prstGeom prst="rect">
            <a:avLst/>
          </a:prstGeom>
          <a:noFill/>
        </p:spPr>
      </p:pic>
      <p:sp>
        <p:nvSpPr>
          <p:cNvPr id="26" name="도형 25"/>
          <p:cNvSpPr>
            <a:spLocks noChangeAspect="1"/>
          </p:cNvSpPr>
          <p:nvPr/>
        </p:nvSpPr>
        <p:spPr>
          <a:xfrm>
            <a:off x="2519045" y="2878455"/>
            <a:ext cx="138430" cy="13716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5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75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 noChangeAspect="1"/>
          </p:cNvSpPr>
          <p:nvPr/>
        </p:nvSpPr>
        <p:spPr>
          <a:xfrm>
            <a:off x="2518410" y="3926205"/>
            <a:ext cx="138430" cy="13716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5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75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 noChangeAspect="1"/>
          </p:cNvSpPr>
          <p:nvPr/>
        </p:nvSpPr>
        <p:spPr>
          <a:xfrm>
            <a:off x="2647950" y="2620645"/>
            <a:ext cx="138430" cy="13716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5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75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 noChangeAspect="1"/>
          </p:cNvSpPr>
          <p:nvPr/>
        </p:nvSpPr>
        <p:spPr>
          <a:xfrm>
            <a:off x="6629400" y="4973320"/>
            <a:ext cx="138430" cy="13716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5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75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559560" y="620395"/>
          <a:ext cx="9072880" cy="533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/>
                <a:gridCol w="4499610"/>
                <a:gridCol w="2773045"/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설명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자가진단 관리 페이지</a:t>
                      </a:r>
                      <a:endParaRPr lang="ko-KR" altLang="en-US" sz="10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26035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1203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텍스트 개체 틀 7"/>
          <p:cNvSpPr txBox="1">
            <a:spLocks noGrp="1"/>
          </p:cNvSpPr>
          <p:nvPr>
            <p:ph type="title"/>
          </p:nvPr>
        </p:nvSpPr>
        <p:spPr>
          <a:xfrm>
            <a:off x="1427480" y="17780"/>
            <a:ext cx="6391910" cy="655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UI설계서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242300" y="6356350"/>
            <a:ext cx="23126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13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862570" y="1144905"/>
          <a:ext cx="2759075" cy="44640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11785"/>
                <a:gridCol w="2447290"/>
              </a:tblGrid>
              <a:tr h="42037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저장된 자가진단의 리스트 출력 셀렉트 박스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2037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셀렉트 박스의 선택된 자가진단 검색 버튼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80073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등록된 자가진단의 자가진단명이 출력되며 자가진단을 수정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2037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등록된 자가진단의 개요가 출력되며  개요를 수정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등록된 자가진단의 총평이 출력되며  총평을 수정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2037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수정 버튼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해당 자가진단 삭제 버튼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36855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Remarks</a:t>
                      </a:r>
                      <a:endParaRPr lang="ko-KR" altLang="en-US" sz="9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556260"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4" name="그림 83" descr="C:/Users/WYkim/AppData/Roaming/PolarisOffice/ETemp/21448_8750768/fImage18154698935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3370" y="1153795"/>
            <a:ext cx="6289040" cy="4789170"/>
          </a:xfrm>
          <a:prstGeom prst="rect">
            <a:avLst/>
          </a:prstGeom>
          <a:noFill/>
        </p:spPr>
      </p:pic>
      <p:sp>
        <p:nvSpPr>
          <p:cNvPr id="85" name="도형 84"/>
          <p:cNvSpPr>
            <a:spLocks noChangeAspect="1"/>
          </p:cNvSpPr>
          <p:nvPr/>
        </p:nvSpPr>
        <p:spPr>
          <a:xfrm>
            <a:off x="7575550" y="5126355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도형 85"/>
          <p:cNvSpPr>
            <a:spLocks noChangeAspect="1"/>
          </p:cNvSpPr>
          <p:nvPr/>
        </p:nvSpPr>
        <p:spPr>
          <a:xfrm>
            <a:off x="7044055" y="5126355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도형 86"/>
          <p:cNvSpPr>
            <a:spLocks noChangeAspect="1"/>
          </p:cNvSpPr>
          <p:nvPr/>
        </p:nvSpPr>
        <p:spPr>
          <a:xfrm>
            <a:off x="3334385" y="3956685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도형 87"/>
          <p:cNvSpPr>
            <a:spLocks noChangeAspect="1"/>
          </p:cNvSpPr>
          <p:nvPr/>
        </p:nvSpPr>
        <p:spPr>
          <a:xfrm>
            <a:off x="3335020" y="2874645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도형 88"/>
          <p:cNvSpPr>
            <a:spLocks noChangeAspect="1"/>
          </p:cNvSpPr>
          <p:nvPr/>
        </p:nvSpPr>
        <p:spPr>
          <a:xfrm>
            <a:off x="3352165" y="2515235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0" name="도형 89"/>
          <p:cNvSpPr>
            <a:spLocks noChangeAspect="1"/>
          </p:cNvSpPr>
          <p:nvPr/>
        </p:nvSpPr>
        <p:spPr>
          <a:xfrm>
            <a:off x="3207385" y="2192655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1" name="도형 90"/>
          <p:cNvSpPr>
            <a:spLocks noChangeAspect="1"/>
          </p:cNvSpPr>
          <p:nvPr/>
        </p:nvSpPr>
        <p:spPr>
          <a:xfrm>
            <a:off x="2529840" y="2192020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612265" y="597535"/>
          <a:ext cx="9072880" cy="533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/>
                <a:gridCol w="4499610"/>
                <a:gridCol w="2773045"/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설명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자가진단 항목 입력 페이지(항목 생성 전)</a:t>
                      </a:r>
                      <a:endParaRPr lang="ko-KR" altLang="en-US" sz="10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26035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1203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텍스트 개체 틀 7"/>
          <p:cNvSpPr txBox="1">
            <a:spLocks noGrp="1"/>
          </p:cNvSpPr>
          <p:nvPr>
            <p:ph type="title"/>
          </p:nvPr>
        </p:nvSpPr>
        <p:spPr>
          <a:xfrm>
            <a:off x="1450975" y="-5080"/>
            <a:ext cx="6391910" cy="655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UI설계서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265795" y="6333490"/>
            <a:ext cx="23126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14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912100" y="1130935"/>
          <a:ext cx="2750820" cy="373761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77495"/>
                <a:gridCol w="2473325"/>
              </a:tblGrid>
              <a:tr h="26860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자가진단 리스트 출력 셀렉트 박스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지표영역 리스트 출력 셀렉트 박스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평가 방법 내용 개수 입력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479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지표영역에 따른 상세 리스트 출력 셀렉트 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박스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항목 개수 내용 개수 입력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평가방법 리스트 출력 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자가진단 항목 생성 버튼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조건에 맞는 항복 추가 버튼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필수 값 누락 시 alert창 띄움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항목 삭제 버튼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추가된 항목 저장 버튼 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3114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Remarks</a:t>
                      </a:r>
                      <a:endParaRPr lang="ko-KR" altLang="en-US" sz="9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224155"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2900" y="1120140"/>
            <a:ext cx="6264275" cy="4776470"/>
          </a:xfrm>
          <a:prstGeom prst="rect">
            <a:avLst/>
          </a:prstGeom>
          <a:noFill/>
        </p:spPr>
      </p:pic>
      <p:sp>
        <p:nvSpPr>
          <p:cNvPr id="80" name="도형 79"/>
          <p:cNvSpPr>
            <a:spLocks noChangeAspect="1"/>
          </p:cNvSpPr>
          <p:nvPr/>
        </p:nvSpPr>
        <p:spPr>
          <a:xfrm>
            <a:off x="2679065" y="3987165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9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1" name="도형 80"/>
          <p:cNvSpPr>
            <a:spLocks noChangeAspect="1"/>
          </p:cNvSpPr>
          <p:nvPr/>
        </p:nvSpPr>
        <p:spPr>
          <a:xfrm>
            <a:off x="2266950" y="3987165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8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도형 81"/>
          <p:cNvSpPr>
            <a:spLocks noChangeAspect="1"/>
          </p:cNvSpPr>
          <p:nvPr/>
        </p:nvSpPr>
        <p:spPr>
          <a:xfrm>
            <a:off x="7355840" y="4551680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10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3" name="도형 82"/>
          <p:cNvSpPr>
            <a:spLocks noChangeAspect="1"/>
          </p:cNvSpPr>
          <p:nvPr/>
        </p:nvSpPr>
        <p:spPr>
          <a:xfrm>
            <a:off x="7355840" y="3709670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4" name="도형 83"/>
          <p:cNvSpPr>
            <a:spLocks noChangeAspect="1"/>
          </p:cNvSpPr>
          <p:nvPr/>
        </p:nvSpPr>
        <p:spPr>
          <a:xfrm>
            <a:off x="6487160" y="3360420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5" name="도형 84"/>
          <p:cNvSpPr>
            <a:spLocks noChangeAspect="1"/>
          </p:cNvSpPr>
          <p:nvPr/>
        </p:nvSpPr>
        <p:spPr>
          <a:xfrm>
            <a:off x="4721860" y="3360420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도형 85"/>
          <p:cNvSpPr>
            <a:spLocks noChangeAspect="1"/>
          </p:cNvSpPr>
          <p:nvPr/>
        </p:nvSpPr>
        <p:spPr>
          <a:xfrm>
            <a:off x="2849880" y="3261995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.3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도형 86"/>
          <p:cNvSpPr>
            <a:spLocks noChangeAspect="1"/>
          </p:cNvSpPr>
          <p:nvPr/>
        </p:nvSpPr>
        <p:spPr>
          <a:xfrm>
            <a:off x="4712335" y="2974340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도형 87"/>
          <p:cNvSpPr>
            <a:spLocks noChangeAspect="1"/>
          </p:cNvSpPr>
          <p:nvPr/>
        </p:nvSpPr>
        <p:spPr>
          <a:xfrm>
            <a:off x="2858135" y="3046095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도형 88"/>
          <p:cNvSpPr>
            <a:spLocks noChangeAspect="1"/>
          </p:cNvSpPr>
          <p:nvPr/>
        </p:nvSpPr>
        <p:spPr>
          <a:xfrm>
            <a:off x="2867025" y="2696845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594485" y="597535"/>
          <a:ext cx="9072880" cy="533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/>
                <a:gridCol w="4499610"/>
                <a:gridCol w="2773045"/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설명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자가진단 항목입력(세부사항) 페이지</a:t>
                      </a:r>
                      <a:endParaRPr lang="ko-KR" altLang="en-US" sz="10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26035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1203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텍스트 개체 틀 7"/>
          <p:cNvSpPr txBox="1">
            <a:spLocks noGrp="1"/>
          </p:cNvSpPr>
          <p:nvPr>
            <p:ph type="title"/>
          </p:nvPr>
        </p:nvSpPr>
        <p:spPr>
          <a:xfrm>
            <a:off x="1450975" y="-5080"/>
            <a:ext cx="6391910" cy="655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UI설계서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265795" y="6333490"/>
            <a:ext cx="23126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15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894320" y="1139825"/>
          <a:ext cx="2786380" cy="321119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14960"/>
                <a:gridCol w="2471420"/>
              </a:tblGrid>
              <a:tr h="4191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생성버튼 클릭 시 출력 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평가 방법 입력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항목 선택 체크박스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항목 필수여부 체크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282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항목 입력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225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고려사항 입력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평가방법 입력 버튼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95605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Remarks</a:t>
                      </a:r>
                      <a:endParaRPr lang="ko-KR" altLang="en-US" sz="9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944880"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4" name="그림 63" descr="C:/Users/WYkim/AppData/Roaming/PolarisOffice/ETemp/9576_7898752/fImage20215731446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6230" y="1146810"/>
            <a:ext cx="6290945" cy="4740910"/>
          </a:xfrm>
          <a:prstGeom prst="rect">
            <a:avLst/>
          </a:prstGeom>
          <a:noFill/>
        </p:spPr>
      </p:pic>
      <p:sp>
        <p:nvSpPr>
          <p:cNvPr id="58" name="도형 57"/>
          <p:cNvSpPr>
            <a:spLocks noChangeAspect="1"/>
          </p:cNvSpPr>
          <p:nvPr/>
        </p:nvSpPr>
        <p:spPr>
          <a:xfrm>
            <a:off x="7356475" y="5501640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 noChangeAspect="1"/>
          </p:cNvSpPr>
          <p:nvPr/>
        </p:nvSpPr>
        <p:spPr>
          <a:xfrm>
            <a:off x="3136265" y="3736340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 noChangeAspect="1"/>
          </p:cNvSpPr>
          <p:nvPr/>
        </p:nvSpPr>
        <p:spPr>
          <a:xfrm>
            <a:off x="3135630" y="5017135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 noChangeAspect="1"/>
          </p:cNvSpPr>
          <p:nvPr/>
        </p:nvSpPr>
        <p:spPr>
          <a:xfrm>
            <a:off x="3135630" y="4587240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도형 61"/>
          <p:cNvSpPr>
            <a:spLocks noChangeAspect="1"/>
          </p:cNvSpPr>
          <p:nvPr/>
        </p:nvSpPr>
        <p:spPr>
          <a:xfrm>
            <a:off x="2284730" y="4730115"/>
            <a:ext cx="127000" cy="12763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 noChangeAspect="1"/>
          </p:cNvSpPr>
          <p:nvPr/>
        </p:nvSpPr>
        <p:spPr>
          <a:xfrm>
            <a:off x="2266315" y="5026660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594485" y="597535"/>
          <a:ext cx="9072880" cy="533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/>
                <a:gridCol w="4499610"/>
                <a:gridCol w="2773045"/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설명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자가진단 항목관리 페이지</a:t>
                      </a:r>
                      <a:endParaRPr lang="ko-KR" altLang="en-US" sz="10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26035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1203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텍스트 개체 틀 7"/>
          <p:cNvSpPr txBox="1">
            <a:spLocks noGrp="1"/>
          </p:cNvSpPr>
          <p:nvPr>
            <p:ph type="title"/>
          </p:nvPr>
        </p:nvSpPr>
        <p:spPr>
          <a:xfrm>
            <a:off x="1450975" y="-5080"/>
            <a:ext cx="6391910" cy="655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UI설계서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265795" y="6333490"/>
            <a:ext cx="23126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16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894955" y="1122045"/>
          <a:ext cx="2759710" cy="47523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11785"/>
                <a:gridCol w="2447925"/>
              </a:tblGrid>
              <a:tr h="30416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자가진단 리스트 출력 셀렉트 박스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지표영역 리스트 출력 셀렉트 박스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지표영역에 따른 상세 리스트 출력 셀렉트 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박스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평가 방법 내용 개수 출력(readOnly)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항목 개수 출력(readOnly)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평가방법 출력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평가방법 수정 란  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항목추가 버튼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항목삭제 버튼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항목 선택 체크박스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평가방법 입력 버튼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해당 자가진단 항목 출력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수정 란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13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해당 자가진단 고려사항 출력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수정 란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14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수정한 자가진단 저장 버튼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38125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Remarks</a:t>
                      </a:r>
                      <a:endParaRPr lang="ko-KR" altLang="en-US" sz="9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466725"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0" name="그림 89" descr="C:/Users/WYkim/AppData/Roaming/PolarisOffice/ETemp/9576_7898752/fImage19608745570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95120" y="1120140"/>
            <a:ext cx="6282055" cy="4803775"/>
          </a:xfrm>
          <a:prstGeom prst="rect">
            <a:avLst/>
          </a:prstGeom>
          <a:noFill/>
        </p:spPr>
      </p:pic>
      <p:sp>
        <p:nvSpPr>
          <p:cNvPr id="77" name="도형 76"/>
          <p:cNvSpPr>
            <a:spLocks/>
          </p:cNvSpPr>
          <p:nvPr/>
        </p:nvSpPr>
        <p:spPr>
          <a:xfrm>
            <a:off x="6812915" y="1687830"/>
            <a:ext cx="635635" cy="30099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254000" indent="-25400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8" name="도형 77"/>
          <p:cNvSpPr>
            <a:spLocks noChangeAspect="1"/>
          </p:cNvSpPr>
          <p:nvPr/>
        </p:nvSpPr>
        <p:spPr>
          <a:xfrm>
            <a:off x="7374255" y="5509895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14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9" name="도형 78"/>
          <p:cNvSpPr>
            <a:spLocks noChangeAspect="1"/>
          </p:cNvSpPr>
          <p:nvPr/>
        </p:nvSpPr>
        <p:spPr>
          <a:xfrm>
            <a:off x="3145155" y="4999355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13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0" name="도형 79"/>
          <p:cNvSpPr>
            <a:spLocks noChangeAspect="1"/>
          </p:cNvSpPr>
          <p:nvPr/>
        </p:nvSpPr>
        <p:spPr>
          <a:xfrm>
            <a:off x="3145155" y="4453255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12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1" name="도형 80"/>
          <p:cNvSpPr>
            <a:spLocks noChangeAspect="1"/>
          </p:cNvSpPr>
          <p:nvPr/>
        </p:nvSpPr>
        <p:spPr>
          <a:xfrm>
            <a:off x="2266950" y="4999990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11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도형 81"/>
          <p:cNvSpPr>
            <a:spLocks noChangeAspect="1"/>
          </p:cNvSpPr>
          <p:nvPr/>
        </p:nvSpPr>
        <p:spPr>
          <a:xfrm>
            <a:off x="2266950" y="4658995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10	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3" name="도형 82"/>
          <p:cNvSpPr>
            <a:spLocks noChangeAspect="1"/>
          </p:cNvSpPr>
          <p:nvPr/>
        </p:nvSpPr>
        <p:spPr>
          <a:xfrm>
            <a:off x="3136265" y="3592830"/>
            <a:ext cx="154305" cy="15367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4" name="도형 83"/>
          <p:cNvSpPr>
            <a:spLocks noChangeAspect="1"/>
          </p:cNvSpPr>
          <p:nvPr/>
        </p:nvSpPr>
        <p:spPr>
          <a:xfrm>
            <a:off x="6496050" y="3180715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5" name="도형 84"/>
          <p:cNvSpPr>
            <a:spLocks noChangeAspect="1"/>
          </p:cNvSpPr>
          <p:nvPr/>
        </p:nvSpPr>
        <p:spPr>
          <a:xfrm>
            <a:off x="2875915" y="2625090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도형 85"/>
          <p:cNvSpPr>
            <a:spLocks noChangeAspect="1"/>
          </p:cNvSpPr>
          <p:nvPr/>
        </p:nvSpPr>
        <p:spPr>
          <a:xfrm>
            <a:off x="2875915" y="2921000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도형 86"/>
          <p:cNvSpPr>
            <a:spLocks noChangeAspect="1"/>
          </p:cNvSpPr>
          <p:nvPr/>
        </p:nvSpPr>
        <p:spPr>
          <a:xfrm>
            <a:off x="2903220" y="3180715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도형 87"/>
          <p:cNvSpPr>
            <a:spLocks noChangeAspect="1"/>
          </p:cNvSpPr>
          <p:nvPr/>
        </p:nvSpPr>
        <p:spPr>
          <a:xfrm>
            <a:off x="4704080" y="2849245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도형 88"/>
          <p:cNvSpPr>
            <a:spLocks noChangeAspect="1"/>
          </p:cNvSpPr>
          <p:nvPr/>
        </p:nvSpPr>
        <p:spPr>
          <a:xfrm>
            <a:off x="4704080" y="3180715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1" name="도형 90"/>
          <p:cNvSpPr>
            <a:spLocks noChangeAspect="1"/>
          </p:cNvSpPr>
          <p:nvPr/>
        </p:nvSpPr>
        <p:spPr>
          <a:xfrm>
            <a:off x="2266950" y="4058285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8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2" name="도형 91"/>
          <p:cNvSpPr>
            <a:spLocks noChangeAspect="1"/>
          </p:cNvSpPr>
          <p:nvPr/>
        </p:nvSpPr>
        <p:spPr>
          <a:xfrm>
            <a:off x="2651760" y="4058285"/>
            <a:ext cx="145415" cy="14541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9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089238"/>
              </p:ext>
            </p:extLst>
          </p:nvPr>
        </p:nvGraphicFramePr>
        <p:xfrm>
          <a:off x="1559560" y="908685"/>
          <a:ext cx="8713470" cy="490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090"/>
                <a:gridCol w="4551045"/>
                <a:gridCol w="3061335"/>
              </a:tblGrid>
              <a:tr h="2692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3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설명</a:t>
                      </a:r>
                      <a:endParaRPr lang="ko-KR" altLang="en-US" sz="93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게시판 리스트 페이지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26924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3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endParaRPr lang="ko-KR" altLang="en-US" sz="93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3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93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66895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4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5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텍스트 개체 틀 7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6785" cy="33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l" eaLnBrk="0" hangingPunct="0"/>
            <a:r>
              <a:rPr lang="en-US" altLang="ko-KR" sz="1200" b="1" dirty="0" smtClean="0">
                <a:latin typeface="맑은 고딕" charset="0"/>
                <a:ea typeface="맑은 고딕" charset="0"/>
              </a:rPr>
              <a:t>	</a:t>
            </a:r>
            <a:r>
              <a:rPr lang="en-US" altLang="ko-KR" sz="1400" b="1" dirty="0" err="1" smtClean="0">
                <a:latin typeface="맑은 고딕" charset="0"/>
                <a:ea typeface="맑은 고딕" charset="0"/>
              </a:rPr>
              <a:t>UI</a:t>
            </a:r>
            <a:r>
              <a:rPr lang="en-US" altLang="ko-KR" sz="1400" b="1" dirty="0" err="1">
                <a:latin typeface="맑은 고딕" charset="0"/>
                <a:ea typeface="맑은 고딕" charset="0"/>
              </a:rPr>
              <a:t>설계서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2</a:t>
            </a:fld>
            <a:endParaRPr lang="ko-KR" altLang="en-US" sz="75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530159"/>
              </p:ext>
            </p:extLst>
          </p:nvPr>
        </p:nvGraphicFramePr>
        <p:xfrm>
          <a:off x="7320136" y="1493432"/>
          <a:ext cx="2880320" cy="4268192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79264"/>
                <a:gridCol w="2301056"/>
              </a:tblGrid>
              <a:tr h="417681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»"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 시 로그인 화면으로 이동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2987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클릭 시 회원가입 화면으로 이동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479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게시글의 갯수 출력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2540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8641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등록된 </a:t>
                      </a:r>
                      <a:r>
                        <a:rPr lang="en-US" altLang="ko-KR" sz="9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TYPE</a:t>
                      </a:r>
                    </a:p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(일반, 자유, Q&amp;A, 익명) 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Font typeface="+mj-lt"/>
                        <a:buAutoNum type="arabicPeriod"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DB에서 출력(code_name 을 출력)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46251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게시글의 No </a:t>
                      </a:r>
                      <a:r>
                        <a:rPr lang="en-US" altLang="ko-KR" sz="9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endParaRPr lang="en-US" altLang="ko-KR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게시글의 TITLE출력 (각 게시글의 )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Check box </a:t>
                      </a:r>
                      <a:r>
                        <a:rPr lang="en-US" altLang="ko-KR" sz="9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선택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후 </a:t>
                      </a:r>
                      <a:r>
                        <a:rPr lang="en-US" altLang="ko-KR" sz="9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조회버튼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클릭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시 </a:t>
                      </a:r>
                      <a:r>
                        <a:rPr lang="en-US" altLang="ko-KR" sz="9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조건에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맞게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리스트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en-US" altLang="ko-KR" sz="9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전체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en-US" altLang="ko-KR" sz="9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일반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, Q&amp;A, </a:t>
                      </a:r>
                      <a:r>
                        <a:rPr lang="en-US" altLang="ko-KR" sz="9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자유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en-US" altLang="ko-KR" sz="9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익명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) 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Font typeface="+mj-lt"/>
                        <a:buAutoNum type="arabicPeriod"/>
                      </a:pPr>
                      <a:r>
                        <a:rPr lang="en-US" altLang="ko-KR" sz="9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DB에서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en-US" altLang="ko-KR" sz="9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code_name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을 </a:t>
                      </a:r>
                      <a:r>
                        <a:rPr lang="en-US" altLang="ko-KR" sz="9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900" b="0" kern="1200" dirty="0" err="1" smtClean="0">
                          <a:latin typeface="맑은 고딕" charset="0"/>
                          <a:ea typeface="맑은 고딕" charset="0"/>
                        </a:rPr>
                        <a:t>클릭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 시 </a:t>
                      </a:r>
                      <a:r>
                        <a:rPr lang="en-US" altLang="ko-KR" sz="900" b="0" kern="1200" dirty="0" err="1" smtClean="0">
                          <a:latin typeface="맑은 고딕" charset="0"/>
                          <a:ea typeface="맑은 고딕" charset="0"/>
                        </a:rPr>
                        <a:t>글쓰기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kern="1200" dirty="0" err="1" smtClean="0">
                          <a:latin typeface="맑은 고딕" charset="0"/>
                          <a:ea typeface="맑은 고딕" charset="0"/>
                        </a:rPr>
                        <a:t>화면으로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kern="1200" dirty="0" err="1" smtClean="0">
                          <a:latin typeface="맑은 고딕" charset="0"/>
                          <a:ea typeface="맑은 고딕" charset="0"/>
                        </a:rPr>
                        <a:t>이동</a:t>
                      </a:r>
                      <a:endParaRPr lang="ko-KR" altLang="en-US" sz="900" b="0" kern="12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2987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0" marR="0" indent="-254000" algn="l" defTabSz="91440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"/>
                        <a:tabLst/>
                        <a:defRPr/>
                      </a:pP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한 </a:t>
                      </a:r>
                      <a:r>
                        <a:rPr lang="en-US" altLang="ko-KR" sz="900" b="0" kern="1200" dirty="0" err="1" smtClean="0">
                          <a:latin typeface="맑은 고딕" charset="0"/>
                          <a:ea typeface="맑은 고딕" charset="0"/>
                        </a:rPr>
                        <a:t>페이지에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 10개의 </a:t>
                      </a:r>
                      <a:r>
                        <a:rPr lang="en-US" altLang="ko-KR" sz="900" b="0" kern="1200" dirty="0" err="1" smtClean="0">
                          <a:latin typeface="맑은 고딕" charset="0"/>
                          <a:ea typeface="맑은 고딕" charset="0"/>
                        </a:rPr>
                        <a:t>게시글씩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kern="1200" dirty="0" err="1" smtClean="0">
                          <a:latin typeface="맑은 고딕" charset="0"/>
                          <a:ea typeface="맑은 고딕" charset="0"/>
                        </a:rPr>
                        <a:t>출력되게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 paging </a:t>
                      </a:r>
                      <a:r>
                        <a:rPr lang="en-US" altLang="ko-KR" sz="900" b="0" kern="1200" dirty="0" err="1" smtClean="0">
                          <a:latin typeface="맑은 고딕" charset="0"/>
                          <a:ea typeface="맑은 고딕" charset="0"/>
                        </a:rPr>
                        <a:t>처리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  </a:t>
                      </a:r>
                      <a:endParaRPr lang="ko-KR" altLang="en-US" sz="900" b="0" kern="12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endParaRPr lang="ko-KR" altLang="en-US" sz="900" b="0" kern="1200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29870">
                <a:tc gridSpan="2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Remarks</a:t>
                      </a:r>
                      <a:endParaRPr lang="ko-KR" altLang="en-US" sz="9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209550">
                <a:tc gridSpan="2"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0" t="12805" r="61989" b="47971"/>
          <a:stretch/>
        </p:blipFill>
        <p:spPr bwMode="auto">
          <a:xfrm>
            <a:off x="1929106" y="1549403"/>
            <a:ext cx="4734832" cy="403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도형 14"/>
          <p:cNvSpPr>
            <a:spLocks noChangeAspect="1"/>
          </p:cNvSpPr>
          <p:nvPr/>
        </p:nvSpPr>
        <p:spPr>
          <a:xfrm>
            <a:off x="2030095" y="1473835"/>
            <a:ext cx="135890" cy="13589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5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75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5"/>
          <p:cNvSpPr>
            <a:spLocks noChangeAspect="1"/>
          </p:cNvSpPr>
          <p:nvPr/>
        </p:nvSpPr>
        <p:spPr>
          <a:xfrm>
            <a:off x="2750185" y="1464945"/>
            <a:ext cx="135890" cy="13589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5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75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6"/>
          <p:cNvSpPr>
            <a:spLocks noChangeAspect="1"/>
          </p:cNvSpPr>
          <p:nvPr/>
        </p:nvSpPr>
        <p:spPr>
          <a:xfrm>
            <a:off x="6528048" y="1527810"/>
            <a:ext cx="135890" cy="13589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5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75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7"/>
          <p:cNvSpPr>
            <a:spLocks noChangeAspect="1"/>
          </p:cNvSpPr>
          <p:nvPr/>
        </p:nvSpPr>
        <p:spPr>
          <a:xfrm>
            <a:off x="2071678" y="1772816"/>
            <a:ext cx="135890" cy="13589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5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75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18"/>
          <p:cNvSpPr>
            <a:spLocks noChangeAspect="1"/>
          </p:cNvSpPr>
          <p:nvPr/>
        </p:nvSpPr>
        <p:spPr>
          <a:xfrm>
            <a:off x="2999656" y="1780942"/>
            <a:ext cx="135890" cy="13589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5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75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19"/>
          <p:cNvSpPr>
            <a:spLocks noChangeAspect="1"/>
          </p:cNvSpPr>
          <p:nvPr/>
        </p:nvSpPr>
        <p:spPr>
          <a:xfrm>
            <a:off x="4591958" y="1780942"/>
            <a:ext cx="135890" cy="13589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5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75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20"/>
          <p:cNvSpPr>
            <a:spLocks noChangeAspect="1"/>
          </p:cNvSpPr>
          <p:nvPr/>
        </p:nvSpPr>
        <p:spPr>
          <a:xfrm>
            <a:off x="2071678" y="4877286"/>
            <a:ext cx="135890" cy="13589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5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75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1"/>
          <p:cNvSpPr>
            <a:spLocks noChangeAspect="1"/>
          </p:cNvSpPr>
          <p:nvPr/>
        </p:nvSpPr>
        <p:spPr>
          <a:xfrm>
            <a:off x="5816094" y="4653136"/>
            <a:ext cx="135890" cy="13589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5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8</a:t>
            </a:r>
            <a:endParaRPr lang="ko-KR" altLang="en-US" sz="75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26"/>
          <p:cNvSpPr>
            <a:spLocks noChangeAspect="1"/>
          </p:cNvSpPr>
          <p:nvPr/>
        </p:nvSpPr>
        <p:spPr>
          <a:xfrm>
            <a:off x="5807968" y="5006340"/>
            <a:ext cx="135890" cy="13589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5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9</a:t>
            </a:r>
            <a:endParaRPr lang="ko-KR" altLang="en-US" sz="75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26647"/>
              </p:ext>
            </p:extLst>
          </p:nvPr>
        </p:nvGraphicFramePr>
        <p:xfrm>
          <a:off x="1559560" y="620395"/>
          <a:ext cx="9072880" cy="533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/>
                <a:gridCol w="4499610"/>
                <a:gridCol w="2773045"/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설명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회원가입 페이지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26035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1203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텍스트 개체 틀 7"/>
          <p:cNvSpPr txBox="1">
            <a:spLocks noGrp="1"/>
          </p:cNvSpPr>
          <p:nvPr>
            <p:ph type="title"/>
          </p:nvPr>
        </p:nvSpPr>
        <p:spPr>
          <a:xfrm>
            <a:off x="1427480" y="17780"/>
            <a:ext cx="6391910" cy="655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UI설계서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242300" y="6356350"/>
            <a:ext cx="2312670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897495" y="1157605"/>
          <a:ext cx="2679700" cy="48031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03530"/>
                <a:gridCol w="2376170"/>
              </a:tblGrid>
              <a:tr h="42608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»"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 시 메인 리스트화면으로 이동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DB에있는 기존의 아이디들과 중복체크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(ID 중복 미 확인시 회원가입불가 -&gt; alert창 또는 중복 메세지 출력)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클릭 시 회원가입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Font typeface="+mj-lt"/>
                        <a:buAutoNum type="arabicPeriod"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필수 값 : ID, PW, PW CHECK, name, phone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Font typeface="+mj-lt"/>
                        <a:buAutoNum type="arabicPeriod" startAt="2"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phone와 postNo 형식에 맞지않을 경우 alert창 또는 메세지 출력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2608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phone의 첫번째 select box의 값은 DB에서 출력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9593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Pw 는 6자리 ~ 12자리, pw check와 동일하지 않으면 alert창 또는 해당 메세지 출력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2608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각각의 phone text는 4자리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2608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PostNO 는 xxx-xxx 형식으로 작성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06705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Remarks</a:t>
                      </a:r>
                      <a:endParaRPr lang="ko-KR" altLang="en-US" sz="9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732155"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도형 57"/>
          <p:cNvSpPr>
            <a:spLocks noChangeAspect="1"/>
          </p:cNvSpPr>
          <p:nvPr/>
        </p:nvSpPr>
        <p:spPr>
          <a:xfrm>
            <a:off x="5955665" y="2244725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 noChangeAspect="1"/>
          </p:cNvSpPr>
          <p:nvPr/>
        </p:nvSpPr>
        <p:spPr>
          <a:xfrm>
            <a:off x="7470140" y="502412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5" name="그림 74" descr="C:/Users/WYkim/AppData/Roaming/PolarisOffice/ETemp/21448_8750768/image4.tmp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0" t="6413" r="35960" b="64229"/>
          <a:stretch>
            <a:fillRect/>
          </a:stretch>
        </p:blipFill>
        <p:spPr>
          <a:xfrm>
            <a:off x="1568450" y="1153795"/>
            <a:ext cx="6236970" cy="4636770"/>
          </a:xfrm>
          <a:prstGeom prst="rect">
            <a:avLst/>
          </a:prstGeom>
          <a:noFill/>
        </p:spPr>
      </p:pic>
      <p:sp>
        <p:nvSpPr>
          <p:cNvPr id="76" name="도형 75"/>
          <p:cNvSpPr>
            <a:spLocks noChangeAspect="1"/>
          </p:cNvSpPr>
          <p:nvPr/>
        </p:nvSpPr>
        <p:spPr>
          <a:xfrm>
            <a:off x="2093595" y="133477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7" name="도형 76"/>
          <p:cNvSpPr>
            <a:spLocks noChangeAspect="1"/>
          </p:cNvSpPr>
          <p:nvPr/>
        </p:nvSpPr>
        <p:spPr>
          <a:xfrm>
            <a:off x="7220585" y="522351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도형 77"/>
          <p:cNvSpPr>
            <a:spLocks noChangeAspect="1"/>
          </p:cNvSpPr>
          <p:nvPr/>
        </p:nvSpPr>
        <p:spPr>
          <a:xfrm>
            <a:off x="6006465" y="1720215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9" name="도형 78"/>
          <p:cNvSpPr>
            <a:spLocks noChangeAspect="1"/>
          </p:cNvSpPr>
          <p:nvPr/>
        </p:nvSpPr>
        <p:spPr>
          <a:xfrm>
            <a:off x="3623945" y="340233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0" name="도형 79"/>
          <p:cNvSpPr>
            <a:spLocks noChangeAspect="1"/>
          </p:cNvSpPr>
          <p:nvPr/>
        </p:nvSpPr>
        <p:spPr>
          <a:xfrm>
            <a:off x="5317490" y="216408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1" name="도형 80"/>
          <p:cNvSpPr>
            <a:spLocks noChangeAspect="1"/>
          </p:cNvSpPr>
          <p:nvPr/>
        </p:nvSpPr>
        <p:spPr>
          <a:xfrm>
            <a:off x="4686935" y="340233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도형 81"/>
          <p:cNvSpPr>
            <a:spLocks noChangeAspect="1"/>
          </p:cNvSpPr>
          <p:nvPr/>
        </p:nvSpPr>
        <p:spPr>
          <a:xfrm>
            <a:off x="5445760" y="347218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3" name="도형 82"/>
          <p:cNvSpPr>
            <a:spLocks noChangeAspect="1"/>
          </p:cNvSpPr>
          <p:nvPr/>
        </p:nvSpPr>
        <p:spPr>
          <a:xfrm>
            <a:off x="5387340" y="389255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425712"/>
              </p:ext>
            </p:extLst>
          </p:nvPr>
        </p:nvGraphicFramePr>
        <p:xfrm>
          <a:off x="1594485" y="597535"/>
          <a:ext cx="9072880" cy="533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/>
                <a:gridCol w="4499610"/>
                <a:gridCol w="2773045"/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설명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로그인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26035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1203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텍스트 개체 틀 7"/>
          <p:cNvSpPr txBox="1">
            <a:spLocks noGrp="1"/>
          </p:cNvSpPr>
          <p:nvPr>
            <p:ph type="title"/>
          </p:nvPr>
        </p:nvSpPr>
        <p:spPr>
          <a:xfrm>
            <a:off x="1450975" y="-5080"/>
            <a:ext cx="6391275" cy="654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UI설계서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265795" y="6333490"/>
            <a:ext cx="2312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920990" y="1128395"/>
          <a:ext cx="2679700" cy="26568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03530"/>
                <a:gridCol w="2376170"/>
              </a:tblGrid>
              <a:tr h="47688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»"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입력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7688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PW 입력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9620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클릭 시 로그인이 되며 ID와 PW 유효성테크 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Font typeface="+mj-lt"/>
                        <a:buAutoNum type="arabicPeriod"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ID 와 PW가 틀릴 시 alert창에 각각의 메세지 출력 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4290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Remarks</a:t>
                      </a:r>
                      <a:endParaRPr lang="ko-KR" altLang="en-US" sz="9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398145"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도형 55"/>
          <p:cNvSpPr>
            <a:spLocks noChangeAspect="1"/>
          </p:cNvSpPr>
          <p:nvPr/>
        </p:nvSpPr>
        <p:spPr>
          <a:xfrm>
            <a:off x="4133850" y="2885440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5" name="그림 74" descr="C:/Users/WYkim/AppData/Roaming/PolarisOffice/ETemp/21448_8750768/image5.tmp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0" t="5998" r="36262" b="79575"/>
          <a:stretch>
            <a:fillRect/>
          </a:stretch>
        </p:blipFill>
        <p:spPr>
          <a:xfrm>
            <a:off x="1593215" y="1125855"/>
            <a:ext cx="6278245" cy="2327275"/>
          </a:xfrm>
          <a:prstGeom prst="rect">
            <a:avLst/>
          </a:prstGeom>
          <a:noFill/>
        </p:spPr>
      </p:pic>
      <p:sp>
        <p:nvSpPr>
          <p:cNvPr id="76" name="도형 75"/>
          <p:cNvSpPr>
            <a:spLocks noChangeAspect="1"/>
          </p:cNvSpPr>
          <p:nvPr/>
        </p:nvSpPr>
        <p:spPr>
          <a:xfrm>
            <a:off x="3949065" y="1271270"/>
            <a:ext cx="150495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7" name="도형 76"/>
          <p:cNvSpPr>
            <a:spLocks noChangeAspect="1"/>
          </p:cNvSpPr>
          <p:nvPr/>
        </p:nvSpPr>
        <p:spPr>
          <a:xfrm>
            <a:off x="3949065" y="1737995"/>
            <a:ext cx="150495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도형 77"/>
          <p:cNvSpPr>
            <a:spLocks noChangeAspect="1"/>
          </p:cNvSpPr>
          <p:nvPr/>
        </p:nvSpPr>
        <p:spPr>
          <a:xfrm>
            <a:off x="6439535" y="2217420"/>
            <a:ext cx="150495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000778"/>
              </p:ext>
            </p:extLst>
          </p:nvPr>
        </p:nvGraphicFramePr>
        <p:xfrm>
          <a:off x="1594485" y="597535"/>
          <a:ext cx="9072880" cy="533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/>
                <a:gridCol w="4499610"/>
                <a:gridCol w="2773045"/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설명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로그인 후 페이지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26035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1203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텍스트 개체 틀 7"/>
          <p:cNvSpPr txBox="1">
            <a:spLocks noGrp="1"/>
          </p:cNvSpPr>
          <p:nvPr>
            <p:ph type="title"/>
          </p:nvPr>
        </p:nvSpPr>
        <p:spPr>
          <a:xfrm>
            <a:off x="1450975" y="-5080"/>
            <a:ext cx="6391275" cy="654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UI설계서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265795" y="6333490"/>
            <a:ext cx="2312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5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920990" y="1128395"/>
          <a:ext cx="2679700" cy="271335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03530"/>
                <a:gridCol w="2376170"/>
              </a:tblGrid>
              <a:tr h="4743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»"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로그인 상 사용자의 name출력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로그인 시에만 로그아웃 버튼 출력 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Font typeface="+mj-lt"/>
                        <a:buAutoNum type="arabicPeriod"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로그아웃이 실행 되면 로그아웃된 메인 화면으로 이동 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743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Join , login 버튼 및 링크 hide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40995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Remarks</a:t>
                      </a:r>
                      <a:endParaRPr lang="ko-KR" altLang="en-US" sz="9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814070"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605280" y="1130935"/>
            <a:ext cx="6266180" cy="4751070"/>
            <a:chOff x="1605280" y="1130935"/>
            <a:chExt cx="6266180" cy="4751070"/>
          </a:xfrm>
        </p:grpSpPr>
        <p:sp>
          <p:nvSpPr>
            <p:cNvPr id="56" name="도형 55"/>
            <p:cNvSpPr>
              <a:spLocks noChangeAspect="1"/>
            </p:cNvSpPr>
            <p:nvPr/>
          </p:nvSpPr>
          <p:spPr>
            <a:xfrm>
              <a:off x="2176145" y="1843405"/>
              <a:ext cx="144145" cy="144145"/>
            </a:xfrm>
            <a:prstGeom prst="ellipse">
              <a:avLst/>
            </a:prstGeom>
            <a:solidFill>
              <a:srgbClr val="FF0000"/>
            </a:solidFill>
            <a:ln w="0">
              <a:noFill/>
              <a:prstDash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ctr" defTabSz="979805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1" cap="none" dirty="0" smtClean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pic>
          <p:nvPicPr>
            <p:cNvPr id="75" name="그림 74" descr="C:/Users/WYkim/AppData/Roaming/PolarisOffice/ETemp/21448_8750768/image6.tmp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54" t="7355" r="35140" b="52079"/>
            <a:stretch>
              <a:fillRect/>
            </a:stretch>
          </p:blipFill>
          <p:spPr>
            <a:xfrm>
              <a:off x="1605280" y="1130935"/>
              <a:ext cx="6266180" cy="4751070"/>
            </a:xfrm>
            <a:prstGeom prst="rect">
              <a:avLst/>
            </a:prstGeom>
            <a:noFill/>
          </p:spPr>
        </p:pic>
        <p:sp>
          <p:nvSpPr>
            <p:cNvPr id="81" name="도형 80"/>
            <p:cNvSpPr>
              <a:spLocks noChangeAspect="1"/>
            </p:cNvSpPr>
            <p:nvPr/>
          </p:nvSpPr>
          <p:spPr>
            <a:xfrm>
              <a:off x="2250440" y="1843405"/>
              <a:ext cx="144145" cy="144145"/>
            </a:xfrm>
            <a:prstGeom prst="ellipse">
              <a:avLst/>
            </a:prstGeom>
            <a:solidFill>
              <a:srgbClr val="FF0000"/>
            </a:solidFill>
            <a:ln w="0">
              <a:noFill/>
              <a:prstDash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ctr" defTabSz="979805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1" cap="none" dirty="0" smtClean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2" name="도형 81"/>
            <p:cNvSpPr>
              <a:spLocks noChangeAspect="1"/>
            </p:cNvSpPr>
            <p:nvPr/>
          </p:nvSpPr>
          <p:spPr>
            <a:xfrm>
              <a:off x="7100570" y="5267960"/>
              <a:ext cx="144145" cy="144145"/>
            </a:xfrm>
            <a:prstGeom prst="ellipse">
              <a:avLst/>
            </a:prstGeom>
            <a:solidFill>
              <a:srgbClr val="FF0000"/>
            </a:solidFill>
            <a:ln w="0">
              <a:noFill/>
              <a:prstDash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ctr" defTabSz="979805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1" cap="none" dirty="0" smtClean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176145" y="4772769"/>
              <a:ext cx="895519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0" t="44723" r="67857" b="50491"/>
          <a:stretch/>
        </p:blipFill>
        <p:spPr bwMode="auto">
          <a:xfrm>
            <a:off x="2263775" y="4901902"/>
            <a:ext cx="3661692" cy="49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474819"/>
              </p:ext>
            </p:extLst>
          </p:nvPr>
        </p:nvGraphicFramePr>
        <p:xfrm>
          <a:off x="1594485" y="597535"/>
          <a:ext cx="9072880" cy="533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/>
                <a:gridCol w="4499610"/>
                <a:gridCol w="2773045"/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설명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게시판 글 작성 페이지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26035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1203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텍스트 개체 틀 7"/>
          <p:cNvSpPr txBox="1">
            <a:spLocks noGrp="1"/>
          </p:cNvSpPr>
          <p:nvPr>
            <p:ph type="title"/>
          </p:nvPr>
        </p:nvSpPr>
        <p:spPr>
          <a:xfrm>
            <a:off x="1450975" y="-5080"/>
            <a:ext cx="6391275" cy="654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UI설계서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265795" y="6333490"/>
            <a:ext cx="2312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6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86813"/>
              </p:ext>
            </p:extLst>
          </p:nvPr>
        </p:nvGraphicFramePr>
        <p:xfrm>
          <a:off x="7920990" y="1135380"/>
          <a:ext cx="2679700" cy="310832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03530"/>
                <a:gridCol w="2376170"/>
              </a:tblGrid>
              <a:tr h="45783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 시 해당 글이 저장되며 메인화면에 리스트에 출력되고 메인 화면으로 이동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5886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게시 글의 TYPE을 지정 DB의 code_name을 지정하고 </a:t>
                      </a:r>
                      <a:r>
                        <a:rPr lang="en-US" altLang="ko-KR" sz="9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저장시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code_id값이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저장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8831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로그인한 사용자의 name출력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5783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메인 화면으로 이동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29565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Remarks</a:t>
                      </a:r>
                      <a:endParaRPr lang="ko-KR" altLang="en-US" sz="9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786130"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도형 58"/>
          <p:cNvSpPr>
            <a:spLocks noChangeAspect="1"/>
          </p:cNvSpPr>
          <p:nvPr/>
        </p:nvSpPr>
        <p:spPr>
          <a:xfrm>
            <a:off x="3379470" y="5508625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5" name="그림 74" descr="C:/Users/WYkim/AppData/Roaming/PolarisOffice/ETemp/21448_8750768/image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2265" y="1149985"/>
            <a:ext cx="6240145" cy="4760595"/>
          </a:xfrm>
          <a:prstGeom prst="rect">
            <a:avLst/>
          </a:prstGeom>
          <a:noFill/>
        </p:spPr>
      </p:pic>
      <p:sp>
        <p:nvSpPr>
          <p:cNvPr id="56" name="도형 55"/>
          <p:cNvSpPr>
            <a:spLocks noChangeAspect="1"/>
          </p:cNvSpPr>
          <p:nvPr/>
        </p:nvSpPr>
        <p:spPr>
          <a:xfrm>
            <a:off x="6294755" y="1687830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 noChangeAspect="1"/>
          </p:cNvSpPr>
          <p:nvPr/>
        </p:nvSpPr>
        <p:spPr>
          <a:xfrm>
            <a:off x="3376930" y="2002790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 noChangeAspect="1"/>
          </p:cNvSpPr>
          <p:nvPr/>
        </p:nvSpPr>
        <p:spPr>
          <a:xfrm>
            <a:off x="3305175" y="5508625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도형 75"/>
          <p:cNvSpPr>
            <a:spLocks noChangeAspect="1"/>
          </p:cNvSpPr>
          <p:nvPr/>
        </p:nvSpPr>
        <p:spPr>
          <a:xfrm>
            <a:off x="7303770" y="5807075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899949"/>
              </p:ext>
            </p:extLst>
          </p:nvPr>
        </p:nvGraphicFramePr>
        <p:xfrm>
          <a:off x="1594485" y="597535"/>
          <a:ext cx="9072880" cy="533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/>
                <a:gridCol w="4499610"/>
                <a:gridCol w="2773045"/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설명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게시판 글 상세 페이지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26035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1203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텍스트 개체 틀 7"/>
          <p:cNvSpPr txBox="1">
            <a:spLocks noGrp="1"/>
          </p:cNvSpPr>
          <p:nvPr>
            <p:ph type="title"/>
          </p:nvPr>
        </p:nvSpPr>
        <p:spPr>
          <a:xfrm>
            <a:off x="1450975" y="-5080"/>
            <a:ext cx="6391275" cy="654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UI설계서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265795" y="6333490"/>
            <a:ext cx="2312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7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920990" y="1130935"/>
          <a:ext cx="2679700" cy="34226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03530"/>
                <a:gridCol w="2376170"/>
              </a:tblGrid>
              <a:tr h="9251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 TITLE 출력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수정불가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 COMMENT 출력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수정불가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 WRITER 출력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수정불가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 리스트 화면으로 이동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400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UPDATE 화면으로 이동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72415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Remarks</a:t>
                      </a:r>
                      <a:endParaRPr lang="ko-KR" altLang="en-US" sz="9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649605"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도형 58"/>
          <p:cNvSpPr>
            <a:spLocks noChangeAspect="1"/>
          </p:cNvSpPr>
          <p:nvPr/>
        </p:nvSpPr>
        <p:spPr>
          <a:xfrm>
            <a:off x="6684645" y="2443480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 noChangeAspect="1"/>
          </p:cNvSpPr>
          <p:nvPr/>
        </p:nvSpPr>
        <p:spPr>
          <a:xfrm>
            <a:off x="6479540" y="3355340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1155" y="1130935"/>
            <a:ext cx="6212840" cy="4760595"/>
          </a:xfrm>
          <a:prstGeom prst="rect">
            <a:avLst/>
          </a:prstGeom>
          <a:noFill/>
        </p:spPr>
      </p:pic>
      <p:sp>
        <p:nvSpPr>
          <p:cNvPr id="56" name="도형 55"/>
          <p:cNvSpPr>
            <a:spLocks noChangeAspect="1"/>
          </p:cNvSpPr>
          <p:nvPr/>
        </p:nvSpPr>
        <p:spPr>
          <a:xfrm>
            <a:off x="2931160" y="114173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 noChangeAspect="1"/>
          </p:cNvSpPr>
          <p:nvPr/>
        </p:nvSpPr>
        <p:spPr>
          <a:xfrm>
            <a:off x="2969895" y="1517015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 noChangeAspect="1"/>
          </p:cNvSpPr>
          <p:nvPr/>
        </p:nvSpPr>
        <p:spPr>
          <a:xfrm>
            <a:off x="2858135" y="508000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 noChangeAspect="1"/>
          </p:cNvSpPr>
          <p:nvPr/>
        </p:nvSpPr>
        <p:spPr>
          <a:xfrm>
            <a:off x="6186805" y="5464175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 noChangeAspect="1"/>
          </p:cNvSpPr>
          <p:nvPr/>
        </p:nvSpPr>
        <p:spPr>
          <a:xfrm>
            <a:off x="7096760" y="546100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10394"/>
              </p:ext>
            </p:extLst>
          </p:nvPr>
        </p:nvGraphicFramePr>
        <p:xfrm>
          <a:off x="1594485" y="597535"/>
          <a:ext cx="9072880" cy="533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/>
                <a:gridCol w="4499610"/>
                <a:gridCol w="2773045"/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설명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게시판 글 수정 페이지</a:t>
                      </a:r>
                      <a:endParaRPr lang="ko-KR" altLang="en-US" sz="10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26035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1203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텍스트 개체 틀 7"/>
          <p:cNvSpPr txBox="1">
            <a:spLocks noGrp="1"/>
          </p:cNvSpPr>
          <p:nvPr>
            <p:ph type="title"/>
          </p:nvPr>
        </p:nvSpPr>
        <p:spPr>
          <a:xfrm>
            <a:off x="1450975" y="-5080"/>
            <a:ext cx="6391275" cy="654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UI설계서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265795" y="6333490"/>
            <a:ext cx="2312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8</a:t>
            </a:fld>
            <a:endParaRPr lang="ko-KR" altLang="en-US" sz="9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920990" y="1140460"/>
          <a:ext cx="2679700" cy="36271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03530"/>
                <a:gridCol w="2376170"/>
              </a:tblGrid>
              <a:tr h="44386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 TITLE 출력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수정가능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57086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 COMMENT 출력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수정가능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Wingdings" charset="0"/>
                        <a:ea typeface="Wingdings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57086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 WRITER 출력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수정불가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Wingdings" charset="0"/>
                        <a:ea typeface="Wingdings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메인 리스트 화면으로 이동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900" b="1" kern="1200" dirty="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 UPDATE 실행 후 메인 리스트 화면으로 이동</a:t>
                      </a: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19405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Remarks</a:t>
                      </a:r>
                      <a:endParaRPr lang="ko-KR" altLang="en-US" sz="900" b="1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762000"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5" name="그림 74" descr="C:/Users/WYkim/AppData/Roaming/PolarisOffice/ETemp/21448_8750768/image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2265" y="1139825"/>
            <a:ext cx="6277610" cy="4742815"/>
          </a:xfrm>
          <a:prstGeom prst="rect">
            <a:avLst/>
          </a:prstGeom>
          <a:noFill/>
        </p:spPr>
      </p:pic>
      <p:sp>
        <p:nvSpPr>
          <p:cNvPr id="56" name="도형 55"/>
          <p:cNvSpPr>
            <a:spLocks noChangeAspect="1"/>
          </p:cNvSpPr>
          <p:nvPr/>
        </p:nvSpPr>
        <p:spPr>
          <a:xfrm>
            <a:off x="1631504" y="1124744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 noChangeAspect="1"/>
          </p:cNvSpPr>
          <p:nvPr/>
        </p:nvSpPr>
        <p:spPr>
          <a:xfrm>
            <a:off x="2969260" y="5340985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 noChangeAspect="1"/>
          </p:cNvSpPr>
          <p:nvPr/>
        </p:nvSpPr>
        <p:spPr>
          <a:xfrm>
            <a:off x="2855511" y="3212847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 noChangeAspect="1"/>
          </p:cNvSpPr>
          <p:nvPr/>
        </p:nvSpPr>
        <p:spPr>
          <a:xfrm>
            <a:off x="6169660" y="5748020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 noChangeAspect="1"/>
          </p:cNvSpPr>
          <p:nvPr/>
        </p:nvSpPr>
        <p:spPr>
          <a:xfrm>
            <a:off x="7006590" y="5749925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/>
          </p:nvPr>
        </p:nvSpPr>
        <p:spPr>
          <a:xfrm>
            <a:off x="499745" y="144780"/>
            <a:ext cx="11109325" cy="609253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ko-KR" altLang="en-US" sz="4800" dirty="0" smtClean="0"/>
              <a:t>교육용 실습 </a:t>
            </a:r>
            <a:r>
              <a:rPr lang="ko-KR" altLang="en-US" sz="4800" dirty="0" err="1" smtClean="0"/>
              <a:t>백오피스</a:t>
            </a:r>
            <a:r>
              <a:rPr lang="ko-KR" altLang="en-US" sz="4800" dirty="0" smtClean="0"/>
              <a:t> 구현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275255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36551</TotalTime>
  <Pages>12</Pages>
  <Words>851</Words>
  <Characters>0</Characters>
  <Application>Microsoft Office PowerPoint</Application>
  <DocSecurity>0</DocSecurity>
  <PresentationFormat>사용자 지정</PresentationFormat>
  <Lines>0</Lines>
  <Paragraphs>372</Paragraphs>
  <Slides>16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7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Office 테마</vt:lpstr>
      <vt:lpstr>Office theme</vt:lpstr>
      <vt:lpstr>Office theme</vt:lpstr>
      <vt:lpstr>Office theme</vt:lpstr>
      <vt:lpstr>Office theme</vt:lpstr>
      <vt:lpstr>Office theme</vt:lpstr>
      <vt:lpstr>Office theme</vt:lpstr>
      <vt:lpstr>PowerPoint 프레젠테이션</vt:lpstr>
      <vt:lpstr> UI설계서</vt:lpstr>
      <vt:lpstr>UI설계서</vt:lpstr>
      <vt:lpstr>UI설계서</vt:lpstr>
      <vt:lpstr>UI설계서</vt:lpstr>
      <vt:lpstr>UI설계서</vt:lpstr>
      <vt:lpstr>UI설계서</vt:lpstr>
      <vt:lpstr>UI설계서</vt:lpstr>
      <vt:lpstr>PowerPoint 프레젠테이션</vt:lpstr>
      <vt:lpstr>자가진단 ERD 물리</vt:lpstr>
      <vt:lpstr>자가진단 ERD 논리</vt:lpstr>
      <vt:lpstr> UI설계서</vt:lpstr>
      <vt:lpstr>UI설계서</vt:lpstr>
      <vt:lpstr>UI설계서</vt:lpstr>
      <vt:lpstr>UI설계서</vt:lpstr>
      <vt:lpstr>UI설계서</vt:lpstr>
    </vt:vector>
  </TitlesOfParts>
  <Company>Microsoft Corporation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18</cp:revision>
  <dcterms:modified xsi:type="dcterms:W3CDTF">2018-09-10T04:11:39Z</dcterms:modified>
</cp:coreProperties>
</file>