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1" autoAdjust="0"/>
    <p:restoredTop sz="94660"/>
  </p:normalViewPr>
  <p:slideViewPr>
    <p:cSldViewPr>
      <p:cViewPr>
        <p:scale>
          <a:sx n="100" d="100"/>
          <a:sy n="100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AA22-EC30-49F3-AB16-62E3D30EEEC8}" type="datetimeFigureOut">
              <a:rPr lang="da-DK" smtClean="0"/>
              <a:t>27-05-2018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E51B0-E005-4684-BDF6-5A203FD67EE9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Mads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Mads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Mads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Mads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Mads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t>9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Lasse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E51B0-E005-4684-BDF6-5A203FD67EE9}" type="slidenum">
              <a:rPr lang="da-DK" smtClean="0"/>
              <a:t>10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7" name="U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30" name="Pladsholder til dato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t>27-05-2018</a:t>
            </a:fld>
            <a:endParaRPr lang="da-DK"/>
          </a:p>
        </p:txBody>
      </p:sp>
      <p:sp>
        <p:nvSpPr>
          <p:cNvPr id="19" name="Pladsholder til sidefod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7" name="Pladsholder til dias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t>27-05-2018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t>27-05-2018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t>27-05-2018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t>27-05-2018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t>27-05-2018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t>27-05-2018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t>27-05-2018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t>27-05-2018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t>27-05-2018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321D-008B-4005-A2AB-DBB769F3FC53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enkelt afklippet og afrundet hjørn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vinklet trekant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C4FF-6606-4B44-B6C7-70A8122B2E78}" type="datetimeFigureOut">
              <a:rPr lang="da-DK" smtClean="0"/>
              <a:t>27-05-2018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33321D-008B-4005-A2AB-DBB769F3FC53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Kombinationstegnin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Kombinationstegnin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mbinationstegnin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Kombinationstegnin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dsholder til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0" name="Pladsholder til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013C4FF-6606-4B44-B6C7-70A8122B2E78}" type="datetimeFigureOut">
              <a:rPr lang="da-DK" smtClean="0"/>
              <a:t>27-05-2018</a:t>
            </a:fld>
            <a:endParaRPr lang="da-DK"/>
          </a:p>
        </p:txBody>
      </p:sp>
      <p:sp>
        <p:nvSpPr>
          <p:cNvPr id="22" name="Pladsholder til sidefod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18" name="Pladsholder til dias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33321D-008B-4005-A2AB-DBB769F3FC53}" type="slidenum">
              <a:rPr lang="da-DK" smtClean="0"/>
              <a:t>‹nr.›</a:t>
            </a:fld>
            <a:endParaRPr lang="da-DK"/>
          </a:p>
        </p:txBody>
      </p:sp>
      <p:grpSp>
        <p:nvGrpSpPr>
          <p:cNvPr id="2" name="Grup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Kombinationstegnin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Kombinationstegnin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audio" Target="file:///C:\Users\madsChristian\Desktop\elektro\6.semester\ISB\Project\Presentation\OutputTones.wav" TargetMode="External"/><Relationship Id="rId1" Type="http://schemas.openxmlformats.org/officeDocument/2006/relationships/audio" Target="file:///C:\Users\madsChristian\Desktop\elektro\6.semester\ISB\Project\Presentation\InputChirp.wav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1470025"/>
          </a:xfrm>
        </p:spPr>
        <p:txBody>
          <a:bodyPr/>
          <a:lstStyle/>
          <a:p>
            <a:r>
              <a:rPr lang="da-DK" dirty="0" smtClean="0"/>
              <a:t>Little </a:t>
            </a:r>
            <a:r>
              <a:rPr lang="da-DK" dirty="0" err="1"/>
              <a:t>H</a:t>
            </a:r>
            <a:r>
              <a:rPr lang="da-DK" dirty="0" err="1" smtClean="0"/>
              <a:t>elper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979712" y="1556792"/>
            <a:ext cx="6400800" cy="1752600"/>
          </a:xfrm>
        </p:spPr>
        <p:txBody>
          <a:bodyPr/>
          <a:lstStyle/>
          <a:p>
            <a:r>
              <a:rPr lang="da-DK" dirty="0" err="1" smtClean="0"/>
              <a:t>Pitch</a:t>
            </a:r>
            <a:r>
              <a:rPr lang="da-DK" dirty="0" smtClean="0"/>
              <a:t> </a:t>
            </a:r>
            <a:r>
              <a:rPr lang="da-DK" dirty="0" err="1" smtClean="0"/>
              <a:t>Shifter</a:t>
            </a:r>
            <a:r>
              <a:rPr lang="da-DK" dirty="0" smtClean="0"/>
              <a:t> / Auto Tuner</a:t>
            </a:r>
            <a:endParaRPr lang="da-DK" dirty="0"/>
          </a:p>
        </p:txBody>
      </p:sp>
      <p:pic>
        <p:nvPicPr>
          <p:cNvPr id="3074" name="Picture 2" descr="Billedresultat for singers who uses autotu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941168"/>
            <a:ext cx="3406325" cy="1916832"/>
          </a:xfrm>
          <a:prstGeom prst="rect">
            <a:avLst/>
          </a:prstGeom>
          <a:noFill/>
        </p:spPr>
      </p:pic>
      <p:pic>
        <p:nvPicPr>
          <p:cNvPr id="3076" name="Picture 4" descr="Billedresultat for singers who uses autotune"/>
          <p:cNvPicPr>
            <a:picLocks noChangeAspect="1" noChangeArrowheads="1"/>
          </p:cNvPicPr>
          <p:nvPr/>
        </p:nvPicPr>
        <p:blipFill>
          <a:blip r:embed="rId3" cstate="print"/>
          <a:srcRect l="7875" t="18900" r="19676" b="18101"/>
          <a:stretch>
            <a:fillRect/>
          </a:stretch>
        </p:blipFill>
        <p:spPr bwMode="auto">
          <a:xfrm>
            <a:off x="5724128" y="4627649"/>
            <a:ext cx="3419872" cy="2230351"/>
          </a:xfrm>
          <a:prstGeom prst="rect">
            <a:avLst/>
          </a:prstGeom>
          <a:noFill/>
        </p:spPr>
      </p:pic>
      <p:pic>
        <p:nvPicPr>
          <p:cNvPr id="3080" name="Picture 8" descr="Billedresultat for ch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040430"/>
            <a:ext cx="4788024" cy="2684714"/>
          </a:xfrm>
          <a:prstGeom prst="rect">
            <a:avLst/>
          </a:prstGeom>
          <a:noFill/>
        </p:spPr>
      </p:pic>
      <p:pic>
        <p:nvPicPr>
          <p:cNvPr id="3078" name="Picture 6" descr="Billedresultat for singers who uses autotu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861048"/>
            <a:ext cx="2528678" cy="2996952"/>
          </a:xfrm>
          <a:prstGeom prst="rect">
            <a:avLst/>
          </a:prstGeom>
          <a:noFill/>
        </p:spPr>
      </p:pic>
      <p:pic>
        <p:nvPicPr>
          <p:cNvPr id="3082" name="Picture 10" descr="Billedresultat for daft pun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484784"/>
            <a:ext cx="3501008" cy="3501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Single tone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Ideas</a:t>
            </a:r>
            <a:endParaRPr lang="da-DK" dirty="0" smtClean="0"/>
          </a:p>
          <a:p>
            <a:pPr lvl="1"/>
            <a:r>
              <a:rPr lang="da-DK" dirty="0" smtClean="0"/>
              <a:t>Look up </a:t>
            </a:r>
            <a:r>
              <a:rPr lang="da-DK" dirty="0" err="1" smtClean="0"/>
              <a:t>table</a:t>
            </a:r>
            <a:endParaRPr lang="da-DK" dirty="0" smtClean="0"/>
          </a:p>
          <a:p>
            <a:pPr lvl="1">
              <a:buNone/>
            </a:pPr>
            <a:endParaRPr lang="da-DK" dirty="0" smtClean="0"/>
          </a:p>
          <a:p>
            <a:endParaRPr lang="da-DK" dirty="0" smtClean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1907704" y="3429000"/>
          <a:ext cx="5472608" cy="201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368152"/>
                <a:gridCol w="1368152"/>
                <a:gridCol w="1368152"/>
              </a:tblGrid>
              <a:tr h="736360">
                <a:tc>
                  <a:txBody>
                    <a:bodyPr/>
                    <a:lstStyle/>
                    <a:p>
                      <a:r>
                        <a:rPr lang="da-DK" dirty="0" err="1" smtClean="0"/>
                        <a:t>Tone/Harmonic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C</a:t>
                      </a:r>
                      <a:r>
                        <a:rPr lang="da-DK" sz="1600" dirty="0" smtClean="0"/>
                        <a:t>4 (261Hz)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D</a:t>
                      </a:r>
                      <a:r>
                        <a:rPr lang="da-DK" sz="1600" dirty="0" smtClean="0"/>
                        <a:t>4 (293Hz)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E</a:t>
                      </a:r>
                      <a:r>
                        <a:rPr lang="da-DK" sz="1600" dirty="0" smtClean="0"/>
                        <a:t>4 (329Hz)</a:t>
                      </a:r>
                      <a:endParaRPr lang="da-DK" dirty="0"/>
                    </a:p>
                  </a:txBody>
                  <a:tcPr/>
                </a:tc>
              </a:tr>
              <a:tr h="426621">
                <a:tc>
                  <a:txBody>
                    <a:bodyPr/>
                    <a:lstStyle/>
                    <a:p>
                      <a:r>
                        <a:rPr lang="da-DK" dirty="0" smtClean="0"/>
                        <a:t>1. </a:t>
                      </a:r>
                      <a:r>
                        <a:rPr lang="da-DK" dirty="0" err="1" smtClean="0"/>
                        <a:t>harmonic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522 Hz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586 Hz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685 Hz</a:t>
                      </a:r>
                      <a:endParaRPr lang="da-DK" dirty="0"/>
                    </a:p>
                  </a:txBody>
                  <a:tcPr/>
                </a:tc>
              </a:tr>
              <a:tr h="426621">
                <a:tc>
                  <a:txBody>
                    <a:bodyPr/>
                    <a:lstStyle/>
                    <a:p>
                      <a:r>
                        <a:rPr lang="da-DK" dirty="0" smtClean="0"/>
                        <a:t>2. </a:t>
                      </a:r>
                      <a:r>
                        <a:rPr lang="da-DK" dirty="0" err="1" smtClean="0"/>
                        <a:t>harmonic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783 Hz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897 Hz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987 Hz</a:t>
                      </a:r>
                      <a:endParaRPr lang="da-DK" dirty="0"/>
                    </a:p>
                  </a:txBody>
                  <a:tcPr/>
                </a:tc>
              </a:tr>
              <a:tr h="426621">
                <a:tc>
                  <a:txBody>
                    <a:bodyPr/>
                    <a:lstStyle/>
                    <a:p>
                      <a:r>
                        <a:rPr lang="da-DK" dirty="0" smtClean="0"/>
                        <a:t>3. </a:t>
                      </a:r>
                      <a:r>
                        <a:rPr lang="da-DK" dirty="0" err="1" smtClean="0"/>
                        <a:t>harmonic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1044 Hz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1172 Hz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1316 Hz</a:t>
                      </a:r>
                      <a:endParaRPr lang="da-D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Motivation</a:t>
            </a:r>
          </a:p>
          <a:p>
            <a:r>
              <a:rPr lang="da-DK" dirty="0" smtClean="0"/>
              <a:t>Plan</a:t>
            </a:r>
          </a:p>
          <a:p>
            <a:r>
              <a:rPr lang="da-DK" dirty="0" err="1" smtClean="0"/>
              <a:t>Requirements</a:t>
            </a:r>
            <a:endParaRPr lang="da-DK" dirty="0" smtClean="0"/>
          </a:p>
          <a:p>
            <a:r>
              <a:rPr lang="da-DK" dirty="0" smtClean="0"/>
              <a:t>Single sine</a:t>
            </a:r>
          </a:p>
          <a:p>
            <a:pPr lvl="1"/>
            <a:r>
              <a:rPr lang="da-DK" dirty="0" err="1" smtClean="0"/>
              <a:t>Method</a:t>
            </a:r>
            <a:r>
              <a:rPr lang="da-DK" dirty="0" smtClean="0"/>
              <a:t> 1 – </a:t>
            </a:r>
            <a:r>
              <a:rPr lang="da-DK" dirty="0" err="1" smtClean="0"/>
              <a:t>C</a:t>
            </a:r>
            <a:r>
              <a:rPr lang="da-DK" dirty="0" err="1" smtClean="0"/>
              <a:t>hanging</a:t>
            </a:r>
            <a:r>
              <a:rPr lang="da-DK" dirty="0" smtClean="0"/>
              <a:t> output </a:t>
            </a:r>
            <a:r>
              <a:rPr lang="da-DK" dirty="0" err="1" smtClean="0"/>
              <a:t>fs</a:t>
            </a:r>
            <a:endParaRPr lang="da-DK" dirty="0" smtClean="0"/>
          </a:p>
          <a:p>
            <a:pPr lvl="1"/>
            <a:r>
              <a:rPr lang="da-DK" dirty="0" err="1" smtClean="0"/>
              <a:t>Method</a:t>
            </a:r>
            <a:r>
              <a:rPr lang="da-DK" dirty="0" smtClean="0"/>
              <a:t> 2 – </a:t>
            </a:r>
            <a:r>
              <a:rPr lang="da-DK" dirty="0" err="1" smtClean="0"/>
              <a:t>G</a:t>
            </a:r>
            <a:r>
              <a:rPr lang="da-DK" dirty="0" err="1" smtClean="0"/>
              <a:t>enerate</a:t>
            </a:r>
            <a:r>
              <a:rPr lang="da-DK" dirty="0" smtClean="0"/>
              <a:t> new sine</a:t>
            </a:r>
            <a:endParaRPr lang="da-DK" dirty="0" smtClean="0"/>
          </a:p>
          <a:p>
            <a:pPr lvl="1"/>
            <a:r>
              <a:rPr lang="da-DK" dirty="0" smtClean="0"/>
              <a:t>Test</a:t>
            </a:r>
          </a:p>
          <a:p>
            <a:r>
              <a:rPr lang="da-DK" dirty="0" smtClean="0"/>
              <a:t>Single tone</a:t>
            </a: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Motivation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Unknow</a:t>
            </a:r>
            <a:r>
              <a:rPr lang="da-DK" dirty="0" smtClean="0"/>
              <a:t> </a:t>
            </a:r>
            <a:r>
              <a:rPr lang="da-DK" dirty="0" err="1" smtClean="0"/>
              <a:t>area</a:t>
            </a:r>
            <a:endParaRPr lang="da-DK" dirty="0" smtClean="0"/>
          </a:p>
          <a:p>
            <a:r>
              <a:rPr lang="da-DK" dirty="0" err="1" smtClean="0"/>
              <a:t>Challenge</a:t>
            </a:r>
            <a:endParaRPr lang="da-DK" dirty="0" smtClean="0"/>
          </a:p>
          <a:p>
            <a:endParaRPr lang="da-DK" dirty="0"/>
          </a:p>
        </p:txBody>
      </p:sp>
      <p:pic>
        <p:nvPicPr>
          <p:cNvPr id="30726" name="Picture 6" descr="Billedresultat for ch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9016" y="3573016"/>
            <a:ext cx="3284984" cy="3284984"/>
          </a:xfrm>
          <a:prstGeom prst="rect">
            <a:avLst/>
          </a:prstGeom>
          <a:noFill/>
        </p:spPr>
      </p:pic>
      <p:pic>
        <p:nvPicPr>
          <p:cNvPr id="30728" name="Picture 8" descr="C:\Users\madsChristian\Desktop\elektro\6.semester\ISB\Project\Report\gfx\Lampj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188640"/>
            <a:ext cx="5040560" cy="64706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Plan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Simple sine</a:t>
            </a:r>
          </a:p>
          <a:p>
            <a:r>
              <a:rPr lang="da-DK" dirty="0" err="1" smtClean="0"/>
              <a:t>Changing</a:t>
            </a:r>
            <a:r>
              <a:rPr lang="da-DK" dirty="0" smtClean="0"/>
              <a:t> </a:t>
            </a:r>
            <a:r>
              <a:rPr lang="da-DK" dirty="0" err="1" smtClean="0"/>
              <a:t>frequency</a:t>
            </a:r>
            <a:r>
              <a:rPr lang="da-DK" dirty="0" smtClean="0"/>
              <a:t> – </a:t>
            </a:r>
            <a:r>
              <a:rPr lang="da-DK" dirty="0" err="1" smtClean="0"/>
              <a:t>chirp</a:t>
            </a:r>
            <a:endParaRPr lang="da-DK" dirty="0" smtClean="0"/>
          </a:p>
          <a:p>
            <a:r>
              <a:rPr lang="da-DK" dirty="0" smtClean="0"/>
              <a:t>Pure tone</a:t>
            </a:r>
          </a:p>
          <a:p>
            <a:r>
              <a:rPr lang="da-DK" dirty="0" err="1" smtClean="0"/>
              <a:t>Voice</a:t>
            </a:r>
            <a:endParaRPr lang="da-DK" dirty="0"/>
          </a:p>
        </p:txBody>
      </p:sp>
      <p:pic>
        <p:nvPicPr>
          <p:cNvPr id="29700" name="Picture 4" descr="Billedresultat for pl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312" y="836712"/>
            <a:ext cx="1656184" cy="1661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Requirements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Resolution - ±2.5 Hz</a:t>
            </a:r>
          </a:p>
          <a:p>
            <a:r>
              <a:rPr lang="da-DK" dirty="0" err="1" smtClean="0"/>
              <a:t>Memory</a:t>
            </a:r>
            <a:r>
              <a:rPr lang="da-DK" dirty="0" smtClean="0"/>
              <a:t> – 16 kB</a:t>
            </a:r>
          </a:p>
          <a:p>
            <a:r>
              <a:rPr lang="da-DK" dirty="0" smtClean="0"/>
              <a:t>Speed – 50 </a:t>
            </a:r>
            <a:r>
              <a:rPr lang="da-DK" dirty="0" err="1" smtClean="0"/>
              <a:t>ms</a:t>
            </a:r>
            <a:endParaRPr lang="da-DK" dirty="0" smtClean="0"/>
          </a:p>
          <a:p>
            <a:pPr lvl="1"/>
            <a:r>
              <a:rPr lang="da-DK" dirty="0" smtClean="0"/>
              <a:t>Max </a:t>
            </a:r>
            <a:r>
              <a:rPr lang="da-DK" dirty="0" err="1" smtClean="0"/>
              <a:t>cycles</a:t>
            </a:r>
            <a:r>
              <a:rPr lang="da-DK" dirty="0" smtClean="0"/>
              <a:t> pr sample 11875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5842" y="1844824"/>
            <a:ext cx="2570734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Single sine – </a:t>
            </a:r>
            <a:r>
              <a:rPr lang="da-DK" dirty="0" err="1" smtClean="0"/>
              <a:t>method</a:t>
            </a:r>
            <a:r>
              <a:rPr lang="da-DK" dirty="0" smtClean="0"/>
              <a:t> 1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Method</a:t>
            </a:r>
            <a:r>
              <a:rPr lang="da-DK" dirty="0" smtClean="0"/>
              <a:t> 1 handling of the </a:t>
            </a:r>
            <a:r>
              <a:rPr lang="da-DK" dirty="0" err="1" smtClean="0"/>
              <a:t>requirements</a:t>
            </a:r>
            <a:endParaRPr lang="da-DK" dirty="0" smtClean="0"/>
          </a:p>
          <a:p>
            <a:pPr lvl="1"/>
            <a:r>
              <a:rPr lang="da-DK" dirty="0" smtClean="0"/>
              <a:t>Nr. of samples</a:t>
            </a:r>
          </a:p>
          <a:p>
            <a:pPr lvl="1"/>
            <a:r>
              <a:rPr lang="da-DK" dirty="0" err="1" smtClean="0"/>
              <a:t>Calculation</a:t>
            </a:r>
            <a:r>
              <a:rPr lang="da-DK" dirty="0" smtClean="0"/>
              <a:t> and </a:t>
            </a:r>
            <a:r>
              <a:rPr lang="da-DK" dirty="0" err="1" smtClean="0"/>
              <a:t>storage</a:t>
            </a:r>
            <a:endParaRPr lang="da-DK" dirty="0" smtClean="0"/>
          </a:p>
          <a:p>
            <a:r>
              <a:rPr lang="da-DK" dirty="0" smtClean="0"/>
              <a:t>Hurdles</a:t>
            </a:r>
          </a:p>
          <a:p>
            <a:pPr lvl="1"/>
            <a:r>
              <a:rPr lang="da-DK" dirty="0" smtClean="0"/>
              <a:t>Speed</a:t>
            </a:r>
          </a:p>
          <a:p>
            <a:pPr lvl="1"/>
            <a:r>
              <a:rPr lang="da-DK" dirty="0" err="1" smtClean="0"/>
              <a:t>Changeable</a:t>
            </a:r>
            <a:r>
              <a:rPr lang="da-DK" dirty="0" smtClean="0"/>
              <a:t> </a:t>
            </a:r>
            <a:r>
              <a:rPr lang="da-DK" dirty="0" err="1" smtClean="0"/>
              <a:t>fs</a:t>
            </a:r>
            <a:endParaRPr lang="da-DK" dirty="0" smtClean="0"/>
          </a:p>
          <a:p>
            <a:pPr lvl="1"/>
            <a:endParaRPr lang="da-DK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3185" y="5462389"/>
            <a:ext cx="3350815" cy="139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 descr="Billedresultat for check ma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348880"/>
            <a:ext cx="432048" cy="432048"/>
          </a:xfrm>
          <a:prstGeom prst="rect">
            <a:avLst/>
          </a:prstGeom>
          <a:noFill/>
        </p:spPr>
      </p:pic>
      <p:pic>
        <p:nvPicPr>
          <p:cNvPr id="7" name="Picture 4" descr="Billedresultat for check mar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852936"/>
            <a:ext cx="432048" cy="432048"/>
          </a:xfrm>
          <a:prstGeom prst="rect">
            <a:avLst/>
          </a:prstGeom>
          <a:noFill/>
        </p:spPr>
      </p:pic>
      <p:pic>
        <p:nvPicPr>
          <p:cNvPr id="28678" name="Picture 6" descr="Billedresultat for cross mar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789040"/>
            <a:ext cx="288032" cy="288032"/>
          </a:xfrm>
          <a:prstGeom prst="rect">
            <a:avLst/>
          </a:prstGeom>
          <a:noFill/>
        </p:spPr>
      </p:pic>
      <p:pic>
        <p:nvPicPr>
          <p:cNvPr id="9" name="Picture 6" descr="Billedresultat for cross mar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422108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Single sine – </a:t>
            </a:r>
            <a:r>
              <a:rPr lang="da-DK" dirty="0" err="1" smtClean="0"/>
              <a:t>method</a:t>
            </a:r>
            <a:r>
              <a:rPr lang="da-DK" dirty="0" smtClean="0"/>
              <a:t> </a:t>
            </a:r>
            <a:r>
              <a:rPr lang="da-DK" dirty="0" smtClean="0"/>
              <a:t>2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Method</a:t>
            </a:r>
            <a:r>
              <a:rPr lang="da-DK" dirty="0" smtClean="0"/>
              <a:t> </a:t>
            </a:r>
            <a:r>
              <a:rPr lang="da-DK" dirty="0" smtClean="0"/>
              <a:t>2 </a:t>
            </a:r>
            <a:r>
              <a:rPr lang="da-DK" dirty="0" smtClean="0"/>
              <a:t>handling of the </a:t>
            </a:r>
            <a:r>
              <a:rPr lang="da-DK" dirty="0" err="1" smtClean="0"/>
              <a:t>requirements</a:t>
            </a:r>
            <a:endParaRPr lang="da-DK" dirty="0" smtClean="0"/>
          </a:p>
          <a:p>
            <a:pPr lvl="1"/>
            <a:r>
              <a:rPr lang="da-DK" dirty="0" err="1" smtClean="0"/>
              <a:t>Frequency</a:t>
            </a:r>
            <a:r>
              <a:rPr lang="da-DK" dirty="0" smtClean="0"/>
              <a:t>  </a:t>
            </a:r>
            <a:r>
              <a:rPr lang="da-DK" dirty="0" err="1" smtClean="0"/>
              <a:t>finding</a:t>
            </a:r>
            <a:r>
              <a:rPr lang="da-DK" dirty="0" smtClean="0"/>
              <a:t> – </a:t>
            </a:r>
            <a:r>
              <a:rPr lang="da-DK" dirty="0" err="1" smtClean="0"/>
              <a:t>Hilbert</a:t>
            </a:r>
            <a:r>
              <a:rPr lang="da-DK" dirty="0" smtClean="0"/>
              <a:t> transformation</a:t>
            </a:r>
          </a:p>
          <a:p>
            <a:pPr lvl="1"/>
            <a:r>
              <a:rPr lang="da-DK" dirty="0" smtClean="0"/>
              <a:t>Sine generator</a:t>
            </a:r>
          </a:p>
          <a:p>
            <a:r>
              <a:rPr lang="da-DK" dirty="0" err="1" smtClean="0"/>
              <a:t>Limitations</a:t>
            </a:r>
            <a:endParaRPr lang="da-DK" dirty="0" smtClean="0"/>
          </a:p>
          <a:p>
            <a:pPr lvl="1"/>
            <a:r>
              <a:rPr lang="da-DK" dirty="0" smtClean="0"/>
              <a:t>More </a:t>
            </a:r>
            <a:r>
              <a:rPr lang="da-DK" dirty="0" err="1" smtClean="0"/>
              <a:t>sines</a:t>
            </a:r>
            <a:endParaRPr lang="da-DK" dirty="0" smtClean="0"/>
          </a:p>
          <a:p>
            <a:pPr lvl="1"/>
            <a:endParaRPr lang="da-DK" dirty="0" smtClean="0"/>
          </a:p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3185" y="5462389"/>
            <a:ext cx="3350815" cy="1395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0" name="Picture 2" descr="Animated 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229200"/>
            <a:ext cx="4650908" cy="1628800"/>
          </a:xfrm>
          <a:prstGeom prst="rect">
            <a:avLst/>
          </a:prstGeom>
          <a:noFill/>
        </p:spPr>
      </p:pic>
      <p:pic>
        <p:nvPicPr>
          <p:cNvPr id="6" name="Picture 4" descr="Billedresultat for check mar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348880"/>
            <a:ext cx="432048" cy="432048"/>
          </a:xfrm>
          <a:prstGeom prst="rect">
            <a:avLst/>
          </a:prstGeom>
          <a:noFill/>
        </p:spPr>
      </p:pic>
      <p:pic>
        <p:nvPicPr>
          <p:cNvPr id="7" name="Picture 4" descr="Billedresultat for check mar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2852936"/>
            <a:ext cx="432048" cy="432048"/>
          </a:xfrm>
          <a:prstGeom prst="rect">
            <a:avLst/>
          </a:prstGeom>
          <a:noFill/>
        </p:spPr>
      </p:pic>
      <p:pic>
        <p:nvPicPr>
          <p:cNvPr id="8" name="Picture 6" descr="Billedresultat for cross mar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3789040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Resolution</a:t>
            </a:r>
          </a:p>
          <a:p>
            <a:endParaRPr lang="da-DK" dirty="0" smtClean="0"/>
          </a:p>
          <a:p>
            <a:endParaRPr lang="da-DK" dirty="0" smtClean="0"/>
          </a:p>
          <a:p>
            <a:pPr lvl="1"/>
            <a:r>
              <a:rPr lang="da-DK" dirty="0" err="1" smtClean="0"/>
              <a:t>Improvements</a:t>
            </a:r>
            <a:endParaRPr lang="da-DK" dirty="0" smtClean="0"/>
          </a:p>
          <a:p>
            <a:r>
              <a:rPr lang="da-DK" dirty="0" err="1" smtClean="0"/>
              <a:t>Cycle</a:t>
            </a:r>
            <a:r>
              <a:rPr lang="da-DK" dirty="0" smtClean="0"/>
              <a:t> </a:t>
            </a:r>
            <a:r>
              <a:rPr lang="da-DK" dirty="0" err="1" smtClean="0"/>
              <a:t>usage</a:t>
            </a:r>
            <a:endParaRPr lang="da-DK" dirty="0" smtClean="0"/>
          </a:p>
          <a:p>
            <a:pPr lvl="1"/>
            <a:endParaRPr lang="da-DK" dirty="0" smtClean="0"/>
          </a:p>
          <a:p>
            <a:endParaRPr lang="da-DK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420888"/>
            <a:ext cx="38385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365104"/>
            <a:ext cx="24122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4365104"/>
            <a:ext cx="1773915" cy="38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Billedresultat for hamming windo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5" y="1340768"/>
            <a:ext cx="4429125" cy="2743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Matlab</a:t>
            </a:r>
            <a:r>
              <a:rPr lang="da-DK" dirty="0" smtClean="0"/>
              <a:t> demonstration</a:t>
            </a:r>
          </a:p>
          <a:p>
            <a:pPr lvl="1"/>
            <a:r>
              <a:rPr lang="da-DK" dirty="0" err="1" smtClean="0"/>
              <a:t>Chirp</a:t>
            </a:r>
            <a:r>
              <a:rPr lang="da-DK" dirty="0" smtClean="0"/>
              <a:t> input</a:t>
            </a:r>
          </a:p>
          <a:p>
            <a:r>
              <a:rPr lang="da-DK" dirty="0" smtClean="0"/>
              <a:t>Input </a:t>
            </a:r>
            <a:r>
              <a:rPr lang="da-DK" dirty="0" err="1" smtClean="0"/>
              <a:t>chirp</a:t>
            </a:r>
            <a:endParaRPr lang="da-DK" dirty="0" smtClean="0"/>
          </a:p>
          <a:p>
            <a:r>
              <a:rPr lang="da-DK" dirty="0" smtClean="0"/>
              <a:t>Output C-major</a:t>
            </a:r>
            <a:endParaRPr lang="da-DK" dirty="0" smtClean="0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3861048"/>
            <a:ext cx="3816424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nputChirp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 cstate="print"/>
          <a:stretch>
            <a:fillRect/>
          </a:stretch>
        </p:blipFill>
        <p:spPr>
          <a:xfrm>
            <a:off x="2627784" y="2996952"/>
            <a:ext cx="304800" cy="304800"/>
          </a:xfrm>
          <a:prstGeom prst="rect">
            <a:avLst/>
          </a:prstGeom>
        </p:spPr>
      </p:pic>
      <p:pic>
        <p:nvPicPr>
          <p:cNvPr id="6" name="OutputTones.wav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7" cstate="print"/>
          <a:stretch>
            <a:fillRect/>
          </a:stretch>
        </p:blipFill>
        <p:spPr>
          <a:xfrm>
            <a:off x="3347864" y="3429000"/>
            <a:ext cx="304800" cy="304800"/>
          </a:xfrm>
          <a:prstGeom prst="rect">
            <a:avLst/>
          </a:prstGeom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3861048"/>
            <a:ext cx="3819128" cy="286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</TotalTime>
  <Words>182</Words>
  <Application>Microsoft Office PowerPoint</Application>
  <PresentationFormat>Skærmshow (4:3)</PresentationFormat>
  <Paragraphs>85</Paragraphs>
  <Slides>10</Slides>
  <Notes>9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Forløb</vt:lpstr>
      <vt:lpstr>Little Helper</vt:lpstr>
      <vt:lpstr>Agenda</vt:lpstr>
      <vt:lpstr>Motivation</vt:lpstr>
      <vt:lpstr>Plan</vt:lpstr>
      <vt:lpstr>Requirements </vt:lpstr>
      <vt:lpstr>Single sine – method 1</vt:lpstr>
      <vt:lpstr>Single sine – method 2</vt:lpstr>
      <vt:lpstr>Test</vt:lpstr>
      <vt:lpstr>Test</vt:lpstr>
      <vt:lpstr>Single tone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Helper</dc:title>
  <dc:creator>mads Christian Rosendahl</dc:creator>
  <cp:lastModifiedBy>mads Christian Rosendahl</cp:lastModifiedBy>
  <cp:revision>14</cp:revision>
  <dcterms:created xsi:type="dcterms:W3CDTF">2018-05-27T07:16:31Z</dcterms:created>
  <dcterms:modified xsi:type="dcterms:W3CDTF">2018-05-27T09:11:15Z</dcterms:modified>
</cp:coreProperties>
</file>