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F2D6-C496-4A41-A27B-2F26949ECC29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887B-387B-436C-9B23-D7428805F2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7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1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75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74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36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55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4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8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4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6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6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22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2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485DA9-E8E5-45CF-BA5E-FFB4DE1BCC6B}" type="datetimeFigureOut">
              <a:rPr lang="da-DK" smtClean="0"/>
              <a:t>13-06-2018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2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3349-56D9-426C-BEE3-ABC956C0A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Speaker Modelling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D37EE-E463-4548-8C5D-BDDC64C7C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ETLYAK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79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6B3-DB51-41CB-B829-FC9BEA0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F51D-ABE3-4C09-A545-86046B7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Compare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Analogies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Measurements</a:t>
            </a:r>
          </a:p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54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3788-7BD7-47C9-96C0-0343A9C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774-6ADD-42EB-80FB-19ADE50A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Thiele/Small</a:t>
            </a:r>
          </a:p>
          <a:p>
            <a:pPr lvl="1"/>
            <a:r>
              <a:rPr lang="da-DK" dirty="0" err="1"/>
              <a:t>Electrical</a:t>
            </a:r>
            <a:r>
              <a:rPr lang="da-DK" dirty="0"/>
              <a:t>, </a:t>
            </a:r>
            <a:r>
              <a:rPr lang="da-DK" dirty="0" err="1"/>
              <a:t>mechanical</a:t>
            </a:r>
            <a:r>
              <a:rPr lang="da-DK" dirty="0"/>
              <a:t>, </a:t>
            </a:r>
            <a:r>
              <a:rPr lang="da-DK" dirty="0" err="1"/>
              <a:t>acoustical</a:t>
            </a:r>
            <a:endParaRPr lang="en-US" dirty="0"/>
          </a:p>
          <a:p>
            <a:r>
              <a:rPr lang="en-US" dirty="0"/>
              <a:t>Transfer Functions</a:t>
            </a:r>
          </a:p>
          <a:p>
            <a:pPr lvl="1"/>
            <a:r>
              <a:rPr lang="en-US" dirty="0"/>
              <a:t>2. order HP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Drive Unit</a:t>
            </a:r>
          </a:p>
          <a:p>
            <a:pPr lvl="2"/>
            <a:r>
              <a:rPr lang="en-US" dirty="0"/>
              <a:t>Infinite enclosure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39B28-AA1A-40F6-80B2-3BDC10C4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06" y="3234505"/>
            <a:ext cx="18478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F53DE-8B7E-4305-B01D-A7E2EA4C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83" y="4499451"/>
            <a:ext cx="4772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A66-AD9F-4C33-B670-EAAF0637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A800-1AAF-4473-B8BF-7112A513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vs. </a:t>
            </a:r>
            <a:r>
              <a:rPr lang="en-US"/>
              <a:t>Spice</a:t>
            </a:r>
            <a:endParaRPr lang="en-US" dirty="0"/>
          </a:p>
          <a:p>
            <a:r>
              <a:rPr lang="en-US" dirty="0"/>
              <a:t>Why Classes?</a:t>
            </a:r>
          </a:p>
          <a:p>
            <a:r>
              <a:rPr lang="en-US" dirty="0"/>
              <a:t>Class 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CB2D-3D0A-4C2F-B07C-01FE4F71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59E5-F5CA-47F9-8E43-C0A9F39D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</a:t>
            </a:r>
          </a:p>
          <a:p>
            <a:r>
              <a:rPr lang="en-US" dirty="0"/>
              <a:t>Reflection on results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A3E7-48D1-4629-8247-26A8A0FE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254356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1555-B64C-4790-84F4-124B2A2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F05D-B8AD-42D7-A7ED-AF3F83C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 and measurements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6011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65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Speaker Modelling</vt:lpstr>
      <vt:lpstr>Description</vt:lpstr>
      <vt:lpstr>Analysis</vt:lpstr>
      <vt:lpstr>Design</vt:lpstr>
      <vt:lpstr>Measurement Setup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Modelling</dc:title>
  <dc:creator>Jonas Lind</dc:creator>
  <cp:lastModifiedBy>Jonas Lind</cp:lastModifiedBy>
  <cp:revision>9</cp:revision>
  <dcterms:created xsi:type="dcterms:W3CDTF">2018-06-12T07:09:35Z</dcterms:created>
  <dcterms:modified xsi:type="dcterms:W3CDTF">2018-06-13T08:38:38Z</dcterms:modified>
</cp:coreProperties>
</file>