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" sz="1400" b="0" strike="noStrike" spc="-1">
                <a:latin typeface="Times New Roman"/>
              </a:rPr>
              <a:t> 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" sz="1400" b="0" strike="noStrike" spc="-1">
                <a:latin typeface="Times New Roman"/>
              </a:rPr>
              <a:t> 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" sz="1400" b="0" strike="noStrike" spc="-1">
                <a:latin typeface="Times New Roman"/>
              </a:rPr>
              <a:t> 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3E5199A-2E5F-4C2B-BCBA-8292A1467868}" type="slidenum">
              <a:rPr lang="en" sz="1400" b="0" strike="noStrike" spc="-1">
                <a:latin typeface="Times New Roman"/>
              </a:rPr>
              <a:t>‹#›</a:t>
            </a:fld>
            <a:endParaRPr lang="e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Jonas</a:t>
            </a:r>
          </a:p>
        </p:txBody>
      </p:sp>
      <p:sp>
        <p:nvSpPr>
          <p:cNvPr id="12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86BCB8-163C-4002-9AB9-FDF69924F0ED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Jonas</a:t>
            </a:r>
          </a:p>
        </p:txBody>
      </p:sp>
      <p:sp>
        <p:nvSpPr>
          <p:cNvPr id="12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C9D6BA-3249-4187-A615-DDE174860F5A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Jonas </a:t>
            </a:r>
          </a:p>
        </p:txBody>
      </p:sp>
      <p:sp>
        <p:nvSpPr>
          <p:cNvPr id="12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43BE740-BE62-4630-86D0-1FB497D2920E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Lasse</a:t>
            </a:r>
          </a:p>
        </p:txBody>
      </p:sp>
      <p:sp>
        <p:nvSpPr>
          <p:cNvPr id="1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88DC543-C1AC-4C4B-B081-A517D367BA43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Lasse</a:t>
            </a:r>
          </a:p>
        </p:txBody>
      </p:sp>
      <p:sp>
        <p:nvSpPr>
          <p:cNvPr id="13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9EFBC18-7D32-4E10-BEA9-2C65A398DBE0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Lasse</a:t>
            </a:r>
          </a:p>
        </p:txBody>
      </p:sp>
      <p:sp>
        <p:nvSpPr>
          <p:cNvPr id="13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E0A03C4-6E01-4480-BD7F-FBA148A5460A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5033BE3-84B7-455A-98F4-E1A63E41F4B9}" type="datetime">
              <a:rPr lang="en" sz="900" b="0" strike="noStrike" spc="-1">
                <a:solidFill>
                  <a:srgbClr val="FFFFFF"/>
                </a:solidFill>
                <a:latin typeface="Calibri"/>
              </a:rPr>
              <a:t>6/15/2018</a:t>
            </a:fld>
            <a:endParaRPr lang="en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en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401C10B-F2CA-4CCB-96B4-9B374C9FFED4}" type="slidenum">
              <a:rPr lang="en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" sz="1050" b="0" strike="noStrike" spc="-1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Edit Master text styles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74988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9327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7CADAB5-1661-4855-A706-32941B2D8EF9}" type="datetime">
              <a:rPr lang="en" sz="900" b="0" strike="noStrike" spc="-1">
                <a:solidFill>
                  <a:srgbClr val="FFFFFF"/>
                </a:solidFill>
                <a:latin typeface="Calibri"/>
              </a:rPr>
              <a:t>6/15/2018</a:t>
            </a:fld>
            <a:endParaRPr lang="en" sz="900" b="0" strike="noStrike" spc="-1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en" sz="2400" b="0" strike="noStrike" spc="-1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1E52A4-D927-4896-8257-B2BB3B52E881}" type="slidenum">
              <a:rPr lang="en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latin typeface="Calibri Light"/>
              </a:rPr>
              <a:t>Speaker Modelling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" sz="2400" b="0" strike="noStrike" cap="all" spc="199">
                <a:solidFill>
                  <a:srgbClr val="344068"/>
                </a:solidFill>
                <a:latin typeface="Calibri Light"/>
              </a:rPr>
              <a:t>ETLYAK</a:t>
            </a:r>
            <a:endParaRPr lang="e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Description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Goals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Predict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Compare 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Methods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Analogies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Matlab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Measurements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97280" y="258568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Analysis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097280" y="1845720"/>
            <a:ext cx="10058040" cy="43214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Thiele/Small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Electrical, mechanical, acoustical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Transfer Functions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2. order HP</a:t>
            </a:r>
          </a:p>
          <a:p>
            <a:endParaRPr lang="en-US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en-US" sz="1800" b="0" strike="noStrike" spc="-1">
              <a:solidFill>
                <a:srgbClr val="404040"/>
              </a:solidFill>
              <a:latin typeface="Calibri"/>
            </a:endParaRP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Drive Unit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Infinite enclosure</a:t>
            </a:r>
          </a:p>
          <a:p>
            <a:endParaRPr lang="en-US" sz="1400" b="0" strike="noStrike" spc="-1">
              <a:solidFill>
                <a:srgbClr val="404040"/>
              </a:solidFill>
              <a:latin typeface="Calibri"/>
            </a:endParaRPr>
          </a:p>
          <a:p>
            <a:endParaRPr lang="en-US" sz="1400" b="0" strike="noStrike" spc="-1">
              <a:solidFill>
                <a:srgbClr val="404040"/>
              </a:solidFill>
              <a:latin typeface="Calibri"/>
            </a:endParaRPr>
          </a:p>
          <a:p>
            <a:endParaRPr lang="en-US" sz="1400" b="0" strike="noStrike" spc="-1">
              <a:solidFill>
                <a:srgbClr val="404040"/>
              </a:solidFill>
              <a:latin typeface="Calibri"/>
            </a:endParaRP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Cross-over filter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Bass reflex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18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03" name="Picture 3"/>
          <p:cNvPicPr/>
          <p:nvPr/>
        </p:nvPicPr>
        <p:blipFill>
          <a:blip r:embed="rId3"/>
          <a:stretch/>
        </p:blipFill>
        <p:spPr>
          <a:xfrm>
            <a:off x="1447560" y="3234600"/>
            <a:ext cx="1847520" cy="495000"/>
          </a:xfrm>
          <a:prstGeom prst="rect">
            <a:avLst/>
          </a:prstGeom>
          <a:ln>
            <a:noFill/>
          </a:ln>
        </p:spPr>
      </p:pic>
      <p:pic>
        <p:nvPicPr>
          <p:cNvPr id="104" name="Picture 5"/>
          <p:cNvPicPr/>
          <p:nvPr/>
        </p:nvPicPr>
        <p:blipFill>
          <a:blip r:embed="rId4"/>
          <a:stretch/>
        </p:blipFill>
        <p:spPr>
          <a:xfrm>
            <a:off x="1648109" y="4423027"/>
            <a:ext cx="4771800" cy="61884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D71FE5-5A90-43C9-93FE-9FE857F27B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25" y="1988383"/>
            <a:ext cx="6107995" cy="1358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Design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Matlab vs. Spice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Why Classes?</a:t>
            </a:r>
          </a:p>
        </p:txBody>
      </p:sp>
      <p:pic>
        <p:nvPicPr>
          <p:cNvPr id="107" name="Picture 106"/>
          <p:cNvPicPr/>
          <p:nvPr/>
        </p:nvPicPr>
        <p:blipFill>
          <a:blip r:embed="rId3"/>
          <a:stretch/>
        </p:blipFill>
        <p:spPr>
          <a:xfrm>
            <a:off x="7750080" y="3200400"/>
            <a:ext cx="4012163" cy="3017520"/>
          </a:xfrm>
          <a:prstGeom prst="rect">
            <a:avLst/>
          </a:prstGeom>
          <a:ln>
            <a:noFill/>
          </a:ln>
        </p:spPr>
      </p:pic>
      <p:pic>
        <p:nvPicPr>
          <p:cNvPr id="108" name="Picture 107"/>
          <p:cNvPicPr/>
          <p:nvPr/>
        </p:nvPicPr>
        <p:blipFill>
          <a:blip r:embed="rId4"/>
          <a:stretch/>
        </p:blipFill>
        <p:spPr>
          <a:xfrm>
            <a:off x="1257840" y="3200400"/>
            <a:ext cx="6331680" cy="301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Measurement Setup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Equipment 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Reflection on results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11" name="Picture 4"/>
          <p:cNvPicPr/>
          <p:nvPr/>
        </p:nvPicPr>
        <p:blipFill>
          <a:blip r:embed="rId3"/>
          <a:stretch/>
        </p:blipFill>
        <p:spPr>
          <a:xfrm>
            <a:off x="1188720" y="2923560"/>
            <a:ext cx="3904920" cy="292860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4"/>
          <a:srcRect l="17165" t="30941" r="17258" b="29338"/>
          <a:stretch/>
        </p:blipFill>
        <p:spPr>
          <a:xfrm>
            <a:off x="5987040" y="2057136"/>
            <a:ext cx="5107680" cy="400356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5"/>
          <a:srcRect l="17415" t="31586" r="18731" b="28654"/>
          <a:stretch/>
        </p:blipFill>
        <p:spPr>
          <a:xfrm>
            <a:off x="1266660" y="2916702"/>
            <a:ext cx="3749040" cy="302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Results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Comparison of model and measurements</a:t>
            </a:r>
          </a:p>
        </p:txBody>
      </p:sp>
      <p:pic>
        <p:nvPicPr>
          <p:cNvPr id="116" name="Picture 115"/>
          <p:cNvPicPr/>
          <p:nvPr/>
        </p:nvPicPr>
        <p:blipFill>
          <a:blip r:embed="rId3"/>
          <a:srcRect l="17036" t="29986" r="19115" b="30007"/>
          <a:stretch/>
        </p:blipFill>
        <p:spPr>
          <a:xfrm>
            <a:off x="1041660" y="2469240"/>
            <a:ext cx="4397760" cy="356580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4"/>
          <a:srcRect l="16207" t="30004" r="18217" b="28654"/>
          <a:stretch/>
        </p:blipFill>
        <p:spPr>
          <a:xfrm>
            <a:off x="6126300" y="2469240"/>
            <a:ext cx="4512600" cy="368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</TotalTime>
  <Words>67</Words>
  <Application>Microsoft Office PowerPoint</Application>
  <PresentationFormat>Widescreen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Modelling</dc:title>
  <dc:subject/>
  <dc:creator>Jonas Lind</dc:creator>
  <dc:description/>
  <cp:lastModifiedBy>Jonas Lind</cp:lastModifiedBy>
  <cp:revision>20</cp:revision>
  <dcterms:created xsi:type="dcterms:W3CDTF">2018-06-12T07:09:35Z</dcterms:created>
  <dcterms:modified xsi:type="dcterms:W3CDTF">2018-06-15T07:02:21Z</dcterms:modified>
  <dc:language>en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