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9F2D6-C496-4A41-A27B-2F26949ECC29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887B-387B-436C-9B23-D7428805F2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373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17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775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574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336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55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887B-387B-436C-9B23-D7428805F2E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4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8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40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3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6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6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22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2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485DA9-E8E5-45CF-BA5E-FFB4DE1BCC6B}" type="datetimeFigureOut">
              <a:rPr lang="da-DK" smtClean="0"/>
              <a:t>12-06-2018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93E186-DF20-4960-8374-05B69BF4D5CE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2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3349-56D9-426C-BEE3-ABC956C0A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Speaker Modelling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D37EE-E463-4548-8C5D-BDDC64C7C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ETLYAK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79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6B3-DB51-41CB-B829-FC9BEA0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F51D-ABE3-4C09-A545-86046B7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Prediction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Analogies</a:t>
            </a:r>
          </a:p>
          <a:p>
            <a:pPr lvl="2"/>
            <a:r>
              <a:rPr lang="en-US" dirty="0"/>
              <a:t>Thiele/Small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Measurements</a:t>
            </a:r>
          </a:p>
          <a:p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540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3788-7BD7-47C9-96C0-0343A9C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A774-6ADD-42EB-80FB-19ADE50A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Thiele/Small</a:t>
            </a:r>
          </a:p>
          <a:p>
            <a:r>
              <a:rPr lang="en-US" dirty="0"/>
              <a:t>Transfer Functions</a:t>
            </a:r>
          </a:p>
          <a:p>
            <a:pPr lvl="1"/>
            <a:r>
              <a:rPr lang="en-US" dirty="0"/>
              <a:t>2. order HP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85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AA66-AD9F-4C33-B670-EAAF0637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A800-1AAF-4473-B8BF-7112A513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vs. </a:t>
            </a:r>
            <a:r>
              <a:rPr lang="en-US"/>
              <a:t>Spice</a:t>
            </a:r>
            <a:endParaRPr lang="en-US" dirty="0"/>
          </a:p>
          <a:p>
            <a:r>
              <a:rPr lang="en-US" dirty="0"/>
              <a:t>Why Classes?</a:t>
            </a:r>
          </a:p>
          <a:p>
            <a:r>
              <a:rPr lang="en-US" dirty="0"/>
              <a:t>Class diagram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0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CB2D-3D0A-4C2F-B07C-01FE4F71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Setup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59E5-F5CA-47F9-8E43-C0A9F39D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Equipment </a:t>
            </a:r>
          </a:p>
          <a:p>
            <a:r>
              <a:rPr lang="en-US" dirty="0"/>
              <a:t>Reflection on results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CA3E7-48D1-4629-8247-26A8A0FE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0" y="2254356"/>
            <a:ext cx="481965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1555-B64C-4790-84F4-124B2A21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F05D-B8AD-42D7-A7ED-AF3F83CA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 and measurements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6011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58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Speaker Modelling</vt:lpstr>
      <vt:lpstr>Description</vt:lpstr>
      <vt:lpstr>Analysis</vt:lpstr>
      <vt:lpstr>Design</vt:lpstr>
      <vt:lpstr>Measurement Setup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Modelling</dc:title>
  <dc:creator>Jonas Lind</dc:creator>
  <cp:lastModifiedBy>Jonas Lind</cp:lastModifiedBy>
  <cp:revision>5</cp:revision>
  <dcterms:created xsi:type="dcterms:W3CDTF">2018-06-12T07:09:35Z</dcterms:created>
  <dcterms:modified xsi:type="dcterms:W3CDTF">2018-06-12T07:44:36Z</dcterms:modified>
</cp:coreProperties>
</file>