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4.png" ContentType="image/png"/>
  <Override PartName="/ppt/media/image3.png" ContentType="image/png"/>
  <Override PartName="/ppt/media/image5.jpeg" ContentType="image/jpe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" sz="2000" spc="-1" strike="noStrike">
                <a:latin typeface="Arial"/>
              </a:rPr>
              <a:t>Click to edit the notes format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" sz="1400" spc="-1" strike="noStrike">
                <a:latin typeface="Times New Roman"/>
              </a:rPr>
              <a:t> </a:t>
            </a:r>
            <a:endParaRPr b="0" lang="en" sz="1400" spc="-1" strike="noStrike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" sz="1400" spc="-1" strike="noStrike">
                <a:latin typeface="Times New Roman"/>
              </a:rPr>
              <a:t> </a:t>
            </a:r>
            <a:endParaRPr b="0" lang="en" sz="1400" spc="-1" strike="noStrike"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" sz="1400" spc="-1" strike="noStrike">
                <a:latin typeface="Times New Roman"/>
              </a:rPr>
              <a:t> </a:t>
            </a:r>
            <a:endParaRPr b="0" lang="en" sz="1400" spc="-1" strike="noStrike"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3E5199A-2E5F-4C2B-BCBA-8292A1467868}" type="slidenum">
              <a:rPr b="0" lang="en" sz="1400" spc="-1" strike="noStrike">
                <a:latin typeface="Times New Roman"/>
              </a:rPr>
              <a:t>1</a:t>
            </a:fld>
            <a:endParaRPr b="0" lang="e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" sz="2000" spc="-1" strike="noStrike">
                <a:latin typeface="Arial"/>
              </a:rPr>
              <a:t>Jonas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E86BCB8-163C-4002-9AB9-FDF69924F0ED}" type="slidenum">
              <a:rPr b="0" lang="en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" sz="2000" spc="-1" strike="noStrike">
                <a:latin typeface="Arial"/>
              </a:rPr>
              <a:t>Jonas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3C9D6BA-3249-4187-A615-DDE174860F5A}" type="slidenum">
              <a:rPr b="0" lang="en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" sz="2000" spc="-1" strike="noStrike">
                <a:latin typeface="Arial"/>
              </a:rPr>
              <a:t>Jonas 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43BE740-BE62-4630-86D0-1FB497D2920E}" type="slidenum">
              <a:rPr b="0" lang="en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" sz="2000" spc="-1" strike="noStrike">
                <a:latin typeface="Arial"/>
              </a:rPr>
              <a:t>Lasse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88DC543-C1AC-4C4B-B081-A517D367BA43}" type="slidenum">
              <a:rPr b="0" lang="e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" sz="2000" spc="-1" strike="noStrike">
                <a:latin typeface="Arial"/>
              </a:rPr>
              <a:t>Lasse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9EFBC18-7D32-4E10-BEA9-2C65A398DBE0}" type="slidenum">
              <a:rPr b="0" lang="e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" sz="2000" spc="-1" strike="noStrike">
                <a:latin typeface="Arial"/>
              </a:rPr>
              <a:t>Lasse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E0A03C4-6E01-4480-BD7F-FBA148A5460A}" type="slidenum">
              <a:rPr b="0" lang="e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5033BE3-84B7-455A-98F4-E1A63E41F4B9}" type="datetime">
              <a:rPr b="0" lang="en" sz="900" spc="-1" strike="noStrike">
                <a:solidFill>
                  <a:srgbClr val="ffffff"/>
                </a:solidFill>
                <a:latin typeface="Calibri"/>
              </a:rPr>
              <a:t>6/14/18</a:t>
            </a:fld>
            <a:endParaRPr b="0" lang="en" sz="9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 b="0" lang="en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401C10B-F2CA-4CCB-96B4-9B374C9FFED4}" type="slidenum">
              <a:rPr b="0" lang="e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" sz="1050" spc="-1" strike="noStrike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Edit Master text styles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7CADAB5-1661-4855-A706-32941B2D8EF9}" type="datetime">
              <a:rPr b="0" lang="en" sz="900" spc="-1" strike="noStrike">
                <a:solidFill>
                  <a:srgbClr val="ffffff"/>
                </a:solidFill>
                <a:latin typeface="Calibri"/>
              </a:rPr>
              <a:t>6/14/18</a:t>
            </a:fld>
            <a:endParaRPr b="0" lang="en" sz="900" spc="-1" strike="noStrike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 b="0" lang="en" sz="2400" spc="-1" strike="noStrike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81E52A4-D927-4896-8257-B2BB3B52E881}" type="slidenum">
              <a:rPr b="0" lang="en" sz="105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Speaker Modelling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" sz="2400" spc="199" strike="noStrike" cap="all">
                <a:solidFill>
                  <a:srgbClr val="344068"/>
                </a:solidFill>
                <a:latin typeface="Calibri Light"/>
              </a:rPr>
              <a:t>ETLYAK</a:t>
            </a:r>
            <a:endParaRPr b="0" lang="en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Description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Goals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Predict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Compare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Methods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Analogies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Matlab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Measurements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Analysis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097280" y="1845720"/>
            <a:ext cx="10058040" cy="432144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Thiele/Small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Electrical, mechanical, acoustical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Transfer Functions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2. order HP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Drive Unit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Infinite enclosure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Cross-over filter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Bass reflex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03" name="Picture 3" descr=""/>
          <p:cNvPicPr/>
          <p:nvPr/>
        </p:nvPicPr>
        <p:blipFill>
          <a:blip r:embed="rId1"/>
          <a:stretch/>
        </p:blipFill>
        <p:spPr>
          <a:xfrm>
            <a:off x="1447560" y="3234600"/>
            <a:ext cx="1847520" cy="495000"/>
          </a:xfrm>
          <a:prstGeom prst="rect">
            <a:avLst/>
          </a:prstGeom>
          <a:ln>
            <a:noFill/>
          </a:ln>
        </p:spPr>
      </p:pic>
      <p:pic>
        <p:nvPicPr>
          <p:cNvPr id="104" name="Picture 5" descr=""/>
          <p:cNvPicPr/>
          <p:nvPr/>
        </p:nvPicPr>
        <p:blipFill>
          <a:blip r:embed="rId2"/>
          <a:stretch/>
        </p:blipFill>
        <p:spPr>
          <a:xfrm>
            <a:off x="1657440" y="4329720"/>
            <a:ext cx="4771800" cy="61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Design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Matlab vs. Spice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Why Classes?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7772400" y="3200400"/>
            <a:ext cx="4023360" cy="307296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1257840" y="3200400"/>
            <a:ext cx="6331680" cy="301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Measurement Setup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Equipment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Reflection on results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11" name="Picture 4" descr=""/>
          <p:cNvPicPr/>
          <p:nvPr/>
        </p:nvPicPr>
        <p:blipFill>
          <a:blip r:embed="rId1"/>
          <a:stretch/>
        </p:blipFill>
        <p:spPr>
          <a:xfrm>
            <a:off x="1188720" y="2923560"/>
            <a:ext cx="3904920" cy="292860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rcRect l="17165" t="30941" r="17258" b="29338"/>
          <a:stretch/>
        </p:blipFill>
        <p:spPr>
          <a:xfrm>
            <a:off x="5486760" y="1973160"/>
            <a:ext cx="5107680" cy="400356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rcRect l="17415" t="31586" r="18731" b="28654"/>
          <a:stretch/>
        </p:blipFill>
        <p:spPr>
          <a:xfrm>
            <a:off x="1188720" y="2814120"/>
            <a:ext cx="3749040" cy="302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Results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Comparison of model and measurements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rcRect l="17036" t="29986" r="19115" b="30007"/>
          <a:stretch/>
        </p:blipFill>
        <p:spPr>
          <a:xfrm>
            <a:off x="1097640" y="2469240"/>
            <a:ext cx="4397760" cy="356580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rcRect l="16207" t="30004" r="18217" b="28654"/>
          <a:stretch/>
        </p:blipFill>
        <p:spPr>
          <a:xfrm>
            <a:off x="6217920" y="2504880"/>
            <a:ext cx="4512600" cy="368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</TotalTime>
  <Application>LibreOffice/6.0.4.2$Linux_X86_64 LibreOffice_project/00m0$Build-2</Application>
  <Words>69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2018-06-12T07:09:35Z</dcterms:created>
  <dc:creator>Jonas Lind</dc:creator>
  <dc:description/>
  <dc:language>en</dc:language>
  <cp:lastModifiedBy/>
  <dcterms:modified xsi:type="dcterms:W3CDTF">2018-06-14T09:40:37Z</dcterms:modified>
  <cp:revision>15</cp:revision>
  <dc:subject/>
  <dc:title>Speaker Modelling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