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9F2D6-C496-4A41-A27B-2F26949ECC29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887B-387B-436C-9B23-D7428805F2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373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Jonas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887B-387B-436C-9B23-D7428805F2E2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617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Jonas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887B-387B-436C-9B23-D7428805F2E2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7757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Jonas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887B-387B-436C-9B23-D7428805F2E2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5745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887B-387B-436C-9B23-D7428805F2E2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3367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887B-387B-436C-9B23-D7428805F2E2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5569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887B-387B-436C-9B23-D7428805F2E2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841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9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25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589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740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25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93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367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764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228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28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639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52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3349-56D9-426C-BEE3-ABC956C0A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Speaker Modelling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D37EE-E463-4548-8C5D-BDDC64C7C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ETLYAK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5791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6B3-DB51-41CB-B829-FC9BEA0D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F51D-ABE3-4C09-A545-86046B79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Predict</a:t>
            </a:r>
          </a:p>
          <a:p>
            <a:pPr lvl="1"/>
            <a:r>
              <a:rPr lang="en-US" dirty="0"/>
              <a:t>Compare 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Analogies</a:t>
            </a:r>
          </a:p>
          <a:p>
            <a:pPr lvl="1"/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Measurements</a:t>
            </a:r>
          </a:p>
          <a:p>
            <a:r>
              <a:rPr lang="en-US" dirty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0540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3788-7BD7-47C9-96C0-0343A9CE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A774-6ADD-42EB-80FB-19ADE50A1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21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Thiele/Small</a:t>
            </a:r>
          </a:p>
          <a:p>
            <a:pPr lvl="1"/>
            <a:r>
              <a:rPr lang="da-DK" dirty="0" err="1"/>
              <a:t>Electrical</a:t>
            </a:r>
            <a:r>
              <a:rPr lang="da-DK" dirty="0"/>
              <a:t>, </a:t>
            </a:r>
            <a:r>
              <a:rPr lang="da-DK" dirty="0" err="1"/>
              <a:t>mechanical</a:t>
            </a:r>
            <a:r>
              <a:rPr lang="da-DK" dirty="0"/>
              <a:t>, </a:t>
            </a:r>
            <a:r>
              <a:rPr lang="da-DK" dirty="0" err="1"/>
              <a:t>acoustical</a:t>
            </a:r>
            <a:endParaRPr lang="en-US" dirty="0"/>
          </a:p>
          <a:p>
            <a:r>
              <a:rPr lang="en-US" dirty="0"/>
              <a:t>Transfer Functions</a:t>
            </a:r>
          </a:p>
          <a:p>
            <a:pPr lvl="1"/>
            <a:r>
              <a:rPr lang="en-US" dirty="0"/>
              <a:t>2. order HP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Drive Unit</a:t>
            </a:r>
          </a:p>
          <a:p>
            <a:pPr lvl="2"/>
            <a:r>
              <a:rPr lang="en-US" dirty="0"/>
              <a:t>Infinite enclosure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Cross-over filter</a:t>
            </a:r>
          </a:p>
          <a:p>
            <a:pPr lvl="1"/>
            <a:r>
              <a:rPr lang="en-US" dirty="0"/>
              <a:t>Bass reflex</a:t>
            </a:r>
          </a:p>
          <a:p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39B28-AA1A-40F6-80B2-3BDC10C41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606" y="3234505"/>
            <a:ext cx="184785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F53DE-8B7E-4305-B01D-A7E2EA4CC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544" y="4329544"/>
            <a:ext cx="47720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8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AA66-AD9F-4C33-B670-EAAF0637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2A800-1AAF-4473-B8BF-7112A513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vs. </a:t>
            </a:r>
            <a:r>
              <a:rPr lang="en-US"/>
              <a:t>Spice</a:t>
            </a:r>
            <a:endParaRPr lang="en-US" dirty="0"/>
          </a:p>
          <a:p>
            <a:r>
              <a:rPr lang="en-US" dirty="0"/>
              <a:t>Why Classes?</a:t>
            </a:r>
          </a:p>
          <a:p>
            <a:r>
              <a:rPr lang="en-US" dirty="0"/>
              <a:t>Class diagram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706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CB2D-3D0A-4C2F-B07C-01FE4F71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Setup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59E5-F5CA-47F9-8E43-C0A9F39D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Equipment </a:t>
            </a:r>
          </a:p>
          <a:p>
            <a:r>
              <a:rPr lang="en-US" dirty="0"/>
              <a:t>Reflection on results</a:t>
            </a:r>
          </a:p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CA3E7-48D1-4629-8247-26A8A0FE9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30" y="2254356"/>
            <a:ext cx="4819650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6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1555-B64C-4790-84F4-124B2A21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F05D-B8AD-42D7-A7ED-AF3F83CA0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model and measurements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60118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69</Words>
  <Application>Microsoft Office PowerPoint</Application>
  <PresentationFormat>Widescreen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Speaker Modelling</vt:lpstr>
      <vt:lpstr>Description</vt:lpstr>
      <vt:lpstr>Analysis</vt:lpstr>
      <vt:lpstr>Design</vt:lpstr>
      <vt:lpstr>Measurement Setup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Modelling</dc:title>
  <dc:creator>Jonas Lind</dc:creator>
  <cp:lastModifiedBy>Jonas Lind</cp:lastModifiedBy>
  <cp:revision>11</cp:revision>
  <dcterms:created xsi:type="dcterms:W3CDTF">2018-06-12T07:09:35Z</dcterms:created>
  <dcterms:modified xsi:type="dcterms:W3CDTF">2018-06-13T10:52:12Z</dcterms:modified>
</cp:coreProperties>
</file>