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8" r:id="rId2"/>
    <p:sldId id="284" r:id="rId3"/>
    <p:sldId id="311" r:id="rId4"/>
    <p:sldId id="257" r:id="rId5"/>
    <p:sldId id="285" r:id="rId6"/>
    <p:sldId id="315" r:id="rId7"/>
    <p:sldId id="287" r:id="rId8"/>
    <p:sldId id="312" r:id="rId9"/>
    <p:sldId id="316" r:id="rId10"/>
    <p:sldId id="313" r:id="rId11"/>
    <p:sldId id="317" r:id="rId12"/>
    <p:sldId id="318" r:id="rId13"/>
    <p:sldId id="314" r:id="rId14"/>
    <p:sldId id="307" r:id="rId15"/>
  </p:sldIdLst>
  <p:sldSz cx="12192000" cy="6858000"/>
  <p:notesSz cx="6858000" cy="9144000"/>
  <p:embeddedFontLst>
    <p:embeddedFont>
      <p:font typeface="Calibri" panose="020F0502020204030204"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EBFF"/>
    <a:srgbClr val="1F5CA9"/>
    <a:srgbClr val="00AFEF"/>
    <a:srgbClr val="D9F5FF"/>
    <a:srgbClr val="7DD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E87A3-0A13-498E-A47A-C0BD36F721E6}" v="2" dt="2024-10-06T08:47:07.515"/>
    <p1510:client id="{252C5780-E4FA-2F43-813E-33CDF12876EC}" v="233" dt="2024-10-06T08:56:16.310"/>
    <p1510:client id="{906AD8FC-1DE0-4CC0-A48B-0D8F95C9DD41}" v="251" dt="2024-10-06T08:46:47.7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ạm Phong" userId="68680db27fd75fa5" providerId="Windows Live" clId="Web-{906AD8FC-1DE0-4CC0-A48B-0D8F95C9DD41}"/>
    <pc:docChg chg="addSld modSld">
      <pc:chgData name="Phạm Phong" userId="68680db27fd75fa5" providerId="Windows Live" clId="Web-{906AD8FC-1DE0-4CC0-A48B-0D8F95C9DD41}" dt="2024-10-06T08:46:47.792" v="174" actId="20577"/>
      <pc:docMkLst>
        <pc:docMk/>
      </pc:docMkLst>
      <pc:sldChg chg="delSp modSp">
        <pc:chgData name="Phạm Phong" userId="68680db27fd75fa5" providerId="Windows Live" clId="Web-{906AD8FC-1DE0-4CC0-A48B-0D8F95C9DD41}" dt="2024-10-06T08:43:57.851" v="109"/>
        <pc:sldMkLst>
          <pc:docMk/>
          <pc:sldMk cId="4235949578" sldId="307"/>
        </pc:sldMkLst>
        <pc:spChg chg="mod">
          <ac:chgData name="Phạm Phong" userId="68680db27fd75fa5" providerId="Windows Live" clId="Web-{906AD8FC-1DE0-4CC0-A48B-0D8F95C9DD41}" dt="2024-10-06T08:43:53.913" v="108" actId="14100"/>
          <ac:spMkLst>
            <pc:docMk/>
            <pc:sldMk cId="4235949578" sldId="307"/>
            <ac:spMk id="11" creationId="{42E8BD94-6A4C-897F-3527-B42A065AB24F}"/>
          </ac:spMkLst>
        </pc:spChg>
        <pc:grpChg chg="del">
          <ac:chgData name="Phạm Phong" userId="68680db27fd75fa5" providerId="Windows Live" clId="Web-{906AD8FC-1DE0-4CC0-A48B-0D8F95C9DD41}" dt="2024-10-06T08:43:57.851" v="109"/>
          <ac:grpSpMkLst>
            <pc:docMk/>
            <pc:sldMk cId="4235949578" sldId="307"/>
            <ac:grpSpMk id="9" creationId="{35196D40-414F-4CB4-ADE1-2AF1576BFB55}"/>
          </ac:grpSpMkLst>
        </pc:grpChg>
      </pc:sldChg>
      <pc:sldChg chg="delSp modSp">
        <pc:chgData name="Phạm Phong" userId="68680db27fd75fa5" providerId="Windows Live" clId="Web-{906AD8FC-1DE0-4CC0-A48B-0D8F95C9DD41}" dt="2024-10-06T08:40:23.409" v="56"/>
        <pc:sldMkLst>
          <pc:docMk/>
          <pc:sldMk cId="302033520" sldId="312"/>
        </pc:sldMkLst>
        <pc:spChg chg="del">
          <ac:chgData name="Phạm Phong" userId="68680db27fd75fa5" providerId="Windows Live" clId="Web-{906AD8FC-1DE0-4CC0-A48B-0D8F95C9DD41}" dt="2024-10-06T08:39:31.060" v="3"/>
          <ac:spMkLst>
            <pc:docMk/>
            <pc:sldMk cId="302033520" sldId="312"/>
            <ac:spMk id="17" creationId="{00000000-0000-0000-0000-000000000000}"/>
          </ac:spMkLst>
        </pc:spChg>
        <pc:spChg chg="del">
          <ac:chgData name="Phạm Phong" userId="68680db27fd75fa5" providerId="Windows Live" clId="Web-{906AD8FC-1DE0-4CC0-A48B-0D8F95C9DD41}" dt="2024-10-06T08:39:43.998" v="7"/>
          <ac:spMkLst>
            <pc:docMk/>
            <pc:sldMk cId="302033520" sldId="312"/>
            <ac:spMk id="19" creationId="{00000000-0000-0000-0000-000000000000}"/>
          </ac:spMkLst>
        </pc:spChg>
        <pc:spChg chg="del mod">
          <ac:chgData name="Phạm Phong" userId="68680db27fd75fa5" providerId="Windows Live" clId="Web-{906AD8FC-1DE0-4CC0-A48B-0D8F95C9DD41}" dt="2024-10-06T08:39:41.138" v="6"/>
          <ac:spMkLst>
            <pc:docMk/>
            <pc:sldMk cId="302033520" sldId="312"/>
            <ac:spMk id="21" creationId="{00000000-0000-0000-0000-000000000000}"/>
          </ac:spMkLst>
        </pc:spChg>
        <pc:graphicFrameChg chg="del">
          <ac:chgData name="Phạm Phong" userId="68680db27fd75fa5" providerId="Windows Live" clId="Web-{906AD8FC-1DE0-4CC0-A48B-0D8F95C9DD41}" dt="2024-10-06T08:39:34.325" v="4"/>
          <ac:graphicFrameMkLst>
            <pc:docMk/>
            <pc:sldMk cId="302033520" sldId="312"/>
            <ac:graphicFrameMk id="18" creationId="{00000000-0000-0000-0000-000000000000}"/>
          </ac:graphicFrameMkLst>
        </pc:graphicFrameChg>
        <pc:graphicFrameChg chg="mod modGraphic">
          <ac:chgData name="Phạm Phong" userId="68680db27fd75fa5" providerId="Windows Live" clId="Web-{906AD8FC-1DE0-4CC0-A48B-0D8F95C9DD41}" dt="2024-10-06T08:40:23.409" v="56"/>
          <ac:graphicFrameMkLst>
            <pc:docMk/>
            <pc:sldMk cId="302033520" sldId="312"/>
            <ac:graphicFrameMk id="20" creationId="{00000000-0000-0000-0000-000000000000}"/>
          </ac:graphicFrameMkLst>
        </pc:graphicFrameChg>
        <pc:picChg chg="del">
          <ac:chgData name="Phạm Phong" userId="68680db27fd75fa5" providerId="Windows Live" clId="Web-{906AD8FC-1DE0-4CC0-A48B-0D8F95C9DD41}" dt="2024-10-06T08:39:27.810" v="2"/>
          <ac:picMkLst>
            <pc:docMk/>
            <pc:sldMk cId="302033520" sldId="312"/>
            <ac:picMk id="15" creationId="{00000000-0000-0000-0000-000000000000}"/>
          </ac:picMkLst>
        </pc:picChg>
      </pc:sldChg>
      <pc:sldChg chg="modSp">
        <pc:chgData name="Phạm Phong" userId="68680db27fd75fa5" providerId="Windows Live" clId="Web-{906AD8FC-1DE0-4CC0-A48B-0D8F95C9DD41}" dt="2024-10-06T08:43:23.881" v="107"/>
        <pc:sldMkLst>
          <pc:docMk/>
          <pc:sldMk cId="1425985165" sldId="314"/>
        </pc:sldMkLst>
        <pc:spChg chg="mod">
          <ac:chgData name="Phạm Phong" userId="68680db27fd75fa5" providerId="Windows Live" clId="Web-{906AD8FC-1DE0-4CC0-A48B-0D8F95C9DD41}" dt="2024-10-06T08:43:23.881" v="107"/>
          <ac:spMkLst>
            <pc:docMk/>
            <pc:sldMk cId="1425985165" sldId="314"/>
            <ac:spMk id="5" creationId="{00000000-0000-0000-0000-000000000000}"/>
          </ac:spMkLst>
        </pc:spChg>
        <pc:spChg chg="mod">
          <ac:chgData name="Phạm Phong" userId="68680db27fd75fa5" providerId="Windows Live" clId="Web-{906AD8FC-1DE0-4CC0-A48B-0D8F95C9DD41}" dt="2024-10-06T08:42:30.958" v="103" actId="14100"/>
          <ac:spMkLst>
            <pc:docMk/>
            <pc:sldMk cId="1425985165" sldId="314"/>
            <ac:spMk id="11" creationId="{42E8BD94-6A4C-897F-3527-B42A065AB24F}"/>
          </ac:spMkLst>
        </pc:spChg>
        <pc:grpChg chg="mod">
          <ac:chgData name="Phạm Phong" userId="68680db27fd75fa5" providerId="Windows Live" clId="Web-{906AD8FC-1DE0-4CC0-A48B-0D8F95C9DD41}" dt="2024-10-06T08:42:33.630" v="104" actId="14100"/>
          <ac:grpSpMkLst>
            <pc:docMk/>
            <pc:sldMk cId="1425985165" sldId="314"/>
            <ac:grpSpMk id="9" creationId="{35196D40-414F-4CB4-ADE1-2AF1576BFB55}"/>
          </ac:grpSpMkLst>
        </pc:grpChg>
      </pc:sldChg>
      <pc:sldChg chg="addSp delSp modSp add replId">
        <pc:chgData name="Phạm Phong" userId="68680db27fd75fa5" providerId="Windows Live" clId="Web-{906AD8FC-1DE0-4CC0-A48B-0D8F95C9DD41}" dt="2024-10-06T08:42:07.567" v="100"/>
        <pc:sldMkLst>
          <pc:docMk/>
          <pc:sldMk cId="1231491116" sldId="316"/>
        </pc:sldMkLst>
        <pc:spChg chg="del">
          <ac:chgData name="Phạm Phong" userId="68680db27fd75fa5" providerId="Windows Live" clId="Web-{906AD8FC-1DE0-4CC0-A48B-0D8F95C9DD41}" dt="2024-10-06T08:40:42.206" v="60"/>
          <ac:spMkLst>
            <pc:docMk/>
            <pc:sldMk cId="1231491116" sldId="316"/>
            <ac:spMk id="17" creationId="{00000000-0000-0000-0000-000000000000}"/>
          </ac:spMkLst>
        </pc:spChg>
        <pc:spChg chg="del">
          <ac:chgData name="Phạm Phong" userId="68680db27fd75fa5" providerId="Windows Live" clId="Web-{906AD8FC-1DE0-4CC0-A48B-0D8F95C9DD41}" dt="2024-10-06T08:40:36.956" v="58"/>
          <ac:spMkLst>
            <pc:docMk/>
            <pc:sldMk cId="1231491116" sldId="316"/>
            <ac:spMk id="19" creationId="{00000000-0000-0000-0000-000000000000}"/>
          </ac:spMkLst>
        </pc:spChg>
        <pc:graphicFrameChg chg="mod modGraphic">
          <ac:chgData name="Phạm Phong" userId="68680db27fd75fa5" providerId="Windows Live" clId="Web-{906AD8FC-1DE0-4CC0-A48B-0D8F95C9DD41}" dt="2024-10-06T08:42:07.567" v="100"/>
          <ac:graphicFrameMkLst>
            <pc:docMk/>
            <pc:sldMk cId="1231491116" sldId="316"/>
            <ac:graphicFrameMk id="18" creationId="{00000000-0000-0000-0000-000000000000}"/>
          </ac:graphicFrameMkLst>
        </pc:graphicFrameChg>
        <pc:graphicFrameChg chg="del">
          <ac:chgData name="Phạm Phong" userId="68680db27fd75fa5" providerId="Windows Live" clId="Web-{906AD8FC-1DE0-4CC0-A48B-0D8F95C9DD41}" dt="2024-10-06T08:40:34.768" v="57"/>
          <ac:graphicFrameMkLst>
            <pc:docMk/>
            <pc:sldMk cId="1231491116" sldId="316"/>
            <ac:graphicFrameMk id="20" creationId="{00000000-0000-0000-0000-000000000000}"/>
          </ac:graphicFrameMkLst>
        </pc:graphicFrameChg>
        <pc:picChg chg="add mod">
          <ac:chgData name="Phạm Phong" userId="68680db27fd75fa5" providerId="Windows Live" clId="Web-{906AD8FC-1DE0-4CC0-A48B-0D8F95C9DD41}" dt="2024-10-06T08:41:32.847" v="68" actId="1076"/>
          <ac:picMkLst>
            <pc:docMk/>
            <pc:sldMk cId="1231491116" sldId="316"/>
            <ac:picMk id="2" creationId="{28E42D7B-CB23-D486-25E2-9BF676D07910}"/>
          </ac:picMkLst>
        </pc:picChg>
        <pc:picChg chg="del">
          <ac:chgData name="Phạm Phong" userId="68680db27fd75fa5" providerId="Windows Live" clId="Web-{906AD8FC-1DE0-4CC0-A48B-0D8F95C9DD41}" dt="2024-10-06T08:40:38.565" v="59"/>
          <ac:picMkLst>
            <pc:docMk/>
            <pc:sldMk cId="1231491116" sldId="316"/>
            <ac:picMk id="15" creationId="{00000000-0000-0000-0000-000000000000}"/>
          </ac:picMkLst>
        </pc:picChg>
      </pc:sldChg>
      <pc:sldChg chg="modSp add replId">
        <pc:chgData name="Phạm Phong" userId="68680db27fd75fa5" providerId="Windows Live" clId="Web-{906AD8FC-1DE0-4CC0-A48B-0D8F95C9DD41}" dt="2024-10-06T08:43:01.099" v="106" actId="20577"/>
        <pc:sldMkLst>
          <pc:docMk/>
          <pc:sldMk cId="2602400455" sldId="317"/>
        </pc:sldMkLst>
        <pc:spChg chg="mod">
          <ac:chgData name="Phạm Phong" userId="68680db27fd75fa5" providerId="Windows Live" clId="Web-{906AD8FC-1DE0-4CC0-A48B-0D8F95C9DD41}" dt="2024-10-06T08:43:01.099" v="106" actId="20577"/>
          <ac:spMkLst>
            <pc:docMk/>
            <pc:sldMk cId="2602400455" sldId="317"/>
            <ac:spMk id="18" creationId="{00000000-0000-0000-0000-000000000000}"/>
          </ac:spMkLst>
        </pc:spChg>
      </pc:sldChg>
      <pc:sldChg chg="modSp add replId">
        <pc:chgData name="Phạm Phong" userId="68680db27fd75fa5" providerId="Windows Live" clId="Web-{906AD8FC-1DE0-4CC0-A48B-0D8F95C9DD41}" dt="2024-10-06T08:46:47.792" v="174" actId="20577"/>
        <pc:sldMkLst>
          <pc:docMk/>
          <pc:sldMk cId="1663019594" sldId="318"/>
        </pc:sldMkLst>
        <pc:spChg chg="mod">
          <ac:chgData name="Phạm Phong" userId="68680db27fd75fa5" providerId="Windows Live" clId="Web-{906AD8FC-1DE0-4CC0-A48B-0D8F95C9DD41}" dt="2024-10-06T08:46:47.792" v="174" actId="20577"/>
          <ac:spMkLst>
            <pc:docMk/>
            <pc:sldMk cId="1663019594" sldId="318"/>
            <ac:spMk id="5" creationId="{00000000-0000-0000-0000-000000000000}"/>
          </ac:spMkLst>
        </pc:spChg>
        <pc:spChg chg="mod">
          <ac:chgData name="Phạm Phong" userId="68680db27fd75fa5" providerId="Windows Live" clId="Web-{906AD8FC-1DE0-4CC0-A48B-0D8F95C9DD41}" dt="2024-10-06T08:44:29.789" v="153" actId="14100"/>
          <ac:spMkLst>
            <pc:docMk/>
            <pc:sldMk cId="1663019594" sldId="318"/>
            <ac:spMk id="10" creationId="{B0E7EA66-4F21-1EC0-F01A-723508382578}"/>
          </ac:spMkLst>
        </pc:spChg>
        <pc:spChg chg="mod">
          <ac:chgData name="Phạm Phong" userId="68680db27fd75fa5" providerId="Windows Live" clId="Web-{906AD8FC-1DE0-4CC0-A48B-0D8F95C9DD41}" dt="2024-10-06T08:44:25.773" v="152" actId="14100"/>
          <ac:spMkLst>
            <pc:docMk/>
            <pc:sldMk cId="1663019594" sldId="318"/>
            <ac:spMk id="11" creationId="{42E8BD94-6A4C-897F-3527-B42A065AB24F}"/>
          </ac:spMkLst>
        </pc:spChg>
      </pc:sldChg>
    </pc:docChg>
  </pc:docChgLst>
  <pc:docChgLst>
    <pc:chgData name="Anh Tấn Lê Sỹ" userId="e93b7fc5b775d682" providerId="LiveId" clId="{252C5780-E4FA-2F43-813E-33CDF12876EC}"/>
    <pc:docChg chg="undo custSel modSld sldOrd">
      <pc:chgData name="Anh Tấn Lê Sỹ" userId="e93b7fc5b775d682" providerId="LiveId" clId="{252C5780-E4FA-2F43-813E-33CDF12876EC}" dt="2024-10-06T08:56:16.310" v="230" actId="12"/>
      <pc:docMkLst>
        <pc:docMk/>
      </pc:docMkLst>
      <pc:sldChg chg="addSp modSp mod modTransition">
        <pc:chgData name="Anh Tấn Lê Sỹ" userId="e93b7fc5b775d682" providerId="LiveId" clId="{252C5780-E4FA-2F43-813E-33CDF12876EC}" dt="2024-10-06T08:53:37.611" v="181"/>
        <pc:sldMkLst>
          <pc:docMk/>
          <pc:sldMk cId="1927854292" sldId="257"/>
        </pc:sldMkLst>
        <pc:spChg chg="add mod">
          <ac:chgData name="Anh Tấn Lê Sỹ" userId="e93b7fc5b775d682" providerId="LiveId" clId="{252C5780-E4FA-2F43-813E-33CDF12876EC}" dt="2024-10-06T08:51:00.536" v="142" actId="20577"/>
          <ac:spMkLst>
            <pc:docMk/>
            <pc:sldMk cId="1927854292" sldId="257"/>
            <ac:spMk id="2" creationId="{F0F25FC4-F44E-7AB5-6F87-2EAFD4C3F27C}"/>
          </ac:spMkLst>
        </pc:spChg>
      </pc:sldChg>
      <pc:sldChg chg="modSp mod modTransition">
        <pc:chgData name="Anh Tấn Lê Sỹ" userId="e93b7fc5b775d682" providerId="LiveId" clId="{252C5780-E4FA-2F43-813E-33CDF12876EC}" dt="2024-10-06T08:56:16.310" v="230" actId="12"/>
        <pc:sldMkLst>
          <pc:docMk/>
          <pc:sldMk cId="2578518431" sldId="268"/>
        </pc:sldMkLst>
        <pc:spChg chg="mod">
          <ac:chgData name="Anh Tấn Lê Sỹ" userId="e93b7fc5b775d682" providerId="LiveId" clId="{252C5780-E4FA-2F43-813E-33CDF12876EC}" dt="2024-10-06T08:56:16.310" v="230" actId="12"/>
          <ac:spMkLst>
            <pc:docMk/>
            <pc:sldMk cId="2578518431" sldId="268"/>
            <ac:spMk id="9" creationId="{37AE8B90-7634-CED7-1020-8B98F099675F}"/>
          </ac:spMkLst>
        </pc:spChg>
      </pc:sldChg>
      <pc:sldChg chg="addSp delSp modSp mod modTransition">
        <pc:chgData name="Anh Tấn Lê Sỹ" userId="e93b7fc5b775d682" providerId="LiveId" clId="{252C5780-E4FA-2F43-813E-33CDF12876EC}" dt="2024-10-06T08:53:37.611" v="181"/>
        <pc:sldMkLst>
          <pc:docMk/>
          <pc:sldMk cId="1527253001" sldId="284"/>
        </pc:sldMkLst>
        <pc:spChg chg="add del mod">
          <ac:chgData name="Anh Tấn Lê Sỹ" userId="e93b7fc5b775d682" providerId="LiveId" clId="{252C5780-E4FA-2F43-813E-33CDF12876EC}" dt="2024-10-06T08:50:28.368" v="131"/>
          <ac:spMkLst>
            <pc:docMk/>
            <pc:sldMk cId="1527253001" sldId="284"/>
            <ac:spMk id="2" creationId="{066385CB-7A74-2284-CF28-0D5955388792}"/>
          </ac:spMkLst>
        </pc:spChg>
        <pc:spChg chg="add mod">
          <ac:chgData name="Anh Tấn Lê Sỹ" userId="e93b7fc5b775d682" providerId="LiveId" clId="{252C5780-E4FA-2F43-813E-33CDF12876EC}" dt="2024-10-06T08:50:51.432" v="136" actId="1076"/>
          <ac:spMkLst>
            <pc:docMk/>
            <pc:sldMk cId="1527253001" sldId="284"/>
            <ac:spMk id="3" creationId="{0E8632AF-2539-B82E-64E7-D773AB6C6291}"/>
          </ac:spMkLst>
        </pc:spChg>
      </pc:sldChg>
      <pc:sldChg chg="addSp modSp mod modTransition">
        <pc:chgData name="Anh Tấn Lê Sỹ" userId="e93b7fc5b775d682" providerId="LiveId" clId="{252C5780-E4FA-2F43-813E-33CDF12876EC}" dt="2024-10-06T08:53:37.611" v="181"/>
        <pc:sldMkLst>
          <pc:docMk/>
          <pc:sldMk cId="2270868972" sldId="285"/>
        </pc:sldMkLst>
        <pc:spChg chg="add mod">
          <ac:chgData name="Anh Tấn Lê Sỹ" userId="e93b7fc5b775d682" providerId="LiveId" clId="{252C5780-E4FA-2F43-813E-33CDF12876EC}" dt="2024-10-06T08:51:04.634" v="145" actId="20577"/>
          <ac:spMkLst>
            <pc:docMk/>
            <pc:sldMk cId="2270868972" sldId="285"/>
            <ac:spMk id="3" creationId="{7C4314A9-844C-C688-6F30-1823B5D10CD5}"/>
          </ac:spMkLst>
        </pc:spChg>
      </pc:sldChg>
      <pc:sldChg chg="addSp modSp mod modTransition">
        <pc:chgData name="Anh Tấn Lê Sỹ" userId="e93b7fc5b775d682" providerId="LiveId" clId="{252C5780-E4FA-2F43-813E-33CDF12876EC}" dt="2024-10-06T08:53:37.611" v="181"/>
        <pc:sldMkLst>
          <pc:docMk/>
          <pc:sldMk cId="3273030323" sldId="287"/>
        </pc:sldMkLst>
        <pc:spChg chg="add mod">
          <ac:chgData name="Anh Tấn Lê Sỹ" userId="e93b7fc5b775d682" providerId="LiveId" clId="{252C5780-E4FA-2F43-813E-33CDF12876EC}" dt="2024-10-06T08:51:13.651" v="150" actId="20577"/>
          <ac:spMkLst>
            <pc:docMk/>
            <pc:sldMk cId="3273030323" sldId="287"/>
            <ac:spMk id="2" creationId="{12E1DBCD-FC09-C1A8-39FC-D5CA67FD3BC4}"/>
          </ac:spMkLst>
        </pc:spChg>
        <pc:spChg chg="mod">
          <ac:chgData name="Anh Tấn Lê Sỹ" userId="e93b7fc5b775d682" providerId="LiveId" clId="{252C5780-E4FA-2F43-813E-33CDF12876EC}" dt="2024-10-06T08:51:59.543" v="168" actId="1076"/>
          <ac:spMkLst>
            <pc:docMk/>
            <pc:sldMk cId="3273030323" sldId="287"/>
            <ac:spMk id="18" creationId="{00000000-0000-0000-0000-000000000000}"/>
          </ac:spMkLst>
        </pc:spChg>
        <pc:graphicFrameChg chg="mod modGraphic">
          <ac:chgData name="Anh Tấn Lê Sỹ" userId="e93b7fc5b775d682" providerId="LiveId" clId="{252C5780-E4FA-2F43-813E-33CDF12876EC}" dt="2024-10-06T08:52:04.764" v="169" actId="1076"/>
          <ac:graphicFrameMkLst>
            <pc:docMk/>
            <pc:sldMk cId="3273030323" sldId="287"/>
            <ac:graphicFrameMk id="19" creationId="{00000000-0000-0000-0000-000000000000}"/>
          </ac:graphicFrameMkLst>
        </pc:graphicFrameChg>
      </pc:sldChg>
      <pc:sldChg chg="modTransition">
        <pc:chgData name="Anh Tấn Lê Sỹ" userId="e93b7fc5b775d682" providerId="LiveId" clId="{252C5780-E4FA-2F43-813E-33CDF12876EC}" dt="2024-10-06T08:53:37.611" v="181"/>
        <pc:sldMkLst>
          <pc:docMk/>
          <pc:sldMk cId="4235949578" sldId="307"/>
        </pc:sldMkLst>
      </pc:sldChg>
      <pc:sldChg chg="addSp modSp mod modTransition">
        <pc:chgData name="Anh Tấn Lê Sỹ" userId="e93b7fc5b775d682" providerId="LiveId" clId="{252C5780-E4FA-2F43-813E-33CDF12876EC}" dt="2024-10-06T08:53:37.611" v="181"/>
        <pc:sldMkLst>
          <pc:docMk/>
          <pc:sldMk cId="3222689949" sldId="311"/>
        </pc:sldMkLst>
        <pc:spChg chg="add mod">
          <ac:chgData name="Anh Tấn Lê Sỹ" userId="e93b7fc5b775d682" providerId="LiveId" clId="{252C5780-E4FA-2F43-813E-33CDF12876EC}" dt="2024-10-06T08:50:56.359" v="139" actId="20577"/>
          <ac:spMkLst>
            <pc:docMk/>
            <pc:sldMk cId="3222689949" sldId="311"/>
            <ac:spMk id="2" creationId="{D7E0E3D6-2E10-278B-361D-CCFEC7369D4D}"/>
          </ac:spMkLst>
        </pc:spChg>
      </pc:sldChg>
      <pc:sldChg chg="addSp modSp mod modTransition">
        <pc:chgData name="Anh Tấn Lê Sỹ" userId="e93b7fc5b775d682" providerId="LiveId" clId="{252C5780-E4FA-2F43-813E-33CDF12876EC}" dt="2024-10-06T08:53:37.611" v="181"/>
        <pc:sldMkLst>
          <pc:docMk/>
          <pc:sldMk cId="302033520" sldId="312"/>
        </pc:sldMkLst>
        <pc:spChg chg="add mod">
          <ac:chgData name="Anh Tấn Lê Sỹ" userId="e93b7fc5b775d682" providerId="LiveId" clId="{252C5780-E4FA-2F43-813E-33CDF12876EC}" dt="2024-10-06T08:51:18.902" v="152" actId="20577"/>
          <ac:spMkLst>
            <pc:docMk/>
            <pc:sldMk cId="302033520" sldId="312"/>
            <ac:spMk id="2" creationId="{BA0440DD-F8D1-85FD-D060-606E44BAA5D6}"/>
          </ac:spMkLst>
        </pc:spChg>
      </pc:sldChg>
      <pc:sldChg chg="addSp delSp modSp mod modTransition">
        <pc:chgData name="Anh Tấn Lê Sỹ" userId="e93b7fc5b775d682" providerId="LiveId" clId="{252C5780-E4FA-2F43-813E-33CDF12876EC}" dt="2024-10-06T08:53:37.611" v="181"/>
        <pc:sldMkLst>
          <pc:docMk/>
          <pc:sldMk cId="3955086638" sldId="313"/>
        </pc:sldMkLst>
        <pc:spChg chg="add mod">
          <ac:chgData name="Anh Tấn Lê Sỹ" userId="e93b7fc5b775d682" providerId="LiveId" clId="{252C5780-E4FA-2F43-813E-33CDF12876EC}" dt="2024-10-06T08:51:30.757" v="158" actId="20577"/>
          <ac:spMkLst>
            <pc:docMk/>
            <pc:sldMk cId="3955086638" sldId="313"/>
            <ac:spMk id="2" creationId="{7C1B14D2-311C-922F-B9F2-19AA6ABB2F20}"/>
          </ac:spMkLst>
        </pc:spChg>
        <pc:spChg chg="del">
          <ac:chgData name="Anh Tấn Lê Sỹ" userId="e93b7fc5b775d682" providerId="LiveId" clId="{252C5780-E4FA-2F43-813E-33CDF12876EC}" dt="2024-10-06T08:39:59.202" v="22" actId="478"/>
          <ac:spMkLst>
            <pc:docMk/>
            <pc:sldMk cId="3955086638" sldId="313"/>
            <ac:spMk id="16" creationId="{00000000-0000-0000-0000-000000000000}"/>
          </ac:spMkLst>
        </pc:spChg>
        <pc:spChg chg="del">
          <ac:chgData name="Anh Tấn Lê Sỹ" userId="e93b7fc5b775d682" providerId="LiveId" clId="{252C5780-E4FA-2F43-813E-33CDF12876EC}" dt="2024-10-06T08:39:59.202" v="22" actId="478"/>
          <ac:spMkLst>
            <pc:docMk/>
            <pc:sldMk cId="3955086638" sldId="313"/>
            <ac:spMk id="18" creationId="{00000000-0000-0000-0000-000000000000}"/>
          </ac:spMkLst>
        </pc:spChg>
        <pc:spChg chg="del">
          <ac:chgData name="Anh Tấn Lê Sỹ" userId="e93b7fc5b775d682" providerId="LiveId" clId="{252C5780-E4FA-2F43-813E-33CDF12876EC}" dt="2024-10-06T08:40:05.868" v="24" actId="478"/>
          <ac:spMkLst>
            <pc:docMk/>
            <pc:sldMk cId="3955086638" sldId="313"/>
            <ac:spMk id="19" creationId="{00000000-0000-0000-0000-000000000000}"/>
          </ac:spMkLst>
        </pc:spChg>
        <pc:graphicFrameChg chg="mod modGraphic">
          <ac:chgData name="Anh Tấn Lê Sỹ" userId="e93b7fc5b775d682" providerId="LiveId" clId="{252C5780-E4FA-2F43-813E-33CDF12876EC}" dt="2024-10-06T08:40:40.807" v="33" actId="207"/>
          <ac:graphicFrameMkLst>
            <pc:docMk/>
            <pc:sldMk cId="3955086638" sldId="313"/>
            <ac:graphicFrameMk id="4" creationId="{00000000-0000-0000-0000-000000000000}"/>
          </ac:graphicFrameMkLst>
        </pc:graphicFrameChg>
        <pc:graphicFrameChg chg="del">
          <ac:chgData name="Anh Tấn Lê Sỹ" userId="e93b7fc5b775d682" providerId="LiveId" clId="{252C5780-E4FA-2F43-813E-33CDF12876EC}" dt="2024-10-06T08:39:59.202" v="22" actId="478"/>
          <ac:graphicFrameMkLst>
            <pc:docMk/>
            <pc:sldMk cId="3955086638" sldId="313"/>
            <ac:graphicFrameMk id="8" creationId="{00000000-0000-0000-0000-000000000000}"/>
          </ac:graphicFrameMkLst>
        </pc:graphicFrameChg>
        <pc:picChg chg="del">
          <ac:chgData name="Anh Tấn Lê Sỹ" userId="e93b7fc5b775d682" providerId="LiveId" clId="{252C5780-E4FA-2F43-813E-33CDF12876EC}" dt="2024-10-06T08:39:59.202" v="22" actId="478"/>
          <ac:picMkLst>
            <pc:docMk/>
            <pc:sldMk cId="3955086638" sldId="313"/>
            <ac:picMk id="15" creationId="{00000000-0000-0000-0000-000000000000}"/>
          </ac:picMkLst>
        </pc:picChg>
      </pc:sldChg>
      <pc:sldChg chg="addSp delSp modSp mod modTransition">
        <pc:chgData name="Anh Tấn Lê Sỹ" userId="e93b7fc5b775d682" providerId="LiveId" clId="{252C5780-E4FA-2F43-813E-33CDF12876EC}" dt="2024-10-06T08:55:20.140" v="212" actId="20577"/>
        <pc:sldMkLst>
          <pc:docMk/>
          <pc:sldMk cId="1425985165" sldId="314"/>
        </pc:sldMkLst>
        <pc:spChg chg="add mod">
          <ac:chgData name="Anh Tấn Lê Sỹ" userId="e93b7fc5b775d682" providerId="LiveId" clId="{252C5780-E4FA-2F43-813E-33CDF12876EC}" dt="2024-10-06T08:52:40.001" v="180" actId="20577"/>
          <ac:spMkLst>
            <pc:docMk/>
            <pc:sldMk cId="1425985165" sldId="314"/>
            <ac:spMk id="2" creationId="{45F28376-20BD-42B4-EFB8-B693C2A83244}"/>
          </ac:spMkLst>
        </pc:spChg>
        <pc:spChg chg="mod">
          <ac:chgData name="Anh Tấn Lê Sỹ" userId="e93b7fc5b775d682" providerId="LiveId" clId="{252C5780-E4FA-2F43-813E-33CDF12876EC}" dt="2024-10-06T08:55:04.907" v="185"/>
          <ac:spMkLst>
            <pc:docMk/>
            <pc:sldMk cId="1425985165" sldId="314"/>
            <ac:spMk id="4" creationId="{A168E465-C5EF-F589-5EF3-8A05BDCFD7D3}"/>
          </ac:spMkLst>
        </pc:spChg>
        <pc:spChg chg="mod">
          <ac:chgData name="Anh Tấn Lê Sỹ" userId="e93b7fc5b775d682" providerId="LiveId" clId="{252C5780-E4FA-2F43-813E-33CDF12876EC}" dt="2024-10-06T08:55:04.907" v="185"/>
          <ac:spMkLst>
            <pc:docMk/>
            <pc:sldMk cId="1425985165" sldId="314"/>
            <ac:spMk id="6" creationId="{E3B9AA2F-2EAD-C48F-8BAB-CCAB529059DC}"/>
          </ac:spMkLst>
        </pc:spChg>
        <pc:spChg chg="mod">
          <ac:chgData name="Anh Tấn Lê Sỹ" userId="e93b7fc5b775d682" providerId="LiveId" clId="{252C5780-E4FA-2F43-813E-33CDF12876EC}" dt="2024-10-06T08:55:10.433" v="187"/>
          <ac:spMkLst>
            <pc:docMk/>
            <pc:sldMk cId="1425985165" sldId="314"/>
            <ac:spMk id="14" creationId="{84D0C501-85A1-313B-DA79-8B9EA7DCB065}"/>
          </ac:spMkLst>
        </pc:spChg>
        <pc:spChg chg="mod">
          <ac:chgData name="Anh Tấn Lê Sỹ" userId="e93b7fc5b775d682" providerId="LiveId" clId="{252C5780-E4FA-2F43-813E-33CDF12876EC}" dt="2024-10-06T08:55:20.140" v="212" actId="20577"/>
          <ac:spMkLst>
            <pc:docMk/>
            <pc:sldMk cId="1425985165" sldId="314"/>
            <ac:spMk id="15" creationId="{DC6FE42A-9D53-1EE6-63C7-1E467F8CB86F}"/>
          </ac:spMkLst>
        </pc:spChg>
        <pc:grpChg chg="add mod">
          <ac:chgData name="Anh Tấn Lê Sỹ" userId="e93b7fc5b775d682" providerId="LiveId" clId="{252C5780-E4FA-2F43-813E-33CDF12876EC}" dt="2024-10-06T08:55:04.907" v="185"/>
          <ac:grpSpMkLst>
            <pc:docMk/>
            <pc:sldMk cId="1425985165" sldId="314"/>
            <ac:grpSpMk id="3" creationId="{A1173169-80A3-2B21-ACB2-D84BA2469987}"/>
          </ac:grpSpMkLst>
        </pc:grpChg>
        <pc:grpChg chg="add mod">
          <ac:chgData name="Anh Tấn Lê Sỹ" userId="e93b7fc5b775d682" providerId="LiveId" clId="{252C5780-E4FA-2F43-813E-33CDF12876EC}" dt="2024-10-06T08:55:10.433" v="187"/>
          <ac:grpSpMkLst>
            <pc:docMk/>
            <pc:sldMk cId="1425985165" sldId="314"/>
            <ac:grpSpMk id="8" creationId="{528D1B4F-201C-A807-3D09-675DBD80AB99}"/>
          </ac:grpSpMkLst>
        </pc:grpChg>
        <pc:grpChg chg="del">
          <ac:chgData name="Anh Tấn Lê Sỹ" userId="e93b7fc5b775d682" providerId="LiveId" clId="{252C5780-E4FA-2F43-813E-33CDF12876EC}" dt="2024-10-06T08:55:09.889" v="186" actId="478"/>
          <ac:grpSpMkLst>
            <pc:docMk/>
            <pc:sldMk cId="1425985165" sldId="314"/>
            <ac:grpSpMk id="9" creationId="{35196D40-414F-4CB4-ADE1-2AF1576BFB55}"/>
          </ac:grpSpMkLst>
        </pc:grpChg>
        <pc:cxnChg chg="mod">
          <ac:chgData name="Anh Tấn Lê Sỹ" userId="e93b7fc5b775d682" providerId="LiveId" clId="{252C5780-E4FA-2F43-813E-33CDF12876EC}" dt="2024-10-06T08:55:04.907" v="185"/>
          <ac:cxnSpMkLst>
            <pc:docMk/>
            <pc:sldMk cId="1425985165" sldId="314"/>
            <ac:cxnSpMk id="7" creationId="{E6839FA0-C766-DBD0-703C-E6357B51CEC9}"/>
          </ac:cxnSpMkLst>
        </pc:cxnChg>
        <pc:cxnChg chg="mod">
          <ac:chgData name="Anh Tấn Lê Sỹ" userId="e93b7fc5b775d682" providerId="LiveId" clId="{252C5780-E4FA-2F43-813E-33CDF12876EC}" dt="2024-10-06T08:55:10.433" v="187"/>
          <ac:cxnSpMkLst>
            <pc:docMk/>
            <pc:sldMk cId="1425985165" sldId="314"/>
            <ac:cxnSpMk id="16" creationId="{15A2F839-1C2D-1670-8832-5A5C780C853E}"/>
          </ac:cxnSpMkLst>
        </pc:cxnChg>
      </pc:sldChg>
      <pc:sldChg chg="addSp modSp mod modTransition">
        <pc:chgData name="Anh Tấn Lê Sỹ" userId="e93b7fc5b775d682" providerId="LiveId" clId="{252C5780-E4FA-2F43-813E-33CDF12876EC}" dt="2024-10-06T08:53:37.611" v="181"/>
        <pc:sldMkLst>
          <pc:docMk/>
          <pc:sldMk cId="1756361948" sldId="315"/>
        </pc:sldMkLst>
        <pc:spChg chg="add mod">
          <ac:chgData name="Anh Tấn Lê Sỹ" userId="e93b7fc5b775d682" providerId="LiveId" clId="{252C5780-E4FA-2F43-813E-33CDF12876EC}" dt="2024-10-06T08:51:08.484" v="148" actId="20577"/>
          <ac:spMkLst>
            <pc:docMk/>
            <pc:sldMk cId="1756361948" sldId="315"/>
            <ac:spMk id="2" creationId="{C17C4924-84BB-FC39-7F7C-85B22934388C}"/>
          </ac:spMkLst>
        </pc:spChg>
      </pc:sldChg>
      <pc:sldChg chg="addSp modSp mod modTransition">
        <pc:chgData name="Anh Tấn Lê Sỹ" userId="e93b7fc5b775d682" providerId="LiveId" clId="{252C5780-E4FA-2F43-813E-33CDF12876EC}" dt="2024-10-06T08:53:37.611" v="181"/>
        <pc:sldMkLst>
          <pc:docMk/>
          <pc:sldMk cId="1231491116" sldId="316"/>
        </pc:sldMkLst>
        <pc:spChg chg="add mod">
          <ac:chgData name="Anh Tấn Lê Sỹ" userId="e93b7fc5b775d682" providerId="LiveId" clId="{252C5780-E4FA-2F43-813E-33CDF12876EC}" dt="2024-10-06T08:51:24.265" v="155" actId="20577"/>
          <ac:spMkLst>
            <pc:docMk/>
            <pc:sldMk cId="1231491116" sldId="316"/>
            <ac:spMk id="3" creationId="{81FCACCB-FA83-CA41-9B30-CAFF0EE05D58}"/>
          </ac:spMkLst>
        </pc:spChg>
        <pc:spChg chg="mod">
          <ac:chgData name="Anh Tấn Lê Sỹ" userId="e93b7fc5b775d682" providerId="LiveId" clId="{252C5780-E4FA-2F43-813E-33CDF12876EC}" dt="2024-10-06T08:52:12.200" v="170" actId="1076"/>
          <ac:spMkLst>
            <pc:docMk/>
            <pc:sldMk cId="1231491116" sldId="316"/>
            <ac:spMk id="21" creationId="{00000000-0000-0000-0000-000000000000}"/>
          </ac:spMkLst>
        </pc:spChg>
        <pc:graphicFrameChg chg="mod modGraphic">
          <ac:chgData name="Anh Tấn Lê Sỹ" userId="e93b7fc5b775d682" providerId="LiveId" clId="{252C5780-E4FA-2F43-813E-33CDF12876EC}" dt="2024-10-06T08:52:24.831" v="173" actId="14100"/>
          <ac:graphicFrameMkLst>
            <pc:docMk/>
            <pc:sldMk cId="1231491116" sldId="316"/>
            <ac:graphicFrameMk id="18" creationId="{00000000-0000-0000-0000-000000000000}"/>
          </ac:graphicFrameMkLst>
        </pc:graphicFrameChg>
      </pc:sldChg>
      <pc:sldChg chg="addSp delSp modSp mod modTransition">
        <pc:chgData name="Anh Tấn Lê Sỹ" userId="e93b7fc5b775d682" providerId="LiveId" clId="{252C5780-E4FA-2F43-813E-33CDF12876EC}" dt="2024-10-06T08:53:37.611" v="181"/>
        <pc:sldMkLst>
          <pc:docMk/>
          <pc:sldMk cId="2602400455" sldId="317"/>
        </pc:sldMkLst>
        <pc:spChg chg="add mod">
          <ac:chgData name="Anh Tấn Lê Sỹ" userId="e93b7fc5b775d682" providerId="LiveId" clId="{252C5780-E4FA-2F43-813E-33CDF12876EC}" dt="2024-10-06T08:52:33.001" v="176" actId="20577"/>
          <ac:spMkLst>
            <pc:docMk/>
            <pc:sldMk cId="2602400455" sldId="317"/>
            <ac:spMk id="3" creationId="{BE3A09C8-FBA8-1AE1-4C92-F6275099E3EC}"/>
          </ac:spMkLst>
        </pc:spChg>
        <pc:spChg chg="del mod">
          <ac:chgData name="Anh Tấn Lê Sỹ" userId="e93b7fc5b775d682" providerId="LiveId" clId="{252C5780-E4FA-2F43-813E-33CDF12876EC}" dt="2024-10-06T08:43:27.765" v="70" actId="478"/>
          <ac:spMkLst>
            <pc:docMk/>
            <pc:sldMk cId="2602400455" sldId="317"/>
            <ac:spMk id="16" creationId="{00000000-0000-0000-0000-000000000000}"/>
          </ac:spMkLst>
        </pc:spChg>
        <pc:spChg chg="mod">
          <ac:chgData name="Anh Tấn Lê Sỹ" userId="e93b7fc5b775d682" providerId="LiveId" clId="{252C5780-E4FA-2F43-813E-33CDF12876EC}" dt="2024-10-06T08:43:41.004" v="74" actId="1076"/>
          <ac:spMkLst>
            <pc:docMk/>
            <pc:sldMk cId="2602400455" sldId="317"/>
            <ac:spMk id="18" creationId="{00000000-0000-0000-0000-000000000000}"/>
          </ac:spMkLst>
        </pc:spChg>
        <pc:spChg chg="del mod">
          <ac:chgData name="Anh Tấn Lê Sỹ" userId="e93b7fc5b775d682" providerId="LiveId" clId="{252C5780-E4FA-2F43-813E-33CDF12876EC}" dt="2024-10-06T08:41:17.569" v="36" actId="478"/>
          <ac:spMkLst>
            <pc:docMk/>
            <pc:sldMk cId="2602400455" sldId="317"/>
            <ac:spMk id="19" creationId="{00000000-0000-0000-0000-000000000000}"/>
          </ac:spMkLst>
        </pc:spChg>
        <pc:graphicFrameChg chg="del">
          <ac:chgData name="Anh Tấn Lê Sỹ" userId="e93b7fc5b775d682" providerId="LiveId" clId="{252C5780-E4FA-2F43-813E-33CDF12876EC}" dt="2024-10-06T08:41:14.179" v="34" actId="478"/>
          <ac:graphicFrameMkLst>
            <pc:docMk/>
            <pc:sldMk cId="2602400455" sldId="317"/>
            <ac:graphicFrameMk id="4" creationId="{00000000-0000-0000-0000-000000000000}"/>
          </ac:graphicFrameMkLst>
        </pc:graphicFrameChg>
        <pc:graphicFrameChg chg="mod modGraphic">
          <ac:chgData name="Anh Tấn Lê Sỹ" userId="e93b7fc5b775d682" providerId="LiveId" clId="{252C5780-E4FA-2F43-813E-33CDF12876EC}" dt="2024-10-06T08:43:34.212" v="73" actId="1076"/>
          <ac:graphicFrameMkLst>
            <pc:docMk/>
            <pc:sldMk cId="2602400455" sldId="317"/>
            <ac:graphicFrameMk id="8" creationId="{00000000-0000-0000-0000-000000000000}"/>
          </ac:graphicFrameMkLst>
        </pc:graphicFrameChg>
        <pc:picChg chg="add mod">
          <ac:chgData name="Anh Tấn Lê Sỹ" userId="e93b7fc5b775d682" providerId="LiveId" clId="{252C5780-E4FA-2F43-813E-33CDF12876EC}" dt="2024-10-06T08:41:38.400" v="39" actId="1076"/>
          <ac:picMkLst>
            <pc:docMk/>
            <pc:sldMk cId="2602400455" sldId="317"/>
            <ac:picMk id="2" creationId="{DEA248E7-0F32-030B-A036-4C0F2CA3F930}"/>
          </ac:picMkLst>
        </pc:picChg>
        <pc:picChg chg="del">
          <ac:chgData name="Anh Tấn Lê Sỹ" userId="e93b7fc5b775d682" providerId="LiveId" clId="{252C5780-E4FA-2F43-813E-33CDF12876EC}" dt="2024-10-06T08:41:19.158" v="37" actId="478"/>
          <ac:picMkLst>
            <pc:docMk/>
            <pc:sldMk cId="2602400455" sldId="317"/>
            <ac:picMk id="15" creationId="{00000000-0000-0000-0000-000000000000}"/>
          </ac:picMkLst>
        </pc:picChg>
      </pc:sldChg>
      <pc:sldChg chg="addSp delSp modSp mod ord modTransition">
        <pc:chgData name="Anh Tấn Lê Sỹ" userId="e93b7fc5b775d682" providerId="LiveId" clId="{252C5780-E4FA-2F43-813E-33CDF12876EC}" dt="2024-10-06T08:54:44.388" v="184"/>
        <pc:sldMkLst>
          <pc:docMk/>
          <pc:sldMk cId="1663019594" sldId="318"/>
        </pc:sldMkLst>
        <pc:spChg chg="add mod">
          <ac:chgData name="Anh Tấn Lê Sỹ" userId="e93b7fc5b775d682" providerId="LiveId" clId="{252C5780-E4FA-2F43-813E-33CDF12876EC}" dt="2024-10-06T08:52:37.044" v="178" actId="20577"/>
          <ac:spMkLst>
            <pc:docMk/>
            <pc:sldMk cId="1663019594" sldId="318"/>
            <ac:spMk id="2" creationId="{FB844F20-DA5C-0AF0-2BE4-EEA147EEA6AB}"/>
          </ac:spMkLst>
        </pc:spChg>
        <pc:spChg chg="mod">
          <ac:chgData name="Anh Tấn Lê Sỹ" userId="e93b7fc5b775d682" providerId="LiveId" clId="{252C5780-E4FA-2F43-813E-33CDF12876EC}" dt="2024-10-06T08:54:39.085" v="182"/>
          <ac:spMkLst>
            <pc:docMk/>
            <pc:sldMk cId="1663019594" sldId="318"/>
            <ac:spMk id="4" creationId="{4BE8679B-49A2-738B-DF94-8B8710B57981}"/>
          </ac:spMkLst>
        </pc:spChg>
        <pc:spChg chg="mod">
          <ac:chgData name="Anh Tấn Lê Sỹ" userId="e93b7fc5b775d682" providerId="LiveId" clId="{252C5780-E4FA-2F43-813E-33CDF12876EC}" dt="2024-10-06T08:49:47.957" v="126" actId="20577"/>
          <ac:spMkLst>
            <pc:docMk/>
            <pc:sldMk cId="1663019594" sldId="318"/>
            <ac:spMk id="5" creationId="{00000000-0000-0000-0000-000000000000}"/>
          </ac:spMkLst>
        </pc:spChg>
        <pc:spChg chg="mod">
          <ac:chgData name="Anh Tấn Lê Sỹ" userId="e93b7fc5b775d682" providerId="LiveId" clId="{252C5780-E4FA-2F43-813E-33CDF12876EC}" dt="2024-10-06T08:54:39.085" v="182"/>
          <ac:spMkLst>
            <pc:docMk/>
            <pc:sldMk cId="1663019594" sldId="318"/>
            <ac:spMk id="6" creationId="{F32BBC63-0363-7FA6-B2A1-624DC4D1052C}"/>
          </ac:spMkLst>
        </pc:spChg>
        <pc:spChg chg="mod">
          <ac:chgData name="Anh Tấn Lê Sỹ" userId="e93b7fc5b775d682" providerId="LiveId" clId="{252C5780-E4FA-2F43-813E-33CDF12876EC}" dt="2024-10-06T08:54:44.388" v="184"/>
          <ac:spMkLst>
            <pc:docMk/>
            <pc:sldMk cId="1663019594" sldId="318"/>
            <ac:spMk id="14" creationId="{A0647D81-595F-B73F-8BC3-3D74171CA8E8}"/>
          </ac:spMkLst>
        </pc:spChg>
        <pc:spChg chg="mod">
          <ac:chgData name="Anh Tấn Lê Sỹ" userId="e93b7fc5b775d682" providerId="LiveId" clId="{252C5780-E4FA-2F43-813E-33CDF12876EC}" dt="2024-10-06T08:54:44.388" v="184"/>
          <ac:spMkLst>
            <pc:docMk/>
            <pc:sldMk cId="1663019594" sldId="318"/>
            <ac:spMk id="15" creationId="{EBB1F0F3-752C-8051-473D-C05482F06963}"/>
          </ac:spMkLst>
        </pc:spChg>
        <pc:grpChg chg="add mod">
          <ac:chgData name="Anh Tấn Lê Sỹ" userId="e93b7fc5b775d682" providerId="LiveId" clId="{252C5780-E4FA-2F43-813E-33CDF12876EC}" dt="2024-10-06T08:54:39.085" v="182"/>
          <ac:grpSpMkLst>
            <pc:docMk/>
            <pc:sldMk cId="1663019594" sldId="318"/>
            <ac:grpSpMk id="3" creationId="{C4DDCB44-1B36-2D3B-3B7E-3A77B0A82F51}"/>
          </ac:grpSpMkLst>
        </pc:grpChg>
        <pc:grpChg chg="add mod">
          <ac:chgData name="Anh Tấn Lê Sỹ" userId="e93b7fc5b775d682" providerId="LiveId" clId="{252C5780-E4FA-2F43-813E-33CDF12876EC}" dt="2024-10-06T08:54:44.388" v="184"/>
          <ac:grpSpMkLst>
            <pc:docMk/>
            <pc:sldMk cId="1663019594" sldId="318"/>
            <ac:grpSpMk id="8" creationId="{10E10E9D-AFE6-DB82-2999-1075B5B7C130}"/>
          </ac:grpSpMkLst>
        </pc:grpChg>
        <pc:grpChg chg="del">
          <ac:chgData name="Anh Tấn Lê Sỹ" userId="e93b7fc5b775d682" providerId="LiveId" clId="{252C5780-E4FA-2F43-813E-33CDF12876EC}" dt="2024-10-06T08:54:43.250" v="183" actId="478"/>
          <ac:grpSpMkLst>
            <pc:docMk/>
            <pc:sldMk cId="1663019594" sldId="318"/>
            <ac:grpSpMk id="9" creationId="{35196D40-414F-4CB4-ADE1-2AF1576BFB55}"/>
          </ac:grpSpMkLst>
        </pc:grpChg>
        <pc:cxnChg chg="mod">
          <ac:chgData name="Anh Tấn Lê Sỹ" userId="e93b7fc5b775d682" providerId="LiveId" clId="{252C5780-E4FA-2F43-813E-33CDF12876EC}" dt="2024-10-06T08:54:39.085" v="182"/>
          <ac:cxnSpMkLst>
            <pc:docMk/>
            <pc:sldMk cId="1663019594" sldId="318"/>
            <ac:cxnSpMk id="7" creationId="{A662D436-F4BC-AA65-DCDE-65B1A1E574CC}"/>
          </ac:cxnSpMkLst>
        </pc:cxnChg>
        <pc:cxnChg chg="mod">
          <ac:chgData name="Anh Tấn Lê Sỹ" userId="e93b7fc5b775d682" providerId="LiveId" clId="{252C5780-E4FA-2F43-813E-33CDF12876EC}" dt="2024-10-06T08:54:44.388" v="184"/>
          <ac:cxnSpMkLst>
            <pc:docMk/>
            <pc:sldMk cId="1663019594" sldId="318"/>
            <ac:cxnSpMk id="16" creationId="{FDF49672-B4AB-A62E-35AE-232BA7AB153F}"/>
          </ac:cxnSpMkLst>
        </pc:cxnChg>
      </pc:sldChg>
    </pc:docChg>
  </pc:docChgLst>
  <pc:docChgLst>
    <pc:chgData name="Phạm Phong" userId="68680db27fd75fa5" providerId="Windows Live" clId="Web-{24DE87A3-0A13-498E-A47A-C0BD36F721E6}"/>
    <pc:docChg chg="modSld">
      <pc:chgData name="Phạm Phong" userId="68680db27fd75fa5" providerId="Windows Live" clId="Web-{24DE87A3-0A13-498E-A47A-C0BD36F721E6}" dt="2024-10-06T08:47:07.515" v="0" actId="20577"/>
      <pc:docMkLst>
        <pc:docMk/>
      </pc:docMkLst>
      <pc:sldChg chg="modSp">
        <pc:chgData name="Phạm Phong" userId="68680db27fd75fa5" providerId="Windows Live" clId="Web-{24DE87A3-0A13-498E-A47A-C0BD36F721E6}" dt="2024-10-06T08:47:07.515" v="0" actId="20577"/>
        <pc:sldMkLst>
          <pc:docMk/>
          <pc:sldMk cId="1663019594" sldId="318"/>
        </pc:sldMkLst>
        <pc:spChg chg="mod">
          <ac:chgData name="Phạm Phong" userId="68680db27fd75fa5" providerId="Windows Live" clId="Web-{24DE87A3-0A13-498E-A47A-C0BD36F721E6}" dt="2024-10-06T08:47:07.515" v="0" actId="20577"/>
          <ac:spMkLst>
            <pc:docMk/>
            <pc:sldMk cId="1663019594" sldId="318"/>
            <ac:spMk id="5" creationId="{00000000-0000-0000-0000-000000000000}"/>
          </ac:spMkLst>
        </pc:spChg>
      </pc:sldChg>
    </pc:docChg>
  </pc:docChgLst>
  <pc:docChgLst>
    <pc:chgData name="Phong Phạm" userId="68680db27fd75fa5" providerId="LiveId" clId="{899F3FAE-C4C1-4F93-B85A-A01A6118C6F4}"/>
    <pc:docChg chg="custSel modSld sldOrd">
      <pc:chgData name="Phong Phạm" userId="68680db27fd75fa5" providerId="LiveId" clId="{899F3FAE-C4C1-4F93-B85A-A01A6118C6F4}" dt="2024-10-06T08:36:32.254" v="25" actId="1076"/>
      <pc:docMkLst>
        <pc:docMk/>
      </pc:docMkLst>
      <pc:sldChg chg="addSp delSp modSp mod">
        <pc:chgData name="Phong Phạm" userId="68680db27fd75fa5" providerId="LiveId" clId="{899F3FAE-C4C1-4F93-B85A-A01A6118C6F4}" dt="2024-10-06T08:36:32.254" v="25" actId="1076"/>
        <pc:sldMkLst>
          <pc:docMk/>
          <pc:sldMk cId="3273030323" sldId="287"/>
        </pc:sldMkLst>
        <pc:spChg chg="del">
          <ac:chgData name="Phong Phạm" userId="68680db27fd75fa5" providerId="LiveId" clId="{899F3FAE-C4C1-4F93-B85A-A01A6118C6F4}" dt="2024-10-06T08:35:26.718" v="12" actId="478"/>
          <ac:spMkLst>
            <pc:docMk/>
            <pc:sldMk cId="3273030323" sldId="287"/>
            <ac:spMk id="5" creationId="{00000000-0000-0000-0000-000000000000}"/>
          </ac:spMkLst>
        </pc:spChg>
        <pc:spChg chg="del">
          <ac:chgData name="Phong Phạm" userId="68680db27fd75fa5" providerId="LiveId" clId="{899F3FAE-C4C1-4F93-B85A-A01A6118C6F4}" dt="2024-10-06T08:36:17.147" v="21" actId="478"/>
          <ac:spMkLst>
            <pc:docMk/>
            <pc:sldMk cId="3273030323" sldId="287"/>
            <ac:spMk id="17" creationId="{00000000-0000-0000-0000-000000000000}"/>
          </ac:spMkLst>
        </pc:spChg>
        <pc:spChg chg="mod">
          <ac:chgData name="Phong Phạm" userId="68680db27fd75fa5" providerId="LiveId" clId="{899F3FAE-C4C1-4F93-B85A-A01A6118C6F4}" dt="2024-10-06T08:36:10.024" v="18" actId="123"/>
          <ac:spMkLst>
            <pc:docMk/>
            <pc:sldMk cId="3273030323" sldId="287"/>
            <ac:spMk id="18" creationId="{00000000-0000-0000-0000-000000000000}"/>
          </ac:spMkLst>
        </pc:spChg>
        <pc:graphicFrameChg chg="del">
          <ac:chgData name="Phong Phạm" userId="68680db27fd75fa5" providerId="LiveId" clId="{899F3FAE-C4C1-4F93-B85A-A01A6118C6F4}" dt="2024-10-06T08:34:17.838" v="2" actId="478"/>
          <ac:graphicFrameMkLst>
            <pc:docMk/>
            <pc:sldMk cId="3273030323" sldId="287"/>
            <ac:graphicFrameMk id="16" creationId="{00000000-0000-0000-0000-000000000000}"/>
          </ac:graphicFrameMkLst>
        </pc:graphicFrameChg>
        <pc:graphicFrameChg chg="mod modGraphic">
          <ac:chgData name="Phong Phạm" userId="68680db27fd75fa5" providerId="LiveId" clId="{899F3FAE-C4C1-4F93-B85A-A01A6118C6F4}" dt="2024-10-06T08:36:25.707" v="23" actId="1076"/>
          <ac:graphicFrameMkLst>
            <pc:docMk/>
            <pc:sldMk cId="3273030323" sldId="287"/>
            <ac:graphicFrameMk id="19" creationId="{00000000-0000-0000-0000-000000000000}"/>
          </ac:graphicFrameMkLst>
        </pc:graphicFrameChg>
        <pc:picChg chg="add mod">
          <ac:chgData name="Phong Phạm" userId="68680db27fd75fa5" providerId="LiveId" clId="{899F3FAE-C4C1-4F93-B85A-A01A6118C6F4}" dt="2024-10-06T08:36:32.254" v="25" actId="1076"/>
          <ac:picMkLst>
            <pc:docMk/>
            <pc:sldMk cId="3273030323" sldId="287"/>
            <ac:picMk id="3" creationId="{CF90EA3B-C91E-4183-95E4-9DC7122826D1}"/>
          </ac:picMkLst>
        </pc:picChg>
        <pc:picChg chg="del mod">
          <ac:chgData name="Phong Phạm" userId="68680db27fd75fa5" providerId="LiveId" clId="{899F3FAE-C4C1-4F93-B85A-A01A6118C6F4}" dt="2024-10-06T08:34:49.395" v="4" actId="478"/>
          <ac:picMkLst>
            <pc:docMk/>
            <pc:sldMk cId="3273030323" sldId="287"/>
            <ac:picMk id="15" creationId="{00000000-0000-0000-0000-000000000000}"/>
          </ac:picMkLst>
        </pc:picChg>
      </pc:sldChg>
      <pc:sldChg chg="ord">
        <pc:chgData name="Phong Phạm" userId="68680db27fd75fa5" providerId="LiveId" clId="{899F3FAE-C4C1-4F93-B85A-A01A6118C6F4}" dt="2024-10-06T08:34:10.942" v="1"/>
        <pc:sldMkLst>
          <pc:docMk/>
          <pc:sldMk cId="1756361948" sldId="31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4FEE4-1AB8-5D20-CE59-A1F97FBD75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0F16F6-DEF4-54E0-779F-36F13B61C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C28C5C-9503-7DF0-561C-D5C5885AD2CB}"/>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5" name="Footer Placeholder 4">
            <a:extLst>
              <a:ext uri="{FF2B5EF4-FFF2-40B4-BE49-F238E27FC236}">
                <a16:creationId xmlns:a16="http://schemas.microsoft.com/office/drawing/2014/main" id="{42A0ACDE-EE1C-0D7C-F87F-8DCAB3CA4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3F9A9-FD64-3EB8-9F98-70A80EA40783}"/>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124414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034E7-C827-FF57-7FCF-07726ABC99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969DDB-1FAB-76D8-AA7B-99214FBB4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CC589-0ADA-32D5-46D1-3E5ACC3F19E0}"/>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5" name="Footer Placeholder 4">
            <a:extLst>
              <a:ext uri="{FF2B5EF4-FFF2-40B4-BE49-F238E27FC236}">
                <a16:creationId xmlns:a16="http://schemas.microsoft.com/office/drawing/2014/main" id="{2D737A45-61EB-4D68-B178-162C4F37B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A608B-6BA3-7D0B-6FCD-A4C023CC5E14}"/>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413235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C82CA-7F6E-F5A8-AEB3-AE31EC2058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647E4-F094-4022-3DDE-070B23CA4F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F99B2-22FB-FF14-D716-CB0B54752D89}"/>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5" name="Footer Placeholder 4">
            <a:extLst>
              <a:ext uri="{FF2B5EF4-FFF2-40B4-BE49-F238E27FC236}">
                <a16:creationId xmlns:a16="http://schemas.microsoft.com/office/drawing/2014/main" id="{BE8CD288-C268-3B62-742C-68DF90DBF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92C46-FC56-2823-D72F-B8BA4C04BA3F}"/>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307997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CDAF-EFF0-ED0E-F15B-CCE5B40C1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A79867-AFAF-447F-8650-CD3B239491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DADEA6-D2AE-57E9-60CF-62B02F2DB273}"/>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5" name="Footer Placeholder 4">
            <a:extLst>
              <a:ext uri="{FF2B5EF4-FFF2-40B4-BE49-F238E27FC236}">
                <a16:creationId xmlns:a16="http://schemas.microsoft.com/office/drawing/2014/main" id="{ADE7E8A2-B750-3272-2C53-6B4AAA9C66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EE70E-A078-1131-B03D-F2D5C84CE3FE}"/>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120168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F68A-FF45-102A-7B22-FE404F5BA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CA4B2F-9B61-6230-E74B-36014E22E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E20EB-3DF4-D9FA-54D7-27A407DB020F}"/>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5" name="Footer Placeholder 4">
            <a:extLst>
              <a:ext uri="{FF2B5EF4-FFF2-40B4-BE49-F238E27FC236}">
                <a16:creationId xmlns:a16="http://schemas.microsoft.com/office/drawing/2014/main" id="{C577E135-1D8B-9D88-710E-5078A7DCB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3555B-057E-2036-F7E5-4CA83537BD26}"/>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139508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CA94-5340-3212-E2CC-E393498B80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E41AE-CA66-CB82-DA4E-76327BE2F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810DB8-BF31-20AF-36D5-EDA11B3495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5D69DD-6D87-376C-CA30-0CDEFD60ACEC}"/>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6" name="Footer Placeholder 5">
            <a:extLst>
              <a:ext uri="{FF2B5EF4-FFF2-40B4-BE49-F238E27FC236}">
                <a16:creationId xmlns:a16="http://schemas.microsoft.com/office/drawing/2014/main" id="{9D5173AD-578C-6D6A-7F36-4594853FBB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5FEC4-ADF3-13C6-031F-9DDC50FF3580}"/>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387365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8C9C-15F6-B1DD-3E58-C9C9036CD9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497A1-8040-063D-EFBD-9102B683CF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570D07-138B-8A6D-40DD-B7ADACC98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F5D0B0-7FF1-74B3-8F01-1BE9D9DB3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7D3C1-A5EC-99C1-61E3-993C45A7C2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76DD5B-8150-E9FF-5D58-AF22B5B36894}"/>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8" name="Footer Placeholder 7">
            <a:extLst>
              <a:ext uri="{FF2B5EF4-FFF2-40B4-BE49-F238E27FC236}">
                <a16:creationId xmlns:a16="http://schemas.microsoft.com/office/drawing/2014/main" id="{3D075D41-42A7-EE05-E211-E4F6F8D9F2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D91F0-27B9-A08D-6CCC-631C14C6400F}"/>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2446009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C28E-FFAD-0B6F-D5DD-13100F64E2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DA5CF5-CFFE-70CF-40F0-889606E44850}"/>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4" name="Footer Placeholder 3">
            <a:extLst>
              <a:ext uri="{FF2B5EF4-FFF2-40B4-BE49-F238E27FC236}">
                <a16:creationId xmlns:a16="http://schemas.microsoft.com/office/drawing/2014/main" id="{E6E68438-DE0D-E8D5-86B5-4A05128D69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5A8ECC-AEC3-D751-6A92-32C1AAD5B516}"/>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201719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1F4580-1588-ADE6-77E0-8022813D1C3C}"/>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3" name="Footer Placeholder 2">
            <a:extLst>
              <a:ext uri="{FF2B5EF4-FFF2-40B4-BE49-F238E27FC236}">
                <a16:creationId xmlns:a16="http://schemas.microsoft.com/office/drawing/2014/main" id="{D290E332-3310-F61F-EFA2-43BB23D70C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89E6E6-DFFF-48D8-4B60-942A1BFA7505}"/>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80441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E724-31B7-A2DA-E871-156432A8F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5776EB-1588-2D82-2D24-A78270F45C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82407B-1AF7-DBFA-3437-7024E88C3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DCA4F-2770-E2B0-D8B5-315C04880A1A}"/>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6" name="Footer Placeholder 5">
            <a:extLst>
              <a:ext uri="{FF2B5EF4-FFF2-40B4-BE49-F238E27FC236}">
                <a16:creationId xmlns:a16="http://schemas.microsoft.com/office/drawing/2014/main" id="{BD528E58-0727-AF5F-AEEC-7765AFA17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CF2D1-F88A-E491-713D-7D35C35487EE}"/>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2115302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E434-FD34-6CFC-E075-045AA224E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2FAB9A-FFED-1883-5E5D-888926DDE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25B652-9AA5-9C53-51BB-071FE6EC0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194E3-C339-2287-6A93-20AF1037BCEA}"/>
              </a:ext>
            </a:extLst>
          </p:cNvPr>
          <p:cNvSpPr>
            <a:spLocks noGrp="1"/>
          </p:cNvSpPr>
          <p:nvPr>
            <p:ph type="dt" sz="half" idx="10"/>
          </p:nvPr>
        </p:nvSpPr>
        <p:spPr/>
        <p:txBody>
          <a:bodyPr/>
          <a:lstStyle/>
          <a:p>
            <a:fld id="{3CC3BCA9-6D74-422E-A98B-BF5227A4A0F5}" type="datetimeFigureOut">
              <a:rPr lang="en-US" smtClean="0"/>
              <a:t>10/6/2024</a:t>
            </a:fld>
            <a:endParaRPr lang="en-US"/>
          </a:p>
        </p:txBody>
      </p:sp>
      <p:sp>
        <p:nvSpPr>
          <p:cNvPr id="6" name="Footer Placeholder 5">
            <a:extLst>
              <a:ext uri="{FF2B5EF4-FFF2-40B4-BE49-F238E27FC236}">
                <a16:creationId xmlns:a16="http://schemas.microsoft.com/office/drawing/2014/main" id="{687BF7D0-45F0-FD52-13F8-23594E487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DF98E-75FB-3679-85E6-E84EDC7CC8AE}"/>
              </a:ext>
            </a:extLst>
          </p:cNvPr>
          <p:cNvSpPr>
            <a:spLocks noGrp="1"/>
          </p:cNvSpPr>
          <p:nvPr>
            <p:ph type="sldNum" sz="quarter" idx="12"/>
          </p:nvPr>
        </p:nvSpPr>
        <p:spPr/>
        <p:txBody>
          <a:bodyPr/>
          <a:lstStyle/>
          <a:p>
            <a:fld id="{2986F9DA-22BF-4FE0-BD98-40342C07ECA9}" type="slidenum">
              <a:rPr lang="en-US" smtClean="0"/>
              <a:t>‹#›</a:t>
            </a:fld>
            <a:endParaRPr lang="en-US"/>
          </a:p>
        </p:txBody>
      </p:sp>
    </p:spTree>
    <p:extLst>
      <p:ext uri="{BB962C8B-B14F-4D97-AF65-F5344CB8AC3E}">
        <p14:creationId xmlns:p14="http://schemas.microsoft.com/office/powerpoint/2010/main" val="122845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4C911-F502-D797-E21E-9785551D8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C65D9A-AB98-DD5D-572C-F096B9EE7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4EABB-9830-21B8-2888-4C24BA67B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3BCA9-6D74-422E-A98B-BF5227A4A0F5}" type="datetimeFigureOut">
              <a:rPr lang="en-US" smtClean="0"/>
              <a:t>10/6/2024</a:t>
            </a:fld>
            <a:endParaRPr lang="en-US"/>
          </a:p>
        </p:txBody>
      </p:sp>
      <p:sp>
        <p:nvSpPr>
          <p:cNvPr id="5" name="Footer Placeholder 4">
            <a:extLst>
              <a:ext uri="{FF2B5EF4-FFF2-40B4-BE49-F238E27FC236}">
                <a16:creationId xmlns:a16="http://schemas.microsoft.com/office/drawing/2014/main" id="{425354A3-A70F-2791-B49E-FEE9249F81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8FFE6A-15D9-8B5B-AABF-EFBA24CC4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6F9DA-22BF-4FE0-BD98-40342C07ECA9}" type="slidenum">
              <a:rPr lang="en-US" smtClean="0"/>
              <a:t>‹#›</a:t>
            </a:fld>
            <a:endParaRPr lang="en-US"/>
          </a:p>
        </p:txBody>
      </p:sp>
    </p:spTree>
    <p:extLst>
      <p:ext uri="{BB962C8B-B14F-4D97-AF65-F5344CB8AC3E}">
        <p14:creationId xmlns:p14="http://schemas.microsoft.com/office/powerpoint/2010/main" val="412231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DCCC29-1934-C88B-2C61-C8AD13396595}"/>
              </a:ext>
            </a:extLst>
          </p:cNvPr>
          <p:cNvSpPr/>
          <p:nvPr/>
        </p:nvSpPr>
        <p:spPr>
          <a:xfrm>
            <a:off x="-81280" y="5251270"/>
            <a:ext cx="12354560" cy="1708330"/>
          </a:xfrm>
          <a:prstGeom prst="rect">
            <a:avLst/>
          </a:prstGeom>
          <a:solidFill>
            <a:srgbClr val="1F5CA9"/>
          </a:solidFill>
          <a:ln w="57150">
            <a:solidFill>
              <a:srgbClr val="00AF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7" name="TextBox 6">
            <a:extLst>
              <a:ext uri="{FF2B5EF4-FFF2-40B4-BE49-F238E27FC236}">
                <a16:creationId xmlns:a16="http://schemas.microsoft.com/office/drawing/2014/main" id="{940F2D77-BDF8-EDE5-F270-257201EC98C5}"/>
              </a:ext>
            </a:extLst>
          </p:cNvPr>
          <p:cNvSpPr txBox="1"/>
          <p:nvPr/>
        </p:nvSpPr>
        <p:spPr>
          <a:xfrm>
            <a:off x="1650718" y="1730501"/>
            <a:ext cx="8890574" cy="2092881"/>
          </a:xfrm>
          <a:prstGeom prst="rect">
            <a:avLst/>
          </a:prstGeom>
          <a:noFill/>
        </p:spPr>
        <p:txBody>
          <a:bodyPr wrap="none" rtlCol="0">
            <a:spAutoFit/>
          </a:bodyPr>
          <a:lstStyle/>
          <a:p>
            <a:pPr algn="ctr">
              <a:spcBef>
                <a:spcPts val="600"/>
              </a:spcBef>
              <a:spcAft>
                <a:spcPts val="1200"/>
              </a:spcAft>
            </a:pPr>
            <a:r>
              <a:rPr lang="en-US" sz="4000">
                <a:solidFill>
                  <a:srgbClr val="00AFEF"/>
                </a:solidFill>
                <a:latin typeface="Times New Roman" panose="02020603050405020304" pitchFamily="18" charset="0"/>
                <a:cs typeface="Times New Roman" panose="02020603050405020304" pitchFamily="18" charset="0"/>
              </a:rPr>
              <a:t>Đề tài</a:t>
            </a:r>
          </a:p>
          <a:p>
            <a:pPr algn="ctr"/>
            <a:r>
              <a:rPr lang="en-US" sz="4000" b="1">
                <a:solidFill>
                  <a:srgbClr val="1F5CA9"/>
                </a:solidFill>
                <a:latin typeface="Times New Roman" panose="02020603050405020304" pitchFamily="18" charset="0"/>
                <a:cs typeface="Times New Roman" panose="02020603050405020304" pitchFamily="18" charset="0"/>
              </a:rPr>
              <a:t>Xây dựng mô hình phân loại hành động</a:t>
            </a:r>
          </a:p>
          <a:p>
            <a:pPr algn="ctr"/>
            <a:r>
              <a:rPr lang="en-US" sz="4000" b="1">
                <a:solidFill>
                  <a:srgbClr val="1F5CA9"/>
                </a:solidFill>
                <a:latin typeface="Times New Roman" panose="02020603050405020304" pitchFamily="18" charset="0"/>
                <a:cs typeface="Times New Roman" panose="02020603050405020304" pitchFamily="18" charset="0"/>
              </a:rPr>
              <a:t>trong trò chơi Vector</a:t>
            </a:r>
          </a:p>
        </p:txBody>
      </p:sp>
      <p:sp>
        <p:nvSpPr>
          <p:cNvPr id="8" name="TextBox 7">
            <a:extLst>
              <a:ext uri="{FF2B5EF4-FFF2-40B4-BE49-F238E27FC236}">
                <a16:creationId xmlns:a16="http://schemas.microsoft.com/office/drawing/2014/main" id="{4D35EB37-BC38-C71F-B4A9-6E4C9BB55668}"/>
              </a:ext>
            </a:extLst>
          </p:cNvPr>
          <p:cNvSpPr txBox="1"/>
          <p:nvPr/>
        </p:nvSpPr>
        <p:spPr>
          <a:xfrm>
            <a:off x="1250999" y="5685031"/>
            <a:ext cx="2500822" cy="584775"/>
          </a:xfrm>
          <a:prstGeom prst="rect">
            <a:avLst/>
          </a:prstGeom>
          <a:noFill/>
        </p:spPr>
        <p:txBody>
          <a:bodyPr wrap="square" rtlCol="0">
            <a:spAutoFit/>
          </a:bodyPr>
          <a:lstStyle/>
          <a:p>
            <a:r>
              <a:rPr lang="en-US" sz="1600">
                <a:solidFill>
                  <a:schemeClr val="bg1"/>
                </a:solidFill>
                <a:latin typeface="Times New Roman" panose="02020603050405020304" pitchFamily="18" charset="0"/>
                <a:cs typeface="Times New Roman" panose="02020603050405020304" pitchFamily="18" charset="0"/>
              </a:rPr>
              <a:t>Giảng viên hướng dẫn:</a:t>
            </a:r>
          </a:p>
          <a:p>
            <a:r>
              <a:rPr lang="en-US" sz="1600">
                <a:solidFill>
                  <a:schemeClr val="bg1"/>
                </a:solidFill>
                <a:latin typeface="Times New Roman" panose="02020603050405020304" pitchFamily="18" charset="0"/>
                <a:cs typeface="Times New Roman" panose="02020603050405020304" pitchFamily="18" charset="0"/>
              </a:rPr>
              <a:t>Thầy Phạm Nguyên Khang</a:t>
            </a:r>
          </a:p>
        </p:txBody>
      </p:sp>
      <p:sp>
        <p:nvSpPr>
          <p:cNvPr id="9" name="TextBox 8">
            <a:extLst>
              <a:ext uri="{FF2B5EF4-FFF2-40B4-BE49-F238E27FC236}">
                <a16:creationId xmlns:a16="http://schemas.microsoft.com/office/drawing/2014/main" id="{37AE8B90-7634-CED7-1020-8B98F099675F}"/>
              </a:ext>
            </a:extLst>
          </p:cNvPr>
          <p:cNvSpPr txBox="1"/>
          <p:nvPr/>
        </p:nvSpPr>
        <p:spPr>
          <a:xfrm>
            <a:off x="8154304" y="5566826"/>
            <a:ext cx="3939373" cy="1107996"/>
          </a:xfrm>
          <a:prstGeom prst="rect">
            <a:avLst/>
          </a:prstGeom>
          <a:noFill/>
        </p:spPr>
        <p:txBody>
          <a:bodyPr wrap="square" rtlCol="0">
            <a:spAutoFit/>
          </a:bodyPr>
          <a:lstStyle/>
          <a:p>
            <a:r>
              <a:rPr lang="en-US">
                <a:solidFill>
                  <a:schemeClr val="bg1"/>
                </a:solidFill>
                <a:latin typeface="Times New Roman" panose="02020603050405020304" pitchFamily="18" charset="0"/>
                <a:cs typeface="Times New Roman" panose="02020603050405020304" pitchFamily="18" charset="0"/>
              </a:rPr>
              <a:t>Sinh </a:t>
            </a:r>
            <a:r>
              <a:rPr lang="en-US" err="1">
                <a:solidFill>
                  <a:schemeClr val="bg1"/>
                </a:solidFill>
                <a:latin typeface="Times New Roman" panose="02020603050405020304" pitchFamily="18" charset="0"/>
                <a:cs typeface="Times New Roman" panose="02020603050405020304" pitchFamily="18" charset="0"/>
              </a:rPr>
              <a:t>viên</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thực</a:t>
            </a:r>
            <a:r>
              <a:rPr lang="en-US">
                <a:solidFill>
                  <a:schemeClr val="bg1"/>
                </a:solidFill>
                <a:latin typeface="Times New Roman" panose="02020603050405020304" pitchFamily="18" charset="0"/>
                <a:cs typeface="Times New Roman" panose="02020603050405020304" pitchFamily="18" charset="0"/>
              </a:rPr>
              <a:t> </a:t>
            </a:r>
            <a:r>
              <a:rPr lang="en-US" err="1">
                <a:solidFill>
                  <a:schemeClr val="bg1"/>
                </a:solidFill>
                <a:latin typeface="Times New Roman" panose="02020603050405020304" pitchFamily="18" charset="0"/>
                <a:cs typeface="Times New Roman" panose="02020603050405020304" pitchFamily="18" charset="0"/>
              </a:rPr>
              <a:t>hiện</a:t>
            </a:r>
            <a:r>
              <a:rPr lang="en-US">
                <a:solidFill>
                  <a:schemeClr val="bg1"/>
                </a:solidFill>
                <a:latin typeface="Times New Roman" panose="02020603050405020304" pitchFamily="18" charset="0"/>
                <a:cs typeface="Times New Roman" panose="02020603050405020304" pitchFamily="18" charset="0"/>
              </a:rPr>
              <a:t>:</a:t>
            </a:r>
          </a:p>
          <a:p>
            <a:r>
              <a:rPr lang="en-US" sz="1600">
                <a:solidFill>
                  <a:schemeClr val="bg1"/>
                </a:solidFill>
                <a:latin typeface="Times New Roman" panose="02020603050405020304" pitchFamily="18" charset="0"/>
                <a:cs typeface="Times New Roman" panose="02020603050405020304" pitchFamily="18" charset="0"/>
              </a:rPr>
              <a:t>Lê </a:t>
            </a:r>
            <a:r>
              <a:rPr lang="en-US" sz="1600" err="1">
                <a:solidFill>
                  <a:schemeClr val="bg1"/>
                </a:solidFill>
                <a:latin typeface="Times New Roman" panose="02020603050405020304" pitchFamily="18" charset="0"/>
                <a:cs typeface="Times New Roman" panose="02020603050405020304" pitchFamily="18" charset="0"/>
              </a:rPr>
              <a:t>Sỹ</a:t>
            </a:r>
            <a:r>
              <a:rPr lang="en-US" sz="1600">
                <a:solidFill>
                  <a:schemeClr val="bg1"/>
                </a:solidFill>
                <a:latin typeface="Times New Roman" panose="02020603050405020304" pitchFamily="18" charset="0"/>
                <a:cs typeface="Times New Roman" panose="02020603050405020304" pitchFamily="18" charset="0"/>
              </a:rPr>
              <a:t> Anh </a:t>
            </a:r>
            <a:r>
              <a:rPr lang="en-US" sz="1600" err="1">
                <a:solidFill>
                  <a:schemeClr val="bg1"/>
                </a:solidFill>
                <a:latin typeface="Times New Roman" panose="02020603050405020304" pitchFamily="18" charset="0"/>
                <a:cs typeface="Times New Roman" panose="02020603050405020304" pitchFamily="18" charset="0"/>
              </a:rPr>
              <a:t>Tấn</a:t>
            </a:r>
            <a:r>
              <a:rPr lang="en-US" sz="1600">
                <a:solidFill>
                  <a:schemeClr val="bg1"/>
                </a:solidFill>
                <a:latin typeface="Times New Roman" panose="02020603050405020304" pitchFamily="18" charset="0"/>
                <a:cs typeface="Times New Roman" panose="02020603050405020304" pitchFamily="18" charset="0"/>
              </a:rPr>
              <a:t>	B2113342</a:t>
            </a:r>
          </a:p>
          <a:p>
            <a:r>
              <a:rPr lang="en-US" sz="1600" err="1">
                <a:solidFill>
                  <a:schemeClr val="bg1"/>
                </a:solidFill>
                <a:latin typeface="Times New Roman" panose="02020603050405020304" pitchFamily="18" charset="0"/>
                <a:cs typeface="Times New Roman" panose="02020603050405020304" pitchFamily="18" charset="0"/>
              </a:rPr>
              <a:t>Phạm</a:t>
            </a:r>
            <a:r>
              <a:rPr lang="en-US" sz="1600">
                <a:solidFill>
                  <a:schemeClr val="bg1"/>
                </a:solidFill>
                <a:latin typeface="Times New Roman" panose="02020603050405020304" pitchFamily="18" charset="0"/>
                <a:cs typeface="Times New Roman" panose="02020603050405020304" pitchFamily="18" charset="0"/>
              </a:rPr>
              <a:t> Hoàng Phong	B2113316</a:t>
            </a:r>
          </a:p>
          <a:p>
            <a:r>
              <a:rPr lang="en-US" sz="1600" err="1">
                <a:solidFill>
                  <a:schemeClr val="bg1"/>
                </a:solidFill>
                <a:latin typeface="Times New Roman" panose="02020603050405020304" pitchFamily="18" charset="0"/>
                <a:cs typeface="Times New Roman" panose="02020603050405020304" pitchFamily="18" charset="0"/>
              </a:rPr>
              <a:t>Trương</a:t>
            </a:r>
            <a:r>
              <a:rPr lang="en-US" sz="1600">
                <a:solidFill>
                  <a:schemeClr val="bg1"/>
                </a:solidFill>
                <a:latin typeface="Times New Roman" panose="02020603050405020304" pitchFamily="18" charset="0"/>
                <a:cs typeface="Times New Roman" panose="02020603050405020304" pitchFamily="18" charset="0"/>
              </a:rPr>
              <a:t> </a:t>
            </a:r>
            <a:r>
              <a:rPr lang="en-US" sz="1600" err="1">
                <a:solidFill>
                  <a:schemeClr val="bg1"/>
                </a:solidFill>
                <a:latin typeface="Times New Roman" panose="02020603050405020304" pitchFamily="18" charset="0"/>
                <a:cs typeface="Times New Roman" panose="02020603050405020304" pitchFamily="18" charset="0"/>
              </a:rPr>
              <a:t>Phú</a:t>
            </a:r>
            <a:r>
              <a:rPr lang="en-US" sz="1600">
                <a:solidFill>
                  <a:schemeClr val="bg1"/>
                </a:solidFill>
                <a:latin typeface="Times New Roman" panose="02020603050405020304" pitchFamily="18" charset="0"/>
                <a:cs typeface="Times New Roman" panose="02020603050405020304" pitchFamily="18" charset="0"/>
              </a:rPr>
              <a:t> </a:t>
            </a:r>
            <a:r>
              <a:rPr lang="en-US" sz="1600" err="1">
                <a:solidFill>
                  <a:schemeClr val="bg1"/>
                </a:solidFill>
                <a:latin typeface="Times New Roman" panose="02020603050405020304" pitchFamily="18" charset="0"/>
                <a:cs typeface="Times New Roman" panose="02020603050405020304" pitchFamily="18" charset="0"/>
              </a:rPr>
              <a:t>Quí</a:t>
            </a:r>
            <a:r>
              <a:rPr lang="en-US" sz="1600">
                <a:solidFill>
                  <a:schemeClr val="bg1"/>
                </a:solidFill>
                <a:latin typeface="Times New Roman" panose="02020603050405020304" pitchFamily="18" charset="0"/>
                <a:cs typeface="Times New Roman" panose="02020603050405020304" pitchFamily="18" charset="0"/>
              </a:rPr>
              <a:t> 	B2017075</a:t>
            </a:r>
          </a:p>
        </p:txBody>
      </p:sp>
      <p:sp>
        <p:nvSpPr>
          <p:cNvPr id="2" name="TextBox 1"/>
          <p:cNvSpPr txBox="1"/>
          <p:nvPr/>
        </p:nvSpPr>
        <p:spPr>
          <a:xfrm>
            <a:off x="316522" y="531658"/>
            <a:ext cx="4369777" cy="830997"/>
          </a:xfrm>
          <a:prstGeom prst="rect">
            <a:avLst/>
          </a:prstGeom>
          <a:noFill/>
        </p:spPr>
        <p:txBody>
          <a:bodyPr wrap="square" rtlCol="0">
            <a:spAutoFit/>
          </a:bodyPr>
          <a:lstStyle/>
          <a:p>
            <a:pPr algn="ctr">
              <a:spcBef>
                <a:spcPts val="600"/>
              </a:spcBef>
              <a:spcAft>
                <a:spcPts val="1200"/>
              </a:spcAft>
            </a:pPr>
            <a:r>
              <a:rPr lang="en-US" sz="1600">
                <a:solidFill>
                  <a:srgbClr val="00AFEF"/>
                </a:solidFill>
                <a:latin typeface="Times New Roman" panose="02020603050405020304" pitchFamily="18" charset="0"/>
                <a:cs typeface="Times New Roman" panose="02020603050405020304" pitchFamily="18" charset="0"/>
              </a:rPr>
              <a:t>BÁO CÁO BÀI TẬP LỚN 1 </a:t>
            </a:r>
            <a:br>
              <a:rPr lang="en-US" sz="1600">
                <a:solidFill>
                  <a:srgbClr val="00AFEF"/>
                </a:solidFill>
                <a:latin typeface="Times New Roman" panose="02020603050405020304" pitchFamily="18" charset="0"/>
                <a:cs typeface="Times New Roman" panose="02020603050405020304" pitchFamily="18" charset="0"/>
              </a:rPr>
            </a:br>
            <a:r>
              <a:rPr lang="en-US" sz="1600">
                <a:solidFill>
                  <a:srgbClr val="00AFEF"/>
                </a:solidFill>
                <a:latin typeface="Times New Roman" panose="02020603050405020304" pitchFamily="18" charset="0"/>
                <a:cs typeface="Times New Roman" panose="02020603050405020304" pitchFamily="18" charset="0"/>
              </a:rPr>
              <a:t>DEEP LEARNING</a:t>
            </a:r>
            <a:br>
              <a:rPr lang="en-US" sz="1600">
                <a:solidFill>
                  <a:srgbClr val="00AFEF"/>
                </a:solidFill>
                <a:latin typeface="Times New Roman" panose="02020603050405020304" pitchFamily="18" charset="0"/>
                <a:cs typeface="Times New Roman" panose="02020603050405020304" pitchFamily="18" charset="0"/>
              </a:rPr>
            </a:br>
            <a:r>
              <a:rPr lang="en-US" sz="1600">
                <a:solidFill>
                  <a:srgbClr val="1F5CA9"/>
                </a:solidFill>
                <a:latin typeface="Times New Roman" panose="02020603050405020304" pitchFamily="18" charset="0"/>
                <a:cs typeface="Times New Roman" panose="02020603050405020304" pitchFamily="18" charset="0"/>
              </a:rPr>
              <a:t>CT282-01</a:t>
            </a:r>
          </a:p>
        </p:txBody>
      </p:sp>
    </p:spTree>
    <p:extLst>
      <p:ext uri="{BB962C8B-B14F-4D97-AF65-F5344CB8AC3E}">
        <p14:creationId xmlns:p14="http://schemas.microsoft.com/office/powerpoint/2010/main" val="25785184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196D40-414F-4CB4-ADE1-2AF1576BFB55}"/>
              </a:ext>
            </a:extLst>
          </p:cNvPr>
          <p:cNvGrpSpPr/>
          <p:nvPr/>
        </p:nvGrpSpPr>
        <p:grpSpPr>
          <a:xfrm>
            <a:off x="407061" y="298004"/>
            <a:ext cx="4030715" cy="655726"/>
            <a:chOff x="1567540" y="2211977"/>
            <a:chExt cx="3309259" cy="803794"/>
          </a:xfrm>
        </p:grpSpPr>
        <p:sp>
          <p:nvSpPr>
            <p:cNvPr id="10" name="Rectangle 9">
              <a:extLst>
                <a:ext uri="{FF2B5EF4-FFF2-40B4-BE49-F238E27FC236}">
                  <a16:creationId xmlns:a16="http://schemas.microsoft.com/office/drawing/2014/main" id="{B0E7EA66-4F21-1EC0-F01A-72350838257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E8BD94-6A4C-897F-3527-B42A065AB24F}"/>
                </a:ext>
              </a:extLst>
            </p:cNvPr>
            <p:cNvSpPr txBox="1"/>
            <p:nvPr/>
          </p:nvSpPr>
          <p:spPr>
            <a:xfrm>
              <a:off x="1763575" y="2333310"/>
              <a:ext cx="2940159" cy="565913"/>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3. Huấn luyện các mô hình</a:t>
              </a:r>
            </a:p>
          </p:txBody>
        </p:sp>
        <p:cxnSp>
          <p:nvCxnSpPr>
            <p:cNvPr id="12" name="Straight Connector 11">
              <a:extLst>
                <a:ext uri="{FF2B5EF4-FFF2-40B4-BE49-F238E27FC236}">
                  <a16:creationId xmlns:a16="http://schemas.microsoft.com/office/drawing/2014/main" id="{AD73E66E-1CD6-DF0B-5279-0305651F4E01}"/>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14" name="TextBox 13"/>
          <p:cNvSpPr txBox="1"/>
          <p:nvPr/>
        </p:nvSpPr>
        <p:spPr>
          <a:xfrm>
            <a:off x="826394" y="1017773"/>
            <a:ext cx="3220025"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3.3. Mô hình CNN thứ ba</a:t>
            </a:r>
          </a:p>
        </p:txBody>
      </p:sp>
      <p:graphicFrame>
        <p:nvGraphicFramePr>
          <p:cNvPr id="4" name="Table 3"/>
          <p:cNvGraphicFramePr>
            <a:graphicFrameLocks noGrp="1"/>
          </p:cNvGraphicFramePr>
          <p:nvPr>
            <p:extLst>
              <p:ext uri="{D42A27DB-BD31-4B8C-83A1-F6EECF244321}">
                <p14:modId xmlns:p14="http://schemas.microsoft.com/office/powerpoint/2010/main" val="3873773210"/>
              </p:ext>
            </p:extLst>
          </p:nvPr>
        </p:nvGraphicFramePr>
        <p:xfrm>
          <a:off x="3257381" y="1712647"/>
          <a:ext cx="5677237" cy="4302859"/>
        </p:xfrm>
        <a:graphic>
          <a:graphicData uri="http://schemas.openxmlformats.org/drawingml/2006/table">
            <a:tbl>
              <a:tblPr>
                <a:tableStyleId>{2D5ABB26-0587-4C30-8999-92F81FD0307C}</a:tableStyleId>
              </a:tblPr>
              <a:tblGrid>
                <a:gridCol w="2011892">
                  <a:extLst>
                    <a:ext uri="{9D8B030D-6E8A-4147-A177-3AD203B41FA5}">
                      <a16:colId xmlns:a16="http://schemas.microsoft.com/office/drawing/2014/main" val="1451963465"/>
                    </a:ext>
                  </a:extLst>
                </a:gridCol>
                <a:gridCol w="2000330">
                  <a:extLst>
                    <a:ext uri="{9D8B030D-6E8A-4147-A177-3AD203B41FA5}">
                      <a16:colId xmlns:a16="http://schemas.microsoft.com/office/drawing/2014/main" val="988770107"/>
                    </a:ext>
                  </a:extLst>
                </a:gridCol>
                <a:gridCol w="1665015">
                  <a:extLst>
                    <a:ext uri="{9D8B030D-6E8A-4147-A177-3AD203B41FA5}">
                      <a16:colId xmlns:a16="http://schemas.microsoft.com/office/drawing/2014/main" val="2061013487"/>
                    </a:ext>
                  </a:extLst>
                </a:gridCol>
              </a:tblGrid>
              <a:tr h="391169">
                <a:tc>
                  <a:txBody>
                    <a:bodyPr/>
                    <a:lstStyle/>
                    <a:p>
                      <a:pPr algn="l" rtl="0" fontAlgn="base"/>
                      <a:r>
                        <a:rPr lang="en-US" sz="1300" b="1">
                          <a:solidFill>
                            <a:srgbClr val="000000"/>
                          </a:solidFill>
                          <a:effectLst/>
                        </a:rPr>
                        <a:t>Layer</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rtl="0" fontAlgn="base"/>
                      <a:r>
                        <a:rPr lang="en-US" sz="1300" b="1">
                          <a:solidFill>
                            <a:srgbClr val="000000"/>
                          </a:solidFill>
                          <a:effectLst/>
                        </a:rPr>
                        <a:t>Output Shape</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r" rtl="0" fontAlgn="base"/>
                      <a:r>
                        <a:rPr lang="en-US" sz="1300" b="1" err="1">
                          <a:solidFill>
                            <a:srgbClr val="000000"/>
                          </a:solidFill>
                          <a:effectLst/>
                        </a:rPr>
                        <a:t>Pararm</a:t>
                      </a:r>
                      <a:r>
                        <a:rPr lang="en-US" sz="1300" b="1">
                          <a:solidFill>
                            <a:srgbClr val="000000"/>
                          </a:solidFill>
                          <a:effectLst/>
                        </a:rPr>
                        <a:t> #</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45439056"/>
                  </a:ext>
                </a:extLst>
              </a:tr>
              <a:tr h="391169">
                <a:tc>
                  <a:txBody>
                    <a:bodyPr/>
                    <a:lstStyle/>
                    <a:p>
                      <a:pPr algn="l" rtl="0" fontAlgn="base"/>
                      <a:r>
                        <a:rPr lang="en-US" sz="1300" b="0">
                          <a:solidFill>
                            <a:srgbClr val="000000"/>
                          </a:solidFill>
                          <a:effectLst/>
                        </a:rPr>
                        <a:t>Conv2D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62</a:t>
                      </a:r>
                      <a:r>
                        <a:rPr lang="en-US" sz="1300" b="0">
                          <a:solidFill>
                            <a:srgbClr val="000000"/>
                          </a:solidFill>
                          <a:effectLst/>
                        </a:rPr>
                        <a:t>, </a:t>
                      </a:r>
                      <a:r>
                        <a:rPr lang="en-US" sz="1300" b="0">
                          <a:solidFill>
                            <a:srgbClr val="70AD47"/>
                          </a:solidFill>
                          <a:effectLst/>
                        </a:rPr>
                        <a:t>62</a:t>
                      </a:r>
                      <a:r>
                        <a:rPr lang="en-US" sz="1300" b="0">
                          <a:solidFill>
                            <a:srgbClr val="000000"/>
                          </a:solidFill>
                          <a:effectLst/>
                        </a:rPr>
                        <a:t>, </a:t>
                      </a:r>
                      <a:r>
                        <a:rPr lang="en-US" sz="1300" b="0">
                          <a:solidFill>
                            <a:srgbClr val="70AD47"/>
                          </a:solidFill>
                          <a:effectLst/>
                        </a:rPr>
                        <a:t>16</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448 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2510291"/>
                  </a:ext>
                </a:extLst>
              </a:tr>
              <a:tr h="391169">
                <a:tc>
                  <a:txBody>
                    <a:bodyPr/>
                    <a:lstStyle/>
                    <a:p>
                      <a:pPr algn="l" rtl="0" fontAlgn="base"/>
                      <a:r>
                        <a:rPr lang="en-US" sz="1300" b="0">
                          <a:solidFill>
                            <a:srgbClr val="000000"/>
                          </a:solidFill>
                          <a:effectLst/>
                        </a:rPr>
                        <a:t>MaxPooling2D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31</a:t>
                      </a:r>
                      <a:r>
                        <a:rPr lang="en-US" sz="1300" b="0">
                          <a:solidFill>
                            <a:srgbClr val="000000"/>
                          </a:solidFill>
                          <a:effectLst/>
                        </a:rPr>
                        <a:t>, </a:t>
                      </a:r>
                      <a:r>
                        <a:rPr lang="en-US" sz="1300" b="0">
                          <a:solidFill>
                            <a:srgbClr val="70AD47"/>
                          </a:solidFill>
                          <a:effectLst/>
                        </a:rPr>
                        <a:t>31</a:t>
                      </a:r>
                      <a:r>
                        <a:rPr lang="en-US" sz="1300" b="0">
                          <a:solidFill>
                            <a:srgbClr val="000000"/>
                          </a:solidFill>
                          <a:effectLst/>
                        </a:rPr>
                        <a:t>, </a:t>
                      </a:r>
                      <a:r>
                        <a:rPr lang="en-US" sz="1300" b="0">
                          <a:solidFill>
                            <a:srgbClr val="70AD47"/>
                          </a:solidFill>
                          <a:effectLst/>
                        </a:rPr>
                        <a:t>16</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8899913"/>
                  </a:ext>
                </a:extLst>
              </a:tr>
              <a:tr h="391169">
                <a:tc>
                  <a:txBody>
                    <a:bodyPr/>
                    <a:lstStyle/>
                    <a:p>
                      <a:pPr algn="l" rtl="0" fontAlgn="base"/>
                      <a:r>
                        <a:rPr lang="en-US" sz="1300" b="0">
                          <a:solidFill>
                            <a:srgbClr val="000000"/>
                          </a:solidFill>
                          <a:effectLst/>
                        </a:rPr>
                        <a:t>Conv2D_1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29</a:t>
                      </a:r>
                      <a:r>
                        <a:rPr lang="en-US" sz="1300" b="0">
                          <a:solidFill>
                            <a:srgbClr val="000000"/>
                          </a:solidFill>
                          <a:effectLst/>
                        </a:rPr>
                        <a:t>, </a:t>
                      </a:r>
                      <a:r>
                        <a:rPr lang="en-US" sz="1300" b="0">
                          <a:solidFill>
                            <a:srgbClr val="70AD47"/>
                          </a:solidFill>
                          <a:effectLst/>
                        </a:rPr>
                        <a:t>29</a:t>
                      </a:r>
                      <a:r>
                        <a:rPr lang="en-US" sz="1300" b="0">
                          <a:solidFill>
                            <a:srgbClr val="000000"/>
                          </a:solidFill>
                          <a:effectLst/>
                        </a:rPr>
                        <a:t>, </a:t>
                      </a:r>
                      <a:r>
                        <a:rPr lang="en-US" sz="1300" b="0">
                          <a:solidFill>
                            <a:srgbClr val="70AD47"/>
                          </a:solidFill>
                          <a:effectLst/>
                        </a:rPr>
                        <a:t>32</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4.640 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0640004"/>
                  </a:ext>
                </a:extLst>
              </a:tr>
              <a:tr h="391169">
                <a:tc>
                  <a:txBody>
                    <a:bodyPr/>
                    <a:lstStyle/>
                    <a:p>
                      <a:pPr algn="l" rtl="0" fontAlgn="base"/>
                      <a:r>
                        <a:rPr lang="en-US" sz="1300" b="0">
                          <a:solidFill>
                            <a:srgbClr val="000000"/>
                          </a:solidFill>
                          <a:effectLst/>
                        </a:rPr>
                        <a:t>MaxPooling2D_1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14</a:t>
                      </a:r>
                      <a:r>
                        <a:rPr lang="en-US" sz="1300" b="0">
                          <a:solidFill>
                            <a:srgbClr val="000000"/>
                          </a:solidFill>
                          <a:effectLst/>
                        </a:rPr>
                        <a:t>, </a:t>
                      </a:r>
                      <a:r>
                        <a:rPr lang="en-US" sz="1300" b="0">
                          <a:solidFill>
                            <a:srgbClr val="70AD47"/>
                          </a:solidFill>
                          <a:effectLst/>
                        </a:rPr>
                        <a:t>14</a:t>
                      </a:r>
                      <a:r>
                        <a:rPr lang="en-US" sz="1300" b="0">
                          <a:solidFill>
                            <a:srgbClr val="000000"/>
                          </a:solidFill>
                          <a:effectLst/>
                        </a:rPr>
                        <a:t>, </a:t>
                      </a:r>
                      <a:r>
                        <a:rPr lang="en-US" sz="1300" b="0">
                          <a:solidFill>
                            <a:srgbClr val="70AD47"/>
                          </a:solidFill>
                          <a:effectLst/>
                        </a:rPr>
                        <a:t>32</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759394"/>
                  </a:ext>
                </a:extLst>
              </a:tr>
              <a:tr h="391169">
                <a:tc>
                  <a:txBody>
                    <a:bodyPr/>
                    <a:lstStyle/>
                    <a:p>
                      <a:pPr algn="l" rtl="0" fontAlgn="base"/>
                      <a:r>
                        <a:rPr lang="en-US" sz="1300" b="0">
                          <a:solidFill>
                            <a:srgbClr val="000000"/>
                          </a:solidFill>
                          <a:effectLst/>
                        </a:rPr>
                        <a:t>Conv2D_2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12</a:t>
                      </a:r>
                      <a:r>
                        <a:rPr lang="en-US" sz="1300" b="0">
                          <a:solidFill>
                            <a:srgbClr val="000000"/>
                          </a:solidFill>
                          <a:effectLst/>
                        </a:rPr>
                        <a:t>, </a:t>
                      </a:r>
                      <a:r>
                        <a:rPr lang="en-US" sz="1300" b="0">
                          <a:solidFill>
                            <a:srgbClr val="70AD47"/>
                          </a:solidFill>
                          <a:effectLst/>
                        </a:rPr>
                        <a:t>12</a:t>
                      </a:r>
                      <a:r>
                        <a:rPr lang="en-US" sz="1300" b="0">
                          <a:solidFill>
                            <a:srgbClr val="000000"/>
                          </a:solidFill>
                          <a:effectLst/>
                        </a:rPr>
                        <a:t>, </a:t>
                      </a:r>
                      <a:r>
                        <a:rPr lang="en-US" sz="1300" b="0">
                          <a:solidFill>
                            <a:srgbClr val="70AD47"/>
                          </a:solidFill>
                          <a:effectLst/>
                        </a:rPr>
                        <a:t>64</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18.496 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810883"/>
                  </a:ext>
                </a:extLst>
              </a:tr>
              <a:tr h="391169">
                <a:tc>
                  <a:txBody>
                    <a:bodyPr/>
                    <a:lstStyle/>
                    <a:p>
                      <a:pPr algn="l" rtl="0" fontAlgn="base"/>
                      <a:r>
                        <a:rPr lang="en-US" sz="1300" b="0">
                          <a:solidFill>
                            <a:srgbClr val="000000"/>
                          </a:solidFill>
                          <a:effectLst/>
                        </a:rPr>
                        <a:t>MaxPooling2D_2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6</a:t>
                      </a:r>
                      <a:r>
                        <a:rPr lang="en-US" sz="1300" b="0">
                          <a:solidFill>
                            <a:srgbClr val="000000"/>
                          </a:solidFill>
                          <a:effectLst/>
                        </a:rPr>
                        <a:t>, </a:t>
                      </a:r>
                      <a:r>
                        <a:rPr lang="en-US" sz="1300" b="0">
                          <a:solidFill>
                            <a:srgbClr val="70AD47"/>
                          </a:solidFill>
                          <a:effectLst/>
                        </a:rPr>
                        <a:t>6</a:t>
                      </a:r>
                      <a:r>
                        <a:rPr lang="en-US" sz="1300" b="0">
                          <a:solidFill>
                            <a:srgbClr val="000000"/>
                          </a:solidFill>
                          <a:effectLst/>
                        </a:rPr>
                        <a:t>, </a:t>
                      </a:r>
                      <a:r>
                        <a:rPr lang="en-US" sz="1300" b="0">
                          <a:solidFill>
                            <a:srgbClr val="70AD47"/>
                          </a:solidFill>
                          <a:effectLst/>
                        </a:rPr>
                        <a:t>64</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8516809"/>
                  </a:ext>
                </a:extLst>
              </a:tr>
              <a:tr h="391169">
                <a:tc>
                  <a:txBody>
                    <a:bodyPr/>
                    <a:lstStyle/>
                    <a:p>
                      <a:pPr algn="l" rtl="0" fontAlgn="base"/>
                      <a:r>
                        <a:rPr lang="en-US" sz="1300" b="0">
                          <a:solidFill>
                            <a:srgbClr val="000000"/>
                          </a:solidFill>
                          <a:effectLst/>
                        </a:rPr>
                        <a:t>Flatten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2304</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5460937"/>
                  </a:ext>
                </a:extLst>
              </a:tr>
              <a:tr h="391169">
                <a:tc>
                  <a:txBody>
                    <a:bodyPr/>
                    <a:lstStyle/>
                    <a:p>
                      <a:pPr algn="l" rtl="0" fontAlgn="base"/>
                      <a:r>
                        <a:rPr lang="en-US" sz="1300" b="0">
                          <a:solidFill>
                            <a:srgbClr val="000000"/>
                          </a:solidFill>
                          <a:effectLst/>
                        </a:rPr>
                        <a:t>Dropout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2304</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062206"/>
                  </a:ext>
                </a:extLst>
              </a:tr>
              <a:tr h="391169">
                <a:tc>
                  <a:txBody>
                    <a:bodyPr/>
                    <a:lstStyle/>
                    <a:p>
                      <a:pPr algn="l" rtl="0" fontAlgn="base"/>
                      <a:r>
                        <a:rPr lang="en-US" sz="1300" b="0">
                          <a:solidFill>
                            <a:srgbClr val="000000"/>
                          </a:solidFill>
                          <a:effectLst/>
                        </a:rPr>
                        <a:t>Dense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64</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147.520 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270767"/>
                  </a:ext>
                </a:extLst>
              </a:tr>
              <a:tr h="391169">
                <a:tc>
                  <a:txBody>
                    <a:bodyPr/>
                    <a:lstStyle/>
                    <a:p>
                      <a:pPr algn="l" rtl="0" fontAlgn="base"/>
                      <a:r>
                        <a:rPr lang="en-US" sz="1300" b="0">
                          <a:solidFill>
                            <a:srgbClr val="000000"/>
                          </a:solidFill>
                          <a:effectLst/>
                        </a:rPr>
                        <a:t>Dense_1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4</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260 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641815"/>
                  </a:ext>
                </a:extLst>
              </a:tr>
            </a:tbl>
          </a:graphicData>
        </a:graphic>
      </p:graphicFrame>
      <p:sp>
        <p:nvSpPr>
          <p:cNvPr id="2" name="TextBox 1">
            <a:extLst>
              <a:ext uri="{FF2B5EF4-FFF2-40B4-BE49-F238E27FC236}">
                <a16:creationId xmlns:a16="http://schemas.microsoft.com/office/drawing/2014/main" id="{7C1B14D2-311C-922F-B9F2-19AA6ABB2F20}"/>
              </a:ext>
            </a:extLst>
          </p:cNvPr>
          <p:cNvSpPr txBox="1"/>
          <p:nvPr/>
        </p:nvSpPr>
        <p:spPr>
          <a:xfrm>
            <a:off x="11659155" y="6491343"/>
            <a:ext cx="263214" cy="276999"/>
          </a:xfrm>
          <a:prstGeom prst="rect">
            <a:avLst/>
          </a:prstGeom>
          <a:noFill/>
        </p:spPr>
        <p:txBody>
          <a:bodyPr wrap="none" rtlCol="0">
            <a:spAutoFit/>
          </a:bodyPr>
          <a:lstStyle/>
          <a:p>
            <a:r>
              <a:rPr lang="en-VN" sz="1200"/>
              <a:t>9</a:t>
            </a:r>
          </a:p>
        </p:txBody>
      </p:sp>
    </p:spTree>
    <p:extLst>
      <p:ext uri="{BB962C8B-B14F-4D97-AF65-F5344CB8AC3E}">
        <p14:creationId xmlns:p14="http://schemas.microsoft.com/office/powerpoint/2010/main" val="3955086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196D40-414F-4CB4-ADE1-2AF1576BFB55}"/>
              </a:ext>
            </a:extLst>
          </p:cNvPr>
          <p:cNvGrpSpPr/>
          <p:nvPr/>
        </p:nvGrpSpPr>
        <p:grpSpPr>
          <a:xfrm>
            <a:off x="407061" y="298004"/>
            <a:ext cx="4030715" cy="655726"/>
            <a:chOff x="1567540" y="2211977"/>
            <a:chExt cx="3309259" cy="803794"/>
          </a:xfrm>
        </p:grpSpPr>
        <p:sp>
          <p:nvSpPr>
            <p:cNvPr id="10" name="Rectangle 9">
              <a:extLst>
                <a:ext uri="{FF2B5EF4-FFF2-40B4-BE49-F238E27FC236}">
                  <a16:creationId xmlns:a16="http://schemas.microsoft.com/office/drawing/2014/main" id="{B0E7EA66-4F21-1EC0-F01A-72350838257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E8BD94-6A4C-897F-3527-B42A065AB24F}"/>
                </a:ext>
              </a:extLst>
            </p:cNvPr>
            <p:cNvSpPr txBox="1"/>
            <p:nvPr/>
          </p:nvSpPr>
          <p:spPr>
            <a:xfrm>
              <a:off x="1763575" y="2333310"/>
              <a:ext cx="2940159" cy="565913"/>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3. Huấn luyện các mô hình</a:t>
              </a:r>
            </a:p>
          </p:txBody>
        </p:sp>
        <p:cxnSp>
          <p:nvCxnSpPr>
            <p:cNvPr id="12" name="Straight Connector 11">
              <a:extLst>
                <a:ext uri="{FF2B5EF4-FFF2-40B4-BE49-F238E27FC236}">
                  <a16:creationId xmlns:a16="http://schemas.microsoft.com/office/drawing/2014/main" id="{AD73E66E-1CD6-DF0B-5279-0305651F4E01}"/>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14" name="TextBox 13"/>
          <p:cNvSpPr txBox="1"/>
          <p:nvPr/>
        </p:nvSpPr>
        <p:spPr>
          <a:xfrm>
            <a:off x="826394" y="1017773"/>
            <a:ext cx="3220025"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3.3. Mô hình CNN thứ ba</a:t>
            </a:r>
          </a:p>
        </p:txBody>
      </p:sp>
      <p:graphicFrame>
        <p:nvGraphicFramePr>
          <p:cNvPr id="8" name="Table 7"/>
          <p:cNvGraphicFramePr>
            <a:graphicFrameLocks noGrp="1"/>
          </p:cNvGraphicFramePr>
          <p:nvPr>
            <p:extLst>
              <p:ext uri="{D42A27DB-BD31-4B8C-83A1-F6EECF244321}">
                <p14:modId xmlns:p14="http://schemas.microsoft.com/office/powerpoint/2010/main" val="1109924788"/>
              </p:ext>
            </p:extLst>
          </p:nvPr>
        </p:nvGraphicFramePr>
        <p:xfrm>
          <a:off x="6913791" y="5614165"/>
          <a:ext cx="4621404" cy="670560"/>
        </p:xfrm>
        <a:graphic>
          <a:graphicData uri="http://schemas.openxmlformats.org/drawingml/2006/table">
            <a:tbl>
              <a:tblPr firstRow="1" bandRow="1">
                <a:tableStyleId>{5940675A-B579-460E-94D1-54222C63F5DA}</a:tableStyleId>
              </a:tblPr>
              <a:tblGrid>
                <a:gridCol w="1155351">
                  <a:extLst>
                    <a:ext uri="{9D8B030D-6E8A-4147-A177-3AD203B41FA5}">
                      <a16:colId xmlns:a16="http://schemas.microsoft.com/office/drawing/2014/main" val="3123293877"/>
                    </a:ext>
                  </a:extLst>
                </a:gridCol>
                <a:gridCol w="1155351">
                  <a:extLst>
                    <a:ext uri="{9D8B030D-6E8A-4147-A177-3AD203B41FA5}">
                      <a16:colId xmlns:a16="http://schemas.microsoft.com/office/drawing/2014/main" val="4139963522"/>
                    </a:ext>
                  </a:extLst>
                </a:gridCol>
                <a:gridCol w="1155351">
                  <a:extLst>
                    <a:ext uri="{9D8B030D-6E8A-4147-A177-3AD203B41FA5}">
                      <a16:colId xmlns:a16="http://schemas.microsoft.com/office/drawing/2014/main" val="2815610360"/>
                    </a:ext>
                  </a:extLst>
                </a:gridCol>
                <a:gridCol w="1155351">
                  <a:extLst>
                    <a:ext uri="{9D8B030D-6E8A-4147-A177-3AD203B41FA5}">
                      <a16:colId xmlns:a16="http://schemas.microsoft.com/office/drawing/2014/main" val="3889057407"/>
                    </a:ext>
                  </a:extLst>
                </a:gridCol>
              </a:tblGrid>
              <a:tr h="335280">
                <a:tc>
                  <a:txBody>
                    <a:bodyPr/>
                    <a:lstStyle/>
                    <a:p>
                      <a:pPr algn="ctr"/>
                      <a:r>
                        <a:rPr lang="en-US" sz="1600" b="1"/>
                        <a:t>Accuracy</a:t>
                      </a:r>
                    </a:p>
                  </a:txBody>
                  <a:tcPr/>
                </a:tc>
                <a:tc>
                  <a:txBody>
                    <a:bodyPr/>
                    <a:lstStyle/>
                    <a:p>
                      <a:pPr algn="ctr"/>
                      <a:r>
                        <a:rPr lang="en-US" sz="1600" b="1"/>
                        <a:t>Precision</a:t>
                      </a:r>
                    </a:p>
                  </a:txBody>
                  <a:tcPr/>
                </a:tc>
                <a:tc>
                  <a:txBody>
                    <a:bodyPr/>
                    <a:lstStyle/>
                    <a:p>
                      <a:pPr algn="ctr"/>
                      <a:r>
                        <a:rPr lang="en-US" sz="1600" b="1"/>
                        <a:t>Recall</a:t>
                      </a:r>
                    </a:p>
                  </a:txBody>
                  <a:tcPr/>
                </a:tc>
                <a:tc>
                  <a:txBody>
                    <a:bodyPr/>
                    <a:lstStyle/>
                    <a:p>
                      <a:pPr algn="ctr"/>
                      <a:r>
                        <a:rPr lang="en-US" sz="1600" b="1"/>
                        <a:t>F1 Score</a:t>
                      </a:r>
                    </a:p>
                  </a:txBody>
                  <a:tcPr/>
                </a:tc>
                <a:extLst>
                  <a:ext uri="{0D108BD9-81ED-4DB2-BD59-A6C34878D82A}">
                    <a16:rowId xmlns:a16="http://schemas.microsoft.com/office/drawing/2014/main" val="1484781285"/>
                  </a:ext>
                </a:extLst>
              </a:tr>
              <a:tr h="219471">
                <a:tc>
                  <a:txBody>
                    <a:bodyPr/>
                    <a:lstStyle/>
                    <a:p>
                      <a:pPr algn="ctr"/>
                      <a:r>
                        <a:rPr lang="en-US" sz="1600"/>
                        <a:t>81.24%</a:t>
                      </a:r>
                    </a:p>
                  </a:txBody>
                  <a:tcPr/>
                </a:tc>
                <a:tc>
                  <a:txBody>
                    <a:bodyPr/>
                    <a:lstStyle/>
                    <a:p>
                      <a:pPr algn="ctr"/>
                      <a:r>
                        <a:rPr lang="en-US" sz="1600"/>
                        <a:t>81.10%</a:t>
                      </a:r>
                    </a:p>
                  </a:txBody>
                  <a:tcPr/>
                </a:tc>
                <a:tc>
                  <a:txBody>
                    <a:bodyPr/>
                    <a:lstStyle/>
                    <a:p>
                      <a:pPr algn="ctr"/>
                      <a:r>
                        <a:rPr lang="en-US" sz="1600"/>
                        <a:t>81.24%</a:t>
                      </a:r>
                    </a:p>
                  </a:txBody>
                  <a:tcPr/>
                </a:tc>
                <a:tc>
                  <a:txBody>
                    <a:bodyPr/>
                    <a:lstStyle/>
                    <a:p>
                      <a:pPr algn="ctr"/>
                      <a:r>
                        <a:rPr lang="en-US" sz="1600"/>
                        <a:t>80.67%</a:t>
                      </a:r>
                    </a:p>
                  </a:txBody>
                  <a:tcPr/>
                </a:tc>
                <a:extLst>
                  <a:ext uri="{0D108BD9-81ED-4DB2-BD59-A6C34878D82A}">
                    <a16:rowId xmlns:a16="http://schemas.microsoft.com/office/drawing/2014/main" val="4157177330"/>
                  </a:ext>
                </a:extLst>
              </a:tr>
            </a:tbl>
          </a:graphicData>
        </a:graphic>
      </p:graphicFrame>
      <p:sp>
        <p:nvSpPr>
          <p:cNvPr id="18" name="Rectangle 17"/>
          <p:cNvSpPr/>
          <p:nvPr/>
        </p:nvSpPr>
        <p:spPr>
          <a:xfrm>
            <a:off x="407061" y="5482778"/>
            <a:ext cx="6333687" cy="1077218"/>
          </a:xfrm>
          <a:prstGeom prst="rect">
            <a:avLst/>
          </a:prstGeom>
        </p:spPr>
        <p:txBody>
          <a:bodyPr wrap="square" lIns="91440" tIns="45720" rIns="91440" bIns="45720" anchor="t">
            <a:spAutoFit/>
          </a:bodyPr>
          <a:lstStyle/>
          <a:p>
            <a:pPr marL="285750" indent="-285750" algn="just">
              <a:buFont typeface="Wingdings" panose="05000000000000000000" pitchFamily="2" charset="2"/>
              <a:buChar char="Ø"/>
            </a:pPr>
            <a:r>
              <a:rPr lang="en-US" sz="1600" err="1">
                <a:latin typeface="Arial"/>
                <a:cs typeface="Arial"/>
              </a:rPr>
              <a:t>Tiến</a:t>
            </a:r>
            <a:r>
              <a:rPr lang="en-US" sz="1600">
                <a:latin typeface="Arial"/>
                <a:cs typeface="Arial"/>
              </a:rPr>
              <a:t> </a:t>
            </a:r>
            <a:r>
              <a:rPr lang="en-US" sz="1600" err="1">
                <a:latin typeface="Arial"/>
                <a:cs typeface="Arial"/>
              </a:rPr>
              <a:t>hành</a:t>
            </a:r>
            <a:r>
              <a:rPr lang="en-US" sz="1600">
                <a:latin typeface="Arial"/>
                <a:cs typeface="Arial"/>
              </a:rPr>
              <a:t> </a:t>
            </a:r>
            <a:r>
              <a:rPr lang="en-US" sz="1600" err="1">
                <a:latin typeface="Arial"/>
                <a:cs typeface="Arial"/>
              </a:rPr>
              <a:t>tối</a:t>
            </a:r>
            <a:r>
              <a:rPr lang="en-US" sz="1600">
                <a:latin typeface="Arial"/>
                <a:cs typeface="Arial"/>
              </a:rPr>
              <a:t> </a:t>
            </a:r>
            <a:r>
              <a:rPr lang="vi-VN" sz="1600">
                <a:latin typeface="Arial"/>
                <a:cs typeface="Arial"/>
              </a:rPr>
              <a:t>ưu</a:t>
            </a:r>
            <a:r>
              <a:rPr lang="en-US" sz="1600">
                <a:latin typeface="Arial"/>
                <a:cs typeface="Arial"/>
              </a:rPr>
              <a:t> </a:t>
            </a:r>
            <a:r>
              <a:rPr lang="en-US" sz="1600" err="1">
                <a:latin typeface="Arial"/>
                <a:cs typeface="Arial"/>
              </a:rPr>
              <a:t>hóa</a:t>
            </a:r>
            <a:r>
              <a:rPr lang="en-US" sz="1600">
                <a:latin typeface="Arial"/>
                <a:cs typeface="Arial"/>
              </a:rPr>
              <a:t> </a:t>
            </a:r>
            <a:r>
              <a:rPr lang="en-US" sz="1600" err="1">
                <a:latin typeface="Arial"/>
                <a:cs typeface="Arial"/>
              </a:rPr>
              <a:t>ở</a:t>
            </a:r>
            <a:r>
              <a:rPr lang="en-US" sz="1600">
                <a:latin typeface="Arial"/>
                <a:cs typeface="Arial"/>
              </a:rPr>
              <a:t> </a:t>
            </a:r>
            <a:r>
              <a:rPr lang="en-US" sz="1600" err="1">
                <a:latin typeface="Arial"/>
                <a:cs typeface="Arial"/>
              </a:rPr>
              <a:t>mô</a:t>
            </a:r>
            <a:r>
              <a:rPr lang="en-US" sz="1600">
                <a:latin typeface="Arial"/>
                <a:cs typeface="Arial"/>
              </a:rPr>
              <a:t> </a:t>
            </a:r>
            <a:r>
              <a:rPr lang="en-US" sz="1600" err="1">
                <a:latin typeface="Arial"/>
                <a:cs typeface="Arial"/>
              </a:rPr>
              <a:t>hình</a:t>
            </a:r>
            <a:r>
              <a:rPr lang="en-US" sz="1600">
                <a:latin typeface="Arial"/>
                <a:cs typeface="Arial"/>
              </a:rPr>
              <a:t> </a:t>
            </a:r>
            <a:r>
              <a:rPr lang="en-US" sz="1600" err="1">
                <a:latin typeface="Arial"/>
                <a:cs typeface="Arial"/>
              </a:rPr>
              <a:t>thứ</a:t>
            </a:r>
            <a:r>
              <a:rPr lang="en-US" sz="1600">
                <a:latin typeface="Arial"/>
                <a:cs typeface="Arial"/>
              </a:rPr>
              <a:t> </a:t>
            </a:r>
            <a:r>
              <a:rPr lang="en-US" sz="1600" err="1">
                <a:latin typeface="Arial"/>
                <a:cs typeface="Arial"/>
              </a:rPr>
              <a:t>ba</a:t>
            </a:r>
            <a:r>
              <a:rPr lang="vi-VN" sz="1600">
                <a:latin typeface="Arial"/>
                <a:cs typeface="Arial"/>
              </a:rPr>
              <a:t> </a:t>
            </a:r>
            <a:r>
              <a:rPr lang="en-US" sz="1600" err="1">
                <a:latin typeface="Arial"/>
                <a:cs typeface="Arial"/>
              </a:rPr>
              <a:t>bằng</a:t>
            </a:r>
            <a:r>
              <a:rPr lang="en-US" sz="1600">
                <a:latin typeface="Arial"/>
                <a:cs typeface="Arial"/>
              </a:rPr>
              <a:t> </a:t>
            </a:r>
            <a:r>
              <a:rPr lang="en-US" sz="1600" err="1">
                <a:latin typeface="Arial"/>
                <a:cs typeface="Arial"/>
              </a:rPr>
              <a:t>cách</a:t>
            </a:r>
            <a:r>
              <a:rPr lang="en-US" sz="1600">
                <a:latin typeface="Arial"/>
                <a:cs typeface="Arial"/>
              </a:rPr>
              <a:t> </a:t>
            </a:r>
            <a:r>
              <a:rPr lang="en-US" sz="1600" err="1">
                <a:latin typeface="Arial"/>
                <a:cs typeface="Arial"/>
              </a:rPr>
              <a:t>điều</a:t>
            </a:r>
            <a:r>
              <a:rPr lang="en-US" sz="1600">
                <a:latin typeface="Arial"/>
                <a:cs typeface="Arial"/>
              </a:rPr>
              <a:t> </a:t>
            </a:r>
            <a:r>
              <a:rPr lang="en-US" sz="1600" err="1">
                <a:latin typeface="Arial"/>
                <a:cs typeface="Arial"/>
              </a:rPr>
              <a:t>chỉnh</a:t>
            </a:r>
            <a:r>
              <a:rPr lang="en-US" sz="1600">
                <a:latin typeface="Arial"/>
                <a:cs typeface="Arial"/>
              </a:rPr>
              <a:t> </a:t>
            </a:r>
            <a:r>
              <a:rPr lang="en-US" sz="1600" err="1">
                <a:latin typeface="Arial"/>
                <a:cs typeface="Arial"/>
              </a:rPr>
              <a:t>lại</a:t>
            </a:r>
            <a:r>
              <a:rPr lang="en-US" sz="1600">
                <a:latin typeface="Arial"/>
                <a:cs typeface="Arial"/>
              </a:rPr>
              <a:t> </a:t>
            </a:r>
            <a:r>
              <a:rPr lang="en-US" sz="1600" err="1">
                <a:latin typeface="Arial"/>
                <a:cs typeface="Arial"/>
              </a:rPr>
              <a:t>tập</a:t>
            </a:r>
            <a:r>
              <a:rPr lang="en-US" sz="1600">
                <a:latin typeface="Arial"/>
                <a:cs typeface="Arial"/>
              </a:rPr>
              <a:t> </a:t>
            </a:r>
            <a:r>
              <a:rPr lang="en-US" sz="1600" err="1">
                <a:latin typeface="Arial"/>
                <a:cs typeface="Arial"/>
              </a:rPr>
              <a:t>dữ</a:t>
            </a:r>
            <a:r>
              <a:rPr lang="en-US" sz="1600">
                <a:latin typeface="Arial"/>
                <a:cs typeface="Arial"/>
              </a:rPr>
              <a:t> </a:t>
            </a:r>
            <a:r>
              <a:rPr lang="en-US" sz="1600" err="1">
                <a:latin typeface="Arial"/>
                <a:cs typeface="Arial"/>
              </a:rPr>
              <a:t>liệu</a:t>
            </a:r>
            <a:r>
              <a:rPr lang="en-US" sz="1600">
                <a:latin typeface="Arial"/>
                <a:cs typeface="Arial"/>
              </a:rPr>
              <a:t> </a:t>
            </a:r>
            <a:r>
              <a:rPr lang="en-US" sz="1600" err="1">
                <a:latin typeface="Arial"/>
                <a:cs typeface="Arial"/>
              </a:rPr>
              <a:t>đầu</a:t>
            </a:r>
            <a:r>
              <a:rPr lang="en-US" sz="1600">
                <a:latin typeface="Arial"/>
                <a:cs typeface="Arial"/>
              </a:rPr>
              <a:t> </a:t>
            </a:r>
            <a:r>
              <a:rPr lang="en-US" sz="1600" err="1">
                <a:latin typeface="Arial"/>
                <a:cs typeface="Arial"/>
              </a:rPr>
              <a:t>vào</a:t>
            </a:r>
            <a:r>
              <a:rPr lang="en-US" sz="1600">
                <a:latin typeface="Arial"/>
                <a:cs typeface="Arial"/>
              </a:rPr>
              <a:t>, </a:t>
            </a:r>
            <a:r>
              <a:rPr lang="vi-VN" sz="1600">
                <a:latin typeface="Arial"/>
                <a:cs typeface="Arial"/>
              </a:rPr>
              <a:t>số lượng lớp </a:t>
            </a:r>
            <a:r>
              <a:rPr lang="en-US" sz="1600" err="1">
                <a:latin typeface="Arial"/>
                <a:cs typeface="Arial"/>
              </a:rPr>
              <a:t>tích</a:t>
            </a:r>
            <a:r>
              <a:rPr lang="en-US" sz="1600">
                <a:latin typeface="Arial"/>
                <a:cs typeface="Arial"/>
              </a:rPr>
              <a:t> </a:t>
            </a:r>
            <a:r>
              <a:rPr lang="en-US" sz="1600" err="1">
                <a:latin typeface="Arial"/>
                <a:cs typeface="Arial"/>
              </a:rPr>
              <a:t>chập</a:t>
            </a:r>
            <a:r>
              <a:rPr lang="en-US" sz="1600">
                <a:latin typeface="Arial"/>
                <a:cs typeface="Arial"/>
              </a:rPr>
              <a:t>. </a:t>
            </a:r>
          </a:p>
          <a:p>
            <a:pPr marL="285750" indent="-285750" algn="just">
              <a:buFont typeface="Wingdings" panose="05000000000000000000" pitchFamily="2" charset="2"/>
              <a:buChar char="Ø"/>
            </a:pPr>
            <a:r>
              <a:rPr lang="vi-VN" sz="1600">
                <a:latin typeface="Arial"/>
                <a:cs typeface="Arial"/>
              </a:rPr>
              <a:t>Kết quả đạt được trên tập kiểm thử cho thấy độ chính xác cao</a:t>
            </a:r>
            <a:r>
              <a:rPr lang="en-US" sz="1600">
                <a:latin typeface="Arial"/>
                <a:cs typeface="Arial"/>
              </a:rPr>
              <a:t> </a:t>
            </a:r>
            <a:r>
              <a:rPr lang="en-US" sz="1600" err="1">
                <a:latin typeface="Arial"/>
                <a:cs typeface="Arial"/>
              </a:rPr>
              <a:t>và</a:t>
            </a:r>
            <a:r>
              <a:rPr lang="en-US" sz="1600">
                <a:latin typeface="Arial"/>
                <a:cs typeface="Arial"/>
              </a:rPr>
              <a:t> </a:t>
            </a:r>
            <a:r>
              <a:rPr lang="en-US" sz="1600" err="1">
                <a:latin typeface="Arial"/>
                <a:cs typeface="Arial"/>
              </a:rPr>
              <a:t>không</a:t>
            </a:r>
            <a:r>
              <a:rPr lang="en-US" sz="1600">
                <a:latin typeface="Arial"/>
                <a:cs typeface="Arial"/>
              </a:rPr>
              <a:t> </a:t>
            </a:r>
            <a:r>
              <a:rPr lang="en-US" sz="1600" err="1">
                <a:latin typeface="Arial"/>
                <a:cs typeface="Arial"/>
              </a:rPr>
              <a:t>có</a:t>
            </a:r>
            <a:r>
              <a:rPr lang="en-US" sz="1600">
                <a:latin typeface="Arial"/>
                <a:cs typeface="Arial"/>
              </a:rPr>
              <a:t> </a:t>
            </a:r>
            <a:r>
              <a:rPr lang="en-US" sz="1600" err="1">
                <a:latin typeface="Arial"/>
                <a:cs typeface="Arial"/>
              </a:rPr>
              <a:t>hiện</a:t>
            </a:r>
            <a:r>
              <a:rPr lang="en-US" sz="1600">
                <a:latin typeface="Arial"/>
                <a:cs typeface="Arial"/>
              </a:rPr>
              <a:t> </a:t>
            </a:r>
            <a:r>
              <a:rPr lang="en-US" sz="1600" err="1">
                <a:latin typeface="Arial"/>
                <a:cs typeface="Arial"/>
              </a:rPr>
              <a:t>tượng</a:t>
            </a:r>
            <a:r>
              <a:rPr lang="en-US" sz="1600">
                <a:latin typeface="Arial"/>
                <a:cs typeface="Arial"/>
              </a:rPr>
              <a:t> overfitting</a:t>
            </a:r>
            <a:r>
              <a:rPr lang="vi-VN" sz="1600">
                <a:latin typeface="Arial"/>
                <a:cs typeface="Arial"/>
              </a:rPr>
              <a:t>. </a:t>
            </a:r>
            <a:endParaRPr lang="en-US" sz="1600">
              <a:latin typeface="Arial"/>
              <a:cs typeface="Arial"/>
            </a:endParaRPr>
          </a:p>
        </p:txBody>
      </p:sp>
      <p:pic>
        <p:nvPicPr>
          <p:cNvPr id="2" name="Picture 1">
            <a:extLst>
              <a:ext uri="{FF2B5EF4-FFF2-40B4-BE49-F238E27FC236}">
                <a16:creationId xmlns:a16="http://schemas.microsoft.com/office/drawing/2014/main" id="{DEA248E7-0F32-030B-A036-4C0F2CA3F930}"/>
              </a:ext>
            </a:extLst>
          </p:cNvPr>
          <p:cNvPicPr>
            <a:picLocks noChangeAspect="1"/>
          </p:cNvPicPr>
          <p:nvPr/>
        </p:nvPicPr>
        <p:blipFill>
          <a:blip r:embed="rId3"/>
          <a:stretch>
            <a:fillRect/>
          </a:stretch>
        </p:blipFill>
        <p:spPr>
          <a:xfrm>
            <a:off x="2209800" y="1401381"/>
            <a:ext cx="7772400" cy="3866622"/>
          </a:xfrm>
          <a:prstGeom prst="rect">
            <a:avLst/>
          </a:prstGeom>
        </p:spPr>
      </p:pic>
      <p:sp>
        <p:nvSpPr>
          <p:cNvPr id="3" name="TextBox 2">
            <a:extLst>
              <a:ext uri="{FF2B5EF4-FFF2-40B4-BE49-F238E27FC236}">
                <a16:creationId xmlns:a16="http://schemas.microsoft.com/office/drawing/2014/main" id="{BE3A09C8-FBA8-1AE1-4C92-F6275099E3EC}"/>
              </a:ext>
            </a:extLst>
          </p:cNvPr>
          <p:cNvSpPr txBox="1"/>
          <p:nvPr/>
        </p:nvSpPr>
        <p:spPr>
          <a:xfrm>
            <a:off x="11659155" y="6491343"/>
            <a:ext cx="341760" cy="276999"/>
          </a:xfrm>
          <a:prstGeom prst="rect">
            <a:avLst/>
          </a:prstGeom>
          <a:noFill/>
        </p:spPr>
        <p:txBody>
          <a:bodyPr wrap="none" rtlCol="0">
            <a:spAutoFit/>
          </a:bodyPr>
          <a:lstStyle/>
          <a:p>
            <a:r>
              <a:rPr lang="en-VN" sz="1200"/>
              <a:t>10</a:t>
            </a:r>
          </a:p>
        </p:txBody>
      </p:sp>
    </p:spTree>
    <p:extLst>
      <p:ext uri="{BB962C8B-B14F-4D97-AF65-F5344CB8AC3E}">
        <p14:creationId xmlns:p14="http://schemas.microsoft.com/office/powerpoint/2010/main" val="2602400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5" name="TextBox 4"/>
          <p:cNvSpPr txBox="1"/>
          <p:nvPr/>
        </p:nvSpPr>
        <p:spPr>
          <a:xfrm>
            <a:off x="1058209" y="1721329"/>
            <a:ext cx="10075581" cy="3970318"/>
          </a:xfrm>
          <a:prstGeom prst="rect">
            <a:avLst/>
          </a:prstGeom>
          <a:noFill/>
        </p:spPr>
        <p:txBody>
          <a:bodyPr wrap="square" lIns="91440" tIns="45720" rIns="91440" bIns="45720" rtlCol="0" anchor="t">
            <a:spAutoFit/>
          </a:bodyPr>
          <a:lstStyle/>
          <a:p>
            <a:pPr algn="just"/>
            <a:r>
              <a:rPr lang="en-US" sz="2400" b="1" err="1">
                <a:latin typeface="Arial"/>
                <a:cs typeface="Arial"/>
              </a:rPr>
              <a:t>Kết</a:t>
            </a:r>
            <a:r>
              <a:rPr lang="en-US" sz="2400" b="1">
                <a:latin typeface="Arial"/>
                <a:cs typeface="Arial"/>
              </a:rPr>
              <a:t> </a:t>
            </a:r>
            <a:r>
              <a:rPr lang="en-US" sz="2400" b="1" err="1">
                <a:latin typeface="Arial"/>
                <a:cs typeface="Arial"/>
              </a:rPr>
              <a:t>luận</a:t>
            </a:r>
            <a:endParaRPr lang="en-US" sz="2400" b="1">
              <a:latin typeface="Arial" panose="020B0604020202020204" pitchFamily="34" charset="0"/>
              <a:cs typeface="Arial" panose="020B0604020202020204" pitchFamily="34" charset="0"/>
            </a:endParaRPr>
          </a:p>
          <a:p>
            <a:pPr marL="285750" indent="-285750" algn="just">
              <a:buFont typeface="Arial"/>
              <a:buChar char="•"/>
            </a:pPr>
            <a:endParaRPr lang="en-US" b="1">
              <a:latin typeface="Arial" panose="020B0604020202020204" pitchFamily="34" charset="0"/>
              <a:cs typeface="Arial" panose="020B0604020202020204" pitchFamily="34" charset="0"/>
            </a:endParaRPr>
          </a:p>
          <a:p>
            <a:pPr marL="285750" indent="-285750" algn="just">
              <a:spcBef>
                <a:spcPts val="600"/>
              </a:spcBef>
              <a:spcAft>
                <a:spcPts val="600"/>
              </a:spcAft>
              <a:buFont typeface="Arial"/>
              <a:buChar char="•"/>
            </a:pPr>
            <a:r>
              <a:rPr lang="vi-VN" b="1"/>
              <a:t>Mô hình CNN đầu tiên :</a:t>
            </a:r>
            <a:r>
              <a:rPr lang="vi-VN"/>
              <a:t> cho kết quả tương đối tốt với độ chính xác cao trên tập huấn luyện, nhưng do số lượng tham số lớn, mô hình đã gặp phải tình trạng </a:t>
            </a:r>
            <a:r>
              <a:rPr lang="vi-VN" b="1"/>
              <a:t>overfitting</a:t>
            </a:r>
            <a:r>
              <a:rPr lang="vi-VN"/>
              <a:t>, dẫn đến hiệu quả không tốt trên tập kiểm tra.</a:t>
            </a:r>
            <a:endParaRPr lang="vi-VN">
              <a:cs typeface="Arial" panose="020B0604020202020204" pitchFamily="34" charset="0"/>
            </a:endParaRPr>
          </a:p>
          <a:p>
            <a:pPr marL="285750" indent="-285750" algn="just">
              <a:spcBef>
                <a:spcPts val="600"/>
              </a:spcBef>
              <a:spcAft>
                <a:spcPts val="600"/>
              </a:spcAft>
              <a:buFont typeface="Arial"/>
              <a:buChar char="•"/>
            </a:pPr>
            <a:r>
              <a:rPr lang="vi-VN" b="1"/>
              <a:t>Mô hình CNN thứ hai :</a:t>
            </a:r>
            <a:r>
              <a:rPr lang="vi-VN"/>
              <a:t> đã được đơn giản hóa bằng cách </a:t>
            </a:r>
            <a:r>
              <a:rPr lang="vi-VN" b="1"/>
              <a:t>giảm số lượng tham số </a:t>
            </a:r>
            <a:r>
              <a:rPr lang="vi-VN"/>
              <a:t>và </a:t>
            </a:r>
            <a:r>
              <a:rPr lang="vi-VN" b="1"/>
              <a:t>kích thước đầu vào</a:t>
            </a:r>
            <a:r>
              <a:rPr lang="vi-VN"/>
              <a:t>. Mặc dù độ chính xác có cải thiện, nhưng vẫn xuất hiện dấu hiệu overfitting nhẹ.</a:t>
            </a:r>
            <a:endParaRPr lang="vi-VN">
              <a:cs typeface="Arial" panose="020B0604020202020204" pitchFamily="34" charset="0"/>
            </a:endParaRPr>
          </a:p>
          <a:p>
            <a:pPr marL="285750" indent="-285750" algn="just">
              <a:spcBef>
                <a:spcPts val="600"/>
              </a:spcBef>
              <a:spcAft>
                <a:spcPts val="600"/>
              </a:spcAft>
              <a:buFont typeface="Arial"/>
              <a:buChar char="•"/>
            </a:pPr>
            <a:r>
              <a:rPr lang="vi-VN" b="1"/>
              <a:t>Mô hình CNN thứ ba</a:t>
            </a:r>
            <a:r>
              <a:rPr lang="vi-VN"/>
              <a:t> : sau khi được tối ưu hóa bằng </a:t>
            </a:r>
            <a:r>
              <a:rPr lang="vi-VN" b="1"/>
              <a:t>cách điều chỉnh lại số lượng lớp tích chập </a:t>
            </a:r>
            <a:r>
              <a:rPr lang="vi-VN"/>
              <a:t>đã không còn hiện tượng </a:t>
            </a:r>
            <a:r>
              <a:rPr lang="vi-VN" b="1"/>
              <a:t>overfitting </a:t>
            </a:r>
            <a:r>
              <a:rPr lang="vi-VN"/>
              <a:t>. Độ chính xác đạt được ở mức tốt và mô hình có khả năng tổng quát hóa tốt trên tập kiểm tra.</a:t>
            </a:r>
            <a:endParaRPr lang="vi-VN">
              <a:cs typeface="Arial" panose="020B0604020202020204" pitchFamily="34" charset="0"/>
            </a:endParaRPr>
          </a:p>
          <a:p>
            <a:pPr marL="285750" indent="-285750" algn="just">
              <a:buFont typeface="Arial"/>
              <a:buChar char="•"/>
            </a:pPr>
            <a:endParaRPr lang="en-US" b="1">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B844F20-DA5C-0AF0-2BE4-EEA147EEA6AB}"/>
              </a:ext>
            </a:extLst>
          </p:cNvPr>
          <p:cNvSpPr txBox="1"/>
          <p:nvPr/>
        </p:nvSpPr>
        <p:spPr>
          <a:xfrm>
            <a:off x="11659155" y="6491343"/>
            <a:ext cx="341760" cy="276999"/>
          </a:xfrm>
          <a:prstGeom prst="rect">
            <a:avLst/>
          </a:prstGeom>
          <a:noFill/>
        </p:spPr>
        <p:txBody>
          <a:bodyPr wrap="none" rtlCol="0">
            <a:spAutoFit/>
          </a:bodyPr>
          <a:lstStyle/>
          <a:p>
            <a:r>
              <a:rPr lang="en-VN" sz="1200"/>
              <a:t>11</a:t>
            </a:r>
          </a:p>
        </p:txBody>
      </p:sp>
      <p:grpSp>
        <p:nvGrpSpPr>
          <p:cNvPr id="8" name="Group 7">
            <a:extLst>
              <a:ext uri="{FF2B5EF4-FFF2-40B4-BE49-F238E27FC236}">
                <a16:creationId xmlns:a16="http://schemas.microsoft.com/office/drawing/2014/main" id="{10E10E9D-AFE6-DB82-2999-1075B5B7C130}"/>
              </a:ext>
            </a:extLst>
          </p:cNvPr>
          <p:cNvGrpSpPr/>
          <p:nvPr/>
        </p:nvGrpSpPr>
        <p:grpSpPr>
          <a:xfrm>
            <a:off x="407061" y="298004"/>
            <a:ext cx="4030715" cy="655726"/>
            <a:chOff x="1567540" y="2211977"/>
            <a:chExt cx="3309259" cy="803794"/>
          </a:xfrm>
        </p:grpSpPr>
        <p:sp>
          <p:nvSpPr>
            <p:cNvPr id="14" name="Rectangle 13">
              <a:extLst>
                <a:ext uri="{FF2B5EF4-FFF2-40B4-BE49-F238E27FC236}">
                  <a16:creationId xmlns:a16="http://schemas.microsoft.com/office/drawing/2014/main" id="{A0647D81-595F-B73F-8BC3-3D74171CA8E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BB1F0F3-752C-8051-473D-C05482F06963}"/>
                </a:ext>
              </a:extLst>
            </p:cNvPr>
            <p:cNvSpPr txBox="1"/>
            <p:nvPr/>
          </p:nvSpPr>
          <p:spPr>
            <a:xfrm>
              <a:off x="1763575" y="2333310"/>
              <a:ext cx="2940159" cy="565913"/>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3. Huấn luyện các mô hình</a:t>
              </a:r>
            </a:p>
          </p:txBody>
        </p:sp>
        <p:cxnSp>
          <p:nvCxnSpPr>
            <p:cNvPr id="16" name="Straight Connector 15">
              <a:extLst>
                <a:ext uri="{FF2B5EF4-FFF2-40B4-BE49-F238E27FC236}">
                  <a16:creationId xmlns:a16="http://schemas.microsoft.com/office/drawing/2014/main" id="{FDF49672-B4AB-A62E-35AE-232BA7AB153F}"/>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30195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5" name="TextBox 4"/>
          <p:cNvSpPr txBox="1"/>
          <p:nvPr/>
        </p:nvSpPr>
        <p:spPr>
          <a:xfrm>
            <a:off x="863662" y="1536690"/>
            <a:ext cx="10075581" cy="3693319"/>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b="1">
                <a:latin typeface="Arial" panose="020B0604020202020204" pitchFamily="34" charset="0"/>
                <a:cs typeface="Arial" panose="020B0604020202020204" pitchFamily="34" charset="0"/>
              </a:rPr>
              <a:t>Mở rộng dữ liệu</a:t>
            </a:r>
            <a:r>
              <a:rPr lang="en-US">
                <a:latin typeface="Arial" panose="020B0604020202020204" pitchFamily="34" charset="0"/>
                <a:cs typeface="Arial" panose="020B0604020202020204" pitchFamily="34" charset="0"/>
              </a:rPr>
              <a:t>: Một trong những cách để cải thiện mô hình là tiếp tục thu thập thêm dữ liệu và áp dụng các kỹ thuật data augmentation để tăng tính đa dạng cho tập huấn luyện. </a:t>
            </a:r>
          </a:p>
          <a:p>
            <a:pPr algn="just"/>
            <a:endParaRPr lang="en-US">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vi-VN" b="1">
                <a:latin typeface="Arial" panose="020B0604020202020204" pitchFamily="34" charset="0"/>
                <a:cs typeface="Arial" panose="020B0604020202020204" pitchFamily="34" charset="0"/>
              </a:rPr>
              <a:t>Tối ưu hóa mô hình</a:t>
            </a:r>
            <a:r>
              <a:rPr lang="vi-VN">
                <a:latin typeface="Arial" panose="020B0604020202020204" pitchFamily="34" charset="0"/>
                <a:cs typeface="Arial" panose="020B0604020202020204" pitchFamily="34" charset="0"/>
              </a:rPr>
              <a:t>: Có thể thử nghiệm thêm các kiến trúc mạng sâu hơn, hoặc điều chỉnh các hyperparameter như số lượng epochs, batch size, và learning rate để tối ưu quá trình học của mô hình. </a:t>
            </a:r>
            <a:endParaRPr lang="en-US">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vi-VN" b="1">
                <a:latin typeface="Arial" panose="020B0604020202020204" pitchFamily="34" charset="0"/>
                <a:cs typeface="Arial" panose="020B0604020202020204" pitchFamily="34" charset="0"/>
              </a:rPr>
              <a:t>Sử dụng các mô hình tiên tiến</a:t>
            </a:r>
            <a:r>
              <a:rPr lang="vi-VN">
                <a:latin typeface="Arial" panose="020B0604020202020204" pitchFamily="34" charset="0"/>
                <a:cs typeface="Arial" panose="020B0604020202020204" pitchFamily="34" charset="0"/>
              </a:rPr>
              <a:t>: Thử áp dụng các mô hình mạng nơ-ron tiên tiến hơn như ResNet hay EfficientNet để cải thiện khả năng trích xuất đặc trưng và nâng cao độ chính xác của mô hình phân loại hành động. </a:t>
            </a:r>
            <a:endParaRPr lang="en-US">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vi-VN" b="1">
                <a:latin typeface="Arial" panose="020B0604020202020204" pitchFamily="34" charset="0"/>
                <a:cs typeface="Arial" panose="020B0604020202020204" pitchFamily="34" charset="0"/>
              </a:rPr>
              <a:t>Tối ưu hóa quá trình huấn luyện</a:t>
            </a:r>
            <a:r>
              <a:rPr lang="vi-VN">
                <a:latin typeface="Arial" panose="020B0604020202020204" pitchFamily="34" charset="0"/>
                <a:cs typeface="Arial" panose="020B0604020202020204" pitchFamily="34" charset="0"/>
              </a:rPr>
              <a:t>: Áp dụng các kỹ thuật như early stopping và regularization để ngăn chặn hiện tượng overfitting và tối ưu hóa hiệu suất mô hình. </a:t>
            </a:r>
            <a:endParaRPr lang="en-US">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5F28376-20BD-42B4-EFB8-B693C2A83244}"/>
              </a:ext>
            </a:extLst>
          </p:cNvPr>
          <p:cNvSpPr txBox="1"/>
          <p:nvPr/>
        </p:nvSpPr>
        <p:spPr>
          <a:xfrm>
            <a:off x="11659155" y="6491343"/>
            <a:ext cx="341760" cy="276999"/>
          </a:xfrm>
          <a:prstGeom prst="rect">
            <a:avLst/>
          </a:prstGeom>
          <a:noFill/>
        </p:spPr>
        <p:txBody>
          <a:bodyPr wrap="none" rtlCol="0">
            <a:spAutoFit/>
          </a:bodyPr>
          <a:lstStyle/>
          <a:p>
            <a:r>
              <a:rPr lang="en-VN" sz="1200"/>
              <a:t>12</a:t>
            </a:r>
          </a:p>
        </p:txBody>
      </p:sp>
      <p:grpSp>
        <p:nvGrpSpPr>
          <p:cNvPr id="8" name="Group 7">
            <a:extLst>
              <a:ext uri="{FF2B5EF4-FFF2-40B4-BE49-F238E27FC236}">
                <a16:creationId xmlns:a16="http://schemas.microsoft.com/office/drawing/2014/main" id="{528D1B4F-201C-A807-3D09-675DBD80AB99}"/>
              </a:ext>
            </a:extLst>
          </p:cNvPr>
          <p:cNvGrpSpPr/>
          <p:nvPr/>
        </p:nvGrpSpPr>
        <p:grpSpPr>
          <a:xfrm>
            <a:off x="407061" y="298004"/>
            <a:ext cx="4030715" cy="655726"/>
            <a:chOff x="1567540" y="2211977"/>
            <a:chExt cx="3309259" cy="803794"/>
          </a:xfrm>
        </p:grpSpPr>
        <p:sp>
          <p:nvSpPr>
            <p:cNvPr id="14" name="Rectangle 13">
              <a:extLst>
                <a:ext uri="{FF2B5EF4-FFF2-40B4-BE49-F238E27FC236}">
                  <a16:creationId xmlns:a16="http://schemas.microsoft.com/office/drawing/2014/main" id="{84D0C501-85A1-313B-DA79-8B9EA7DCB065}"/>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C6FE42A-9D53-1EE6-63C7-1E467F8CB86F}"/>
                </a:ext>
              </a:extLst>
            </p:cNvPr>
            <p:cNvSpPr txBox="1"/>
            <p:nvPr/>
          </p:nvSpPr>
          <p:spPr>
            <a:xfrm>
              <a:off x="1763575" y="2333310"/>
              <a:ext cx="2940159" cy="565913"/>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4. </a:t>
              </a:r>
              <a:r>
                <a:rPr lang="en-US" sz="2400" err="1">
                  <a:solidFill>
                    <a:schemeClr val="bg1"/>
                  </a:solidFill>
                  <a:latin typeface="Times New Roman" panose="02020603050405020304" pitchFamily="18" charset="0"/>
                  <a:cs typeface="Times New Roman" panose="02020603050405020304" pitchFamily="18" charset="0"/>
                </a:rPr>
                <a:t>Hướng</a:t>
              </a:r>
              <a:r>
                <a:rPr lang="en-US" sz="2400">
                  <a:solidFill>
                    <a:schemeClr val="bg1"/>
                  </a:solidFill>
                  <a:latin typeface="Times New Roman" panose="02020603050405020304" pitchFamily="18" charset="0"/>
                  <a:cs typeface="Times New Roman" panose="02020603050405020304" pitchFamily="18" charset="0"/>
                </a:rPr>
                <a:t> </a:t>
              </a:r>
              <a:r>
                <a:rPr lang="en-US" sz="2400" err="1">
                  <a:solidFill>
                    <a:schemeClr val="bg1"/>
                  </a:solidFill>
                  <a:latin typeface="Times New Roman" panose="02020603050405020304" pitchFamily="18" charset="0"/>
                  <a:cs typeface="Times New Roman" panose="02020603050405020304" pitchFamily="18" charset="0"/>
                </a:rPr>
                <a:t>Phát</a:t>
              </a:r>
              <a:r>
                <a:rPr lang="en-US" sz="2400">
                  <a:solidFill>
                    <a:schemeClr val="bg1"/>
                  </a:solidFill>
                  <a:latin typeface="Times New Roman" panose="02020603050405020304" pitchFamily="18" charset="0"/>
                  <a:cs typeface="Times New Roman" panose="02020603050405020304" pitchFamily="18" charset="0"/>
                </a:rPr>
                <a:t> Triển</a:t>
              </a:r>
            </a:p>
          </p:txBody>
        </p:sp>
        <p:cxnSp>
          <p:nvCxnSpPr>
            <p:cNvPr id="16" name="Straight Connector 15">
              <a:extLst>
                <a:ext uri="{FF2B5EF4-FFF2-40B4-BE49-F238E27FC236}">
                  <a16:creationId xmlns:a16="http://schemas.microsoft.com/office/drawing/2014/main" id="{15A2F839-1C2D-1670-8832-5A5C780C853E}"/>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5985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3" name="TextBox 2"/>
          <p:cNvSpPr txBox="1"/>
          <p:nvPr/>
        </p:nvSpPr>
        <p:spPr>
          <a:xfrm>
            <a:off x="1573823" y="2628899"/>
            <a:ext cx="8730761" cy="1754326"/>
          </a:xfrm>
          <a:prstGeom prst="rect">
            <a:avLst/>
          </a:prstGeom>
          <a:noFill/>
        </p:spPr>
        <p:txBody>
          <a:bodyPr wrap="square" rtlCol="0">
            <a:spAutoFit/>
          </a:bodyPr>
          <a:lstStyle/>
          <a:p>
            <a:pPr algn="ctr"/>
            <a:r>
              <a:rPr lang="en-US" sz="5400"/>
              <a:t>CẢM ƠN THẦY VÀ CÁC BẠN </a:t>
            </a:r>
          </a:p>
          <a:p>
            <a:pPr algn="ctr"/>
            <a:r>
              <a:rPr lang="en-US" sz="5400"/>
              <a:t>ĐÃ THEO DÕI</a:t>
            </a:r>
          </a:p>
        </p:txBody>
      </p:sp>
    </p:spTree>
    <p:extLst>
      <p:ext uri="{BB962C8B-B14F-4D97-AF65-F5344CB8AC3E}">
        <p14:creationId xmlns:p14="http://schemas.microsoft.com/office/powerpoint/2010/main" val="4235949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Connector 37"/>
          <p:cNvCxnSpPr/>
          <p:nvPr/>
        </p:nvCxnSpPr>
        <p:spPr>
          <a:xfrm>
            <a:off x="452176" y="3548939"/>
            <a:ext cx="1147019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52176" y="346992"/>
            <a:ext cx="6128238" cy="769441"/>
          </a:xfrm>
          <a:prstGeom prst="rect">
            <a:avLst/>
          </a:prstGeom>
          <a:solidFill>
            <a:srgbClr val="1F5CA9"/>
          </a:solidFill>
          <a:ln w="38100">
            <a:solidFill>
              <a:srgbClr val="B3EBFF"/>
            </a:solidFill>
          </a:ln>
        </p:spPr>
        <p:txBody>
          <a:bodyPr wrap="square" rtlCol="0">
            <a:spAutoFit/>
          </a:bodyPr>
          <a:lstStyle/>
          <a:p>
            <a:r>
              <a:rPr lang="en-US" sz="4400">
                <a:solidFill>
                  <a:schemeClr val="bg1"/>
                </a:solidFill>
                <a:latin typeface="Times New Roman" panose="02020603050405020304" pitchFamily="18" charset="0"/>
                <a:cs typeface="Times New Roman" panose="02020603050405020304" pitchFamily="18" charset="0"/>
              </a:rPr>
              <a:t>NỘI DUNG TRÌNH BÀY</a:t>
            </a:r>
          </a:p>
        </p:txBody>
      </p:sp>
      <p:sp>
        <p:nvSpPr>
          <p:cNvPr id="40" name="Regular Pentagon 39"/>
          <p:cNvSpPr/>
          <p:nvPr/>
        </p:nvSpPr>
        <p:spPr>
          <a:xfrm>
            <a:off x="1779006" y="3061205"/>
            <a:ext cx="979714" cy="865414"/>
          </a:xfrm>
          <a:prstGeom prst="pentagon">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41" name="Regular Pentagon 40"/>
          <p:cNvSpPr/>
          <p:nvPr/>
        </p:nvSpPr>
        <p:spPr>
          <a:xfrm>
            <a:off x="7338536" y="3061205"/>
            <a:ext cx="979714" cy="865414"/>
          </a:xfrm>
          <a:prstGeom prst="pentagon">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42" name="Regular Pentagon 41"/>
          <p:cNvSpPr/>
          <p:nvPr/>
        </p:nvSpPr>
        <p:spPr>
          <a:xfrm>
            <a:off x="4558771" y="3061205"/>
            <a:ext cx="979714" cy="865414"/>
          </a:xfrm>
          <a:prstGeom prst="pentagon">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pic>
        <p:nvPicPr>
          <p:cNvPr id="44" name="Picture 43">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45" name="TextBox 44"/>
          <p:cNvSpPr txBox="1"/>
          <p:nvPr/>
        </p:nvSpPr>
        <p:spPr>
          <a:xfrm>
            <a:off x="1054687" y="2490515"/>
            <a:ext cx="2428351" cy="369332"/>
          </a:xfrm>
          <a:prstGeom prst="rect">
            <a:avLst/>
          </a:prstGeom>
          <a:noFill/>
        </p:spPr>
        <p:txBody>
          <a:bodyPr wrap="square" rtlCol="0">
            <a:spAutoFit/>
          </a:bodyPr>
          <a:lstStyle/>
          <a:p>
            <a:pPr algn="ctr"/>
            <a:r>
              <a:rPr lang="en-US"/>
              <a:t>Giới thiệu đề tài</a:t>
            </a:r>
          </a:p>
        </p:txBody>
      </p:sp>
      <p:sp>
        <p:nvSpPr>
          <p:cNvPr id="46" name="TextBox 45"/>
          <p:cNvSpPr txBox="1"/>
          <p:nvPr/>
        </p:nvSpPr>
        <p:spPr>
          <a:xfrm>
            <a:off x="4150556" y="4229687"/>
            <a:ext cx="1796143" cy="369332"/>
          </a:xfrm>
          <a:prstGeom prst="rect">
            <a:avLst/>
          </a:prstGeom>
          <a:noFill/>
        </p:spPr>
        <p:txBody>
          <a:bodyPr wrap="square" rtlCol="0">
            <a:spAutoFit/>
          </a:bodyPr>
          <a:lstStyle/>
          <a:p>
            <a:pPr algn="ctr"/>
            <a:r>
              <a:rPr lang="en-US"/>
              <a:t>Thu thập dữ liệu</a:t>
            </a:r>
          </a:p>
        </p:txBody>
      </p:sp>
      <p:sp>
        <p:nvSpPr>
          <p:cNvPr id="47" name="TextBox 46"/>
          <p:cNvSpPr txBox="1"/>
          <p:nvPr/>
        </p:nvSpPr>
        <p:spPr>
          <a:xfrm>
            <a:off x="7046106" y="2137875"/>
            <a:ext cx="1437424" cy="923330"/>
          </a:xfrm>
          <a:prstGeom prst="rect">
            <a:avLst/>
          </a:prstGeom>
          <a:noFill/>
        </p:spPr>
        <p:txBody>
          <a:bodyPr wrap="square" rtlCol="0">
            <a:spAutoFit/>
          </a:bodyPr>
          <a:lstStyle/>
          <a:p>
            <a:pPr algn="ctr"/>
            <a:r>
              <a:rPr lang="en-US"/>
              <a:t>Huấn luyện các mô hình và kết quả</a:t>
            </a:r>
          </a:p>
        </p:txBody>
      </p:sp>
      <p:sp>
        <p:nvSpPr>
          <p:cNvPr id="48" name="TextBox 47"/>
          <p:cNvSpPr txBox="1"/>
          <p:nvPr/>
        </p:nvSpPr>
        <p:spPr>
          <a:xfrm>
            <a:off x="9297396" y="4229687"/>
            <a:ext cx="2036664" cy="369332"/>
          </a:xfrm>
          <a:prstGeom prst="rect">
            <a:avLst/>
          </a:prstGeom>
          <a:noFill/>
        </p:spPr>
        <p:txBody>
          <a:bodyPr wrap="square" rtlCol="0">
            <a:spAutoFit/>
          </a:bodyPr>
          <a:lstStyle/>
          <a:p>
            <a:pPr algn="ctr"/>
            <a:r>
              <a:rPr lang="en-US"/>
              <a:t>Hướng phát triển</a:t>
            </a:r>
          </a:p>
        </p:txBody>
      </p:sp>
      <p:sp>
        <p:nvSpPr>
          <p:cNvPr id="49" name="Regular Pentagon 48"/>
          <p:cNvSpPr/>
          <p:nvPr/>
        </p:nvSpPr>
        <p:spPr>
          <a:xfrm>
            <a:off x="9825871" y="3061205"/>
            <a:ext cx="979714" cy="865414"/>
          </a:xfrm>
          <a:prstGeom prst="pentagon">
            <a:avLst/>
          </a:prstGeom>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3" name="TextBox 2">
            <a:extLst>
              <a:ext uri="{FF2B5EF4-FFF2-40B4-BE49-F238E27FC236}">
                <a16:creationId xmlns:a16="http://schemas.microsoft.com/office/drawing/2014/main" id="{0E8632AF-2539-B82E-64E7-D773AB6C6291}"/>
              </a:ext>
            </a:extLst>
          </p:cNvPr>
          <p:cNvSpPr txBox="1"/>
          <p:nvPr/>
        </p:nvSpPr>
        <p:spPr>
          <a:xfrm>
            <a:off x="11659155" y="6491343"/>
            <a:ext cx="263214" cy="276999"/>
          </a:xfrm>
          <a:prstGeom prst="rect">
            <a:avLst/>
          </a:prstGeom>
          <a:noFill/>
        </p:spPr>
        <p:txBody>
          <a:bodyPr wrap="none" rtlCol="0">
            <a:spAutoFit/>
          </a:bodyPr>
          <a:lstStyle/>
          <a:p>
            <a:r>
              <a:rPr lang="en-VN" sz="1200"/>
              <a:t>1</a:t>
            </a:r>
          </a:p>
        </p:txBody>
      </p:sp>
    </p:spTree>
    <p:extLst>
      <p:ext uri="{BB962C8B-B14F-4D97-AF65-F5344CB8AC3E}">
        <p14:creationId xmlns:p14="http://schemas.microsoft.com/office/powerpoint/2010/main" val="1527253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196D40-414F-4CB4-ADE1-2AF1576BFB55}"/>
              </a:ext>
            </a:extLst>
          </p:cNvPr>
          <p:cNvGrpSpPr/>
          <p:nvPr/>
        </p:nvGrpSpPr>
        <p:grpSpPr>
          <a:xfrm>
            <a:off x="407060" y="298004"/>
            <a:ext cx="2705417" cy="655726"/>
            <a:chOff x="1567540" y="2211977"/>
            <a:chExt cx="3309259" cy="803794"/>
          </a:xfrm>
        </p:grpSpPr>
        <p:sp>
          <p:nvSpPr>
            <p:cNvPr id="10" name="Rectangle 9">
              <a:extLst>
                <a:ext uri="{FF2B5EF4-FFF2-40B4-BE49-F238E27FC236}">
                  <a16:creationId xmlns:a16="http://schemas.microsoft.com/office/drawing/2014/main" id="{B0E7EA66-4F21-1EC0-F01A-72350838257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E8BD94-6A4C-897F-3527-B42A065AB24F}"/>
                </a:ext>
              </a:extLst>
            </p:cNvPr>
            <p:cNvSpPr txBox="1"/>
            <p:nvPr/>
          </p:nvSpPr>
          <p:spPr>
            <a:xfrm>
              <a:off x="1763576" y="2333310"/>
              <a:ext cx="2032693" cy="565913"/>
            </a:xfrm>
            <a:prstGeom prst="rect">
              <a:avLst/>
            </a:prstGeom>
            <a:noFill/>
          </p:spPr>
          <p:txBody>
            <a:bodyPr wrap="none" rtlCol="0">
              <a:spAutoFit/>
            </a:bodyPr>
            <a:lstStyle/>
            <a:p>
              <a:r>
                <a:rPr lang="en-US" sz="2400">
                  <a:solidFill>
                    <a:schemeClr val="bg1"/>
                  </a:solidFill>
                  <a:latin typeface="Times New Roman" panose="02020603050405020304" pitchFamily="18" charset="0"/>
                  <a:cs typeface="Times New Roman" panose="02020603050405020304" pitchFamily="18" charset="0"/>
                </a:rPr>
                <a:t>1. Giới thiệu đề tài</a:t>
              </a:r>
            </a:p>
          </p:txBody>
        </p:sp>
        <p:cxnSp>
          <p:nvCxnSpPr>
            <p:cNvPr id="12" name="Straight Connector 11">
              <a:extLst>
                <a:ext uri="{FF2B5EF4-FFF2-40B4-BE49-F238E27FC236}">
                  <a16:creationId xmlns:a16="http://schemas.microsoft.com/office/drawing/2014/main" id="{AD73E66E-1CD6-DF0B-5279-0305651F4E01}"/>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6" name="TextBox 5"/>
          <p:cNvSpPr txBox="1"/>
          <p:nvPr/>
        </p:nvSpPr>
        <p:spPr>
          <a:xfrm>
            <a:off x="1451786" y="1349173"/>
            <a:ext cx="9071149" cy="646331"/>
          </a:xfrm>
          <a:prstGeom prst="rect">
            <a:avLst/>
          </a:prstGeom>
          <a:noFill/>
        </p:spPr>
        <p:txBody>
          <a:bodyPr wrap="square" rtlCol="0">
            <a:spAutoFit/>
          </a:bodyPr>
          <a:lstStyle/>
          <a:p>
            <a:pPr fontAlgn="base"/>
            <a:r>
              <a:rPr lang="vi-VN">
                <a:latin typeface="Arial" panose="020B0604020202020204" pitchFamily="34" charset="0"/>
                <a:cs typeface="Arial" panose="020B0604020202020204" pitchFamily="34" charset="0"/>
              </a:rPr>
              <a:t>Mục tiêu</a:t>
            </a:r>
            <a:r>
              <a:rPr lang="en-US">
                <a:latin typeface="Arial" panose="020B0604020202020204" pitchFamily="34" charset="0"/>
                <a:cs typeface="Arial" panose="020B0604020202020204" pitchFamily="34" charset="0"/>
              </a:rPr>
              <a:t> để hoàn thiện đồ án là </a:t>
            </a:r>
            <a:r>
              <a:rPr lang="vi-VN">
                <a:latin typeface="Arial" panose="020B0604020202020204" pitchFamily="34" charset="0"/>
                <a:cs typeface="Arial" panose="020B0604020202020204" pitchFamily="34" charset="0"/>
              </a:rPr>
              <a:t>phát triển một mô hình phân loại hành động trong</a:t>
            </a:r>
            <a:r>
              <a:rPr lang="en-US">
                <a:latin typeface="Arial" panose="020B0604020202020204" pitchFamily="34" charset="0"/>
                <a:cs typeface="Arial" panose="020B0604020202020204" pitchFamily="34" charset="0"/>
              </a:rPr>
              <a:t> trò chơi “Vector”</a:t>
            </a:r>
            <a:r>
              <a:rPr lang="vi-VN">
                <a:latin typeface="Arial" panose="020B0604020202020204" pitchFamily="34" charset="0"/>
                <a:cs typeface="Arial" panose="020B0604020202020204" pitchFamily="34" charset="0"/>
              </a:rPr>
              <a:t> sử dụng mạng nơ-ron tích chập (CNN). </a:t>
            </a:r>
            <a:endParaRPr lang="en-US">
              <a:latin typeface="Arial" panose="020B0604020202020204" pitchFamily="34" charset="0"/>
              <a:cs typeface="Arial" panose="020B0604020202020204" pitchFamily="34" charset="0"/>
            </a:endParaRPr>
          </a:p>
        </p:txBody>
      </p:sp>
      <p:sp>
        <p:nvSpPr>
          <p:cNvPr id="7" name="TextBox 6"/>
          <p:cNvSpPr txBox="1"/>
          <p:nvPr/>
        </p:nvSpPr>
        <p:spPr>
          <a:xfrm>
            <a:off x="1649014" y="5282983"/>
            <a:ext cx="8619112" cy="646331"/>
          </a:xfrm>
          <a:prstGeom prst="rect">
            <a:avLst/>
          </a:prstGeom>
          <a:noFill/>
        </p:spPr>
        <p:txBody>
          <a:bodyPr wrap="square" rtlCol="0">
            <a:spAutoFit/>
          </a:bodyPr>
          <a:lstStyle/>
          <a:p>
            <a:pPr marL="285750" indent="-285750">
              <a:buFont typeface="Wingdings" panose="05000000000000000000" pitchFamily="2" charset="2"/>
              <a:buChar char="Ø"/>
            </a:pPr>
            <a:r>
              <a:rPr lang="vi-VN"/>
              <a:t>Nhiệm vụ của mô hình là phân loại chính xác hành động mà người chơi thực hiện tại mỗi thời điểm, dựa trên các thông tn được trích xuất từ hình ảnh đó.</a:t>
            </a: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02842" y="2270360"/>
            <a:ext cx="4341451" cy="225447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9016" y="2358205"/>
            <a:ext cx="3850547" cy="2166634"/>
          </a:xfrm>
          <a:prstGeom prst="rect">
            <a:avLst/>
          </a:prstGeom>
        </p:spPr>
      </p:pic>
      <p:sp>
        <p:nvSpPr>
          <p:cNvPr id="5" name="TextBox 4"/>
          <p:cNvSpPr txBox="1"/>
          <p:nvPr/>
        </p:nvSpPr>
        <p:spPr>
          <a:xfrm>
            <a:off x="1759768" y="4527138"/>
            <a:ext cx="2946456" cy="246221"/>
          </a:xfrm>
          <a:prstGeom prst="rect">
            <a:avLst/>
          </a:prstGeom>
          <a:noFill/>
        </p:spPr>
        <p:txBody>
          <a:bodyPr wrap="square" rtlCol="0">
            <a:spAutoFit/>
          </a:bodyPr>
          <a:lstStyle/>
          <a:p>
            <a:pPr algn="ctr"/>
            <a:r>
              <a:rPr lang="en-US" sz="1000" i="1">
                <a:latin typeface="Arial" panose="020B0604020202020204" pitchFamily="34" charset="0"/>
                <a:cs typeface="Arial" panose="020B0604020202020204" pitchFamily="34" charset="0"/>
              </a:rPr>
              <a:t>Tựa game “Vector”</a:t>
            </a:r>
          </a:p>
        </p:txBody>
      </p:sp>
      <p:sp>
        <p:nvSpPr>
          <p:cNvPr id="8" name="TextBox 7"/>
          <p:cNvSpPr txBox="1"/>
          <p:nvPr/>
        </p:nvSpPr>
        <p:spPr>
          <a:xfrm>
            <a:off x="6562213" y="4540743"/>
            <a:ext cx="3422708" cy="253916"/>
          </a:xfrm>
          <a:prstGeom prst="rect">
            <a:avLst/>
          </a:prstGeom>
          <a:noFill/>
        </p:spPr>
        <p:txBody>
          <a:bodyPr wrap="square" rtlCol="0">
            <a:spAutoFit/>
          </a:bodyPr>
          <a:lstStyle/>
          <a:p>
            <a:pPr algn="ctr"/>
            <a:r>
              <a:rPr lang="en-US" sz="1000" i="1">
                <a:latin typeface="Arial" panose="020B0604020202020204" pitchFamily="34" charset="0"/>
                <a:cs typeface="Arial" panose="020B0604020202020204" pitchFamily="34" charset="0"/>
              </a:rPr>
              <a:t>Mô hình CNN</a:t>
            </a:r>
          </a:p>
        </p:txBody>
      </p:sp>
      <p:sp>
        <p:nvSpPr>
          <p:cNvPr id="2" name="TextBox 1">
            <a:extLst>
              <a:ext uri="{FF2B5EF4-FFF2-40B4-BE49-F238E27FC236}">
                <a16:creationId xmlns:a16="http://schemas.microsoft.com/office/drawing/2014/main" id="{D7E0E3D6-2E10-278B-361D-CCFEC7369D4D}"/>
              </a:ext>
            </a:extLst>
          </p:cNvPr>
          <p:cNvSpPr txBox="1"/>
          <p:nvPr/>
        </p:nvSpPr>
        <p:spPr>
          <a:xfrm>
            <a:off x="11659155" y="6491343"/>
            <a:ext cx="263214" cy="276999"/>
          </a:xfrm>
          <a:prstGeom prst="rect">
            <a:avLst/>
          </a:prstGeom>
          <a:noFill/>
        </p:spPr>
        <p:txBody>
          <a:bodyPr wrap="none" rtlCol="0">
            <a:spAutoFit/>
          </a:bodyPr>
          <a:lstStyle/>
          <a:p>
            <a:r>
              <a:rPr lang="en-VN" sz="1200"/>
              <a:t>2</a:t>
            </a:r>
          </a:p>
        </p:txBody>
      </p:sp>
    </p:spTree>
    <p:extLst>
      <p:ext uri="{BB962C8B-B14F-4D97-AF65-F5344CB8AC3E}">
        <p14:creationId xmlns:p14="http://schemas.microsoft.com/office/powerpoint/2010/main" val="3222689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196D40-414F-4CB4-ADE1-2AF1576BFB55}"/>
              </a:ext>
            </a:extLst>
          </p:cNvPr>
          <p:cNvGrpSpPr/>
          <p:nvPr/>
        </p:nvGrpSpPr>
        <p:grpSpPr>
          <a:xfrm>
            <a:off x="407060" y="298004"/>
            <a:ext cx="2705417" cy="655726"/>
            <a:chOff x="1567540" y="2211977"/>
            <a:chExt cx="3309259" cy="803794"/>
          </a:xfrm>
        </p:grpSpPr>
        <p:sp>
          <p:nvSpPr>
            <p:cNvPr id="10" name="Rectangle 9">
              <a:extLst>
                <a:ext uri="{FF2B5EF4-FFF2-40B4-BE49-F238E27FC236}">
                  <a16:creationId xmlns:a16="http://schemas.microsoft.com/office/drawing/2014/main" id="{B0E7EA66-4F21-1EC0-F01A-72350838257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E8BD94-6A4C-897F-3527-B42A065AB24F}"/>
                </a:ext>
              </a:extLst>
            </p:cNvPr>
            <p:cNvSpPr txBox="1"/>
            <p:nvPr/>
          </p:nvSpPr>
          <p:spPr>
            <a:xfrm>
              <a:off x="1763576" y="2333310"/>
              <a:ext cx="2032693" cy="565913"/>
            </a:xfrm>
            <a:prstGeom prst="rect">
              <a:avLst/>
            </a:prstGeom>
            <a:noFill/>
          </p:spPr>
          <p:txBody>
            <a:bodyPr wrap="none" rtlCol="0">
              <a:spAutoFit/>
            </a:bodyPr>
            <a:lstStyle/>
            <a:p>
              <a:r>
                <a:rPr lang="en-US" sz="2400">
                  <a:solidFill>
                    <a:schemeClr val="bg1"/>
                  </a:solidFill>
                  <a:latin typeface="Times New Roman" panose="02020603050405020304" pitchFamily="18" charset="0"/>
                  <a:cs typeface="Times New Roman" panose="02020603050405020304" pitchFamily="18" charset="0"/>
                </a:rPr>
                <a:t>1. Giới thiệu đề tài</a:t>
              </a:r>
            </a:p>
          </p:txBody>
        </p:sp>
        <p:cxnSp>
          <p:nvCxnSpPr>
            <p:cNvPr id="12" name="Straight Connector 11">
              <a:extLst>
                <a:ext uri="{FF2B5EF4-FFF2-40B4-BE49-F238E27FC236}">
                  <a16:creationId xmlns:a16="http://schemas.microsoft.com/office/drawing/2014/main" id="{AD73E66E-1CD6-DF0B-5279-0305651F4E01}"/>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6" name="TextBox 5"/>
          <p:cNvSpPr txBox="1"/>
          <p:nvPr/>
        </p:nvSpPr>
        <p:spPr>
          <a:xfrm>
            <a:off x="567325" y="1105770"/>
            <a:ext cx="9071149" cy="369332"/>
          </a:xfrm>
          <a:prstGeom prst="rect">
            <a:avLst/>
          </a:prstGeom>
          <a:noFill/>
        </p:spPr>
        <p:txBody>
          <a:bodyPr wrap="square" rtlCol="0">
            <a:spAutoFit/>
          </a:bodyPr>
          <a:lstStyle/>
          <a:p>
            <a:pPr fontAlgn="base"/>
            <a:r>
              <a:rPr lang="vi-VN"/>
              <a:t>Trong bài toán được thực hiện ở đây sẽ phân loại hành động theo 4 trạng thái: </a:t>
            </a: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003654" y="1538587"/>
            <a:ext cx="3251257" cy="2032036"/>
          </a:xfrm>
          <a:prstGeom prst="rect">
            <a:avLst/>
          </a:prstGeom>
        </p:spPr>
      </p:pic>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471456" y="1475102"/>
            <a:ext cx="3251257" cy="2032036"/>
          </a:xfrm>
          <a:prstGeom prst="rect">
            <a:avLst/>
          </a:prstGeom>
        </p:spPr>
      </p:pic>
      <p:pic>
        <p:nvPicPr>
          <p:cNvPr id="5" name="Picture 4"/>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471456" y="3980911"/>
            <a:ext cx="3251257" cy="2032036"/>
          </a:xfrm>
          <a:prstGeom prst="rect">
            <a:avLst/>
          </a:prstGeom>
        </p:spPr>
      </p:pic>
      <p:pic>
        <p:nvPicPr>
          <p:cNvPr id="16" name="Picture 15"/>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2000128" y="3980911"/>
            <a:ext cx="3258307" cy="2036442"/>
          </a:xfrm>
          <a:prstGeom prst="rect">
            <a:avLst/>
          </a:prstGeom>
        </p:spPr>
      </p:pic>
      <p:sp>
        <p:nvSpPr>
          <p:cNvPr id="18" name="TextBox 17"/>
          <p:cNvSpPr txBox="1"/>
          <p:nvPr/>
        </p:nvSpPr>
        <p:spPr>
          <a:xfrm>
            <a:off x="2889098" y="3611579"/>
            <a:ext cx="1845578" cy="369332"/>
          </a:xfrm>
          <a:prstGeom prst="rect">
            <a:avLst/>
          </a:prstGeom>
          <a:noFill/>
        </p:spPr>
        <p:txBody>
          <a:bodyPr wrap="square" rtlCol="0">
            <a:spAutoFit/>
          </a:bodyPr>
          <a:lstStyle/>
          <a:p>
            <a:r>
              <a:rPr lang="en-US"/>
              <a:t>Trạng thái ‘</a:t>
            </a:r>
            <a:r>
              <a:rPr lang="en-US" i="1"/>
              <a:t>run’</a:t>
            </a:r>
          </a:p>
        </p:txBody>
      </p:sp>
      <p:sp>
        <p:nvSpPr>
          <p:cNvPr id="19" name="TextBox 18"/>
          <p:cNvSpPr txBox="1"/>
          <p:nvPr/>
        </p:nvSpPr>
        <p:spPr>
          <a:xfrm>
            <a:off x="2706492" y="6077750"/>
            <a:ext cx="1845578" cy="369332"/>
          </a:xfrm>
          <a:prstGeom prst="rect">
            <a:avLst/>
          </a:prstGeom>
          <a:noFill/>
        </p:spPr>
        <p:txBody>
          <a:bodyPr wrap="square" rtlCol="0">
            <a:spAutoFit/>
          </a:bodyPr>
          <a:lstStyle/>
          <a:p>
            <a:r>
              <a:rPr lang="en-US"/>
              <a:t>Trạng thái ‘sprint</a:t>
            </a:r>
            <a:r>
              <a:rPr lang="en-US" i="1"/>
              <a:t>’</a:t>
            </a:r>
          </a:p>
        </p:txBody>
      </p:sp>
      <p:sp>
        <p:nvSpPr>
          <p:cNvPr id="20" name="TextBox 19"/>
          <p:cNvSpPr txBox="1"/>
          <p:nvPr/>
        </p:nvSpPr>
        <p:spPr>
          <a:xfrm>
            <a:off x="7316860" y="6077750"/>
            <a:ext cx="1845578" cy="369332"/>
          </a:xfrm>
          <a:prstGeom prst="rect">
            <a:avLst/>
          </a:prstGeom>
          <a:noFill/>
        </p:spPr>
        <p:txBody>
          <a:bodyPr wrap="square" rtlCol="0">
            <a:spAutoFit/>
          </a:bodyPr>
          <a:lstStyle/>
          <a:p>
            <a:r>
              <a:rPr lang="en-US"/>
              <a:t>Trạng thái ‘slide</a:t>
            </a:r>
            <a:r>
              <a:rPr lang="en-US" i="1"/>
              <a:t>’</a:t>
            </a:r>
          </a:p>
        </p:txBody>
      </p:sp>
      <p:sp>
        <p:nvSpPr>
          <p:cNvPr id="21" name="TextBox 20"/>
          <p:cNvSpPr txBox="1"/>
          <p:nvPr/>
        </p:nvSpPr>
        <p:spPr>
          <a:xfrm>
            <a:off x="7316860" y="3574185"/>
            <a:ext cx="1845578" cy="369332"/>
          </a:xfrm>
          <a:prstGeom prst="rect">
            <a:avLst/>
          </a:prstGeom>
          <a:noFill/>
        </p:spPr>
        <p:txBody>
          <a:bodyPr wrap="square" rtlCol="0">
            <a:spAutoFit/>
          </a:bodyPr>
          <a:lstStyle/>
          <a:p>
            <a:r>
              <a:rPr lang="en-US"/>
              <a:t>Trạng thái ‘jump</a:t>
            </a:r>
            <a:r>
              <a:rPr lang="en-US" i="1"/>
              <a:t>’</a:t>
            </a:r>
          </a:p>
        </p:txBody>
      </p:sp>
      <p:sp>
        <p:nvSpPr>
          <p:cNvPr id="2" name="TextBox 1">
            <a:extLst>
              <a:ext uri="{FF2B5EF4-FFF2-40B4-BE49-F238E27FC236}">
                <a16:creationId xmlns:a16="http://schemas.microsoft.com/office/drawing/2014/main" id="{F0F25FC4-F44E-7AB5-6F87-2EAFD4C3F27C}"/>
              </a:ext>
            </a:extLst>
          </p:cNvPr>
          <p:cNvSpPr txBox="1"/>
          <p:nvPr/>
        </p:nvSpPr>
        <p:spPr>
          <a:xfrm>
            <a:off x="11659155" y="6491343"/>
            <a:ext cx="263214" cy="276999"/>
          </a:xfrm>
          <a:prstGeom prst="rect">
            <a:avLst/>
          </a:prstGeom>
          <a:noFill/>
        </p:spPr>
        <p:txBody>
          <a:bodyPr wrap="none" rtlCol="0">
            <a:spAutoFit/>
          </a:bodyPr>
          <a:lstStyle/>
          <a:p>
            <a:r>
              <a:rPr lang="en-VN" sz="1200"/>
              <a:t>3</a:t>
            </a:r>
          </a:p>
        </p:txBody>
      </p:sp>
    </p:spTree>
    <p:extLst>
      <p:ext uri="{BB962C8B-B14F-4D97-AF65-F5344CB8AC3E}">
        <p14:creationId xmlns:p14="http://schemas.microsoft.com/office/powerpoint/2010/main" val="1927854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196D40-414F-4CB4-ADE1-2AF1576BFB55}"/>
              </a:ext>
            </a:extLst>
          </p:cNvPr>
          <p:cNvGrpSpPr/>
          <p:nvPr/>
        </p:nvGrpSpPr>
        <p:grpSpPr>
          <a:xfrm>
            <a:off x="407061" y="298004"/>
            <a:ext cx="2723002" cy="655726"/>
            <a:chOff x="1567540" y="2211977"/>
            <a:chExt cx="3309259" cy="803794"/>
          </a:xfrm>
        </p:grpSpPr>
        <p:sp>
          <p:nvSpPr>
            <p:cNvPr id="10" name="Rectangle 9">
              <a:extLst>
                <a:ext uri="{FF2B5EF4-FFF2-40B4-BE49-F238E27FC236}">
                  <a16:creationId xmlns:a16="http://schemas.microsoft.com/office/drawing/2014/main" id="{B0E7EA66-4F21-1EC0-F01A-72350838257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E8BD94-6A4C-897F-3527-B42A065AB24F}"/>
                </a:ext>
              </a:extLst>
            </p:cNvPr>
            <p:cNvSpPr txBox="1"/>
            <p:nvPr/>
          </p:nvSpPr>
          <p:spPr>
            <a:xfrm>
              <a:off x="1763576" y="2333311"/>
              <a:ext cx="3065806" cy="565913"/>
            </a:xfrm>
            <a:prstGeom prst="rect">
              <a:avLst/>
            </a:prstGeom>
            <a:noFill/>
          </p:spPr>
          <p:txBody>
            <a:bodyPr wrap="none" rtlCol="0">
              <a:spAutoFit/>
            </a:bodyPr>
            <a:lstStyle/>
            <a:p>
              <a:r>
                <a:rPr lang="en-US" sz="2400">
                  <a:solidFill>
                    <a:schemeClr val="bg1"/>
                  </a:solidFill>
                  <a:latin typeface="Times New Roman" panose="02020603050405020304" pitchFamily="18" charset="0"/>
                  <a:cs typeface="Times New Roman" panose="02020603050405020304" pitchFamily="18" charset="0"/>
                </a:rPr>
                <a:t>2. Thu thập dữ liệu</a:t>
              </a:r>
            </a:p>
          </p:txBody>
        </p:sp>
        <p:cxnSp>
          <p:nvCxnSpPr>
            <p:cNvPr id="12" name="Straight Connector 11">
              <a:extLst>
                <a:ext uri="{FF2B5EF4-FFF2-40B4-BE49-F238E27FC236}">
                  <a16:creationId xmlns:a16="http://schemas.microsoft.com/office/drawing/2014/main" id="{AD73E66E-1CD6-DF0B-5279-0305651F4E01}"/>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2" name="TextBox 1"/>
          <p:cNvSpPr txBox="1"/>
          <p:nvPr/>
        </p:nvSpPr>
        <p:spPr>
          <a:xfrm>
            <a:off x="1069594" y="1460552"/>
            <a:ext cx="9928373" cy="1077218"/>
          </a:xfrm>
          <a:prstGeom prst="rect">
            <a:avLst/>
          </a:prstGeom>
          <a:noFill/>
        </p:spPr>
        <p:txBody>
          <a:bodyPr wrap="square" rtlCol="0">
            <a:spAutoFit/>
          </a:bodyPr>
          <a:lstStyle/>
          <a:p>
            <a:pPr marL="342900" indent="-342900" algn="just">
              <a:spcBef>
                <a:spcPts val="600"/>
              </a:spcBef>
              <a:spcAft>
                <a:spcPts val="600"/>
              </a:spcAft>
              <a:buFont typeface="Arial" panose="020B0604020202020204" pitchFamily="34" charset="0"/>
              <a:buChar char="•"/>
            </a:pPr>
            <a:r>
              <a:rPr lang="en-US">
                <a:latin typeface="Arial" panose="020B0604020202020204" pitchFamily="34" charset="0"/>
                <a:cs typeface="Arial" panose="020B0604020202020204" pitchFamily="34" charset="0"/>
              </a:rPr>
              <a:t>Thu thập hình ảnh trạng thái của nhân vật trong game bằng chương trình tự chụp màn hình theo khoảng thời gian tùy chỉnh.</a:t>
            </a:r>
          </a:p>
          <a:p>
            <a:pPr marL="342900" indent="-342900" algn="just">
              <a:spcBef>
                <a:spcPts val="600"/>
              </a:spcBef>
              <a:spcAft>
                <a:spcPts val="600"/>
              </a:spcAft>
              <a:buFont typeface="Arial" panose="020B0604020202020204" pitchFamily="34" charset="0"/>
              <a:buChar char="•"/>
            </a:pPr>
            <a:r>
              <a:rPr lang="en-US">
                <a:latin typeface="Arial" panose="020B0604020202020204" pitchFamily="34" charset="0"/>
                <a:cs typeface="Arial" panose="020B0604020202020204" pitchFamily="34" charset="0"/>
              </a:rPr>
              <a:t>Mỗi hình ảnh được chụp lại và lưu trữ vào 4 folder. Mỗi folder có khoảng 500 ảnh.</a:t>
            </a:r>
          </a:p>
        </p:txBody>
      </p:sp>
      <p:sp>
        <p:nvSpPr>
          <p:cNvPr id="5" name="TextBox 4"/>
          <p:cNvSpPr txBox="1"/>
          <p:nvPr/>
        </p:nvSpPr>
        <p:spPr>
          <a:xfrm>
            <a:off x="734034" y="1052713"/>
            <a:ext cx="7042559"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2.1. Tự động chụp màn hình và lưu theo nhãn khi chơi game</a:t>
            </a:r>
          </a:p>
        </p:txBody>
      </p:sp>
      <p:sp>
        <p:nvSpPr>
          <p:cNvPr id="17" name="TextBox 16"/>
          <p:cNvSpPr txBox="1"/>
          <p:nvPr/>
        </p:nvSpPr>
        <p:spPr>
          <a:xfrm>
            <a:off x="734034" y="4353775"/>
            <a:ext cx="4110606"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2.2. Tiền xử lý dữ liệu:</a:t>
            </a:r>
          </a:p>
        </p:txBody>
      </p:sp>
      <p:sp>
        <p:nvSpPr>
          <p:cNvPr id="19" name="TextBox 18"/>
          <p:cNvSpPr txBox="1"/>
          <p:nvPr/>
        </p:nvSpPr>
        <p:spPr>
          <a:xfrm>
            <a:off x="1069594" y="4753885"/>
            <a:ext cx="9635323" cy="1508105"/>
          </a:xfrm>
          <a:prstGeom prst="rect">
            <a:avLst/>
          </a:prstGeom>
          <a:noFill/>
        </p:spPr>
        <p:txBody>
          <a:bodyPr wrap="square" rtlCol="0">
            <a:spAutoFit/>
          </a:bodyPr>
          <a:lstStyle/>
          <a:p>
            <a:pPr marL="285750" indent="-285750" algn="just">
              <a:spcBef>
                <a:spcPts val="600"/>
              </a:spcBef>
              <a:spcAft>
                <a:spcPts val="600"/>
              </a:spcAft>
              <a:buFont typeface="Arial" panose="020B0604020202020204" pitchFamily="34" charset="0"/>
              <a:buChar char="•"/>
            </a:pPr>
            <a:r>
              <a:rPr lang="en-US">
                <a:latin typeface="Arial" panose="020B0604020202020204" pitchFamily="34" charset="0"/>
                <a:cs typeface="Arial" panose="020B0604020202020204" pitchFamily="34" charset="0"/>
              </a:rPr>
              <a:t>Định dạng lại kích thước của mỗi ảnh</a:t>
            </a:r>
          </a:p>
          <a:p>
            <a:pPr marL="285750" indent="-285750" algn="just">
              <a:spcBef>
                <a:spcPts val="600"/>
              </a:spcBef>
              <a:spcAft>
                <a:spcPts val="600"/>
              </a:spcAft>
              <a:buFont typeface="Arial" panose="020B0604020202020204" pitchFamily="34" charset="0"/>
              <a:buChar char="•"/>
            </a:pPr>
            <a:r>
              <a:rPr lang="en-US">
                <a:latin typeface="Arial" panose="020B0604020202020204" pitchFamily="34" charset="0"/>
                <a:cs typeface="Arial" panose="020B0604020202020204" pitchFamily="34" charset="0"/>
              </a:rPr>
              <a:t>Chuyển đổi thành ma trận RGB nhằm để </a:t>
            </a:r>
            <a:r>
              <a:rPr lang="vi-VN">
                <a:latin typeface="Arial" panose="020B0604020202020204" pitchFamily="34" charset="0"/>
                <a:cs typeface="Arial" panose="020B0604020202020204" pitchFamily="34" charset="0"/>
              </a:rPr>
              <a:t>mô hình hiểu và phân tích hình ảnh chi tiết hơn.</a:t>
            </a:r>
            <a:endParaRPr lang="en-US">
              <a:latin typeface="Arial" panose="020B0604020202020204" pitchFamily="34" charset="0"/>
              <a:cs typeface="Arial" panose="020B0604020202020204" pitchFamily="34" charset="0"/>
            </a:endParaRPr>
          </a:p>
          <a:p>
            <a:pPr marL="285750" indent="-285750" algn="just">
              <a:spcBef>
                <a:spcPts val="600"/>
              </a:spcBef>
              <a:spcAft>
                <a:spcPts val="600"/>
              </a:spcAft>
              <a:buFont typeface="Arial" panose="020B0604020202020204" pitchFamily="34" charset="0"/>
              <a:buChar char="•"/>
            </a:pPr>
            <a:r>
              <a:rPr lang="en-US">
                <a:latin typeface="Arial" panose="020B0604020202020204" pitchFamily="34" charset="0"/>
                <a:cs typeface="Arial" panose="020B0604020202020204" pitchFamily="34" charset="0"/>
              </a:rPr>
              <a:t>Mã hóa bằng phương pháp One-Hot Encoding để mô hình dễ dàng xử lý và dự đoán chính xác các nhãn trong quá trình huấn luyện.</a:t>
            </a:r>
          </a:p>
        </p:txBody>
      </p:sp>
      <p:pic>
        <p:nvPicPr>
          <p:cNvPr id="6" name="Picture 5">
            <a:extLst>
              <a:ext uri="{FF2B5EF4-FFF2-40B4-BE49-F238E27FC236}">
                <a16:creationId xmlns:a16="http://schemas.microsoft.com/office/drawing/2014/main" id="{CD1D1396-1975-4EE7-83E4-8A99B5FF9F1E}"/>
              </a:ext>
            </a:extLst>
          </p:cNvPr>
          <p:cNvPicPr>
            <a:picLocks noChangeAspect="1"/>
          </p:cNvPicPr>
          <p:nvPr/>
        </p:nvPicPr>
        <p:blipFill>
          <a:blip r:embed="rId3"/>
          <a:stretch>
            <a:fillRect/>
          </a:stretch>
        </p:blipFill>
        <p:spPr>
          <a:xfrm>
            <a:off x="2851035" y="2568855"/>
            <a:ext cx="6072440" cy="1663408"/>
          </a:xfrm>
          <a:prstGeom prst="rect">
            <a:avLst/>
          </a:prstGeom>
        </p:spPr>
      </p:pic>
      <p:sp>
        <p:nvSpPr>
          <p:cNvPr id="3" name="TextBox 2">
            <a:extLst>
              <a:ext uri="{FF2B5EF4-FFF2-40B4-BE49-F238E27FC236}">
                <a16:creationId xmlns:a16="http://schemas.microsoft.com/office/drawing/2014/main" id="{7C4314A9-844C-C688-6F30-1823B5D10CD5}"/>
              </a:ext>
            </a:extLst>
          </p:cNvPr>
          <p:cNvSpPr txBox="1"/>
          <p:nvPr/>
        </p:nvSpPr>
        <p:spPr>
          <a:xfrm>
            <a:off x="11659155" y="6491343"/>
            <a:ext cx="263214" cy="276999"/>
          </a:xfrm>
          <a:prstGeom prst="rect">
            <a:avLst/>
          </a:prstGeom>
          <a:noFill/>
        </p:spPr>
        <p:txBody>
          <a:bodyPr wrap="none" rtlCol="0">
            <a:spAutoFit/>
          </a:bodyPr>
          <a:lstStyle/>
          <a:p>
            <a:r>
              <a:rPr lang="en-VN" sz="1200"/>
              <a:t>4</a:t>
            </a:r>
          </a:p>
        </p:txBody>
      </p:sp>
    </p:spTree>
    <p:extLst>
      <p:ext uri="{BB962C8B-B14F-4D97-AF65-F5344CB8AC3E}">
        <p14:creationId xmlns:p14="http://schemas.microsoft.com/office/powerpoint/2010/main" val="2270868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196D40-414F-4CB4-ADE1-2AF1576BFB55}"/>
              </a:ext>
            </a:extLst>
          </p:cNvPr>
          <p:cNvGrpSpPr/>
          <p:nvPr/>
        </p:nvGrpSpPr>
        <p:grpSpPr>
          <a:xfrm>
            <a:off x="407061" y="298004"/>
            <a:ext cx="4030715" cy="655726"/>
            <a:chOff x="1567540" y="2211977"/>
            <a:chExt cx="3309259" cy="803794"/>
          </a:xfrm>
        </p:grpSpPr>
        <p:sp>
          <p:nvSpPr>
            <p:cNvPr id="10" name="Rectangle 9">
              <a:extLst>
                <a:ext uri="{FF2B5EF4-FFF2-40B4-BE49-F238E27FC236}">
                  <a16:creationId xmlns:a16="http://schemas.microsoft.com/office/drawing/2014/main" id="{B0E7EA66-4F21-1EC0-F01A-72350838257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E8BD94-6A4C-897F-3527-B42A065AB24F}"/>
                </a:ext>
              </a:extLst>
            </p:cNvPr>
            <p:cNvSpPr txBox="1"/>
            <p:nvPr/>
          </p:nvSpPr>
          <p:spPr>
            <a:xfrm>
              <a:off x="1763575" y="2333310"/>
              <a:ext cx="2940159" cy="565913"/>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3. Huấn luyện các mô hình</a:t>
              </a:r>
            </a:p>
          </p:txBody>
        </p:sp>
        <p:cxnSp>
          <p:nvCxnSpPr>
            <p:cNvPr id="12" name="Straight Connector 11">
              <a:extLst>
                <a:ext uri="{FF2B5EF4-FFF2-40B4-BE49-F238E27FC236}">
                  <a16:creationId xmlns:a16="http://schemas.microsoft.com/office/drawing/2014/main" id="{AD73E66E-1CD6-DF0B-5279-0305651F4E01}"/>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14" name="TextBox 13"/>
          <p:cNvSpPr txBox="1"/>
          <p:nvPr/>
        </p:nvSpPr>
        <p:spPr>
          <a:xfrm>
            <a:off x="954903" y="1116433"/>
            <a:ext cx="3272078"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3.1. Mô hình CNN đầu tiên</a:t>
            </a:r>
          </a:p>
        </p:txBody>
      </p:sp>
      <p:graphicFrame>
        <p:nvGraphicFramePr>
          <p:cNvPr id="16" name="Table 15"/>
          <p:cNvGraphicFramePr>
            <a:graphicFrameLocks noGrp="1"/>
          </p:cNvGraphicFramePr>
          <p:nvPr>
            <p:extLst>
              <p:ext uri="{D42A27DB-BD31-4B8C-83A1-F6EECF244321}">
                <p14:modId xmlns:p14="http://schemas.microsoft.com/office/powerpoint/2010/main" val="1414311726"/>
              </p:ext>
            </p:extLst>
          </p:nvPr>
        </p:nvGraphicFramePr>
        <p:xfrm>
          <a:off x="3237486" y="1608283"/>
          <a:ext cx="5717027" cy="4691504"/>
        </p:xfrm>
        <a:graphic>
          <a:graphicData uri="http://schemas.openxmlformats.org/drawingml/2006/table">
            <a:tbl>
              <a:tblPr>
                <a:tableStyleId>{2D5ABB26-0587-4C30-8999-92F81FD0307C}</a:tableStyleId>
              </a:tblPr>
              <a:tblGrid>
                <a:gridCol w="2025993">
                  <a:extLst>
                    <a:ext uri="{9D8B030D-6E8A-4147-A177-3AD203B41FA5}">
                      <a16:colId xmlns:a16="http://schemas.microsoft.com/office/drawing/2014/main" val="1443696891"/>
                    </a:ext>
                  </a:extLst>
                </a:gridCol>
                <a:gridCol w="2014349">
                  <a:extLst>
                    <a:ext uri="{9D8B030D-6E8A-4147-A177-3AD203B41FA5}">
                      <a16:colId xmlns:a16="http://schemas.microsoft.com/office/drawing/2014/main" val="196620394"/>
                    </a:ext>
                  </a:extLst>
                </a:gridCol>
                <a:gridCol w="1676685">
                  <a:extLst>
                    <a:ext uri="{9D8B030D-6E8A-4147-A177-3AD203B41FA5}">
                      <a16:colId xmlns:a16="http://schemas.microsoft.com/office/drawing/2014/main" val="3604150520"/>
                    </a:ext>
                  </a:extLst>
                </a:gridCol>
              </a:tblGrid>
              <a:tr h="449464">
                <a:tc>
                  <a:txBody>
                    <a:bodyPr/>
                    <a:lstStyle/>
                    <a:p>
                      <a:pPr algn="l" rtl="0" fontAlgn="base"/>
                      <a:r>
                        <a:rPr lang="en-US" sz="1300" b="1">
                          <a:solidFill>
                            <a:srgbClr val="000000"/>
                          </a:solidFill>
                          <a:effectLst/>
                        </a:rPr>
                        <a:t>Layer</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rtl="0" fontAlgn="base"/>
                      <a:r>
                        <a:rPr lang="en-US" sz="1300" b="1">
                          <a:solidFill>
                            <a:srgbClr val="000000"/>
                          </a:solidFill>
                          <a:effectLst/>
                        </a:rPr>
                        <a:t>Output Shape</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rtl="0" fontAlgn="base"/>
                      <a:r>
                        <a:rPr lang="en-US" sz="1300" b="1">
                          <a:solidFill>
                            <a:srgbClr val="000000"/>
                          </a:solidFill>
                          <a:effectLst/>
                        </a:rPr>
                        <a:t>Params #</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929720466"/>
                  </a:ext>
                </a:extLst>
              </a:tr>
              <a:tr h="424204">
                <a:tc>
                  <a:txBody>
                    <a:bodyPr/>
                    <a:lstStyle/>
                    <a:p>
                      <a:pPr algn="l" rtl="0" fontAlgn="base"/>
                      <a:r>
                        <a:rPr lang="en-US" sz="1300" b="0">
                          <a:solidFill>
                            <a:srgbClr val="000000"/>
                          </a:solidFill>
                          <a:effectLst/>
                        </a:rPr>
                        <a:t>Conv2D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222</a:t>
                      </a:r>
                      <a:r>
                        <a:rPr lang="en-US" sz="1300" b="0">
                          <a:solidFill>
                            <a:srgbClr val="000000"/>
                          </a:solidFill>
                          <a:effectLst/>
                        </a:rPr>
                        <a:t>, </a:t>
                      </a:r>
                      <a:r>
                        <a:rPr lang="en-US" sz="1300" b="0">
                          <a:solidFill>
                            <a:srgbClr val="70AD47"/>
                          </a:solidFill>
                          <a:effectLst/>
                        </a:rPr>
                        <a:t>222</a:t>
                      </a:r>
                      <a:r>
                        <a:rPr lang="en-US" sz="1300" b="0">
                          <a:solidFill>
                            <a:srgbClr val="000000"/>
                          </a:solidFill>
                          <a:effectLst/>
                        </a:rPr>
                        <a:t>, </a:t>
                      </a:r>
                      <a:r>
                        <a:rPr lang="en-US" sz="1300" b="0">
                          <a:solidFill>
                            <a:srgbClr val="70AD47"/>
                          </a:solidFill>
                          <a:effectLst/>
                        </a:rPr>
                        <a:t>32</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896 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205556"/>
                  </a:ext>
                </a:extLst>
              </a:tr>
              <a:tr h="424204">
                <a:tc>
                  <a:txBody>
                    <a:bodyPr/>
                    <a:lstStyle/>
                    <a:p>
                      <a:pPr algn="l" rtl="0" fontAlgn="base"/>
                      <a:r>
                        <a:rPr lang="en-US" sz="1300" b="0">
                          <a:solidFill>
                            <a:srgbClr val="000000"/>
                          </a:solidFill>
                          <a:effectLst/>
                        </a:rPr>
                        <a:t>MaxPooling2D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111</a:t>
                      </a:r>
                      <a:r>
                        <a:rPr lang="en-US" sz="1300" b="0">
                          <a:solidFill>
                            <a:srgbClr val="000000"/>
                          </a:solidFill>
                          <a:effectLst/>
                        </a:rPr>
                        <a:t>, </a:t>
                      </a:r>
                      <a:r>
                        <a:rPr lang="en-US" sz="1300" b="0">
                          <a:solidFill>
                            <a:srgbClr val="70AD47"/>
                          </a:solidFill>
                          <a:effectLst/>
                        </a:rPr>
                        <a:t>111</a:t>
                      </a:r>
                      <a:r>
                        <a:rPr lang="en-US" sz="1300" b="0">
                          <a:solidFill>
                            <a:srgbClr val="000000"/>
                          </a:solidFill>
                          <a:effectLst/>
                        </a:rPr>
                        <a:t>, </a:t>
                      </a:r>
                      <a:r>
                        <a:rPr lang="en-US" sz="1300" b="0">
                          <a:solidFill>
                            <a:srgbClr val="70AD47"/>
                          </a:solidFill>
                          <a:effectLst/>
                        </a:rPr>
                        <a:t>32</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6850365"/>
                  </a:ext>
                </a:extLst>
              </a:tr>
              <a:tr h="424204">
                <a:tc>
                  <a:txBody>
                    <a:bodyPr/>
                    <a:lstStyle/>
                    <a:p>
                      <a:pPr algn="l" rtl="0" fontAlgn="base"/>
                      <a:r>
                        <a:rPr lang="en-US" sz="1300" b="0">
                          <a:solidFill>
                            <a:srgbClr val="000000"/>
                          </a:solidFill>
                          <a:effectLst/>
                        </a:rPr>
                        <a:t>Conv2D_1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109</a:t>
                      </a:r>
                      <a:r>
                        <a:rPr lang="en-US" sz="1300" b="0">
                          <a:solidFill>
                            <a:srgbClr val="000000"/>
                          </a:solidFill>
                          <a:effectLst/>
                        </a:rPr>
                        <a:t>, </a:t>
                      </a:r>
                      <a:r>
                        <a:rPr lang="en-US" sz="1300" b="0">
                          <a:solidFill>
                            <a:srgbClr val="70AD47"/>
                          </a:solidFill>
                          <a:effectLst/>
                        </a:rPr>
                        <a:t>109</a:t>
                      </a:r>
                      <a:r>
                        <a:rPr lang="en-US" sz="1300" b="0">
                          <a:solidFill>
                            <a:srgbClr val="000000"/>
                          </a:solidFill>
                          <a:effectLst/>
                        </a:rPr>
                        <a:t>, </a:t>
                      </a:r>
                      <a:r>
                        <a:rPr lang="en-US" sz="1300" b="0">
                          <a:solidFill>
                            <a:srgbClr val="70AD47"/>
                          </a:solidFill>
                          <a:effectLst/>
                        </a:rPr>
                        <a:t>64</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18.496 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9831611"/>
                  </a:ext>
                </a:extLst>
              </a:tr>
              <a:tr h="424204">
                <a:tc>
                  <a:txBody>
                    <a:bodyPr/>
                    <a:lstStyle/>
                    <a:p>
                      <a:pPr algn="l" rtl="0" fontAlgn="base"/>
                      <a:r>
                        <a:rPr lang="en-US" sz="1300" b="0">
                          <a:solidFill>
                            <a:srgbClr val="000000"/>
                          </a:solidFill>
                          <a:effectLst/>
                        </a:rPr>
                        <a:t>MaxPooling2D_1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54</a:t>
                      </a:r>
                      <a:r>
                        <a:rPr lang="en-US" sz="1300" b="0">
                          <a:solidFill>
                            <a:srgbClr val="000000"/>
                          </a:solidFill>
                          <a:effectLst/>
                        </a:rPr>
                        <a:t>, </a:t>
                      </a:r>
                      <a:r>
                        <a:rPr lang="en-US" sz="1300" b="0">
                          <a:solidFill>
                            <a:srgbClr val="70AD47"/>
                          </a:solidFill>
                          <a:effectLst/>
                        </a:rPr>
                        <a:t>54</a:t>
                      </a:r>
                      <a:r>
                        <a:rPr lang="en-US" sz="1300" b="0">
                          <a:solidFill>
                            <a:srgbClr val="000000"/>
                          </a:solidFill>
                          <a:effectLst/>
                        </a:rPr>
                        <a:t>, </a:t>
                      </a:r>
                      <a:r>
                        <a:rPr lang="en-US" sz="1300" b="0">
                          <a:solidFill>
                            <a:srgbClr val="70AD47"/>
                          </a:solidFill>
                          <a:effectLst/>
                        </a:rPr>
                        <a:t>64</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01645"/>
                  </a:ext>
                </a:extLst>
              </a:tr>
              <a:tr h="424204">
                <a:tc>
                  <a:txBody>
                    <a:bodyPr/>
                    <a:lstStyle/>
                    <a:p>
                      <a:pPr algn="l" rtl="0" fontAlgn="base"/>
                      <a:r>
                        <a:rPr lang="en-US" sz="1300" b="0">
                          <a:solidFill>
                            <a:srgbClr val="000000"/>
                          </a:solidFill>
                          <a:effectLst/>
                        </a:rPr>
                        <a:t>Conv2D_2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52</a:t>
                      </a:r>
                      <a:r>
                        <a:rPr lang="en-US" sz="1300" b="0">
                          <a:solidFill>
                            <a:srgbClr val="000000"/>
                          </a:solidFill>
                          <a:effectLst/>
                        </a:rPr>
                        <a:t>, </a:t>
                      </a:r>
                      <a:r>
                        <a:rPr lang="en-US" sz="1300" b="0">
                          <a:solidFill>
                            <a:srgbClr val="70AD47"/>
                          </a:solidFill>
                          <a:effectLst/>
                        </a:rPr>
                        <a:t>52</a:t>
                      </a:r>
                      <a:r>
                        <a:rPr lang="en-US" sz="1300" b="0">
                          <a:solidFill>
                            <a:srgbClr val="000000"/>
                          </a:solidFill>
                          <a:effectLst/>
                        </a:rPr>
                        <a:t>, </a:t>
                      </a:r>
                      <a:r>
                        <a:rPr lang="en-US" sz="1300" b="0">
                          <a:solidFill>
                            <a:srgbClr val="70AD47"/>
                          </a:solidFill>
                          <a:effectLst/>
                        </a:rPr>
                        <a:t>128</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73.856 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479656"/>
                  </a:ext>
                </a:extLst>
              </a:tr>
              <a:tr h="424204">
                <a:tc>
                  <a:txBody>
                    <a:bodyPr/>
                    <a:lstStyle/>
                    <a:p>
                      <a:pPr algn="l" rtl="0" fontAlgn="base"/>
                      <a:r>
                        <a:rPr lang="en-US" sz="1300" b="0">
                          <a:solidFill>
                            <a:srgbClr val="000000"/>
                          </a:solidFill>
                          <a:effectLst/>
                        </a:rPr>
                        <a:t>MaxPooling2D_2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26</a:t>
                      </a:r>
                      <a:r>
                        <a:rPr lang="en-US" sz="1300" b="0">
                          <a:solidFill>
                            <a:srgbClr val="000000"/>
                          </a:solidFill>
                          <a:effectLst/>
                        </a:rPr>
                        <a:t>, </a:t>
                      </a:r>
                      <a:r>
                        <a:rPr lang="en-US" sz="1300" b="0">
                          <a:solidFill>
                            <a:srgbClr val="70AD47"/>
                          </a:solidFill>
                          <a:effectLst/>
                        </a:rPr>
                        <a:t>26</a:t>
                      </a:r>
                      <a:r>
                        <a:rPr lang="en-US" sz="1300" b="0">
                          <a:solidFill>
                            <a:srgbClr val="000000"/>
                          </a:solidFill>
                          <a:effectLst/>
                        </a:rPr>
                        <a:t>, </a:t>
                      </a:r>
                      <a:r>
                        <a:rPr lang="en-US" sz="1300" b="0">
                          <a:solidFill>
                            <a:srgbClr val="70AD47"/>
                          </a:solidFill>
                          <a:effectLst/>
                        </a:rPr>
                        <a:t>128</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3160459"/>
                  </a:ext>
                </a:extLst>
              </a:tr>
              <a:tr h="424204">
                <a:tc>
                  <a:txBody>
                    <a:bodyPr/>
                    <a:lstStyle/>
                    <a:p>
                      <a:pPr algn="l" rtl="0" fontAlgn="base"/>
                      <a:r>
                        <a:rPr lang="en-US" sz="1300" b="0">
                          <a:solidFill>
                            <a:srgbClr val="000000"/>
                          </a:solidFill>
                          <a:effectLst/>
                        </a:rPr>
                        <a:t>Flatten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86528</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180915"/>
                  </a:ext>
                </a:extLst>
              </a:tr>
              <a:tr h="424204">
                <a:tc>
                  <a:txBody>
                    <a:bodyPr/>
                    <a:lstStyle/>
                    <a:p>
                      <a:pPr algn="l" rtl="0" fontAlgn="base"/>
                      <a:r>
                        <a:rPr lang="en-US" sz="1300" b="0">
                          <a:solidFill>
                            <a:srgbClr val="000000"/>
                          </a:solidFill>
                          <a:effectLst/>
                        </a:rPr>
                        <a:t>Dropout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86528</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0 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6691523"/>
                  </a:ext>
                </a:extLst>
              </a:tr>
              <a:tr h="424204">
                <a:tc>
                  <a:txBody>
                    <a:bodyPr/>
                    <a:lstStyle/>
                    <a:p>
                      <a:pPr algn="l" rtl="0" fontAlgn="base"/>
                      <a:r>
                        <a:rPr lang="en-US" sz="1300" b="0">
                          <a:solidFill>
                            <a:srgbClr val="000000"/>
                          </a:solidFill>
                          <a:effectLst/>
                        </a:rPr>
                        <a:t>Dense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128</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11.075.712 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741157"/>
                  </a:ext>
                </a:extLst>
              </a:tr>
              <a:tr h="424204">
                <a:tc>
                  <a:txBody>
                    <a:bodyPr/>
                    <a:lstStyle/>
                    <a:p>
                      <a:pPr algn="l" rtl="0" fontAlgn="base"/>
                      <a:r>
                        <a:rPr lang="en-US" sz="1300" b="0">
                          <a:solidFill>
                            <a:srgbClr val="000000"/>
                          </a:solidFill>
                          <a:effectLst/>
                        </a:rPr>
                        <a:t>Dense_1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base"/>
                      <a:r>
                        <a:rPr lang="en-US" sz="1300" b="0">
                          <a:solidFill>
                            <a:srgbClr val="000000"/>
                          </a:solidFill>
                          <a:effectLst/>
                        </a:rPr>
                        <a:t>(</a:t>
                      </a:r>
                      <a:r>
                        <a:rPr lang="en-US" sz="1300" b="0">
                          <a:solidFill>
                            <a:srgbClr val="00B0F0"/>
                          </a:solidFill>
                          <a:effectLst/>
                        </a:rPr>
                        <a:t>None</a:t>
                      </a:r>
                      <a:r>
                        <a:rPr lang="en-US" sz="1300" b="0">
                          <a:solidFill>
                            <a:srgbClr val="000000"/>
                          </a:solidFill>
                          <a:effectLst/>
                        </a:rPr>
                        <a:t>, </a:t>
                      </a:r>
                      <a:r>
                        <a:rPr lang="en-US" sz="1300" b="0">
                          <a:solidFill>
                            <a:srgbClr val="70AD47"/>
                          </a:solidFill>
                          <a:effectLst/>
                        </a:rPr>
                        <a:t>4</a:t>
                      </a:r>
                      <a:r>
                        <a:rPr lang="en-US" sz="1300" b="0">
                          <a:solidFill>
                            <a:srgbClr val="000000"/>
                          </a:solidFill>
                          <a:effectLst/>
                        </a:rPr>
                        <a:t>)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base"/>
                      <a:r>
                        <a:rPr lang="en-US" sz="1300" b="0">
                          <a:solidFill>
                            <a:srgbClr val="70AD47"/>
                          </a:solidFill>
                          <a:effectLst/>
                        </a:rPr>
                        <a:t>516 </a:t>
                      </a:r>
                      <a:endParaRPr lang="en-US" b="0" i="0">
                        <a:solidFill>
                          <a:srgbClr val="0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079791"/>
                  </a:ext>
                </a:extLst>
              </a:tr>
            </a:tbl>
          </a:graphicData>
        </a:graphic>
      </p:graphicFrame>
      <p:sp>
        <p:nvSpPr>
          <p:cNvPr id="2" name="TextBox 1">
            <a:extLst>
              <a:ext uri="{FF2B5EF4-FFF2-40B4-BE49-F238E27FC236}">
                <a16:creationId xmlns:a16="http://schemas.microsoft.com/office/drawing/2014/main" id="{C17C4924-84BB-FC39-7F7C-85B22934388C}"/>
              </a:ext>
            </a:extLst>
          </p:cNvPr>
          <p:cNvSpPr txBox="1"/>
          <p:nvPr/>
        </p:nvSpPr>
        <p:spPr>
          <a:xfrm>
            <a:off x="11659155" y="6491343"/>
            <a:ext cx="263214" cy="276999"/>
          </a:xfrm>
          <a:prstGeom prst="rect">
            <a:avLst/>
          </a:prstGeom>
          <a:noFill/>
        </p:spPr>
        <p:txBody>
          <a:bodyPr wrap="none" rtlCol="0">
            <a:spAutoFit/>
          </a:bodyPr>
          <a:lstStyle/>
          <a:p>
            <a:r>
              <a:rPr lang="en-VN" sz="1200"/>
              <a:t>5</a:t>
            </a:r>
          </a:p>
        </p:txBody>
      </p:sp>
    </p:spTree>
    <p:extLst>
      <p:ext uri="{BB962C8B-B14F-4D97-AF65-F5344CB8AC3E}">
        <p14:creationId xmlns:p14="http://schemas.microsoft.com/office/powerpoint/2010/main" val="1756361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196D40-414F-4CB4-ADE1-2AF1576BFB55}"/>
              </a:ext>
            </a:extLst>
          </p:cNvPr>
          <p:cNvGrpSpPr/>
          <p:nvPr/>
        </p:nvGrpSpPr>
        <p:grpSpPr>
          <a:xfrm>
            <a:off x="407061" y="298004"/>
            <a:ext cx="4030715" cy="655726"/>
            <a:chOff x="1567540" y="2211977"/>
            <a:chExt cx="3309259" cy="803794"/>
          </a:xfrm>
        </p:grpSpPr>
        <p:sp>
          <p:nvSpPr>
            <p:cNvPr id="10" name="Rectangle 9">
              <a:extLst>
                <a:ext uri="{FF2B5EF4-FFF2-40B4-BE49-F238E27FC236}">
                  <a16:creationId xmlns:a16="http://schemas.microsoft.com/office/drawing/2014/main" id="{B0E7EA66-4F21-1EC0-F01A-72350838257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E8BD94-6A4C-897F-3527-B42A065AB24F}"/>
                </a:ext>
              </a:extLst>
            </p:cNvPr>
            <p:cNvSpPr txBox="1"/>
            <p:nvPr/>
          </p:nvSpPr>
          <p:spPr>
            <a:xfrm>
              <a:off x="1763575" y="2333310"/>
              <a:ext cx="2940159" cy="565913"/>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3. Huấn luyện các mô hình</a:t>
              </a:r>
            </a:p>
          </p:txBody>
        </p:sp>
        <p:cxnSp>
          <p:nvCxnSpPr>
            <p:cNvPr id="12" name="Straight Connector 11">
              <a:extLst>
                <a:ext uri="{FF2B5EF4-FFF2-40B4-BE49-F238E27FC236}">
                  <a16:creationId xmlns:a16="http://schemas.microsoft.com/office/drawing/2014/main" id="{AD73E66E-1CD6-DF0B-5279-0305651F4E01}"/>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14" name="TextBox 13"/>
          <p:cNvSpPr txBox="1"/>
          <p:nvPr/>
        </p:nvSpPr>
        <p:spPr>
          <a:xfrm>
            <a:off x="954903" y="1116433"/>
            <a:ext cx="3272078"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3.1. Mô hình CNN đầu tiên</a:t>
            </a:r>
          </a:p>
        </p:txBody>
      </p:sp>
      <p:sp>
        <p:nvSpPr>
          <p:cNvPr id="18" name="Rectangle 17"/>
          <p:cNvSpPr/>
          <p:nvPr/>
        </p:nvSpPr>
        <p:spPr>
          <a:xfrm>
            <a:off x="277100" y="5630017"/>
            <a:ext cx="6163315" cy="830997"/>
          </a:xfrm>
          <a:prstGeom prst="rect">
            <a:avLst/>
          </a:prstGeom>
        </p:spPr>
        <p:txBody>
          <a:bodyPr wrap="square">
            <a:spAutoFit/>
          </a:bodyPr>
          <a:lstStyle/>
          <a:p>
            <a:pPr marL="285750" indent="-285750" algn="just">
              <a:buFont typeface="Wingdings" panose="05000000000000000000" pitchFamily="2" charset="2"/>
              <a:buChar char="Ø"/>
            </a:pPr>
            <a:r>
              <a:rPr lang="en-US" sz="1600">
                <a:latin typeface="Arial" panose="020B0604020202020204" pitchFamily="34" charset="0"/>
                <a:cs typeface="Arial" panose="020B0604020202020204" pitchFamily="34" charset="0"/>
              </a:rPr>
              <a:t>K</a:t>
            </a:r>
            <a:r>
              <a:rPr lang="vi-VN" sz="1600">
                <a:cs typeface="Arial" panose="020B0604020202020204" pitchFamily="34" charset="0"/>
              </a:rPr>
              <a:t>ết quả </a:t>
            </a:r>
            <a:r>
              <a:rPr lang="en-US" sz="1600" err="1">
                <a:latin typeface="Arial" panose="020B0604020202020204" pitchFamily="34" charset="0"/>
                <a:cs typeface="Arial" panose="020B0604020202020204" pitchFamily="34" charset="0"/>
              </a:rPr>
              <a:t>của</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mô</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hình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đầu</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tiên</a:t>
            </a:r>
            <a:r>
              <a:rPr lang="en-US" sz="1600">
                <a:latin typeface="Arial" panose="020B0604020202020204" pitchFamily="34" charset="0"/>
                <a:cs typeface="Arial" panose="020B0604020202020204" pitchFamily="34" charset="0"/>
              </a:rPr>
              <a:t> </a:t>
            </a:r>
            <a:r>
              <a:rPr lang="vi-VN" sz="1600">
                <a:cs typeface="Arial" panose="020B0604020202020204" pitchFamily="34" charset="0"/>
              </a:rPr>
              <a:t>tương đối </a:t>
            </a:r>
            <a:r>
              <a:rPr lang="en-US" sz="1600" err="1">
                <a:latin typeface="Arial" panose="020B0604020202020204" pitchFamily="34" charset="0"/>
                <a:cs typeface="Arial" panose="020B0604020202020204" pitchFamily="34" charset="0"/>
              </a:rPr>
              <a:t>cao</a:t>
            </a:r>
            <a:r>
              <a:rPr lang="vi-VN" sz="1600">
                <a:cs typeface="Arial" panose="020B0604020202020204" pitchFamily="34" charset="0"/>
              </a:rPr>
              <a:t>, nhưng số lượng tham số lớn dẫn đến hiện tượng overfitting, khiến mô hình không tổng quát hóa tốt trên tập kiểm th</a:t>
            </a:r>
            <a:r>
              <a:rPr lang="en-US" sz="1600" err="1">
                <a:latin typeface="Arial" panose="020B0604020202020204" pitchFamily="34" charset="0"/>
                <a:cs typeface="Arial" panose="020B0604020202020204" pitchFamily="34" charset="0"/>
              </a:rPr>
              <a:t>ử</a:t>
            </a:r>
            <a:r>
              <a:rPr lang="vi-VN" sz="1600">
                <a:cs typeface="Arial" panose="020B0604020202020204" pitchFamily="34" charset="0"/>
              </a:rPr>
              <a:t>.</a:t>
            </a:r>
            <a:endParaRPr lang="en-US" sz="1600">
              <a:latin typeface="Arial" panose="020B0604020202020204" pitchFamily="34" charset="0"/>
              <a:cs typeface="Arial" panose="020B0604020202020204"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758129599"/>
              </p:ext>
            </p:extLst>
          </p:nvPr>
        </p:nvGraphicFramePr>
        <p:xfrm>
          <a:off x="6913791" y="5710235"/>
          <a:ext cx="4621404" cy="670560"/>
        </p:xfrm>
        <a:graphic>
          <a:graphicData uri="http://schemas.openxmlformats.org/drawingml/2006/table">
            <a:tbl>
              <a:tblPr firstRow="1" bandRow="1">
                <a:tableStyleId>{5940675A-B579-460E-94D1-54222C63F5DA}</a:tableStyleId>
              </a:tblPr>
              <a:tblGrid>
                <a:gridCol w="1155351">
                  <a:extLst>
                    <a:ext uri="{9D8B030D-6E8A-4147-A177-3AD203B41FA5}">
                      <a16:colId xmlns:a16="http://schemas.microsoft.com/office/drawing/2014/main" val="3123293877"/>
                    </a:ext>
                  </a:extLst>
                </a:gridCol>
                <a:gridCol w="1155351">
                  <a:extLst>
                    <a:ext uri="{9D8B030D-6E8A-4147-A177-3AD203B41FA5}">
                      <a16:colId xmlns:a16="http://schemas.microsoft.com/office/drawing/2014/main" val="4139963522"/>
                    </a:ext>
                  </a:extLst>
                </a:gridCol>
                <a:gridCol w="1155351">
                  <a:extLst>
                    <a:ext uri="{9D8B030D-6E8A-4147-A177-3AD203B41FA5}">
                      <a16:colId xmlns:a16="http://schemas.microsoft.com/office/drawing/2014/main" val="2815610360"/>
                    </a:ext>
                  </a:extLst>
                </a:gridCol>
                <a:gridCol w="1155351">
                  <a:extLst>
                    <a:ext uri="{9D8B030D-6E8A-4147-A177-3AD203B41FA5}">
                      <a16:colId xmlns:a16="http://schemas.microsoft.com/office/drawing/2014/main" val="3889057407"/>
                    </a:ext>
                  </a:extLst>
                </a:gridCol>
              </a:tblGrid>
              <a:tr h="331230">
                <a:tc>
                  <a:txBody>
                    <a:bodyPr/>
                    <a:lstStyle/>
                    <a:p>
                      <a:pPr algn="ctr"/>
                      <a:r>
                        <a:rPr lang="en-US" sz="1600" b="1"/>
                        <a:t>Accuracy</a:t>
                      </a:r>
                    </a:p>
                  </a:txBody>
                  <a:tcPr/>
                </a:tc>
                <a:tc>
                  <a:txBody>
                    <a:bodyPr/>
                    <a:lstStyle/>
                    <a:p>
                      <a:pPr algn="ctr"/>
                      <a:r>
                        <a:rPr lang="en-US" sz="1600" b="1"/>
                        <a:t>Precision</a:t>
                      </a:r>
                    </a:p>
                  </a:txBody>
                  <a:tcPr/>
                </a:tc>
                <a:tc>
                  <a:txBody>
                    <a:bodyPr/>
                    <a:lstStyle/>
                    <a:p>
                      <a:pPr algn="ctr"/>
                      <a:r>
                        <a:rPr lang="en-US" sz="1600" b="1"/>
                        <a:t>Recall</a:t>
                      </a:r>
                    </a:p>
                  </a:txBody>
                  <a:tcPr/>
                </a:tc>
                <a:tc>
                  <a:txBody>
                    <a:bodyPr/>
                    <a:lstStyle/>
                    <a:p>
                      <a:pPr algn="ctr"/>
                      <a:r>
                        <a:rPr lang="en-US" sz="1600" b="1"/>
                        <a:t>F1 Score</a:t>
                      </a:r>
                    </a:p>
                  </a:txBody>
                  <a:tcPr/>
                </a:tc>
                <a:extLst>
                  <a:ext uri="{0D108BD9-81ED-4DB2-BD59-A6C34878D82A}">
                    <a16:rowId xmlns:a16="http://schemas.microsoft.com/office/drawing/2014/main" val="1484781285"/>
                  </a:ext>
                </a:extLst>
              </a:tr>
              <a:tr h="219471">
                <a:tc>
                  <a:txBody>
                    <a:bodyPr/>
                    <a:lstStyle/>
                    <a:p>
                      <a:pPr algn="ctr"/>
                      <a:r>
                        <a:rPr lang="en-US" sz="1600"/>
                        <a:t>82.19%</a:t>
                      </a:r>
                    </a:p>
                  </a:txBody>
                  <a:tcPr/>
                </a:tc>
                <a:tc>
                  <a:txBody>
                    <a:bodyPr/>
                    <a:lstStyle/>
                    <a:p>
                      <a:pPr algn="ctr"/>
                      <a:r>
                        <a:rPr lang="en-US" sz="1600"/>
                        <a:t>82.21%</a:t>
                      </a:r>
                    </a:p>
                  </a:txBody>
                  <a:tcPr/>
                </a:tc>
                <a:tc>
                  <a:txBody>
                    <a:bodyPr/>
                    <a:lstStyle/>
                    <a:p>
                      <a:pPr algn="ctr"/>
                      <a:r>
                        <a:rPr lang="en-US" sz="1600"/>
                        <a:t>81.19%</a:t>
                      </a:r>
                    </a:p>
                  </a:txBody>
                  <a:tcPr/>
                </a:tc>
                <a:tc>
                  <a:txBody>
                    <a:bodyPr/>
                    <a:lstStyle/>
                    <a:p>
                      <a:pPr algn="ctr"/>
                      <a:r>
                        <a:rPr lang="en-US" sz="1600"/>
                        <a:t>81.96%</a:t>
                      </a:r>
                    </a:p>
                  </a:txBody>
                  <a:tcPr/>
                </a:tc>
                <a:extLst>
                  <a:ext uri="{0D108BD9-81ED-4DB2-BD59-A6C34878D82A}">
                    <a16:rowId xmlns:a16="http://schemas.microsoft.com/office/drawing/2014/main" val="4157177330"/>
                  </a:ext>
                </a:extLst>
              </a:tr>
            </a:tbl>
          </a:graphicData>
        </a:graphic>
      </p:graphicFrame>
      <p:pic>
        <p:nvPicPr>
          <p:cNvPr id="3" name="Picture 2">
            <a:extLst>
              <a:ext uri="{FF2B5EF4-FFF2-40B4-BE49-F238E27FC236}">
                <a16:creationId xmlns:a16="http://schemas.microsoft.com/office/drawing/2014/main" id="{CF90EA3B-C91E-4183-95E4-9DC7122826D1}"/>
              </a:ext>
            </a:extLst>
          </p:cNvPr>
          <p:cNvPicPr>
            <a:picLocks noChangeAspect="1"/>
          </p:cNvPicPr>
          <p:nvPr/>
        </p:nvPicPr>
        <p:blipFill>
          <a:blip r:embed="rId3"/>
          <a:stretch>
            <a:fillRect/>
          </a:stretch>
        </p:blipFill>
        <p:spPr>
          <a:xfrm>
            <a:off x="1953052" y="1413190"/>
            <a:ext cx="8285895" cy="4119482"/>
          </a:xfrm>
          <a:prstGeom prst="rect">
            <a:avLst/>
          </a:prstGeom>
        </p:spPr>
      </p:pic>
      <p:sp>
        <p:nvSpPr>
          <p:cNvPr id="2" name="TextBox 1">
            <a:extLst>
              <a:ext uri="{FF2B5EF4-FFF2-40B4-BE49-F238E27FC236}">
                <a16:creationId xmlns:a16="http://schemas.microsoft.com/office/drawing/2014/main" id="{12E1DBCD-FC09-C1A8-39FC-D5CA67FD3BC4}"/>
              </a:ext>
            </a:extLst>
          </p:cNvPr>
          <p:cNvSpPr txBox="1"/>
          <p:nvPr/>
        </p:nvSpPr>
        <p:spPr>
          <a:xfrm>
            <a:off x="11659155" y="6491343"/>
            <a:ext cx="263214" cy="276999"/>
          </a:xfrm>
          <a:prstGeom prst="rect">
            <a:avLst/>
          </a:prstGeom>
          <a:noFill/>
        </p:spPr>
        <p:txBody>
          <a:bodyPr wrap="none" rtlCol="0">
            <a:spAutoFit/>
          </a:bodyPr>
          <a:lstStyle/>
          <a:p>
            <a:r>
              <a:rPr lang="en-VN" sz="1200"/>
              <a:t>6</a:t>
            </a:r>
          </a:p>
        </p:txBody>
      </p:sp>
    </p:spTree>
    <p:extLst>
      <p:ext uri="{BB962C8B-B14F-4D97-AF65-F5344CB8AC3E}">
        <p14:creationId xmlns:p14="http://schemas.microsoft.com/office/powerpoint/2010/main" val="3273030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196D40-414F-4CB4-ADE1-2AF1576BFB55}"/>
              </a:ext>
            </a:extLst>
          </p:cNvPr>
          <p:cNvGrpSpPr/>
          <p:nvPr/>
        </p:nvGrpSpPr>
        <p:grpSpPr>
          <a:xfrm>
            <a:off x="407061" y="298004"/>
            <a:ext cx="4030715" cy="655726"/>
            <a:chOff x="1567540" y="2211977"/>
            <a:chExt cx="3309259" cy="803794"/>
          </a:xfrm>
        </p:grpSpPr>
        <p:sp>
          <p:nvSpPr>
            <p:cNvPr id="10" name="Rectangle 9">
              <a:extLst>
                <a:ext uri="{FF2B5EF4-FFF2-40B4-BE49-F238E27FC236}">
                  <a16:creationId xmlns:a16="http://schemas.microsoft.com/office/drawing/2014/main" id="{B0E7EA66-4F21-1EC0-F01A-72350838257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E8BD94-6A4C-897F-3527-B42A065AB24F}"/>
                </a:ext>
              </a:extLst>
            </p:cNvPr>
            <p:cNvSpPr txBox="1"/>
            <p:nvPr/>
          </p:nvSpPr>
          <p:spPr>
            <a:xfrm>
              <a:off x="1763575" y="2333310"/>
              <a:ext cx="2940159" cy="565913"/>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3. Huấn luyện các mô hình</a:t>
              </a:r>
            </a:p>
          </p:txBody>
        </p:sp>
        <p:cxnSp>
          <p:nvCxnSpPr>
            <p:cNvPr id="12" name="Straight Connector 11">
              <a:extLst>
                <a:ext uri="{FF2B5EF4-FFF2-40B4-BE49-F238E27FC236}">
                  <a16:creationId xmlns:a16="http://schemas.microsoft.com/office/drawing/2014/main" id="{AD73E66E-1CD6-DF0B-5279-0305651F4E01}"/>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14" name="TextBox 13"/>
          <p:cNvSpPr txBox="1"/>
          <p:nvPr/>
        </p:nvSpPr>
        <p:spPr>
          <a:xfrm>
            <a:off x="861554" y="1052712"/>
            <a:ext cx="3365427"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3.2. Mô hình CNN thứ hai</a:t>
            </a:r>
          </a:p>
        </p:txBody>
      </p:sp>
      <p:graphicFrame>
        <p:nvGraphicFramePr>
          <p:cNvPr id="20" name="Table 19"/>
          <p:cNvGraphicFramePr>
            <a:graphicFrameLocks noGrp="1"/>
          </p:cNvGraphicFramePr>
          <p:nvPr>
            <p:extLst>
              <p:ext uri="{D42A27DB-BD31-4B8C-83A1-F6EECF244321}">
                <p14:modId xmlns:p14="http://schemas.microsoft.com/office/powerpoint/2010/main" val="531133019"/>
              </p:ext>
            </p:extLst>
          </p:nvPr>
        </p:nvGraphicFramePr>
        <p:xfrm>
          <a:off x="3275371" y="1622322"/>
          <a:ext cx="5649470" cy="4769982"/>
        </p:xfrm>
        <a:graphic>
          <a:graphicData uri="http://schemas.openxmlformats.org/drawingml/2006/table">
            <a:tbl>
              <a:tblPr>
                <a:tableStyleId>{2D5ABB26-0587-4C30-8999-92F81FD0307C}</a:tableStyleId>
              </a:tblPr>
              <a:tblGrid>
                <a:gridCol w="2002053">
                  <a:extLst>
                    <a:ext uri="{9D8B030D-6E8A-4147-A177-3AD203B41FA5}">
                      <a16:colId xmlns:a16="http://schemas.microsoft.com/office/drawing/2014/main" val="4170044623"/>
                    </a:ext>
                  </a:extLst>
                </a:gridCol>
                <a:gridCol w="1990546">
                  <a:extLst>
                    <a:ext uri="{9D8B030D-6E8A-4147-A177-3AD203B41FA5}">
                      <a16:colId xmlns:a16="http://schemas.microsoft.com/office/drawing/2014/main" val="3312380480"/>
                    </a:ext>
                  </a:extLst>
                </a:gridCol>
                <a:gridCol w="1656871">
                  <a:extLst>
                    <a:ext uri="{9D8B030D-6E8A-4147-A177-3AD203B41FA5}">
                      <a16:colId xmlns:a16="http://schemas.microsoft.com/office/drawing/2014/main" val="2869683926"/>
                    </a:ext>
                  </a:extLst>
                </a:gridCol>
              </a:tblGrid>
              <a:tr h="529998">
                <a:tc>
                  <a:txBody>
                    <a:bodyPr/>
                    <a:lstStyle/>
                    <a:p>
                      <a:pPr algn="l" rtl="0" fontAlgn="base"/>
                      <a:r>
                        <a:rPr lang="en-US" sz="1300" b="1">
                          <a:solidFill>
                            <a:srgbClr val="000000"/>
                          </a:solidFill>
                          <a:effectLst/>
                        </a:rPr>
                        <a:t>Layer </a:t>
                      </a:r>
                      <a:endParaRPr lang="en-US" b="1">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algn="l" rtl="0" fontAlgn="base"/>
                      <a:r>
                        <a:rPr lang="en-US" sz="1300" b="1">
                          <a:solidFill>
                            <a:srgbClr val="000000"/>
                          </a:solidFill>
                          <a:effectLst/>
                        </a:rPr>
                        <a:t>Output Shape </a:t>
                      </a:r>
                      <a:endParaRPr lang="en-US" b="1">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tc>
                  <a:txBody>
                    <a:bodyPr/>
                    <a:lstStyle/>
                    <a:p>
                      <a:pPr algn="r" rtl="0" fontAlgn="base"/>
                      <a:r>
                        <a:rPr lang="en-US" sz="1300" b="1">
                          <a:solidFill>
                            <a:srgbClr val="000000"/>
                          </a:solidFill>
                          <a:effectLst/>
                        </a:rPr>
                        <a:t>Params # </a:t>
                      </a:r>
                      <a:endParaRPr lang="en-US" b="1">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lumMod val="85000"/>
                      </a:schemeClr>
                    </a:solidFill>
                  </a:tcPr>
                </a:tc>
                <a:extLst>
                  <a:ext uri="{0D108BD9-81ED-4DB2-BD59-A6C34878D82A}">
                    <a16:rowId xmlns:a16="http://schemas.microsoft.com/office/drawing/2014/main" val="3141573976"/>
                  </a:ext>
                </a:extLst>
              </a:tr>
              <a:tr h="529998">
                <a:tc>
                  <a:txBody>
                    <a:bodyPr/>
                    <a:lstStyle/>
                    <a:p>
                      <a:pPr algn="l" rtl="0" fontAlgn="base"/>
                      <a:r>
                        <a:rPr lang="en-US" sz="1300">
                          <a:solidFill>
                            <a:srgbClr val="000000"/>
                          </a:solidFill>
                          <a:effectLst/>
                        </a:rPr>
                        <a:t>Conv2D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en-US" sz="1300">
                          <a:solidFill>
                            <a:srgbClr val="000000"/>
                          </a:solidFill>
                          <a:effectLst/>
                        </a:rPr>
                        <a:t>(</a:t>
                      </a:r>
                      <a:r>
                        <a:rPr lang="en-US" sz="1300">
                          <a:solidFill>
                            <a:srgbClr val="00B0F0"/>
                          </a:solidFill>
                          <a:effectLst/>
                        </a:rPr>
                        <a:t>None</a:t>
                      </a:r>
                      <a:r>
                        <a:rPr lang="en-US" sz="1300">
                          <a:solidFill>
                            <a:srgbClr val="000000"/>
                          </a:solidFill>
                          <a:effectLst/>
                        </a:rPr>
                        <a:t>, </a:t>
                      </a:r>
                      <a:r>
                        <a:rPr lang="en-US" sz="1300">
                          <a:solidFill>
                            <a:srgbClr val="70AD47"/>
                          </a:solidFill>
                          <a:effectLst/>
                        </a:rPr>
                        <a:t>62</a:t>
                      </a:r>
                      <a:r>
                        <a:rPr lang="en-US" sz="1300">
                          <a:solidFill>
                            <a:srgbClr val="000000"/>
                          </a:solidFill>
                          <a:effectLst/>
                        </a:rPr>
                        <a:t>, </a:t>
                      </a:r>
                      <a:r>
                        <a:rPr lang="en-US" sz="1300">
                          <a:solidFill>
                            <a:srgbClr val="70AD47"/>
                          </a:solidFill>
                          <a:effectLst/>
                        </a:rPr>
                        <a:t>62</a:t>
                      </a:r>
                      <a:r>
                        <a:rPr lang="en-US" sz="1300">
                          <a:solidFill>
                            <a:srgbClr val="000000"/>
                          </a:solidFill>
                          <a:effectLst/>
                        </a:rPr>
                        <a:t>, </a:t>
                      </a:r>
                      <a:r>
                        <a:rPr lang="en-US" sz="1300">
                          <a:solidFill>
                            <a:srgbClr val="70AD47"/>
                          </a:solidFill>
                          <a:effectLst/>
                        </a:rPr>
                        <a:t>16</a:t>
                      </a:r>
                      <a:r>
                        <a:rPr lang="en-US" sz="1300">
                          <a:solidFill>
                            <a:srgbClr val="000000"/>
                          </a:solidFill>
                          <a:effectLst/>
                        </a:rPr>
                        <a:t>)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r" rtl="0" fontAlgn="base"/>
                      <a:r>
                        <a:rPr lang="en-US" sz="1300">
                          <a:solidFill>
                            <a:srgbClr val="70AD47"/>
                          </a:solidFill>
                          <a:effectLst/>
                        </a:rPr>
                        <a:t>448 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31349941"/>
                  </a:ext>
                </a:extLst>
              </a:tr>
              <a:tr h="529998">
                <a:tc>
                  <a:txBody>
                    <a:bodyPr/>
                    <a:lstStyle/>
                    <a:p>
                      <a:pPr algn="l" rtl="0" fontAlgn="base"/>
                      <a:r>
                        <a:rPr lang="en-US" sz="1300">
                          <a:solidFill>
                            <a:srgbClr val="000000"/>
                          </a:solidFill>
                          <a:effectLst/>
                        </a:rPr>
                        <a:t>MaxPooling2D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en-US" sz="1300">
                          <a:solidFill>
                            <a:srgbClr val="000000"/>
                          </a:solidFill>
                          <a:effectLst/>
                        </a:rPr>
                        <a:t>(</a:t>
                      </a:r>
                      <a:r>
                        <a:rPr lang="en-US" sz="1300">
                          <a:solidFill>
                            <a:srgbClr val="00B0F0"/>
                          </a:solidFill>
                          <a:effectLst/>
                        </a:rPr>
                        <a:t>None</a:t>
                      </a:r>
                      <a:r>
                        <a:rPr lang="en-US" sz="1300">
                          <a:solidFill>
                            <a:srgbClr val="000000"/>
                          </a:solidFill>
                          <a:effectLst/>
                        </a:rPr>
                        <a:t>, </a:t>
                      </a:r>
                      <a:r>
                        <a:rPr lang="en-US" sz="1300">
                          <a:solidFill>
                            <a:srgbClr val="70AD47"/>
                          </a:solidFill>
                          <a:effectLst/>
                        </a:rPr>
                        <a:t>31</a:t>
                      </a:r>
                      <a:r>
                        <a:rPr lang="en-US" sz="1300">
                          <a:solidFill>
                            <a:srgbClr val="000000"/>
                          </a:solidFill>
                          <a:effectLst/>
                        </a:rPr>
                        <a:t>, </a:t>
                      </a:r>
                      <a:r>
                        <a:rPr lang="en-US" sz="1300">
                          <a:solidFill>
                            <a:srgbClr val="70AD47"/>
                          </a:solidFill>
                          <a:effectLst/>
                        </a:rPr>
                        <a:t>31</a:t>
                      </a:r>
                      <a:r>
                        <a:rPr lang="en-US" sz="1300">
                          <a:solidFill>
                            <a:srgbClr val="000000"/>
                          </a:solidFill>
                          <a:effectLst/>
                        </a:rPr>
                        <a:t>, </a:t>
                      </a:r>
                      <a:r>
                        <a:rPr lang="en-US" sz="1300">
                          <a:solidFill>
                            <a:srgbClr val="70AD47"/>
                          </a:solidFill>
                          <a:effectLst/>
                        </a:rPr>
                        <a:t>16</a:t>
                      </a:r>
                      <a:r>
                        <a:rPr lang="en-US" sz="1300">
                          <a:solidFill>
                            <a:srgbClr val="000000"/>
                          </a:solidFill>
                          <a:effectLst/>
                        </a:rPr>
                        <a:t>)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r" rtl="0" fontAlgn="base"/>
                      <a:r>
                        <a:rPr lang="en-US" sz="1300">
                          <a:solidFill>
                            <a:srgbClr val="70AD47"/>
                          </a:solidFill>
                          <a:effectLst/>
                        </a:rPr>
                        <a:t>0 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17601803"/>
                  </a:ext>
                </a:extLst>
              </a:tr>
              <a:tr h="529998">
                <a:tc>
                  <a:txBody>
                    <a:bodyPr/>
                    <a:lstStyle/>
                    <a:p>
                      <a:pPr algn="l" rtl="0" fontAlgn="base"/>
                      <a:r>
                        <a:rPr lang="en-US" sz="1300">
                          <a:solidFill>
                            <a:srgbClr val="000000"/>
                          </a:solidFill>
                          <a:effectLst/>
                        </a:rPr>
                        <a:t>Conv2D_1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en-US" sz="1300">
                          <a:solidFill>
                            <a:srgbClr val="000000"/>
                          </a:solidFill>
                          <a:effectLst/>
                        </a:rPr>
                        <a:t>(</a:t>
                      </a:r>
                      <a:r>
                        <a:rPr lang="en-US" sz="1300">
                          <a:solidFill>
                            <a:srgbClr val="00B0F0"/>
                          </a:solidFill>
                          <a:effectLst/>
                        </a:rPr>
                        <a:t>None</a:t>
                      </a:r>
                      <a:r>
                        <a:rPr lang="en-US" sz="1300">
                          <a:solidFill>
                            <a:srgbClr val="000000"/>
                          </a:solidFill>
                          <a:effectLst/>
                        </a:rPr>
                        <a:t>, </a:t>
                      </a:r>
                      <a:r>
                        <a:rPr lang="en-US" sz="1300">
                          <a:solidFill>
                            <a:srgbClr val="70AD47"/>
                          </a:solidFill>
                          <a:effectLst/>
                        </a:rPr>
                        <a:t>29</a:t>
                      </a:r>
                      <a:r>
                        <a:rPr lang="en-US" sz="1300">
                          <a:solidFill>
                            <a:srgbClr val="000000"/>
                          </a:solidFill>
                          <a:effectLst/>
                        </a:rPr>
                        <a:t>, </a:t>
                      </a:r>
                      <a:r>
                        <a:rPr lang="en-US" sz="1300">
                          <a:solidFill>
                            <a:srgbClr val="70AD47"/>
                          </a:solidFill>
                          <a:effectLst/>
                        </a:rPr>
                        <a:t>29</a:t>
                      </a:r>
                      <a:r>
                        <a:rPr lang="en-US" sz="1300">
                          <a:solidFill>
                            <a:srgbClr val="000000"/>
                          </a:solidFill>
                          <a:effectLst/>
                        </a:rPr>
                        <a:t>, </a:t>
                      </a:r>
                      <a:r>
                        <a:rPr lang="en-US" sz="1300">
                          <a:solidFill>
                            <a:srgbClr val="70AD47"/>
                          </a:solidFill>
                          <a:effectLst/>
                        </a:rPr>
                        <a:t>32</a:t>
                      </a:r>
                      <a:r>
                        <a:rPr lang="en-US" sz="1300">
                          <a:solidFill>
                            <a:srgbClr val="000000"/>
                          </a:solidFill>
                          <a:effectLst/>
                        </a:rPr>
                        <a:t>)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r" rtl="0" fontAlgn="base"/>
                      <a:r>
                        <a:rPr lang="en-US" sz="1300">
                          <a:solidFill>
                            <a:srgbClr val="70AD47"/>
                          </a:solidFill>
                          <a:effectLst/>
                        </a:rPr>
                        <a:t>4.640 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73132112"/>
                  </a:ext>
                </a:extLst>
              </a:tr>
              <a:tr h="529998">
                <a:tc>
                  <a:txBody>
                    <a:bodyPr/>
                    <a:lstStyle/>
                    <a:p>
                      <a:pPr algn="l" rtl="0" fontAlgn="base"/>
                      <a:r>
                        <a:rPr lang="en-US" sz="1300">
                          <a:solidFill>
                            <a:srgbClr val="000000"/>
                          </a:solidFill>
                          <a:effectLst/>
                        </a:rPr>
                        <a:t>MaxPooling2D_1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en-US" sz="1300">
                          <a:solidFill>
                            <a:srgbClr val="000000"/>
                          </a:solidFill>
                          <a:effectLst/>
                        </a:rPr>
                        <a:t>(</a:t>
                      </a:r>
                      <a:r>
                        <a:rPr lang="en-US" sz="1300">
                          <a:solidFill>
                            <a:srgbClr val="00B0F0"/>
                          </a:solidFill>
                          <a:effectLst/>
                        </a:rPr>
                        <a:t>None</a:t>
                      </a:r>
                      <a:r>
                        <a:rPr lang="en-US" sz="1300">
                          <a:solidFill>
                            <a:srgbClr val="000000"/>
                          </a:solidFill>
                          <a:effectLst/>
                        </a:rPr>
                        <a:t>, </a:t>
                      </a:r>
                      <a:r>
                        <a:rPr lang="en-US" sz="1300">
                          <a:solidFill>
                            <a:srgbClr val="70AD47"/>
                          </a:solidFill>
                          <a:effectLst/>
                        </a:rPr>
                        <a:t>14</a:t>
                      </a:r>
                      <a:r>
                        <a:rPr lang="en-US" sz="1300">
                          <a:solidFill>
                            <a:srgbClr val="000000"/>
                          </a:solidFill>
                          <a:effectLst/>
                        </a:rPr>
                        <a:t>, </a:t>
                      </a:r>
                      <a:r>
                        <a:rPr lang="en-US" sz="1300">
                          <a:solidFill>
                            <a:srgbClr val="70AD47"/>
                          </a:solidFill>
                          <a:effectLst/>
                        </a:rPr>
                        <a:t>14</a:t>
                      </a:r>
                      <a:r>
                        <a:rPr lang="en-US" sz="1300">
                          <a:solidFill>
                            <a:srgbClr val="000000"/>
                          </a:solidFill>
                          <a:effectLst/>
                        </a:rPr>
                        <a:t>, </a:t>
                      </a:r>
                      <a:r>
                        <a:rPr lang="en-US" sz="1300">
                          <a:solidFill>
                            <a:srgbClr val="70AD47"/>
                          </a:solidFill>
                          <a:effectLst/>
                        </a:rPr>
                        <a:t>32</a:t>
                      </a:r>
                      <a:r>
                        <a:rPr lang="en-US" sz="1300">
                          <a:solidFill>
                            <a:srgbClr val="000000"/>
                          </a:solidFill>
                          <a:effectLst/>
                        </a:rPr>
                        <a:t>)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r" rtl="0" fontAlgn="base"/>
                      <a:r>
                        <a:rPr lang="en-US" sz="1300">
                          <a:solidFill>
                            <a:srgbClr val="70AD47"/>
                          </a:solidFill>
                          <a:effectLst/>
                        </a:rPr>
                        <a:t>0 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38068658"/>
                  </a:ext>
                </a:extLst>
              </a:tr>
              <a:tr h="529998">
                <a:tc>
                  <a:txBody>
                    <a:bodyPr/>
                    <a:lstStyle/>
                    <a:p>
                      <a:pPr algn="l" rtl="0" fontAlgn="base"/>
                      <a:r>
                        <a:rPr lang="en-US" sz="1300">
                          <a:solidFill>
                            <a:srgbClr val="000000"/>
                          </a:solidFill>
                          <a:effectLst/>
                        </a:rPr>
                        <a:t>Flatten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en-US" sz="1300">
                          <a:solidFill>
                            <a:srgbClr val="000000"/>
                          </a:solidFill>
                          <a:effectLst/>
                        </a:rPr>
                        <a:t>(</a:t>
                      </a:r>
                      <a:r>
                        <a:rPr lang="en-US" sz="1300">
                          <a:solidFill>
                            <a:srgbClr val="00B0F0"/>
                          </a:solidFill>
                          <a:effectLst/>
                        </a:rPr>
                        <a:t>None</a:t>
                      </a:r>
                      <a:r>
                        <a:rPr lang="en-US" sz="1300">
                          <a:solidFill>
                            <a:srgbClr val="000000"/>
                          </a:solidFill>
                          <a:effectLst/>
                        </a:rPr>
                        <a:t>, </a:t>
                      </a:r>
                      <a:r>
                        <a:rPr lang="en-US" sz="1300">
                          <a:solidFill>
                            <a:srgbClr val="70AD47"/>
                          </a:solidFill>
                          <a:effectLst/>
                        </a:rPr>
                        <a:t>6272</a:t>
                      </a:r>
                      <a:r>
                        <a:rPr lang="en-US" sz="1300">
                          <a:solidFill>
                            <a:srgbClr val="000000"/>
                          </a:solidFill>
                          <a:effectLst/>
                        </a:rPr>
                        <a:t>)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r" rtl="0" fontAlgn="base"/>
                      <a:r>
                        <a:rPr lang="en-US" sz="1300">
                          <a:solidFill>
                            <a:srgbClr val="70AD47"/>
                          </a:solidFill>
                          <a:effectLst/>
                        </a:rPr>
                        <a:t>0 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4841921"/>
                  </a:ext>
                </a:extLst>
              </a:tr>
              <a:tr h="529998">
                <a:tc>
                  <a:txBody>
                    <a:bodyPr/>
                    <a:lstStyle/>
                    <a:p>
                      <a:pPr algn="l" rtl="0" fontAlgn="base"/>
                      <a:r>
                        <a:rPr lang="en-US" sz="1300">
                          <a:solidFill>
                            <a:srgbClr val="000000"/>
                          </a:solidFill>
                          <a:effectLst/>
                        </a:rPr>
                        <a:t>Dropout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en-US" sz="1300">
                          <a:solidFill>
                            <a:srgbClr val="000000"/>
                          </a:solidFill>
                          <a:effectLst/>
                        </a:rPr>
                        <a:t>(</a:t>
                      </a:r>
                      <a:r>
                        <a:rPr lang="en-US" sz="1300">
                          <a:solidFill>
                            <a:srgbClr val="00B0F0"/>
                          </a:solidFill>
                          <a:effectLst/>
                        </a:rPr>
                        <a:t>None</a:t>
                      </a:r>
                      <a:r>
                        <a:rPr lang="en-US" sz="1300">
                          <a:solidFill>
                            <a:srgbClr val="000000"/>
                          </a:solidFill>
                          <a:effectLst/>
                        </a:rPr>
                        <a:t>, </a:t>
                      </a:r>
                      <a:r>
                        <a:rPr lang="en-US" sz="1300">
                          <a:solidFill>
                            <a:srgbClr val="70AD47"/>
                          </a:solidFill>
                          <a:effectLst/>
                        </a:rPr>
                        <a:t>6272</a:t>
                      </a:r>
                      <a:r>
                        <a:rPr lang="en-US" sz="1300">
                          <a:solidFill>
                            <a:srgbClr val="000000"/>
                          </a:solidFill>
                          <a:effectLst/>
                        </a:rPr>
                        <a:t>)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r" rtl="0" fontAlgn="base"/>
                      <a:r>
                        <a:rPr lang="en-US" sz="1300">
                          <a:solidFill>
                            <a:srgbClr val="70AD47"/>
                          </a:solidFill>
                          <a:effectLst/>
                        </a:rPr>
                        <a:t>0 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96068901"/>
                  </a:ext>
                </a:extLst>
              </a:tr>
              <a:tr h="529998">
                <a:tc>
                  <a:txBody>
                    <a:bodyPr/>
                    <a:lstStyle/>
                    <a:p>
                      <a:pPr algn="l" rtl="0" fontAlgn="base"/>
                      <a:r>
                        <a:rPr lang="en-US" sz="1300">
                          <a:solidFill>
                            <a:srgbClr val="000000"/>
                          </a:solidFill>
                          <a:effectLst/>
                        </a:rPr>
                        <a:t>Dense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en-US" sz="1300">
                          <a:solidFill>
                            <a:srgbClr val="000000"/>
                          </a:solidFill>
                          <a:effectLst/>
                        </a:rPr>
                        <a:t>(</a:t>
                      </a:r>
                      <a:r>
                        <a:rPr lang="en-US" sz="1300">
                          <a:solidFill>
                            <a:srgbClr val="00B0F0"/>
                          </a:solidFill>
                          <a:effectLst/>
                        </a:rPr>
                        <a:t>None</a:t>
                      </a:r>
                      <a:r>
                        <a:rPr lang="en-US" sz="1300">
                          <a:solidFill>
                            <a:srgbClr val="000000"/>
                          </a:solidFill>
                          <a:effectLst/>
                        </a:rPr>
                        <a:t>, </a:t>
                      </a:r>
                      <a:r>
                        <a:rPr lang="en-US" sz="1300">
                          <a:solidFill>
                            <a:srgbClr val="70AD47"/>
                          </a:solidFill>
                          <a:effectLst/>
                        </a:rPr>
                        <a:t>32</a:t>
                      </a:r>
                      <a:r>
                        <a:rPr lang="en-US" sz="1300">
                          <a:solidFill>
                            <a:srgbClr val="000000"/>
                          </a:solidFill>
                          <a:effectLst/>
                        </a:rPr>
                        <a:t>)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r" rtl="0" fontAlgn="base"/>
                      <a:r>
                        <a:rPr lang="en-US" sz="1300">
                          <a:solidFill>
                            <a:srgbClr val="70AD47"/>
                          </a:solidFill>
                          <a:effectLst/>
                        </a:rPr>
                        <a:t>200.736 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907142571"/>
                  </a:ext>
                </a:extLst>
              </a:tr>
              <a:tr h="529998">
                <a:tc>
                  <a:txBody>
                    <a:bodyPr/>
                    <a:lstStyle/>
                    <a:p>
                      <a:pPr algn="l" rtl="0" fontAlgn="base"/>
                      <a:r>
                        <a:rPr lang="en-US" sz="1300">
                          <a:solidFill>
                            <a:srgbClr val="000000"/>
                          </a:solidFill>
                          <a:effectLst/>
                        </a:rPr>
                        <a:t>Dense_1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l" rtl="0" fontAlgn="base"/>
                      <a:r>
                        <a:rPr lang="en-US" sz="1300">
                          <a:solidFill>
                            <a:srgbClr val="000000"/>
                          </a:solidFill>
                          <a:effectLst/>
                        </a:rPr>
                        <a:t>(</a:t>
                      </a:r>
                      <a:r>
                        <a:rPr lang="en-US" sz="1300">
                          <a:solidFill>
                            <a:srgbClr val="00B0F0"/>
                          </a:solidFill>
                          <a:effectLst/>
                        </a:rPr>
                        <a:t>None</a:t>
                      </a:r>
                      <a:r>
                        <a:rPr lang="en-US" sz="1300">
                          <a:solidFill>
                            <a:srgbClr val="000000"/>
                          </a:solidFill>
                          <a:effectLst/>
                        </a:rPr>
                        <a:t>, </a:t>
                      </a:r>
                      <a:r>
                        <a:rPr lang="en-US" sz="1300">
                          <a:solidFill>
                            <a:srgbClr val="70AD47"/>
                          </a:solidFill>
                          <a:effectLst/>
                        </a:rPr>
                        <a:t>4</a:t>
                      </a:r>
                      <a:r>
                        <a:rPr lang="en-US" sz="1300">
                          <a:solidFill>
                            <a:srgbClr val="000000"/>
                          </a:solidFill>
                          <a:effectLst/>
                        </a:rPr>
                        <a:t>)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r" rtl="0" fontAlgn="base"/>
                      <a:r>
                        <a:rPr lang="en-US" sz="1300">
                          <a:solidFill>
                            <a:srgbClr val="70AD47"/>
                          </a:solidFill>
                          <a:effectLst/>
                        </a:rPr>
                        <a:t>132 </a:t>
                      </a:r>
                      <a:endParaRPr lang="en-US">
                        <a:solidFill>
                          <a:srgbClr val="000000"/>
                        </a:solidFill>
                        <a:effectLs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69339835"/>
                  </a:ext>
                </a:extLst>
              </a:tr>
            </a:tbl>
          </a:graphicData>
        </a:graphic>
      </p:graphicFrame>
      <p:sp>
        <p:nvSpPr>
          <p:cNvPr id="2" name="TextBox 1">
            <a:extLst>
              <a:ext uri="{FF2B5EF4-FFF2-40B4-BE49-F238E27FC236}">
                <a16:creationId xmlns:a16="http://schemas.microsoft.com/office/drawing/2014/main" id="{BA0440DD-F8D1-85FD-D060-606E44BAA5D6}"/>
              </a:ext>
            </a:extLst>
          </p:cNvPr>
          <p:cNvSpPr txBox="1"/>
          <p:nvPr/>
        </p:nvSpPr>
        <p:spPr>
          <a:xfrm>
            <a:off x="11659155" y="6491343"/>
            <a:ext cx="263214" cy="276999"/>
          </a:xfrm>
          <a:prstGeom prst="rect">
            <a:avLst/>
          </a:prstGeom>
          <a:noFill/>
        </p:spPr>
        <p:txBody>
          <a:bodyPr wrap="none" rtlCol="0">
            <a:spAutoFit/>
          </a:bodyPr>
          <a:lstStyle/>
          <a:p>
            <a:r>
              <a:rPr lang="en-VN" sz="1200"/>
              <a:t>7</a:t>
            </a:r>
          </a:p>
        </p:txBody>
      </p:sp>
    </p:spTree>
    <p:extLst>
      <p:ext uri="{BB962C8B-B14F-4D97-AF65-F5344CB8AC3E}">
        <p14:creationId xmlns:p14="http://schemas.microsoft.com/office/powerpoint/2010/main" val="302033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196D40-414F-4CB4-ADE1-2AF1576BFB55}"/>
              </a:ext>
            </a:extLst>
          </p:cNvPr>
          <p:cNvGrpSpPr/>
          <p:nvPr/>
        </p:nvGrpSpPr>
        <p:grpSpPr>
          <a:xfrm>
            <a:off x="407061" y="298004"/>
            <a:ext cx="4030715" cy="655726"/>
            <a:chOff x="1567540" y="2211977"/>
            <a:chExt cx="3309259" cy="803794"/>
          </a:xfrm>
        </p:grpSpPr>
        <p:sp>
          <p:nvSpPr>
            <p:cNvPr id="10" name="Rectangle 9">
              <a:extLst>
                <a:ext uri="{FF2B5EF4-FFF2-40B4-BE49-F238E27FC236}">
                  <a16:creationId xmlns:a16="http://schemas.microsoft.com/office/drawing/2014/main" id="{B0E7EA66-4F21-1EC0-F01A-723508382578}"/>
                </a:ext>
              </a:extLst>
            </p:cNvPr>
            <p:cNvSpPr/>
            <p:nvPr/>
          </p:nvSpPr>
          <p:spPr>
            <a:xfrm>
              <a:off x="1567540" y="2211977"/>
              <a:ext cx="3309259" cy="803794"/>
            </a:xfrm>
            <a:prstGeom prst="rect">
              <a:avLst/>
            </a:prstGeom>
            <a:solidFill>
              <a:srgbClr val="1F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2E8BD94-6A4C-897F-3527-B42A065AB24F}"/>
                </a:ext>
              </a:extLst>
            </p:cNvPr>
            <p:cNvSpPr txBox="1"/>
            <p:nvPr/>
          </p:nvSpPr>
          <p:spPr>
            <a:xfrm>
              <a:off x="1763575" y="2333310"/>
              <a:ext cx="2940159" cy="565913"/>
            </a:xfrm>
            <a:prstGeom prst="rect">
              <a:avLst/>
            </a:prstGeom>
            <a:noFill/>
          </p:spPr>
          <p:txBody>
            <a:bodyPr wrap="square" rtlCol="0">
              <a:spAutoFit/>
            </a:bodyPr>
            <a:lstStyle/>
            <a:p>
              <a:r>
                <a:rPr lang="en-US" sz="2400">
                  <a:solidFill>
                    <a:schemeClr val="bg1"/>
                  </a:solidFill>
                  <a:latin typeface="Times New Roman" panose="02020603050405020304" pitchFamily="18" charset="0"/>
                  <a:cs typeface="Times New Roman" panose="02020603050405020304" pitchFamily="18" charset="0"/>
                </a:rPr>
                <a:t>3. Huấn luyện các mô hình</a:t>
              </a:r>
            </a:p>
          </p:txBody>
        </p:sp>
        <p:cxnSp>
          <p:nvCxnSpPr>
            <p:cNvPr id="12" name="Straight Connector 11">
              <a:extLst>
                <a:ext uri="{FF2B5EF4-FFF2-40B4-BE49-F238E27FC236}">
                  <a16:creationId xmlns:a16="http://schemas.microsoft.com/office/drawing/2014/main" id="{AD73E66E-1CD6-DF0B-5279-0305651F4E01}"/>
                </a:ext>
              </a:extLst>
            </p:cNvPr>
            <p:cNvCxnSpPr>
              <a:cxnSpLocks/>
            </p:cNvCxnSpPr>
            <p:nvPr/>
          </p:nvCxnSpPr>
          <p:spPr>
            <a:xfrm>
              <a:off x="1567540" y="2211977"/>
              <a:ext cx="0" cy="803794"/>
            </a:xfrm>
            <a:prstGeom prst="line">
              <a:avLst/>
            </a:prstGeom>
            <a:ln w="76200">
              <a:solidFill>
                <a:srgbClr val="00AFEF"/>
              </a:solidFill>
            </a:ln>
          </p:spPr>
          <p:style>
            <a:lnRef idx="1">
              <a:schemeClr val="accent1"/>
            </a:lnRef>
            <a:fillRef idx="0">
              <a:schemeClr val="accent1"/>
            </a:fillRef>
            <a:effectRef idx="0">
              <a:schemeClr val="accent1"/>
            </a:effectRef>
            <a:fontRef idx="minor">
              <a:schemeClr val="tx1"/>
            </a:fontRef>
          </p:style>
        </p:cxnSp>
      </p:grpSp>
      <p:pic>
        <p:nvPicPr>
          <p:cNvPr id="13" name="Picture 12">
            <a:extLst>
              <a:ext uri="{FF2B5EF4-FFF2-40B4-BE49-F238E27FC236}">
                <a16:creationId xmlns:a16="http://schemas.microsoft.com/office/drawing/2014/main" id="{CCEA27B1-45CE-E78D-FD76-CA3D704890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704917" y="286155"/>
            <a:ext cx="830278" cy="830278"/>
          </a:xfrm>
          <a:prstGeom prst="rect">
            <a:avLst/>
          </a:prstGeom>
        </p:spPr>
      </p:pic>
      <p:sp>
        <p:nvSpPr>
          <p:cNvPr id="14" name="TextBox 13"/>
          <p:cNvSpPr txBox="1"/>
          <p:nvPr/>
        </p:nvSpPr>
        <p:spPr>
          <a:xfrm>
            <a:off x="861554" y="1052712"/>
            <a:ext cx="3365427" cy="400110"/>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3.2. Mô hình CNN thứ hai</a:t>
            </a:r>
          </a:p>
        </p:txBody>
      </p:sp>
      <p:graphicFrame>
        <p:nvGraphicFramePr>
          <p:cNvPr id="18" name="Table 17"/>
          <p:cNvGraphicFramePr>
            <a:graphicFrameLocks noGrp="1"/>
          </p:cNvGraphicFramePr>
          <p:nvPr>
            <p:extLst>
              <p:ext uri="{D42A27DB-BD31-4B8C-83A1-F6EECF244321}">
                <p14:modId xmlns:p14="http://schemas.microsoft.com/office/powerpoint/2010/main" val="2118575779"/>
              </p:ext>
            </p:extLst>
          </p:nvPr>
        </p:nvGraphicFramePr>
        <p:xfrm>
          <a:off x="6913791" y="5721472"/>
          <a:ext cx="4621404" cy="670560"/>
        </p:xfrm>
        <a:graphic>
          <a:graphicData uri="http://schemas.openxmlformats.org/drawingml/2006/table">
            <a:tbl>
              <a:tblPr firstRow="1" bandRow="1">
                <a:tableStyleId>{5940675A-B579-460E-94D1-54222C63F5DA}</a:tableStyleId>
              </a:tblPr>
              <a:tblGrid>
                <a:gridCol w="1155351">
                  <a:extLst>
                    <a:ext uri="{9D8B030D-6E8A-4147-A177-3AD203B41FA5}">
                      <a16:colId xmlns:a16="http://schemas.microsoft.com/office/drawing/2014/main" val="3123293877"/>
                    </a:ext>
                  </a:extLst>
                </a:gridCol>
                <a:gridCol w="1155351">
                  <a:extLst>
                    <a:ext uri="{9D8B030D-6E8A-4147-A177-3AD203B41FA5}">
                      <a16:colId xmlns:a16="http://schemas.microsoft.com/office/drawing/2014/main" val="4139963522"/>
                    </a:ext>
                  </a:extLst>
                </a:gridCol>
                <a:gridCol w="1155351">
                  <a:extLst>
                    <a:ext uri="{9D8B030D-6E8A-4147-A177-3AD203B41FA5}">
                      <a16:colId xmlns:a16="http://schemas.microsoft.com/office/drawing/2014/main" val="2815610360"/>
                    </a:ext>
                  </a:extLst>
                </a:gridCol>
                <a:gridCol w="1155351">
                  <a:extLst>
                    <a:ext uri="{9D8B030D-6E8A-4147-A177-3AD203B41FA5}">
                      <a16:colId xmlns:a16="http://schemas.microsoft.com/office/drawing/2014/main" val="3889057407"/>
                    </a:ext>
                  </a:extLst>
                </a:gridCol>
              </a:tblGrid>
              <a:tr h="292388">
                <a:tc>
                  <a:txBody>
                    <a:bodyPr/>
                    <a:lstStyle/>
                    <a:p>
                      <a:pPr algn="ctr"/>
                      <a:r>
                        <a:rPr lang="en-US" sz="1600" b="1"/>
                        <a:t>Accuracy</a:t>
                      </a:r>
                    </a:p>
                  </a:txBody>
                  <a:tcPr/>
                </a:tc>
                <a:tc>
                  <a:txBody>
                    <a:bodyPr/>
                    <a:lstStyle/>
                    <a:p>
                      <a:pPr algn="ctr"/>
                      <a:r>
                        <a:rPr lang="en-US" sz="1600" b="1"/>
                        <a:t>Precision</a:t>
                      </a:r>
                    </a:p>
                  </a:txBody>
                  <a:tcPr/>
                </a:tc>
                <a:tc>
                  <a:txBody>
                    <a:bodyPr/>
                    <a:lstStyle/>
                    <a:p>
                      <a:pPr algn="ctr"/>
                      <a:r>
                        <a:rPr lang="en-US" sz="1600" b="1"/>
                        <a:t>Recall</a:t>
                      </a:r>
                    </a:p>
                  </a:txBody>
                  <a:tcPr/>
                </a:tc>
                <a:tc>
                  <a:txBody>
                    <a:bodyPr/>
                    <a:lstStyle/>
                    <a:p>
                      <a:pPr algn="ctr"/>
                      <a:r>
                        <a:rPr lang="en-US" sz="1600" b="1"/>
                        <a:t>F1 Score</a:t>
                      </a:r>
                    </a:p>
                  </a:txBody>
                  <a:tcPr/>
                </a:tc>
                <a:extLst>
                  <a:ext uri="{0D108BD9-81ED-4DB2-BD59-A6C34878D82A}">
                    <a16:rowId xmlns:a16="http://schemas.microsoft.com/office/drawing/2014/main" val="1484781285"/>
                  </a:ext>
                </a:extLst>
              </a:tr>
              <a:tr h="292388">
                <a:tc>
                  <a:txBody>
                    <a:bodyPr/>
                    <a:lstStyle/>
                    <a:p>
                      <a:pPr algn="ctr"/>
                      <a:r>
                        <a:rPr lang="en-US" sz="1600"/>
                        <a:t>82.66%</a:t>
                      </a:r>
                    </a:p>
                  </a:txBody>
                  <a:tcPr/>
                </a:tc>
                <a:tc>
                  <a:txBody>
                    <a:bodyPr/>
                    <a:lstStyle/>
                    <a:p>
                      <a:pPr algn="ctr"/>
                      <a:r>
                        <a:rPr lang="en-US" sz="1600"/>
                        <a:t>83.49%</a:t>
                      </a:r>
                    </a:p>
                  </a:txBody>
                  <a:tcPr/>
                </a:tc>
                <a:tc>
                  <a:txBody>
                    <a:bodyPr/>
                    <a:lstStyle/>
                    <a:p>
                      <a:pPr algn="ctr"/>
                      <a:r>
                        <a:rPr lang="en-US" sz="1600"/>
                        <a:t>82.66%</a:t>
                      </a:r>
                    </a:p>
                  </a:txBody>
                  <a:tcPr/>
                </a:tc>
                <a:tc>
                  <a:txBody>
                    <a:bodyPr/>
                    <a:lstStyle/>
                    <a:p>
                      <a:pPr algn="ctr"/>
                      <a:r>
                        <a:rPr lang="en-US" sz="1600"/>
                        <a:t>82.82%</a:t>
                      </a:r>
                    </a:p>
                  </a:txBody>
                  <a:tcPr/>
                </a:tc>
                <a:extLst>
                  <a:ext uri="{0D108BD9-81ED-4DB2-BD59-A6C34878D82A}">
                    <a16:rowId xmlns:a16="http://schemas.microsoft.com/office/drawing/2014/main" val="4157177330"/>
                  </a:ext>
                </a:extLst>
              </a:tr>
            </a:tbl>
          </a:graphicData>
        </a:graphic>
      </p:graphicFrame>
      <p:sp>
        <p:nvSpPr>
          <p:cNvPr id="21" name="Rectangle 20"/>
          <p:cNvSpPr/>
          <p:nvPr/>
        </p:nvSpPr>
        <p:spPr>
          <a:xfrm>
            <a:off x="407061" y="5702337"/>
            <a:ext cx="6002128" cy="584775"/>
          </a:xfrm>
          <a:prstGeom prst="rect">
            <a:avLst/>
          </a:prstGeom>
        </p:spPr>
        <p:txBody>
          <a:bodyPr wrap="square">
            <a:spAutoFit/>
          </a:bodyPr>
          <a:lstStyle/>
          <a:p>
            <a:pPr marL="285750" indent="-285750">
              <a:buFont typeface="Arial" panose="020B0604020202020204" pitchFamily="34" charset="0"/>
              <a:buChar char="•"/>
            </a:pPr>
            <a:r>
              <a:rPr lang="en-US" sz="1600">
                <a:latin typeface="Arial" panose="020B0604020202020204" pitchFamily="34" charset="0"/>
                <a:cs typeface="Arial" panose="020B0604020202020204" pitchFamily="34" charset="0"/>
              </a:rPr>
              <a:t>Sau </a:t>
            </a:r>
            <a:r>
              <a:rPr lang="en-US" sz="1600" err="1">
                <a:latin typeface="Arial" panose="020B0604020202020204" pitchFamily="34" charset="0"/>
                <a:cs typeface="Arial" panose="020B0604020202020204" pitchFamily="34" charset="0"/>
              </a:rPr>
              <a:t>khi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đơn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giản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hóa</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mô</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hình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và</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giảm</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kích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thước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đầu</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vào</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mô</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hình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thứ</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hai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vẫn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gặp</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tình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trạng</a:t>
            </a:r>
            <a:r>
              <a:rPr lang="en-US" sz="1600">
                <a:latin typeface="Arial" panose="020B0604020202020204" pitchFamily="34" charset="0"/>
                <a:cs typeface="Arial" panose="020B0604020202020204" pitchFamily="34" charset="0"/>
              </a:rPr>
              <a:t> </a:t>
            </a:r>
            <a:r>
              <a:rPr lang="vi-VN" sz="1600">
                <a:cs typeface="Arial" panose="020B0604020202020204" pitchFamily="34" charset="0"/>
              </a:rPr>
              <a:t>overfitting nhẹ.</a:t>
            </a:r>
            <a:endParaRPr lang="en-US" sz="1600">
              <a:latin typeface="Arial" panose="020B0604020202020204" pitchFamily="34" charset="0"/>
              <a:cs typeface="Arial" panose="020B0604020202020204" pitchFamily="34" charset="0"/>
            </a:endParaRPr>
          </a:p>
        </p:txBody>
      </p:sp>
      <p:pic>
        <p:nvPicPr>
          <p:cNvPr id="2" name="Hình ảnh 1" descr="Ảnh có chứa văn bản, biểu đồ, hàng, Sơ đồ&#10;&#10;Mô tả được tự động tạo">
            <a:extLst>
              <a:ext uri="{FF2B5EF4-FFF2-40B4-BE49-F238E27FC236}">
                <a16:creationId xmlns:a16="http://schemas.microsoft.com/office/drawing/2014/main" id="{28E42D7B-CB23-D486-25E2-9BF676D07910}"/>
              </a:ext>
            </a:extLst>
          </p:cNvPr>
          <p:cNvPicPr>
            <a:picLocks noChangeAspect="1"/>
          </p:cNvPicPr>
          <p:nvPr/>
        </p:nvPicPr>
        <p:blipFill>
          <a:blip r:embed="rId3"/>
          <a:stretch>
            <a:fillRect/>
          </a:stretch>
        </p:blipFill>
        <p:spPr>
          <a:xfrm>
            <a:off x="1937248" y="1452749"/>
            <a:ext cx="8326530" cy="4104984"/>
          </a:xfrm>
          <a:prstGeom prst="rect">
            <a:avLst/>
          </a:prstGeom>
        </p:spPr>
      </p:pic>
      <p:sp>
        <p:nvSpPr>
          <p:cNvPr id="3" name="TextBox 2">
            <a:extLst>
              <a:ext uri="{FF2B5EF4-FFF2-40B4-BE49-F238E27FC236}">
                <a16:creationId xmlns:a16="http://schemas.microsoft.com/office/drawing/2014/main" id="{81FCACCB-FA83-CA41-9B30-CAFF0EE05D58}"/>
              </a:ext>
            </a:extLst>
          </p:cNvPr>
          <p:cNvSpPr txBox="1"/>
          <p:nvPr/>
        </p:nvSpPr>
        <p:spPr>
          <a:xfrm>
            <a:off x="11659155" y="6491343"/>
            <a:ext cx="263214" cy="276999"/>
          </a:xfrm>
          <a:prstGeom prst="rect">
            <a:avLst/>
          </a:prstGeom>
          <a:noFill/>
        </p:spPr>
        <p:txBody>
          <a:bodyPr wrap="none" rtlCol="0">
            <a:spAutoFit/>
          </a:bodyPr>
          <a:lstStyle/>
          <a:p>
            <a:r>
              <a:rPr lang="en-VN" sz="1200"/>
              <a:t>8</a:t>
            </a:r>
          </a:p>
        </p:txBody>
      </p:sp>
    </p:spTree>
    <p:extLst>
      <p:ext uri="{BB962C8B-B14F-4D97-AF65-F5344CB8AC3E}">
        <p14:creationId xmlns:p14="http://schemas.microsoft.com/office/powerpoint/2010/main" val="1231491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vinh nguyen</dc:creator>
  <cp:revision>1</cp:revision>
  <dcterms:created xsi:type="dcterms:W3CDTF">2023-04-25T08:04:55Z</dcterms:created>
  <dcterms:modified xsi:type="dcterms:W3CDTF">2024-10-06T08:57:05Z</dcterms:modified>
</cp:coreProperties>
</file>