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60" r:id="rId15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visualstudio/debugger/what-is-debugging?view=vs-2019" TargetMode="External"/><Relationship Id="rId2" Type="http://schemas.openxmlformats.org/officeDocument/2006/relationships/hyperlink" Target="https://docs.microsoft.com/pt-br/visualstudio/debugger/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t-br/visualstudio/debugger/navigating-through-code-with-the-debugger?view=vs-201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IDE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4949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Debug: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debug (ou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debugging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) é um processo voltado para identificar e remover qualquer tipo de erro existente no código-fonte de um programa. A partir da análise da estrutura do sistema, os erros de digitação e problemas como funções mal estruturadas podem ser rastreados. Assim, quem está criando a aplicação consegue identificar e corrigir problemas com mais precisão.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3756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Debug: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Alguns passos básicos: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F9   - Selecionar um ponto de parada.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F10 - Executa a linha atual e pula para próxima linha.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F11 -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Executa a linha atual e pula para próxima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linha ou entra em funções, etc...</a:t>
            </a:r>
          </a:p>
        </p:txBody>
      </p:sp>
    </p:spTree>
    <p:extLst>
      <p:ext uri="{BB962C8B-B14F-4D97-AF65-F5344CB8AC3E}">
        <p14:creationId xmlns:p14="http://schemas.microsoft.com/office/powerpoint/2010/main" val="4122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70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 Debug: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https://docs.microsoft.com/pt-br/visualstudio/debugger/?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view=vs-2019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Visão Geral: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docs.microsoft.com/pt-br/visualstudio/debugger/what-is-debugging?view=vs-2019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Navegar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pelo código: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https://docs.microsoft.com/pt-br/visualstudio/debugger/navigating-through-code-with-the-debugger?view=vs-2019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8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Documentos oficiais completos estão juntos com os slides.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Visual Studio.pdf”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Debug.pdf”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87898"/>
            <a:ext cx="11235283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6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Studio e Visual Studio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Code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TMS Software | Blog | TMS WEB Core for Visual Studio Code: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285" y="3943350"/>
            <a:ext cx="5410198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R 3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433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Studio e Visual Studio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Code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ownload: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https://visualstudio.microsoft.com/pt-br/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15" y="2875636"/>
            <a:ext cx="15917862" cy="558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8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787" y="2195322"/>
            <a:ext cx="5698626" cy="612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02" y="3015996"/>
            <a:ext cx="12206288" cy="527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6500"/>
            <a:ext cx="9829800" cy="596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7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3769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Tipos de projetos: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Web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Desktop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Mobile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Híbridos, etc...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Várias Linguagens</a:t>
            </a:r>
          </a:p>
        </p:txBody>
      </p:sp>
    </p:spTree>
    <p:extLst>
      <p:ext uri="{BB962C8B-B14F-4D97-AF65-F5344CB8AC3E}">
        <p14:creationId xmlns:p14="http://schemas.microsoft.com/office/powerpoint/2010/main" val="18889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3769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Tipos de projetos: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Web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Desktop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Mobile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Híbridos, etc...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Várias Linguagens</a:t>
            </a:r>
          </a:p>
        </p:txBody>
      </p:sp>
    </p:spTree>
    <p:extLst>
      <p:ext uri="{BB962C8B-B14F-4D97-AF65-F5344CB8AC3E}">
        <p14:creationId xmlns:p14="http://schemas.microsoft.com/office/powerpoint/2010/main" val="6762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241</Words>
  <Application>Microsoft Office PowerPoint</Application>
  <PresentationFormat>Personalizar</PresentationFormat>
  <Paragraphs>52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C# Fundamentals 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100</cp:revision>
  <dcterms:created xsi:type="dcterms:W3CDTF">2021-01-29T17:28:06Z</dcterms:created>
  <dcterms:modified xsi:type="dcterms:W3CDTF">2021-03-18T19:37:13Z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