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85" r:id="rId4"/>
    <p:sldId id="286" r:id="rId5"/>
    <p:sldId id="278" r:id="rId6"/>
    <p:sldId id="260" r:id="rId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if-el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IF / ELSE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IF / ELSE: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00" y="2192808"/>
            <a:ext cx="11335800" cy="612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0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IF / ELSE: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12" y="2296140"/>
            <a:ext cx="9906000" cy="592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6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IF / ELSE: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08" y="2230053"/>
            <a:ext cx="11105691" cy="605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https://docs.microsoft.com/pt-br/dotnet/csharp/language-reference/keywords/if-else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IF / ELSE: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34</Words>
  <Application>Microsoft Office PowerPoint</Application>
  <PresentationFormat>Personalizar</PresentationFormat>
  <Paragraphs>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C# Fundamentals IF / ELSE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111</cp:revision>
  <dcterms:created xsi:type="dcterms:W3CDTF">2021-01-29T17:28:06Z</dcterms:created>
  <dcterms:modified xsi:type="dcterms:W3CDTF">2021-03-19T23:37:23Z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