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8" r:id="rId3"/>
    <p:sldId id="289" r:id="rId4"/>
    <p:sldId id="290" r:id="rId5"/>
    <p:sldId id="278" r:id="rId6"/>
    <p:sldId id="260" r:id="rId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keywords/swit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Switch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Switch: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81" y="2020642"/>
            <a:ext cx="8377238" cy="655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0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Switch: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556" y="2069618"/>
            <a:ext cx="9463088" cy="630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4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Switch: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80" y="2209801"/>
            <a:ext cx="1117984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https://docs.microsoft.com/pt-br/dotnet/csharp/language-reference/keywords/switch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Switch: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24</Words>
  <Application>Microsoft Office PowerPoint</Application>
  <PresentationFormat>Personalizar</PresentationFormat>
  <Paragraphs>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C# Fundamentals Switch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115</cp:revision>
  <dcterms:created xsi:type="dcterms:W3CDTF">2021-01-29T17:28:06Z</dcterms:created>
  <dcterms:modified xsi:type="dcterms:W3CDTF">2021-03-20T00:33:44Z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