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78" r:id="rId9"/>
    <p:sldId id="260" r:id="rId10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For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64" y="3543300"/>
            <a:ext cx="1310607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86" y="2400301"/>
            <a:ext cx="1169782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43" y="2282952"/>
            <a:ext cx="9855914" cy="608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40" y="3323432"/>
            <a:ext cx="12539519" cy="386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48" y="2424064"/>
            <a:ext cx="10666104" cy="566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133" y="2312195"/>
            <a:ext cx="10079933" cy="589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https://docs.microsoft.com/pt-br/dotnet/csharp/language-reference/keywords/for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For: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30</Words>
  <Application>Microsoft Office PowerPoint</Application>
  <PresentationFormat>Personalizar</PresentationFormat>
  <Paragraphs>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C# Fundamentals For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117</cp:revision>
  <dcterms:created xsi:type="dcterms:W3CDTF">2021-01-29T17:28:06Z</dcterms:created>
  <dcterms:modified xsi:type="dcterms:W3CDTF">2021-03-20T00:50:05Z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