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8" r:id="rId3"/>
    <p:sldId id="289" r:id="rId4"/>
    <p:sldId id="278" r:id="rId5"/>
    <p:sldId id="260" r:id="rId6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language-reference/keywords/foreach-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err="1" smtClean="0">
                <a:latin typeface="Arial"/>
                <a:cs typeface="Arial"/>
              </a:rPr>
              <a:t>Foreach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 smtClean="0">
                <a:solidFill>
                  <a:srgbClr val="69EB00"/>
                </a:solidFill>
                <a:latin typeface="Arial"/>
                <a:cs typeface="Arial"/>
              </a:rPr>
              <a:t>Foreach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515" y="2362201"/>
            <a:ext cx="1380117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0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 smtClean="0">
                <a:solidFill>
                  <a:srgbClr val="69EB00"/>
                </a:solidFill>
                <a:latin typeface="Arial"/>
                <a:cs typeface="Arial"/>
              </a:rPr>
              <a:t>Foreach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992" y="2336313"/>
            <a:ext cx="10572216" cy="584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7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https://docs.microsoft.com/pt-br/dotnet/csharp/language-reference/keywords/foreach-in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 smtClean="0">
                <a:solidFill>
                  <a:srgbClr val="69EB00"/>
                </a:solidFill>
                <a:latin typeface="Arial"/>
                <a:cs typeface="Arial"/>
              </a:rPr>
              <a:t>Foreach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22</Words>
  <Application>Microsoft Office PowerPoint</Application>
  <PresentationFormat>Personalizar</PresentationFormat>
  <Paragraphs>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C# Fundamentals Foreach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120</cp:revision>
  <dcterms:created xsi:type="dcterms:W3CDTF">2021-01-29T17:28:06Z</dcterms:created>
  <dcterms:modified xsi:type="dcterms:W3CDTF">2021-03-20T01:53:54Z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